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media/image3.jpg" ContentType="image/pn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52"/>
  </p:notesMasterIdLst>
  <p:sldIdLst>
    <p:sldId id="5300338" r:id="rId3"/>
    <p:sldId id="5300341" r:id="rId4"/>
    <p:sldId id="5300337" r:id="rId5"/>
    <p:sldId id="5300291" r:id="rId6"/>
    <p:sldId id="5300293" r:id="rId7"/>
    <p:sldId id="12099" r:id="rId8"/>
    <p:sldId id="5300294" r:id="rId9"/>
    <p:sldId id="5300295" r:id="rId10"/>
    <p:sldId id="5300339" r:id="rId11"/>
    <p:sldId id="5300340" r:id="rId12"/>
    <p:sldId id="5300342" r:id="rId13"/>
    <p:sldId id="5300343" r:id="rId14"/>
    <p:sldId id="5300299" r:id="rId15"/>
    <p:sldId id="5300344" r:id="rId16"/>
    <p:sldId id="5300346" r:id="rId17"/>
    <p:sldId id="5300348" r:id="rId18"/>
    <p:sldId id="5300349" r:id="rId19"/>
    <p:sldId id="5300333" r:id="rId20"/>
    <p:sldId id="5300334" r:id="rId21"/>
    <p:sldId id="5300335" r:id="rId22"/>
    <p:sldId id="5300353" r:id="rId23"/>
    <p:sldId id="5300336" r:id="rId24"/>
    <p:sldId id="5300355" r:id="rId25"/>
    <p:sldId id="5300356" r:id="rId26"/>
    <p:sldId id="5300358" r:id="rId27"/>
    <p:sldId id="5300357" r:id="rId28"/>
    <p:sldId id="5300359" r:id="rId29"/>
    <p:sldId id="5300387" r:id="rId30"/>
    <p:sldId id="5300364" r:id="rId31"/>
    <p:sldId id="5300365" r:id="rId32"/>
    <p:sldId id="5300388" r:id="rId33"/>
    <p:sldId id="5300362" r:id="rId34"/>
    <p:sldId id="5300373" r:id="rId35"/>
    <p:sldId id="5300374" r:id="rId36"/>
    <p:sldId id="5300367" r:id="rId37"/>
    <p:sldId id="5300368" r:id="rId38"/>
    <p:sldId id="5300369" r:id="rId39"/>
    <p:sldId id="5300370" r:id="rId40"/>
    <p:sldId id="5300375" r:id="rId41"/>
    <p:sldId id="5300376" r:id="rId42"/>
    <p:sldId id="5300377" r:id="rId43"/>
    <p:sldId id="5300378" r:id="rId44"/>
    <p:sldId id="5300379" r:id="rId45"/>
    <p:sldId id="5300380" r:id="rId46"/>
    <p:sldId id="5300381" r:id="rId47"/>
    <p:sldId id="5300382" r:id="rId48"/>
    <p:sldId id="5300383" r:id="rId49"/>
    <p:sldId id="5300384" r:id="rId50"/>
    <p:sldId id="5300385" r:id="rId5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ai Thuan Bui" initials="TTB" lastIdx="1" clrIdx="0">
    <p:extLst>
      <p:ext uri="{19B8F6BF-5375-455C-9EA6-DF929625EA0E}">
        <p15:presenceInfo xmlns:p15="http://schemas.microsoft.com/office/powerpoint/2012/main" userId="330eb2b5859700e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107"/>
    <a:srgbClr val="74C3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69" autoAdjust="0"/>
    <p:restoredTop sz="84441" autoAdjust="0"/>
  </p:normalViewPr>
  <p:slideViewPr>
    <p:cSldViewPr snapToGrid="0">
      <p:cViewPr varScale="1">
        <p:scale>
          <a:sx n="57" d="100"/>
          <a:sy n="57" d="100"/>
        </p:scale>
        <p:origin x="1004" y="52"/>
      </p:cViewPr>
      <p:guideLst>
        <p:guide orient="horz" pos="2160"/>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commentAuthors" Target="commentAuthor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7E071A-8294-435C-B38E-FBEA9F28A958}" type="datetimeFigureOut">
              <a:rPr lang="zh-CN" altLang="en-US" smtClean="0"/>
              <a:t>2025/2/19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1C1796-738F-403C-B61C-73290BF225CA}" type="slidenum">
              <a:rPr lang="zh-CN" altLang="en-US" smtClean="0"/>
              <a:t>‹#›</a:t>
            </a:fld>
            <a:endParaRPr lang="zh-CN" altLang="en-US"/>
          </a:p>
        </p:txBody>
      </p:sp>
    </p:spTree>
    <p:extLst>
      <p:ext uri="{BB962C8B-B14F-4D97-AF65-F5344CB8AC3E}">
        <p14:creationId xmlns:p14="http://schemas.microsoft.com/office/powerpoint/2010/main" val="42264860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CED1EE5-BDC7-420E-AAAB-81BE73294ED5}" type="slidenum">
              <a:rPr lang="zh-CN" altLang="en-US" smtClean="0"/>
              <a:t>1</a:t>
            </a:fld>
            <a:endParaRPr lang="zh-CN" altLang="en-US"/>
          </a:p>
        </p:txBody>
      </p:sp>
    </p:spTree>
    <p:extLst>
      <p:ext uri="{BB962C8B-B14F-4D97-AF65-F5344CB8AC3E}">
        <p14:creationId xmlns:p14="http://schemas.microsoft.com/office/powerpoint/2010/main" val="16400230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https://</a:t>
            </a:r>
            <a:r>
              <a:rPr lang="en-US" altLang="zh-CN" dirty="0" err="1"/>
              <a:t>www.youtube.com</a:t>
            </a:r>
            <a:r>
              <a:rPr lang="en-US" altLang="zh-CN" dirty="0"/>
              <a:t>/</a:t>
            </a:r>
            <a:r>
              <a:rPr lang="en-US" altLang="zh-CN" dirty="0" err="1"/>
              <a:t>watch?v</a:t>
            </a:r>
            <a:r>
              <a:rPr lang="en-US" altLang="zh-CN" dirty="0"/>
              <a:t>=p90V7QNJuX8&amp;list=PLd4mtkGAJIDY_fGASu_CM328YVEFH8JEc</a:t>
            </a:r>
          </a:p>
          <a:p>
            <a:endParaRPr lang="zh-CN" altLang="en-US" dirty="0"/>
          </a:p>
        </p:txBody>
      </p:sp>
      <p:sp>
        <p:nvSpPr>
          <p:cNvPr id="4" name="灯片编号占位符 3"/>
          <p:cNvSpPr>
            <a:spLocks noGrp="1"/>
          </p:cNvSpPr>
          <p:nvPr>
            <p:ph type="sldNum" sz="quarter" idx="5"/>
          </p:nvPr>
        </p:nvSpPr>
        <p:spPr/>
        <p:txBody>
          <a:bodyPr/>
          <a:lstStyle/>
          <a:p>
            <a:fld id="{7D1C1796-738F-403C-B61C-73290BF225CA}" type="slidenum">
              <a:rPr lang="zh-CN" altLang="en-US" smtClean="0"/>
              <a:t>4</a:t>
            </a:fld>
            <a:endParaRPr lang="zh-CN" altLang="en-US"/>
          </a:p>
        </p:txBody>
      </p:sp>
    </p:spTree>
    <p:extLst>
      <p:ext uri="{BB962C8B-B14F-4D97-AF65-F5344CB8AC3E}">
        <p14:creationId xmlns:p14="http://schemas.microsoft.com/office/powerpoint/2010/main" val="12166425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1"/>
        <p:cNvGrpSpPr/>
        <p:nvPr/>
      </p:nvGrpSpPr>
      <p:grpSpPr>
        <a:xfrm>
          <a:off x="0" y="0"/>
          <a:ext cx="0" cy="0"/>
          <a:chOff x="0" y="0"/>
          <a:chExt cx="0" cy="0"/>
        </a:xfrm>
      </p:grpSpPr>
      <p:sp>
        <p:nvSpPr>
          <p:cNvPr id="3592" name="Google Shape;3592;g13cb4c16935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3" name="Google Shape;3593;g13cb4c16935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287871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7" name="Google Shape;21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971220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5"/>
        <p:cNvGrpSpPr/>
        <p:nvPr/>
      </p:nvGrpSpPr>
      <p:grpSpPr>
        <a:xfrm>
          <a:off x="0" y="0"/>
          <a:ext cx="0" cy="0"/>
          <a:chOff x="0" y="0"/>
          <a:chExt cx="0" cy="0"/>
        </a:xfrm>
      </p:grpSpPr>
      <p:sp>
        <p:nvSpPr>
          <p:cNvPr id="3336" name="Google Shape;3336;gbd6c00e730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7" name="Google Shape;3337;gbd6c00e730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967981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D1C1796-738F-403C-B61C-73290BF225CA}" type="slidenum">
              <a:rPr lang="zh-CN" altLang="en-US" smtClean="0"/>
              <a:t>22</a:t>
            </a:fld>
            <a:endParaRPr lang="zh-CN" altLang="en-US"/>
          </a:p>
        </p:txBody>
      </p:sp>
    </p:spTree>
    <p:extLst>
      <p:ext uri="{BB962C8B-B14F-4D97-AF65-F5344CB8AC3E}">
        <p14:creationId xmlns:p14="http://schemas.microsoft.com/office/powerpoint/2010/main" val="10897843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www.youtube.com</a:t>
            </a:r>
            <a:r>
              <a:rPr lang="en-US" dirty="0"/>
              <a:t>/</a:t>
            </a:r>
            <a:r>
              <a:rPr lang="en-US" dirty="0" err="1"/>
              <a:t>watch?v</a:t>
            </a:r>
            <a:r>
              <a:rPr lang="en-US" dirty="0"/>
              <a:t>=h81-Xv5AdIg: 35 -3.35</a:t>
            </a:r>
          </a:p>
          <a:p>
            <a:endParaRPr lang="en-VN" dirty="0"/>
          </a:p>
        </p:txBody>
      </p:sp>
      <p:sp>
        <p:nvSpPr>
          <p:cNvPr id="4" name="Slide Number Placeholder 3"/>
          <p:cNvSpPr>
            <a:spLocks noGrp="1"/>
          </p:cNvSpPr>
          <p:nvPr>
            <p:ph type="sldNum" sz="quarter" idx="5"/>
          </p:nvPr>
        </p:nvSpPr>
        <p:spPr/>
        <p:txBody>
          <a:bodyPr/>
          <a:lstStyle/>
          <a:p>
            <a:fld id="{7D1C1796-738F-403C-B61C-73290BF225CA}" type="slidenum">
              <a:rPr lang="zh-CN" altLang="en-US" smtClean="0"/>
              <a:t>23</a:t>
            </a:fld>
            <a:endParaRPr lang="zh-CN" altLang="en-US"/>
          </a:p>
        </p:txBody>
      </p:sp>
    </p:spTree>
    <p:extLst>
      <p:ext uri="{BB962C8B-B14F-4D97-AF65-F5344CB8AC3E}">
        <p14:creationId xmlns:p14="http://schemas.microsoft.com/office/powerpoint/2010/main" val="32527812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C111EF-44F8-4A68-A628-C93C70430C93}" type="slidenum">
              <a:rPr lang="zh-CN" altLang="en-US" smtClean="0"/>
              <a:t>47</a:t>
            </a:fld>
            <a:endParaRPr lang="zh-CN" altLang="en-US"/>
          </a:p>
        </p:txBody>
      </p:sp>
    </p:spTree>
    <p:extLst>
      <p:ext uri="{BB962C8B-B14F-4D97-AF65-F5344CB8AC3E}">
        <p14:creationId xmlns:p14="http://schemas.microsoft.com/office/powerpoint/2010/main" val="22128130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Em có thể đồng ý với nhận định của Sherlock Holmes rằng Arthur là chàng trai cao thượng và hào hiệp, bởi vì anh đã chọn cách im lặng và không tiết lộ sự thật về Mary. Anh không muốn cha mình biết rằng Mary, người mà anh rất quan tâm, đã lấy chiếc mũ miện để đưa cho George Burnwell. Sự im lặng của Arthur cho thấy anh sẵn lòng hy sinh bản thân và chịu trách nhiệm để bảo vệ Mary, ngay cả khi điều đó có thể khiến anh gặp rắc rối và khiến cha anh hiểu lầm.</a:t>
            </a:r>
          </a:p>
          <a:p>
            <a:r>
              <a:rPr lang="vi-VN" dirty="0"/>
              <a:t>Lựa chọn giữ im lặng và chấp nhận mọi hậu quả cho thấy lòng cao thượng của Arthur. Anh đặt sự quan tâm và bảo vệ Mary lên trên lợi ích cá nhân và cảm giác bị phản bội. Điều này cho thấy anh là một người hào hiệp, luôn sẵn lòng hy sinh vì những người mình yêu thương. Em không đồng ý với quan điểm của Sherlock Holmes rằng Arthur là một chàng trai cao thượng và hào hiệp chỉ vì anh ta đã giấu cha về việc Mary lấy chiếc mũ miện để đưa cho Burnwell.</a:t>
            </a:r>
          </a:p>
          <a:p>
            <a:r>
              <a:rPr lang="vi-VN" dirty="0"/>
              <a:t>Thực tế, sự im lặng của Arthur không hẳn là biểu hiện của lòng cao thượng mà có thể là dấu hiệu của sự yếu đuối và thiếu trách nhiệm. Việc anh ta che giấu sự thật đã dẫn đến những rắc rối lớn hơn và gây hiểu lầm nghiêm trọng cho cha mình. Nếu Arthur thực sự cao thượng, anh ta nên đối diện với sự thật và tìm cách bảo vệ cha mình khỏi những hậu quả nghiêm trọng. Sự thật và sự trung thực đáng quý hơn trong tình huống này, bởi nếu Arthur nói ra ngay từ đầu, có thể vụ việc sẽ được giải quyết nhanh chóng và không gây ảnh hưởng lớn.</a:t>
            </a:r>
          </a:p>
          <a:p>
            <a:r>
              <a:rPr lang="vi-VN" dirty="0"/>
              <a:t>Hơn nữa, hành động giấu diếm có thể xuất phát từ sự mù quáng trong tình cảm đối với Mary hoặc thậm chí là sự sợ hãi về hậu quả. Điều này cho thấy Arthur không đủ can đảm để đối diện với sự thật và xử lý tình huống một cách có trách nhiệm. Thay vì bảo vệ Mary một cách mù quáng, Arthur nên thông báo cho cha mình để ông có thể can thiệp kịp thời và ngăn chặn thiệt hại.</a:t>
            </a:r>
          </a:p>
          <a:p>
            <a:endParaRPr lang="vi-VN" dirty="0"/>
          </a:p>
          <a:p>
            <a:endParaRPr lang="en-US" dirty="0"/>
          </a:p>
        </p:txBody>
      </p:sp>
      <p:sp>
        <p:nvSpPr>
          <p:cNvPr id="4" name="Slide Number Placeholder 3"/>
          <p:cNvSpPr>
            <a:spLocks noGrp="1"/>
          </p:cNvSpPr>
          <p:nvPr>
            <p:ph type="sldNum" sz="quarter" idx="5"/>
          </p:nvPr>
        </p:nvSpPr>
        <p:spPr/>
        <p:txBody>
          <a:bodyPr/>
          <a:lstStyle/>
          <a:p>
            <a:fld id="{20C111EF-44F8-4A68-A628-C93C70430C93}" type="slidenum">
              <a:rPr lang="zh-CN" altLang="en-US" smtClean="0"/>
              <a:t>48</a:t>
            </a:fld>
            <a:endParaRPr lang="zh-CN" altLang="en-US"/>
          </a:p>
        </p:txBody>
      </p:sp>
    </p:spTree>
    <p:extLst>
      <p:ext uri="{BB962C8B-B14F-4D97-AF65-F5344CB8AC3E}">
        <p14:creationId xmlns:p14="http://schemas.microsoft.com/office/powerpoint/2010/main" val="16437101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A5CCBB-4F8E-4B30-B889-3C8370C92FD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B30CAEC-007A-432A-A886-4DFEF62D19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4B961EFF-23D2-4EB3-A637-0C99C1FB8271}"/>
              </a:ext>
            </a:extLst>
          </p:cNvPr>
          <p:cNvSpPr>
            <a:spLocks noGrp="1"/>
          </p:cNvSpPr>
          <p:nvPr>
            <p:ph type="dt" sz="half" idx="10"/>
          </p:nvPr>
        </p:nvSpPr>
        <p:spPr/>
        <p:txBody>
          <a:bodyPr/>
          <a:lstStyle/>
          <a:p>
            <a:fld id="{7278C12F-EE13-4C76-8F2F-11D1D61D88E8}" type="datetimeFigureOut">
              <a:rPr lang="zh-CN" altLang="en-US" smtClean="0"/>
              <a:t>2025/2/19</a:t>
            </a:fld>
            <a:endParaRPr lang="zh-CN" altLang="en-US"/>
          </a:p>
        </p:txBody>
      </p:sp>
      <p:sp>
        <p:nvSpPr>
          <p:cNvPr id="5" name="页脚占位符 4">
            <a:extLst>
              <a:ext uri="{FF2B5EF4-FFF2-40B4-BE49-F238E27FC236}">
                <a16:creationId xmlns:a16="http://schemas.microsoft.com/office/drawing/2014/main" id="{206F4492-A0C5-4464-B659-828CE84097A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5304FF5-BF92-485F-9479-40FFC982ECE9}"/>
              </a:ext>
            </a:extLst>
          </p:cNvPr>
          <p:cNvSpPr>
            <a:spLocks noGrp="1"/>
          </p:cNvSpPr>
          <p:nvPr>
            <p:ph type="sldNum" sz="quarter" idx="12"/>
          </p:nvPr>
        </p:nvSpPr>
        <p:spPr/>
        <p:txBody>
          <a:bodyPr/>
          <a:lstStyle/>
          <a:p>
            <a:fld id="{5DB20121-F214-40FA-9FDB-0ED3C6D93ED9}" type="slidenum">
              <a:rPr lang="zh-CN" altLang="en-US" smtClean="0"/>
              <a:t>‹#›</a:t>
            </a:fld>
            <a:endParaRPr lang="zh-CN" altLang="en-US"/>
          </a:p>
        </p:txBody>
      </p:sp>
    </p:spTree>
    <p:extLst>
      <p:ext uri="{BB962C8B-B14F-4D97-AF65-F5344CB8AC3E}">
        <p14:creationId xmlns:p14="http://schemas.microsoft.com/office/powerpoint/2010/main" val="3465432278"/>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2C94D3-80B6-437B-87FE-72065949A13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71D1D8B-7717-4ECC-B62E-455BFE6D33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C35FD32-2FF1-41FB-B1D5-92474F6CAC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59A294F-8420-464C-9F30-BDDF0C66467D}"/>
              </a:ext>
            </a:extLst>
          </p:cNvPr>
          <p:cNvSpPr>
            <a:spLocks noGrp="1"/>
          </p:cNvSpPr>
          <p:nvPr>
            <p:ph type="dt" sz="half" idx="10"/>
          </p:nvPr>
        </p:nvSpPr>
        <p:spPr/>
        <p:txBody>
          <a:bodyPr/>
          <a:lstStyle/>
          <a:p>
            <a:fld id="{7278C12F-EE13-4C76-8F2F-11D1D61D88E8}" type="datetimeFigureOut">
              <a:rPr lang="zh-CN" altLang="en-US" smtClean="0"/>
              <a:t>2025/2/19</a:t>
            </a:fld>
            <a:endParaRPr lang="zh-CN" altLang="en-US"/>
          </a:p>
        </p:txBody>
      </p:sp>
      <p:sp>
        <p:nvSpPr>
          <p:cNvPr id="6" name="页脚占位符 5">
            <a:extLst>
              <a:ext uri="{FF2B5EF4-FFF2-40B4-BE49-F238E27FC236}">
                <a16:creationId xmlns:a16="http://schemas.microsoft.com/office/drawing/2014/main" id="{DC464237-5C3A-45BE-BC51-69F39410B12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C36001A-0B26-4680-B19D-AC6D5C2FFBE2}"/>
              </a:ext>
            </a:extLst>
          </p:cNvPr>
          <p:cNvSpPr>
            <a:spLocks noGrp="1"/>
          </p:cNvSpPr>
          <p:nvPr>
            <p:ph type="sldNum" sz="quarter" idx="12"/>
          </p:nvPr>
        </p:nvSpPr>
        <p:spPr/>
        <p:txBody>
          <a:bodyPr/>
          <a:lstStyle/>
          <a:p>
            <a:fld id="{5DB20121-F214-40FA-9FDB-0ED3C6D93ED9}" type="slidenum">
              <a:rPr lang="zh-CN" altLang="en-US" smtClean="0"/>
              <a:t>‹#›</a:t>
            </a:fld>
            <a:endParaRPr lang="zh-CN" altLang="en-US"/>
          </a:p>
        </p:txBody>
      </p:sp>
    </p:spTree>
    <p:extLst>
      <p:ext uri="{BB962C8B-B14F-4D97-AF65-F5344CB8AC3E}">
        <p14:creationId xmlns:p14="http://schemas.microsoft.com/office/powerpoint/2010/main" val="441965757"/>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658665-6E6F-4568-BCBE-93B0EB782BC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C380476-F40A-4DF0-B977-FA462CADE67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43B9407-01C1-4D03-86F7-6355B6EF6689}"/>
              </a:ext>
            </a:extLst>
          </p:cNvPr>
          <p:cNvSpPr>
            <a:spLocks noGrp="1"/>
          </p:cNvSpPr>
          <p:nvPr>
            <p:ph type="dt" sz="half" idx="10"/>
          </p:nvPr>
        </p:nvSpPr>
        <p:spPr/>
        <p:txBody>
          <a:bodyPr/>
          <a:lstStyle/>
          <a:p>
            <a:fld id="{7278C12F-EE13-4C76-8F2F-11D1D61D88E8}" type="datetimeFigureOut">
              <a:rPr lang="zh-CN" altLang="en-US" smtClean="0"/>
              <a:t>2025/2/19</a:t>
            </a:fld>
            <a:endParaRPr lang="zh-CN" altLang="en-US"/>
          </a:p>
        </p:txBody>
      </p:sp>
      <p:sp>
        <p:nvSpPr>
          <p:cNvPr id="5" name="页脚占位符 4">
            <a:extLst>
              <a:ext uri="{FF2B5EF4-FFF2-40B4-BE49-F238E27FC236}">
                <a16:creationId xmlns:a16="http://schemas.microsoft.com/office/drawing/2014/main" id="{4D566DD3-9C56-49A2-B4E0-F96940EEEDF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45D4026-4A75-42B7-ACEE-3180CE2680CC}"/>
              </a:ext>
            </a:extLst>
          </p:cNvPr>
          <p:cNvSpPr>
            <a:spLocks noGrp="1"/>
          </p:cNvSpPr>
          <p:nvPr>
            <p:ph type="sldNum" sz="quarter" idx="12"/>
          </p:nvPr>
        </p:nvSpPr>
        <p:spPr/>
        <p:txBody>
          <a:bodyPr/>
          <a:lstStyle/>
          <a:p>
            <a:fld id="{5DB20121-F214-40FA-9FDB-0ED3C6D93ED9}" type="slidenum">
              <a:rPr lang="zh-CN" altLang="en-US" smtClean="0"/>
              <a:t>‹#›</a:t>
            </a:fld>
            <a:endParaRPr lang="zh-CN" altLang="en-US"/>
          </a:p>
        </p:txBody>
      </p:sp>
    </p:spTree>
    <p:extLst>
      <p:ext uri="{BB962C8B-B14F-4D97-AF65-F5344CB8AC3E}">
        <p14:creationId xmlns:p14="http://schemas.microsoft.com/office/powerpoint/2010/main" val="3993517988"/>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289B029-9DF5-448A-B93D-0ABAD18910F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2BE6B6B-0E62-4B39-A9B0-299F890A521C}"/>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07B106F-412F-4AC1-8926-0D0C76A685F0}"/>
              </a:ext>
            </a:extLst>
          </p:cNvPr>
          <p:cNvSpPr>
            <a:spLocks noGrp="1"/>
          </p:cNvSpPr>
          <p:nvPr>
            <p:ph type="dt" sz="half" idx="10"/>
          </p:nvPr>
        </p:nvSpPr>
        <p:spPr/>
        <p:txBody>
          <a:bodyPr/>
          <a:lstStyle/>
          <a:p>
            <a:fld id="{7278C12F-EE13-4C76-8F2F-11D1D61D88E8}" type="datetimeFigureOut">
              <a:rPr lang="zh-CN" altLang="en-US" smtClean="0"/>
              <a:t>2025/2/19</a:t>
            </a:fld>
            <a:endParaRPr lang="zh-CN" altLang="en-US"/>
          </a:p>
        </p:txBody>
      </p:sp>
      <p:sp>
        <p:nvSpPr>
          <p:cNvPr id="5" name="页脚占位符 4">
            <a:extLst>
              <a:ext uri="{FF2B5EF4-FFF2-40B4-BE49-F238E27FC236}">
                <a16:creationId xmlns:a16="http://schemas.microsoft.com/office/drawing/2014/main" id="{E5B919FC-5A4F-4D53-91D8-CB8D39F481E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6BF3BED-DE32-49D2-9675-9BECA1527044}"/>
              </a:ext>
            </a:extLst>
          </p:cNvPr>
          <p:cNvSpPr>
            <a:spLocks noGrp="1"/>
          </p:cNvSpPr>
          <p:nvPr>
            <p:ph type="sldNum" sz="quarter" idx="12"/>
          </p:nvPr>
        </p:nvSpPr>
        <p:spPr/>
        <p:txBody>
          <a:bodyPr/>
          <a:lstStyle/>
          <a:p>
            <a:fld id="{5DB20121-F214-40FA-9FDB-0ED3C6D93ED9}" type="slidenum">
              <a:rPr lang="zh-CN" altLang="en-US" smtClean="0"/>
              <a:t>‹#›</a:t>
            </a:fld>
            <a:endParaRPr lang="zh-CN" altLang="en-US"/>
          </a:p>
        </p:txBody>
      </p:sp>
    </p:spTree>
    <p:extLst>
      <p:ext uri="{BB962C8B-B14F-4D97-AF65-F5344CB8AC3E}">
        <p14:creationId xmlns:p14="http://schemas.microsoft.com/office/powerpoint/2010/main" val="268383494"/>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blipFill>
          <a:blip r:embed="rId2">
            <a:alphaModFix/>
          </a:blip>
          <a:stretch>
            <a:fillRect/>
          </a:stretch>
        </a:blipFill>
        <a:effectLst/>
      </p:bgPr>
    </p:bg>
    <p:spTree>
      <p:nvGrpSpPr>
        <p:cNvPr id="1" name="Shape 15"/>
        <p:cNvGrpSpPr/>
        <p:nvPr/>
      </p:nvGrpSpPr>
      <p:grpSpPr>
        <a:xfrm>
          <a:off x="0" y="0"/>
          <a:ext cx="0" cy="0"/>
          <a:chOff x="0" y="0"/>
          <a:chExt cx="0" cy="0"/>
        </a:xfrm>
      </p:grpSpPr>
      <p:pic>
        <p:nvPicPr>
          <p:cNvPr id="16" name="Google Shape;16;p3"/>
          <p:cNvPicPr preferRelativeResize="0"/>
          <p:nvPr/>
        </p:nvPicPr>
        <p:blipFill>
          <a:blip r:embed="rId3">
            <a:alphaModFix/>
          </a:blip>
          <a:stretch>
            <a:fillRect/>
          </a:stretch>
        </p:blipFill>
        <p:spPr>
          <a:xfrm>
            <a:off x="-321798" y="5249269"/>
            <a:ext cx="4188334" cy="2331967"/>
          </a:xfrm>
          <a:prstGeom prst="rect">
            <a:avLst/>
          </a:prstGeom>
          <a:noFill/>
          <a:ln>
            <a:noFill/>
          </a:ln>
        </p:spPr>
      </p:pic>
      <p:pic>
        <p:nvPicPr>
          <p:cNvPr id="17" name="Google Shape;17;p3"/>
          <p:cNvPicPr preferRelativeResize="0"/>
          <p:nvPr/>
        </p:nvPicPr>
        <p:blipFill>
          <a:blip r:embed="rId3">
            <a:alphaModFix/>
          </a:blip>
          <a:stretch>
            <a:fillRect/>
          </a:stretch>
        </p:blipFill>
        <p:spPr>
          <a:xfrm>
            <a:off x="9291268" y="-628966"/>
            <a:ext cx="4188334" cy="2331967"/>
          </a:xfrm>
          <a:prstGeom prst="rect">
            <a:avLst/>
          </a:prstGeom>
          <a:noFill/>
          <a:ln>
            <a:noFill/>
          </a:ln>
        </p:spPr>
      </p:pic>
      <p:sp>
        <p:nvSpPr>
          <p:cNvPr id="18" name="Google Shape;18;p3"/>
          <p:cNvSpPr txBox="1">
            <a:spLocks noGrp="1"/>
          </p:cNvSpPr>
          <p:nvPr>
            <p:ph type="title"/>
          </p:nvPr>
        </p:nvSpPr>
        <p:spPr>
          <a:xfrm>
            <a:off x="3048032" y="3260189"/>
            <a:ext cx="6096001" cy="972000"/>
          </a:xfrm>
          <a:prstGeom prst="rect">
            <a:avLst/>
          </a:prstGeom>
        </p:spPr>
        <p:txBody>
          <a:bodyPr spcFirstLastPara="1" wrap="square" lIns="0" tIns="0" rIns="0" bIns="0" anchor="t" anchorCtr="0">
            <a:noAutofit/>
          </a:bodyPr>
          <a:lstStyle>
            <a:lvl1pPr lvl="0" algn="ctr" rtl="0">
              <a:spcBef>
                <a:spcPts val="0"/>
              </a:spcBef>
              <a:spcAft>
                <a:spcPts val="0"/>
              </a:spcAft>
              <a:buSzPts val="4200"/>
              <a:buNone/>
              <a:defRPr sz="6665" b="0">
                <a:latin typeface="Manrope ExtraLight"/>
                <a:ea typeface="Manrope ExtraLight"/>
                <a:cs typeface="Manrope ExtraLight"/>
                <a:sym typeface="Manrope ExtraLight"/>
              </a:defRPr>
            </a:lvl1pPr>
            <a:lvl2pPr lvl="1" algn="ctr" rtl="0">
              <a:spcBef>
                <a:spcPts val="0"/>
              </a:spcBef>
              <a:spcAft>
                <a:spcPts val="0"/>
              </a:spcAft>
              <a:buSzPts val="4200"/>
              <a:buNone/>
              <a:defRPr sz="5598"/>
            </a:lvl2pPr>
            <a:lvl3pPr lvl="2" algn="ctr" rtl="0">
              <a:spcBef>
                <a:spcPts val="0"/>
              </a:spcBef>
              <a:spcAft>
                <a:spcPts val="0"/>
              </a:spcAft>
              <a:buSzPts val="4200"/>
              <a:buNone/>
              <a:defRPr sz="5598"/>
            </a:lvl3pPr>
            <a:lvl4pPr lvl="3" algn="ctr" rtl="0">
              <a:spcBef>
                <a:spcPts val="0"/>
              </a:spcBef>
              <a:spcAft>
                <a:spcPts val="0"/>
              </a:spcAft>
              <a:buSzPts val="4200"/>
              <a:buNone/>
              <a:defRPr sz="5598"/>
            </a:lvl4pPr>
            <a:lvl5pPr lvl="4" algn="ctr" rtl="0">
              <a:spcBef>
                <a:spcPts val="0"/>
              </a:spcBef>
              <a:spcAft>
                <a:spcPts val="0"/>
              </a:spcAft>
              <a:buSzPts val="4200"/>
              <a:buNone/>
              <a:defRPr sz="5598"/>
            </a:lvl5pPr>
            <a:lvl6pPr lvl="5" algn="ctr" rtl="0">
              <a:spcBef>
                <a:spcPts val="0"/>
              </a:spcBef>
              <a:spcAft>
                <a:spcPts val="0"/>
              </a:spcAft>
              <a:buSzPts val="4200"/>
              <a:buNone/>
              <a:defRPr sz="5598"/>
            </a:lvl6pPr>
            <a:lvl7pPr lvl="6" algn="ctr" rtl="0">
              <a:spcBef>
                <a:spcPts val="0"/>
              </a:spcBef>
              <a:spcAft>
                <a:spcPts val="0"/>
              </a:spcAft>
              <a:buSzPts val="4200"/>
              <a:buNone/>
              <a:defRPr sz="5598"/>
            </a:lvl7pPr>
            <a:lvl8pPr lvl="7" algn="ctr" rtl="0">
              <a:spcBef>
                <a:spcPts val="0"/>
              </a:spcBef>
              <a:spcAft>
                <a:spcPts val="0"/>
              </a:spcAft>
              <a:buSzPts val="4200"/>
              <a:buNone/>
              <a:defRPr sz="5598"/>
            </a:lvl8pPr>
            <a:lvl9pPr lvl="8" algn="ctr" rtl="0">
              <a:spcBef>
                <a:spcPts val="0"/>
              </a:spcBef>
              <a:spcAft>
                <a:spcPts val="0"/>
              </a:spcAft>
              <a:buSzPts val="4200"/>
              <a:buNone/>
              <a:defRPr sz="5598"/>
            </a:lvl9pPr>
          </a:lstStyle>
          <a:p>
            <a:endParaRPr/>
          </a:p>
        </p:txBody>
      </p:sp>
      <p:sp>
        <p:nvSpPr>
          <p:cNvPr id="19" name="Google Shape;19;p3"/>
          <p:cNvSpPr txBox="1">
            <a:spLocks noGrp="1"/>
          </p:cNvSpPr>
          <p:nvPr>
            <p:ph type="subTitle" idx="1"/>
          </p:nvPr>
        </p:nvSpPr>
        <p:spPr>
          <a:xfrm>
            <a:off x="3047968" y="4406731"/>
            <a:ext cx="6096001" cy="3628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799"/>
            </a:lvl2pPr>
            <a:lvl3pPr lvl="2" algn="ctr" rtl="0">
              <a:lnSpc>
                <a:spcPct val="100000"/>
              </a:lnSpc>
              <a:spcBef>
                <a:spcPts val="0"/>
              </a:spcBef>
              <a:spcAft>
                <a:spcPts val="0"/>
              </a:spcAft>
              <a:buSzPts val="2100"/>
              <a:buNone/>
              <a:defRPr sz="2799"/>
            </a:lvl3pPr>
            <a:lvl4pPr lvl="3" algn="ctr" rtl="0">
              <a:lnSpc>
                <a:spcPct val="100000"/>
              </a:lnSpc>
              <a:spcBef>
                <a:spcPts val="0"/>
              </a:spcBef>
              <a:spcAft>
                <a:spcPts val="0"/>
              </a:spcAft>
              <a:buSzPts val="2100"/>
              <a:buNone/>
              <a:defRPr sz="2799"/>
            </a:lvl4pPr>
            <a:lvl5pPr lvl="4" algn="ctr" rtl="0">
              <a:lnSpc>
                <a:spcPct val="100000"/>
              </a:lnSpc>
              <a:spcBef>
                <a:spcPts val="0"/>
              </a:spcBef>
              <a:spcAft>
                <a:spcPts val="0"/>
              </a:spcAft>
              <a:buSzPts val="2100"/>
              <a:buNone/>
              <a:defRPr sz="2799"/>
            </a:lvl5pPr>
            <a:lvl6pPr lvl="5" algn="ctr" rtl="0">
              <a:lnSpc>
                <a:spcPct val="100000"/>
              </a:lnSpc>
              <a:spcBef>
                <a:spcPts val="0"/>
              </a:spcBef>
              <a:spcAft>
                <a:spcPts val="0"/>
              </a:spcAft>
              <a:buSzPts val="2100"/>
              <a:buNone/>
              <a:defRPr sz="2799"/>
            </a:lvl6pPr>
            <a:lvl7pPr lvl="6" algn="ctr" rtl="0">
              <a:lnSpc>
                <a:spcPct val="100000"/>
              </a:lnSpc>
              <a:spcBef>
                <a:spcPts val="0"/>
              </a:spcBef>
              <a:spcAft>
                <a:spcPts val="0"/>
              </a:spcAft>
              <a:buSzPts val="2100"/>
              <a:buNone/>
              <a:defRPr sz="2799"/>
            </a:lvl7pPr>
            <a:lvl8pPr lvl="7" algn="ctr" rtl="0">
              <a:lnSpc>
                <a:spcPct val="100000"/>
              </a:lnSpc>
              <a:spcBef>
                <a:spcPts val="0"/>
              </a:spcBef>
              <a:spcAft>
                <a:spcPts val="0"/>
              </a:spcAft>
              <a:buSzPts val="2100"/>
              <a:buNone/>
              <a:defRPr sz="2799"/>
            </a:lvl8pPr>
            <a:lvl9pPr lvl="8" algn="ctr" rtl="0">
              <a:lnSpc>
                <a:spcPct val="100000"/>
              </a:lnSpc>
              <a:spcBef>
                <a:spcPts val="0"/>
              </a:spcBef>
              <a:spcAft>
                <a:spcPts val="0"/>
              </a:spcAft>
              <a:buSzPts val="2100"/>
              <a:buNone/>
              <a:defRPr sz="2799"/>
            </a:lvl9pPr>
          </a:lstStyle>
          <a:p>
            <a:endParaRPr/>
          </a:p>
        </p:txBody>
      </p:sp>
      <p:sp>
        <p:nvSpPr>
          <p:cNvPr id="20" name="Google Shape;20;p3"/>
          <p:cNvSpPr txBox="1">
            <a:spLocks noGrp="1"/>
          </p:cNvSpPr>
          <p:nvPr>
            <p:ph type="title" idx="2" hasCustomPrompt="1"/>
          </p:nvPr>
        </p:nvSpPr>
        <p:spPr>
          <a:xfrm>
            <a:off x="5451029" y="2053642"/>
            <a:ext cx="1290000" cy="1423601"/>
          </a:xfrm>
          <a:prstGeom prst="rect">
            <a:avLst/>
          </a:prstGeom>
        </p:spPr>
        <p:txBody>
          <a:bodyPr spcFirstLastPara="1" wrap="square" lIns="0" tIns="0" rIns="0" bIns="0" anchor="ctr" anchorCtr="0">
            <a:noAutofit/>
          </a:bodyPr>
          <a:lstStyle>
            <a:lvl1pPr lvl="0" algn="ctr" rtl="0">
              <a:spcBef>
                <a:spcPts val="0"/>
              </a:spcBef>
              <a:spcAft>
                <a:spcPts val="0"/>
              </a:spcAft>
              <a:buSzPts val="12000"/>
              <a:buNone/>
              <a:defRPr sz="6665" b="0">
                <a:latin typeface="Manrope ExtraLight"/>
                <a:ea typeface="Manrope ExtraLight"/>
                <a:cs typeface="Manrope ExtraLight"/>
                <a:sym typeface="Manrope ExtraLight"/>
              </a:defRPr>
            </a:lvl1pPr>
            <a:lvl2pPr lvl="1" algn="ctr" rtl="0">
              <a:spcBef>
                <a:spcPts val="0"/>
              </a:spcBef>
              <a:spcAft>
                <a:spcPts val="0"/>
              </a:spcAft>
              <a:buSzPts val="12000"/>
              <a:buNone/>
              <a:defRPr sz="15995"/>
            </a:lvl2pPr>
            <a:lvl3pPr lvl="2" algn="ctr" rtl="0">
              <a:spcBef>
                <a:spcPts val="0"/>
              </a:spcBef>
              <a:spcAft>
                <a:spcPts val="0"/>
              </a:spcAft>
              <a:buSzPts val="12000"/>
              <a:buNone/>
              <a:defRPr sz="15995"/>
            </a:lvl3pPr>
            <a:lvl4pPr lvl="3" algn="ctr" rtl="0">
              <a:spcBef>
                <a:spcPts val="0"/>
              </a:spcBef>
              <a:spcAft>
                <a:spcPts val="0"/>
              </a:spcAft>
              <a:buSzPts val="12000"/>
              <a:buNone/>
              <a:defRPr sz="15995"/>
            </a:lvl4pPr>
            <a:lvl5pPr lvl="4" algn="ctr" rtl="0">
              <a:spcBef>
                <a:spcPts val="0"/>
              </a:spcBef>
              <a:spcAft>
                <a:spcPts val="0"/>
              </a:spcAft>
              <a:buSzPts val="12000"/>
              <a:buNone/>
              <a:defRPr sz="15995"/>
            </a:lvl5pPr>
            <a:lvl6pPr lvl="5" algn="ctr" rtl="0">
              <a:spcBef>
                <a:spcPts val="0"/>
              </a:spcBef>
              <a:spcAft>
                <a:spcPts val="0"/>
              </a:spcAft>
              <a:buSzPts val="12000"/>
              <a:buNone/>
              <a:defRPr sz="15995"/>
            </a:lvl6pPr>
            <a:lvl7pPr lvl="6" algn="ctr" rtl="0">
              <a:spcBef>
                <a:spcPts val="0"/>
              </a:spcBef>
              <a:spcAft>
                <a:spcPts val="0"/>
              </a:spcAft>
              <a:buSzPts val="12000"/>
              <a:buNone/>
              <a:defRPr sz="15995"/>
            </a:lvl7pPr>
            <a:lvl8pPr lvl="7" algn="ctr" rtl="0">
              <a:spcBef>
                <a:spcPts val="0"/>
              </a:spcBef>
              <a:spcAft>
                <a:spcPts val="0"/>
              </a:spcAft>
              <a:buSzPts val="12000"/>
              <a:buNone/>
              <a:defRPr sz="15995"/>
            </a:lvl8pPr>
            <a:lvl9pPr lvl="8" algn="ctr" rtl="0">
              <a:spcBef>
                <a:spcPts val="0"/>
              </a:spcBef>
              <a:spcAft>
                <a:spcPts val="0"/>
              </a:spcAft>
              <a:buSzPts val="12000"/>
              <a:buNone/>
              <a:defRPr sz="15995"/>
            </a:lvl9pPr>
          </a:lstStyle>
          <a:p>
            <a:r>
              <a:t>xx%</a:t>
            </a:r>
          </a:p>
        </p:txBody>
      </p:sp>
    </p:spTree>
    <p:extLst>
      <p:ext uri="{BB962C8B-B14F-4D97-AF65-F5344CB8AC3E}">
        <p14:creationId xmlns:p14="http://schemas.microsoft.com/office/powerpoint/2010/main" val="6329766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t>2025/2/19</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t>‹#›</a:t>
            </a:fld>
            <a:endParaRPr lang="zh-CN" altLang="en-US"/>
          </a:p>
        </p:txBody>
      </p:sp>
    </p:spTree>
    <p:extLst>
      <p:ext uri="{BB962C8B-B14F-4D97-AF65-F5344CB8AC3E}">
        <p14:creationId xmlns:p14="http://schemas.microsoft.com/office/powerpoint/2010/main" val="28709285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t>2025/2/19</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t>‹#›</a:t>
            </a:fld>
            <a:endParaRPr lang="zh-CN" altLang="en-US"/>
          </a:p>
        </p:txBody>
      </p:sp>
    </p:spTree>
    <p:extLst>
      <p:ext uri="{BB962C8B-B14F-4D97-AF65-F5344CB8AC3E}">
        <p14:creationId xmlns:p14="http://schemas.microsoft.com/office/powerpoint/2010/main" val="9367745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52173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64F318E-03F3-4D74-A497-F97BAD04576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9DAB62F-719B-4951-BF8D-1D6150A64C31}"/>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319EF8A-45CA-4A25-976B-5205C95FF78B}"/>
              </a:ext>
            </a:extLst>
          </p:cNvPr>
          <p:cNvSpPr>
            <a:spLocks noGrp="1"/>
          </p:cNvSpPr>
          <p:nvPr>
            <p:ph type="dt" sz="half" idx="10"/>
          </p:nvPr>
        </p:nvSpPr>
        <p:spPr/>
        <p:txBody>
          <a:bodyPr/>
          <a:lstStyle/>
          <a:p>
            <a:fld id="{7278C12F-EE13-4C76-8F2F-11D1D61D88E8}" type="datetimeFigureOut">
              <a:rPr lang="zh-CN" altLang="en-US" smtClean="0"/>
              <a:t>2025/2/19</a:t>
            </a:fld>
            <a:endParaRPr lang="zh-CN" altLang="en-US"/>
          </a:p>
        </p:txBody>
      </p:sp>
      <p:sp>
        <p:nvSpPr>
          <p:cNvPr id="5" name="页脚占位符 4">
            <a:extLst>
              <a:ext uri="{FF2B5EF4-FFF2-40B4-BE49-F238E27FC236}">
                <a16:creationId xmlns:a16="http://schemas.microsoft.com/office/drawing/2014/main" id="{9010C86E-EF07-4461-ACDD-13B60B371DA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6720AFB-5B25-4660-AE29-1231FDE14325}"/>
              </a:ext>
            </a:extLst>
          </p:cNvPr>
          <p:cNvSpPr>
            <a:spLocks noGrp="1"/>
          </p:cNvSpPr>
          <p:nvPr>
            <p:ph type="sldNum" sz="quarter" idx="12"/>
          </p:nvPr>
        </p:nvSpPr>
        <p:spPr/>
        <p:txBody>
          <a:bodyPr/>
          <a:lstStyle/>
          <a:p>
            <a:fld id="{5DB20121-F214-40FA-9FDB-0ED3C6D93ED9}" type="slidenum">
              <a:rPr lang="zh-CN" altLang="en-US" smtClean="0"/>
              <a:t>‹#›</a:t>
            </a:fld>
            <a:endParaRPr lang="zh-CN" altLang="en-US"/>
          </a:p>
        </p:txBody>
      </p:sp>
    </p:spTree>
    <p:extLst>
      <p:ext uri="{BB962C8B-B14F-4D97-AF65-F5344CB8AC3E}">
        <p14:creationId xmlns:p14="http://schemas.microsoft.com/office/powerpoint/2010/main" val="2899645367"/>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AFD79DD-5DD3-4566-80F3-13F7A69DA6AB}"/>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343C8779-7EAD-427E-BA8B-563D1598CC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D29FC11-E886-42B1-B985-A6AE5BB2448B}"/>
              </a:ext>
            </a:extLst>
          </p:cNvPr>
          <p:cNvSpPr>
            <a:spLocks noGrp="1"/>
          </p:cNvSpPr>
          <p:nvPr>
            <p:ph type="dt" sz="half" idx="10"/>
          </p:nvPr>
        </p:nvSpPr>
        <p:spPr/>
        <p:txBody>
          <a:bodyPr/>
          <a:lstStyle/>
          <a:p>
            <a:fld id="{7278C12F-EE13-4C76-8F2F-11D1D61D88E8}" type="datetimeFigureOut">
              <a:rPr lang="zh-CN" altLang="en-US" smtClean="0"/>
              <a:t>2025/2/19</a:t>
            </a:fld>
            <a:endParaRPr lang="zh-CN" altLang="en-US"/>
          </a:p>
        </p:txBody>
      </p:sp>
      <p:sp>
        <p:nvSpPr>
          <p:cNvPr id="5" name="页脚占位符 4">
            <a:extLst>
              <a:ext uri="{FF2B5EF4-FFF2-40B4-BE49-F238E27FC236}">
                <a16:creationId xmlns:a16="http://schemas.microsoft.com/office/drawing/2014/main" id="{CE6A0340-C70D-4BE2-AADB-689E5E35D2B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783C2A7-D03F-47C3-B4DB-556292A14D27}"/>
              </a:ext>
            </a:extLst>
          </p:cNvPr>
          <p:cNvSpPr>
            <a:spLocks noGrp="1"/>
          </p:cNvSpPr>
          <p:nvPr>
            <p:ph type="sldNum" sz="quarter" idx="12"/>
          </p:nvPr>
        </p:nvSpPr>
        <p:spPr/>
        <p:txBody>
          <a:bodyPr/>
          <a:lstStyle/>
          <a:p>
            <a:fld id="{5DB20121-F214-40FA-9FDB-0ED3C6D93ED9}" type="slidenum">
              <a:rPr lang="zh-CN" altLang="en-US" smtClean="0"/>
              <a:t>‹#›</a:t>
            </a:fld>
            <a:endParaRPr lang="zh-CN" altLang="en-US"/>
          </a:p>
        </p:txBody>
      </p:sp>
    </p:spTree>
    <p:extLst>
      <p:ext uri="{BB962C8B-B14F-4D97-AF65-F5344CB8AC3E}">
        <p14:creationId xmlns:p14="http://schemas.microsoft.com/office/powerpoint/2010/main" val="3709031767"/>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9ECDD8B-9405-4441-98F7-5C3BBC99089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9D24EA3-247F-46F1-AF30-EB40EA9FF962}"/>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AF33FDEA-14A9-4320-9158-7EFC49C1D2DB}"/>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CEBF7FF-B0D8-4283-9477-749E3CEC3717}"/>
              </a:ext>
            </a:extLst>
          </p:cNvPr>
          <p:cNvSpPr>
            <a:spLocks noGrp="1"/>
          </p:cNvSpPr>
          <p:nvPr>
            <p:ph type="dt" sz="half" idx="10"/>
          </p:nvPr>
        </p:nvSpPr>
        <p:spPr/>
        <p:txBody>
          <a:bodyPr/>
          <a:lstStyle/>
          <a:p>
            <a:fld id="{7278C12F-EE13-4C76-8F2F-11D1D61D88E8}" type="datetimeFigureOut">
              <a:rPr lang="zh-CN" altLang="en-US" smtClean="0"/>
              <a:t>2025/2/19</a:t>
            </a:fld>
            <a:endParaRPr lang="zh-CN" altLang="en-US"/>
          </a:p>
        </p:txBody>
      </p:sp>
      <p:sp>
        <p:nvSpPr>
          <p:cNvPr id="6" name="页脚占位符 5">
            <a:extLst>
              <a:ext uri="{FF2B5EF4-FFF2-40B4-BE49-F238E27FC236}">
                <a16:creationId xmlns:a16="http://schemas.microsoft.com/office/drawing/2014/main" id="{53989A2F-7D7A-49ED-A609-5C6BA67AD93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33FA3EB-13A1-4124-8FE3-27441CE07881}"/>
              </a:ext>
            </a:extLst>
          </p:cNvPr>
          <p:cNvSpPr>
            <a:spLocks noGrp="1"/>
          </p:cNvSpPr>
          <p:nvPr>
            <p:ph type="sldNum" sz="quarter" idx="12"/>
          </p:nvPr>
        </p:nvSpPr>
        <p:spPr/>
        <p:txBody>
          <a:bodyPr/>
          <a:lstStyle/>
          <a:p>
            <a:fld id="{5DB20121-F214-40FA-9FDB-0ED3C6D93ED9}" type="slidenum">
              <a:rPr lang="zh-CN" altLang="en-US" smtClean="0"/>
              <a:t>‹#›</a:t>
            </a:fld>
            <a:endParaRPr lang="zh-CN" altLang="en-US"/>
          </a:p>
        </p:txBody>
      </p:sp>
    </p:spTree>
    <p:extLst>
      <p:ext uri="{BB962C8B-B14F-4D97-AF65-F5344CB8AC3E}">
        <p14:creationId xmlns:p14="http://schemas.microsoft.com/office/powerpoint/2010/main" val="651686146"/>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3AC7B5-0263-40E2-9EBF-A687FDEC360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CA2D164-C222-4DED-A1C9-F21B53DE22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95A1340A-7B6C-4A50-AB42-745FEFD6B796}"/>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F604A6FF-31C9-49C6-8FD1-E8ACB04FE3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52ED85D-C19A-484E-A047-0F10C5A111C1}"/>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4251002-FD28-46EC-85E7-5B9EDA708592}"/>
              </a:ext>
            </a:extLst>
          </p:cNvPr>
          <p:cNvSpPr>
            <a:spLocks noGrp="1"/>
          </p:cNvSpPr>
          <p:nvPr>
            <p:ph type="dt" sz="half" idx="10"/>
          </p:nvPr>
        </p:nvSpPr>
        <p:spPr/>
        <p:txBody>
          <a:bodyPr/>
          <a:lstStyle/>
          <a:p>
            <a:fld id="{7278C12F-EE13-4C76-8F2F-11D1D61D88E8}" type="datetimeFigureOut">
              <a:rPr lang="zh-CN" altLang="en-US" smtClean="0"/>
              <a:t>2025/2/19</a:t>
            </a:fld>
            <a:endParaRPr lang="zh-CN" altLang="en-US"/>
          </a:p>
        </p:txBody>
      </p:sp>
      <p:sp>
        <p:nvSpPr>
          <p:cNvPr id="8" name="页脚占位符 7">
            <a:extLst>
              <a:ext uri="{FF2B5EF4-FFF2-40B4-BE49-F238E27FC236}">
                <a16:creationId xmlns:a16="http://schemas.microsoft.com/office/drawing/2014/main" id="{FF6DEB3C-D1AB-48D0-B707-576DAF320E48}"/>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6B2B1426-038B-418F-AC0D-E668F82E0125}"/>
              </a:ext>
            </a:extLst>
          </p:cNvPr>
          <p:cNvSpPr>
            <a:spLocks noGrp="1"/>
          </p:cNvSpPr>
          <p:nvPr>
            <p:ph type="sldNum" sz="quarter" idx="12"/>
          </p:nvPr>
        </p:nvSpPr>
        <p:spPr/>
        <p:txBody>
          <a:bodyPr/>
          <a:lstStyle/>
          <a:p>
            <a:fld id="{5DB20121-F214-40FA-9FDB-0ED3C6D93ED9}" type="slidenum">
              <a:rPr lang="zh-CN" altLang="en-US" smtClean="0"/>
              <a:t>‹#›</a:t>
            </a:fld>
            <a:endParaRPr lang="zh-CN" altLang="en-US"/>
          </a:p>
        </p:txBody>
      </p:sp>
    </p:spTree>
    <p:extLst>
      <p:ext uri="{BB962C8B-B14F-4D97-AF65-F5344CB8AC3E}">
        <p14:creationId xmlns:p14="http://schemas.microsoft.com/office/powerpoint/2010/main" val="2024855790"/>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3AC7B5-0263-40E2-9EBF-A687FDEC360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CA2D164-C222-4DED-A1C9-F21B53DE22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95A1340A-7B6C-4A50-AB42-745FEFD6B796}"/>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F604A6FF-31C9-49C6-8FD1-E8ACB04FE3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52ED85D-C19A-484E-A047-0F10C5A111C1}"/>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4251002-FD28-46EC-85E7-5B9EDA708592}"/>
              </a:ext>
            </a:extLst>
          </p:cNvPr>
          <p:cNvSpPr>
            <a:spLocks noGrp="1"/>
          </p:cNvSpPr>
          <p:nvPr>
            <p:ph type="dt" sz="half" idx="10"/>
          </p:nvPr>
        </p:nvSpPr>
        <p:spPr/>
        <p:txBody>
          <a:bodyPr/>
          <a:lstStyle/>
          <a:p>
            <a:fld id="{7278C12F-EE13-4C76-8F2F-11D1D61D88E8}" type="datetimeFigureOut">
              <a:rPr lang="zh-CN" altLang="en-US" smtClean="0"/>
              <a:t>2025/2/19</a:t>
            </a:fld>
            <a:endParaRPr lang="zh-CN" altLang="en-US"/>
          </a:p>
        </p:txBody>
      </p:sp>
      <p:sp>
        <p:nvSpPr>
          <p:cNvPr id="8" name="页脚占位符 7">
            <a:extLst>
              <a:ext uri="{FF2B5EF4-FFF2-40B4-BE49-F238E27FC236}">
                <a16:creationId xmlns:a16="http://schemas.microsoft.com/office/drawing/2014/main" id="{FF6DEB3C-D1AB-48D0-B707-576DAF320E48}"/>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6B2B1426-038B-418F-AC0D-E668F82E0125}"/>
              </a:ext>
            </a:extLst>
          </p:cNvPr>
          <p:cNvSpPr>
            <a:spLocks noGrp="1"/>
          </p:cNvSpPr>
          <p:nvPr>
            <p:ph type="sldNum" sz="quarter" idx="12"/>
          </p:nvPr>
        </p:nvSpPr>
        <p:spPr/>
        <p:txBody>
          <a:bodyPr/>
          <a:lstStyle/>
          <a:p>
            <a:fld id="{5DB20121-F214-40FA-9FDB-0ED3C6D93ED9}" type="slidenum">
              <a:rPr lang="zh-CN" altLang="en-US" smtClean="0"/>
              <a:t>‹#›</a:t>
            </a:fld>
            <a:endParaRPr lang="zh-CN" altLang="en-US"/>
          </a:p>
        </p:txBody>
      </p:sp>
      <p:sp>
        <p:nvSpPr>
          <p:cNvPr id="11" name="TextBox 3">
            <a:extLst>
              <a:ext uri="{FF2B5EF4-FFF2-40B4-BE49-F238E27FC236}">
                <a16:creationId xmlns:a16="http://schemas.microsoft.com/office/drawing/2014/main" id="{3933BAAD-5408-EE44-A799-B10947390AA6}"/>
              </a:ext>
            </a:extLst>
          </p:cNvPr>
          <p:cNvSpPr txBox="1"/>
          <p:nvPr userDrawn="1"/>
        </p:nvSpPr>
        <p:spPr>
          <a:xfrm>
            <a:off x="1109700" y="6538912"/>
            <a:ext cx="1800200" cy="118430"/>
          </a:xfrm>
          <a:prstGeom prst="rect">
            <a:avLst/>
          </a:prstGeom>
          <a:noFill/>
        </p:spPr>
        <p:txBody>
          <a:bodyPr wrap="square" rtlCol="0">
            <a:spAutoFit/>
          </a:bodyPr>
          <a:lstStyle/>
          <a:p>
            <a:pPr>
              <a:lnSpc>
                <a:spcPct val="200000"/>
              </a:lnSpc>
            </a:pPr>
            <a:r>
              <a:rPr lang="en-US" altLang="zh-CN" sz="100" dirty="0">
                <a:solidFill>
                  <a:prstClr val="black"/>
                </a:solidFill>
                <a:latin typeface="微软雅黑" panose="020B0503020204020204" pitchFamily="34" charset="-122"/>
                <a:ea typeface="微软雅黑" panose="020B0503020204020204" pitchFamily="34" charset="-122"/>
                <a:hlinkClick r:id="rId2"/>
              </a:rPr>
              <a:t>PPT</a:t>
            </a:r>
            <a:r>
              <a:rPr lang="zh-CN" altLang="en-US" sz="100" dirty="0">
                <a:solidFill>
                  <a:prstClr val="black"/>
                </a:solidFill>
                <a:latin typeface="微软雅黑" panose="020B0503020204020204" pitchFamily="34" charset="-122"/>
                <a:ea typeface="微软雅黑" panose="020B0503020204020204" pitchFamily="34" charset="-122"/>
                <a:hlinkClick r:id="rId2"/>
              </a:rPr>
              <a:t>模板</a:t>
            </a:r>
            <a:r>
              <a:rPr lang="zh-CN" altLang="en-US" sz="100" dirty="0">
                <a:solidFill>
                  <a:prstClr val="black"/>
                </a:solidFill>
                <a:latin typeface="微软雅黑" panose="020B0503020204020204" pitchFamily="34" charset="-122"/>
                <a:ea typeface="微软雅黑" panose="020B0503020204020204" pitchFamily="34" charset="-122"/>
              </a:rPr>
              <a:t> </a:t>
            </a:r>
            <a:r>
              <a:rPr lang="en-US" altLang="zh-CN" sz="100" dirty="0">
                <a:solidFill>
                  <a:prstClr val="black"/>
                </a:solidFill>
                <a:latin typeface="微软雅黑" panose="020B0503020204020204" pitchFamily="34" charset="-122"/>
                <a:ea typeface="微软雅黑" panose="020B0503020204020204" pitchFamily="34" charset="-122"/>
              </a:rPr>
              <a:t>http://www.1ppt.com/moban/</a:t>
            </a:r>
            <a:r>
              <a:rPr lang="zh-CN" altLang="en-US" sz="100" dirty="0">
                <a:solidFill>
                  <a:prstClr val="black"/>
                </a:solidFill>
                <a:latin typeface="微软雅黑" panose="020B0503020204020204" pitchFamily="34" charset="-122"/>
                <a:ea typeface="微软雅黑" panose="020B0503020204020204" pitchFamily="34" charset="-122"/>
              </a:rPr>
              <a:t> </a:t>
            </a:r>
            <a:endParaRPr lang="en-US" altLang="zh-CN" sz="100" dirty="0">
              <a:solidFill>
                <a:prstClr val="black"/>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608315424"/>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5827F10-9627-4184-AF0D-D1ECF6BCBC1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0970352-F32A-4EEF-8166-8449F39DD52D}"/>
              </a:ext>
            </a:extLst>
          </p:cNvPr>
          <p:cNvSpPr>
            <a:spLocks noGrp="1"/>
          </p:cNvSpPr>
          <p:nvPr>
            <p:ph type="dt" sz="half" idx="10"/>
          </p:nvPr>
        </p:nvSpPr>
        <p:spPr/>
        <p:txBody>
          <a:bodyPr/>
          <a:lstStyle/>
          <a:p>
            <a:fld id="{7278C12F-EE13-4C76-8F2F-11D1D61D88E8}" type="datetimeFigureOut">
              <a:rPr lang="zh-CN" altLang="en-US" smtClean="0"/>
              <a:t>2025/2/19</a:t>
            </a:fld>
            <a:endParaRPr lang="zh-CN" altLang="en-US"/>
          </a:p>
        </p:txBody>
      </p:sp>
      <p:sp>
        <p:nvSpPr>
          <p:cNvPr id="4" name="页脚占位符 3">
            <a:extLst>
              <a:ext uri="{FF2B5EF4-FFF2-40B4-BE49-F238E27FC236}">
                <a16:creationId xmlns:a16="http://schemas.microsoft.com/office/drawing/2014/main" id="{8E387605-13C2-47C8-85A3-AB7121D2A3D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2959B96-DA21-4B0F-841C-83083CF17E98}"/>
              </a:ext>
            </a:extLst>
          </p:cNvPr>
          <p:cNvSpPr>
            <a:spLocks noGrp="1"/>
          </p:cNvSpPr>
          <p:nvPr>
            <p:ph type="sldNum" sz="quarter" idx="12"/>
          </p:nvPr>
        </p:nvSpPr>
        <p:spPr/>
        <p:txBody>
          <a:bodyPr/>
          <a:lstStyle/>
          <a:p>
            <a:fld id="{5DB20121-F214-40FA-9FDB-0ED3C6D93ED9}" type="slidenum">
              <a:rPr lang="zh-CN" altLang="en-US" smtClean="0"/>
              <a:t>‹#›</a:t>
            </a:fld>
            <a:endParaRPr lang="zh-CN" altLang="en-US"/>
          </a:p>
        </p:txBody>
      </p:sp>
    </p:spTree>
    <p:extLst>
      <p:ext uri="{BB962C8B-B14F-4D97-AF65-F5344CB8AC3E}">
        <p14:creationId xmlns:p14="http://schemas.microsoft.com/office/powerpoint/2010/main" val="897248127"/>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FE82404-4BB6-4D00-9D6F-588386566F30}"/>
              </a:ext>
            </a:extLst>
          </p:cNvPr>
          <p:cNvSpPr>
            <a:spLocks noGrp="1"/>
          </p:cNvSpPr>
          <p:nvPr>
            <p:ph type="dt" sz="half" idx="10"/>
          </p:nvPr>
        </p:nvSpPr>
        <p:spPr/>
        <p:txBody>
          <a:bodyPr/>
          <a:lstStyle/>
          <a:p>
            <a:fld id="{7278C12F-EE13-4C76-8F2F-11D1D61D88E8}" type="datetimeFigureOut">
              <a:rPr lang="zh-CN" altLang="en-US" smtClean="0"/>
              <a:t>2025/2/19</a:t>
            </a:fld>
            <a:endParaRPr lang="zh-CN" altLang="en-US"/>
          </a:p>
        </p:txBody>
      </p:sp>
      <p:sp>
        <p:nvSpPr>
          <p:cNvPr id="3" name="页脚占位符 2">
            <a:extLst>
              <a:ext uri="{FF2B5EF4-FFF2-40B4-BE49-F238E27FC236}">
                <a16:creationId xmlns:a16="http://schemas.microsoft.com/office/drawing/2014/main" id="{2FF0B54D-C6E8-47C0-B41B-C7EAA94DDC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5B43969-F45D-4B25-8C5A-5155697B3849}"/>
              </a:ext>
            </a:extLst>
          </p:cNvPr>
          <p:cNvSpPr>
            <a:spLocks noGrp="1"/>
          </p:cNvSpPr>
          <p:nvPr>
            <p:ph type="sldNum" sz="quarter" idx="12"/>
          </p:nvPr>
        </p:nvSpPr>
        <p:spPr/>
        <p:txBody>
          <a:bodyPr/>
          <a:lstStyle/>
          <a:p>
            <a:fld id="{5DB20121-F214-40FA-9FDB-0ED3C6D93ED9}" type="slidenum">
              <a:rPr lang="zh-CN" altLang="en-US" smtClean="0"/>
              <a:t>‹#›</a:t>
            </a:fld>
            <a:endParaRPr lang="zh-CN" altLang="en-US"/>
          </a:p>
        </p:txBody>
      </p:sp>
    </p:spTree>
    <p:extLst>
      <p:ext uri="{BB962C8B-B14F-4D97-AF65-F5344CB8AC3E}">
        <p14:creationId xmlns:p14="http://schemas.microsoft.com/office/powerpoint/2010/main" val="1716258544"/>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EEC549-B500-4D3C-B9BB-040DB3A95B2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E3A3E9A-F2E2-4F17-9339-2AA290AFE0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588A85F9-C607-43F3-9AC0-12EA8B330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0A2C323-0A6B-4559-A3F6-0F82E12A93C6}"/>
              </a:ext>
            </a:extLst>
          </p:cNvPr>
          <p:cNvSpPr>
            <a:spLocks noGrp="1"/>
          </p:cNvSpPr>
          <p:nvPr>
            <p:ph type="dt" sz="half" idx="10"/>
          </p:nvPr>
        </p:nvSpPr>
        <p:spPr/>
        <p:txBody>
          <a:bodyPr/>
          <a:lstStyle/>
          <a:p>
            <a:fld id="{7278C12F-EE13-4C76-8F2F-11D1D61D88E8}" type="datetimeFigureOut">
              <a:rPr lang="zh-CN" altLang="en-US" smtClean="0"/>
              <a:t>2025/2/19</a:t>
            </a:fld>
            <a:endParaRPr lang="zh-CN" altLang="en-US"/>
          </a:p>
        </p:txBody>
      </p:sp>
      <p:sp>
        <p:nvSpPr>
          <p:cNvPr id="6" name="页脚占位符 5">
            <a:extLst>
              <a:ext uri="{FF2B5EF4-FFF2-40B4-BE49-F238E27FC236}">
                <a16:creationId xmlns:a16="http://schemas.microsoft.com/office/drawing/2014/main" id="{916BEAC3-513C-4FBF-838E-A371DE8CBA5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FBD15DD-EEC1-48AC-99BF-1028E030619F}"/>
              </a:ext>
            </a:extLst>
          </p:cNvPr>
          <p:cNvSpPr>
            <a:spLocks noGrp="1"/>
          </p:cNvSpPr>
          <p:nvPr>
            <p:ph type="sldNum" sz="quarter" idx="12"/>
          </p:nvPr>
        </p:nvSpPr>
        <p:spPr/>
        <p:txBody>
          <a:bodyPr/>
          <a:lstStyle/>
          <a:p>
            <a:fld id="{5DB20121-F214-40FA-9FDB-0ED3C6D93ED9}" type="slidenum">
              <a:rPr lang="zh-CN" altLang="en-US" smtClean="0"/>
              <a:t>‹#›</a:t>
            </a:fld>
            <a:endParaRPr lang="zh-CN" altLang="en-US"/>
          </a:p>
        </p:txBody>
      </p:sp>
    </p:spTree>
    <p:extLst>
      <p:ext uri="{BB962C8B-B14F-4D97-AF65-F5344CB8AC3E}">
        <p14:creationId xmlns:p14="http://schemas.microsoft.com/office/powerpoint/2010/main" val="448847330"/>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1BD58A4A-F4BA-493D-B466-14335E464A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2364181-8C1F-4155-917C-15EA94E88A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D265B92-5BFB-454D-928C-776495BEDFF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78C12F-EE13-4C76-8F2F-11D1D61D88E8}" type="datetimeFigureOut">
              <a:rPr lang="zh-CN" altLang="en-US" smtClean="0"/>
              <a:t>2025/2/19</a:t>
            </a:fld>
            <a:endParaRPr lang="zh-CN" altLang="en-US"/>
          </a:p>
        </p:txBody>
      </p:sp>
      <p:sp>
        <p:nvSpPr>
          <p:cNvPr id="5" name="页脚占位符 4">
            <a:extLst>
              <a:ext uri="{FF2B5EF4-FFF2-40B4-BE49-F238E27FC236}">
                <a16:creationId xmlns:a16="http://schemas.microsoft.com/office/drawing/2014/main" id="{79717673-BDE1-41B1-A1D5-575A81208E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en-US" altLang="zh-CN" dirty="0"/>
              <a:t>Ngoc Phan</a:t>
            </a:r>
            <a:endParaRPr lang="zh-CN" altLang="en-US" dirty="0"/>
          </a:p>
        </p:txBody>
      </p:sp>
      <p:sp>
        <p:nvSpPr>
          <p:cNvPr id="6" name="灯片编号占位符 5">
            <a:extLst>
              <a:ext uri="{FF2B5EF4-FFF2-40B4-BE49-F238E27FC236}">
                <a16:creationId xmlns:a16="http://schemas.microsoft.com/office/drawing/2014/main" id="{AC696A58-5FA3-43A6-99AA-4FD3125CB2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B20121-F214-40FA-9FDB-0ED3C6D93ED9}" type="slidenum">
              <a:rPr lang="zh-CN" altLang="en-US" smtClean="0"/>
              <a:t>‹#›</a:t>
            </a:fld>
            <a:endParaRPr lang="zh-CN" altLang="en-US"/>
          </a:p>
        </p:txBody>
      </p:sp>
    </p:spTree>
    <p:extLst>
      <p:ext uri="{BB962C8B-B14F-4D97-AF65-F5344CB8AC3E}">
        <p14:creationId xmlns:p14="http://schemas.microsoft.com/office/powerpoint/2010/main" val="30971204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60" r:id="rId6"/>
    <p:sldLayoutId id="2147483654" r:id="rId7"/>
    <p:sldLayoutId id="2147483655" r:id="rId8"/>
    <p:sldLayoutId id="2147483656" r:id="rId9"/>
    <p:sldLayoutId id="2147483657" r:id="rId10"/>
    <p:sldLayoutId id="2147483658" r:id="rId11"/>
    <p:sldLayoutId id="2147483659" r:id="rId12"/>
    <p:sldLayoutId id="2147483665" r:id="rId13"/>
  </p:sldLayoutIdLst>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041992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gif"/><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gif"/><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23.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gif"/><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gif"/><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1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gif"/><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4.gif"/></Relationships>
</file>

<file path=ppt/slides/_rels/slide1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18" Type="http://schemas.openxmlformats.org/officeDocument/2006/relationships/slide" Target="slide4.xml"/><Relationship Id="rId3" Type="http://schemas.openxmlformats.org/officeDocument/2006/relationships/audio" Target="../media/audio2.wav"/><Relationship Id="rId21" Type="http://schemas.openxmlformats.org/officeDocument/2006/relationships/slide" Target="slide8.xml"/><Relationship Id="rId7" Type="http://schemas.openxmlformats.org/officeDocument/2006/relationships/image" Target="../media/image30.png"/><Relationship Id="rId12" Type="http://schemas.openxmlformats.org/officeDocument/2006/relationships/image" Target="../media/image35.png"/><Relationship Id="rId17" Type="http://schemas.openxmlformats.org/officeDocument/2006/relationships/slide" Target="slide9.xml"/><Relationship Id="rId25" Type="http://schemas.openxmlformats.org/officeDocument/2006/relationships/image" Target="../media/image41.png"/><Relationship Id="rId2" Type="http://schemas.openxmlformats.org/officeDocument/2006/relationships/notesSlide" Target="../notesSlides/notesSlide4.xml"/><Relationship Id="rId16" Type="http://schemas.openxmlformats.org/officeDocument/2006/relationships/slide" Target="slide6.xml"/><Relationship Id="rId20" Type="http://schemas.openxmlformats.org/officeDocument/2006/relationships/slide" Target="slide5.xml"/><Relationship Id="rId1" Type="http://schemas.openxmlformats.org/officeDocument/2006/relationships/slideLayout" Target="../slideLayouts/slideLayout8.xml"/><Relationship Id="rId6" Type="http://schemas.openxmlformats.org/officeDocument/2006/relationships/image" Target="../media/image29.png"/><Relationship Id="rId11" Type="http://schemas.openxmlformats.org/officeDocument/2006/relationships/image" Target="../media/image34.png"/><Relationship Id="rId24" Type="http://schemas.openxmlformats.org/officeDocument/2006/relationships/image" Target="../media/image40.png"/><Relationship Id="rId5" Type="http://schemas.openxmlformats.org/officeDocument/2006/relationships/image" Target="../media/image28.png"/><Relationship Id="rId15" Type="http://schemas.openxmlformats.org/officeDocument/2006/relationships/slide" Target="slide3.xml"/><Relationship Id="rId23" Type="http://schemas.openxmlformats.org/officeDocument/2006/relationships/image" Target="../media/image39.png"/><Relationship Id="rId10" Type="http://schemas.openxmlformats.org/officeDocument/2006/relationships/image" Target="../media/image33.png"/><Relationship Id="rId19" Type="http://schemas.openxmlformats.org/officeDocument/2006/relationships/slide" Target="slide7.xml"/><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 Id="rId22" Type="http://schemas.openxmlformats.org/officeDocument/2006/relationships/image" Target="../media/image38.png"/></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6.png"/><Relationship Id="rId7"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42.png"/><Relationship Id="rId5" Type="http://schemas.openxmlformats.org/officeDocument/2006/relationships/image" Target="../media/image27.png"/><Relationship Id="rId10" Type="http://schemas.openxmlformats.org/officeDocument/2006/relationships/image" Target="../media/image31.png"/><Relationship Id="rId4" Type="http://schemas.openxmlformats.org/officeDocument/2006/relationships/slide" Target="slide2.xml"/><Relationship Id="rId9"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4.gif"/><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gif"/><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gif"/><Relationship Id="rId5" Type="http://schemas.openxmlformats.org/officeDocument/2006/relationships/image" Target="../media/image9.png"/><Relationship Id="rId10" Type="http://schemas.openxmlformats.org/officeDocument/2006/relationships/image" Target="../media/image14.gif"/><Relationship Id="rId4" Type="http://schemas.openxmlformats.org/officeDocument/2006/relationships/image" Target="../media/image8.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4.gif"/><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4.gif"/><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8" Type="http://schemas.openxmlformats.org/officeDocument/2006/relationships/image" Target="../media/image14.gif"/><Relationship Id="rId13" Type="http://schemas.openxmlformats.org/officeDocument/2006/relationships/image" Target="../media/image47.png"/><Relationship Id="rId3" Type="http://schemas.openxmlformats.org/officeDocument/2006/relationships/image" Target="../media/image6.png"/><Relationship Id="rId7" Type="http://schemas.openxmlformats.org/officeDocument/2006/relationships/image" Target="../media/image8.png"/><Relationship Id="rId12" Type="http://schemas.microsoft.com/office/2007/relationships/hdphoto" Target="../media/hdphoto2.wdp"/><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46.png"/><Relationship Id="rId5" Type="http://schemas.openxmlformats.org/officeDocument/2006/relationships/image" Target="../media/image17.png"/><Relationship Id="rId10" Type="http://schemas.openxmlformats.org/officeDocument/2006/relationships/image" Target="../media/image13.png"/><Relationship Id="rId4" Type="http://schemas.openxmlformats.org/officeDocument/2006/relationships/image" Target="../media/image16.png"/><Relationship Id="rId9" Type="http://schemas.openxmlformats.org/officeDocument/2006/relationships/image" Target="../media/image45.png"/><Relationship Id="rId14" Type="http://schemas.openxmlformats.org/officeDocument/2006/relationships/image" Target="../media/image29.svg"/></Relationships>
</file>

<file path=ppt/slides/_rels/slide2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6.png"/><Relationship Id="rId7" Type="http://schemas.openxmlformats.org/officeDocument/2006/relationships/image" Target="../media/image26.sv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14.gif"/><Relationship Id="rId4" Type="http://schemas.openxmlformats.org/officeDocument/2006/relationships/image" Target="../media/image7.png"/><Relationship Id="rId9"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6.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4.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53.jpeg"/><Relationship Id="rId11" Type="http://schemas.openxmlformats.org/officeDocument/2006/relationships/image" Target="../media/image55.png"/><Relationship Id="rId5" Type="http://schemas.openxmlformats.org/officeDocument/2006/relationships/image" Target="../media/image46.png"/><Relationship Id="rId10" Type="http://schemas.openxmlformats.org/officeDocument/2006/relationships/image" Target="../media/image32.svg"/><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6.png"/><Relationship Id="rId7" Type="http://schemas.openxmlformats.org/officeDocument/2006/relationships/image" Target="../media/image57.png"/><Relationship Id="rId12" Type="http://schemas.openxmlformats.org/officeDocument/2006/relationships/image" Target="../media/image55.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6.png"/><Relationship Id="rId11" Type="http://schemas.openxmlformats.org/officeDocument/2006/relationships/image" Target="../media/image58.png"/><Relationship Id="rId5" Type="http://schemas.openxmlformats.org/officeDocument/2006/relationships/image" Target="../media/image8.png"/><Relationship Id="rId10" Type="http://schemas.openxmlformats.org/officeDocument/2006/relationships/image" Target="../media/image32.svg"/><Relationship Id="rId4" Type="http://schemas.openxmlformats.org/officeDocument/2006/relationships/image" Target="../media/image7.png"/><Relationship Id="rId9"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6.png"/><Relationship Id="rId7" Type="http://schemas.openxmlformats.org/officeDocument/2006/relationships/image" Target="../media/image61.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8.png"/><Relationship Id="rId10" Type="http://schemas.openxmlformats.org/officeDocument/2006/relationships/image" Target="../media/image44.png"/><Relationship Id="rId4" Type="http://schemas.openxmlformats.org/officeDocument/2006/relationships/image" Target="../media/image7.png"/><Relationship Id="rId9" Type="http://schemas.openxmlformats.org/officeDocument/2006/relationships/image" Target="../media/image6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7.png"/><Relationship Id="rId7" Type="http://schemas.openxmlformats.org/officeDocument/2006/relationships/image" Target="../media/image66.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8.png"/><Relationship Id="rId9" Type="http://schemas.openxmlformats.org/officeDocument/2006/relationships/image" Target="../media/image68.png"/></Relationships>
</file>

<file path=ppt/slides/_rels/slide3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57.png"/><Relationship Id="rId4" Type="http://schemas.openxmlformats.org/officeDocument/2006/relationships/image" Target="../media/image67.png"/></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6.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45.png"/><Relationship Id="rId4" Type="http://schemas.openxmlformats.org/officeDocument/2006/relationships/image" Target="../media/image8.png"/></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8.png"/></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7.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png"/><Relationship Id="rId7" Type="http://schemas.openxmlformats.org/officeDocument/2006/relationships/image" Target="../media/image26.svg"/><Relationship Id="rId12" Type="http://schemas.openxmlformats.org/officeDocument/2006/relationships/image" Target="../media/image72.gif"/><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46.png"/><Relationship Id="rId5" Type="http://schemas.openxmlformats.org/officeDocument/2006/relationships/image" Target="../media/image8.png"/><Relationship Id="rId10" Type="http://schemas.openxmlformats.org/officeDocument/2006/relationships/image" Target="../media/image66.png"/><Relationship Id="rId4" Type="http://schemas.openxmlformats.org/officeDocument/2006/relationships/image" Target="../media/image7.png"/><Relationship Id="rId9" Type="http://schemas.openxmlformats.org/officeDocument/2006/relationships/image" Target="../media/image60.png"/></Relationships>
</file>

<file path=ppt/slides/_rels/slide38.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73.png"/><Relationship Id="rId3" Type="http://schemas.openxmlformats.org/officeDocument/2006/relationships/image" Target="../media/image7.png"/><Relationship Id="rId7" Type="http://schemas.openxmlformats.org/officeDocument/2006/relationships/image" Target="../media/image71.png"/><Relationship Id="rId12" Type="http://schemas.openxmlformats.org/officeDocument/2006/relationships/image" Target="../media/image21.sv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66.png"/><Relationship Id="rId11" Type="http://schemas.openxmlformats.org/officeDocument/2006/relationships/image" Target="../media/image47.png"/><Relationship Id="rId5" Type="http://schemas.openxmlformats.org/officeDocument/2006/relationships/image" Target="../media/image60.png"/><Relationship Id="rId10" Type="http://schemas.openxmlformats.org/officeDocument/2006/relationships/image" Target="../media/image72.gif"/><Relationship Id="rId4" Type="http://schemas.openxmlformats.org/officeDocument/2006/relationships/image" Target="../media/image8.png"/><Relationship Id="rId9" Type="http://schemas.microsoft.com/office/2007/relationships/hdphoto" Target="../media/hdphoto2.wdp"/><Relationship Id="rId14" Type="http://schemas.openxmlformats.org/officeDocument/2006/relationships/image" Target="../media/image53.svg"/></Relationships>
</file>

<file path=ppt/slides/_rels/slide39.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73.png"/><Relationship Id="rId3" Type="http://schemas.openxmlformats.org/officeDocument/2006/relationships/image" Target="../media/image7.png"/><Relationship Id="rId7" Type="http://schemas.openxmlformats.org/officeDocument/2006/relationships/image" Target="../media/image71.png"/><Relationship Id="rId12" Type="http://schemas.openxmlformats.org/officeDocument/2006/relationships/image" Target="../media/image210.sv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47.png"/><Relationship Id="rId4" Type="http://schemas.openxmlformats.org/officeDocument/2006/relationships/image" Target="../media/image8.png"/><Relationship Id="rId9" Type="http://schemas.openxmlformats.org/officeDocument/2006/relationships/image" Target="../media/image72.gif"/><Relationship Id="rId14" Type="http://schemas.openxmlformats.org/officeDocument/2006/relationships/image" Target="../media/image530.svg"/></Relationships>
</file>

<file path=ppt/slides/_rels/slide4.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17.png"/><Relationship Id="rId10" Type="http://schemas.openxmlformats.org/officeDocument/2006/relationships/hyperlink" Target="https://www.youtube.com/watch?v=p90V7QNJuX8&amp;list=PLd4mtkGAJIDY_fGASu_CM328YVEFH8JEc" TargetMode="External"/><Relationship Id="rId4" Type="http://schemas.openxmlformats.org/officeDocument/2006/relationships/image" Target="../media/image16.png"/><Relationship Id="rId9" Type="http://schemas.openxmlformats.org/officeDocument/2006/relationships/image" Target="../media/image19.jpeg"/></Relationships>
</file>

<file path=ppt/slides/_rels/slide40.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7.png"/><Relationship Id="rId7" Type="http://schemas.openxmlformats.org/officeDocument/2006/relationships/image" Target="../media/image14.gif"/><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260.svg"/><Relationship Id="rId5" Type="http://schemas.openxmlformats.org/officeDocument/2006/relationships/image" Target="../media/image48.png"/><Relationship Id="rId10" Type="http://schemas.microsoft.com/office/2007/relationships/hdphoto" Target="../media/hdphoto4.wdp"/><Relationship Id="rId4" Type="http://schemas.openxmlformats.org/officeDocument/2006/relationships/image" Target="../media/image8.png"/><Relationship Id="rId9" Type="http://schemas.openxmlformats.org/officeDocument/2006/relationships/image" Target="../media/image75.png"/></Relationships>
</file>

<file path=ppt/slides/_rels/slide41.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7.png"/><Relationship Id="rId7" Type="http://schemas.openxmlformats.org/officeDocument/2006/relationships/image" Target="../media/image75.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14.gif"/><Relationship Id="rId4" Type="http://schemas.openxmlformats.org/officeDocument/2006/relationships/image" Target="../media/image8.png"/></Relationships>
</file>

<file path=ppt/slides/_rels/slide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75.png"/><Relationship Id="rId4" Type="http://schemas.openxmlformats.org/officeDocument/2006/relationships/image" Target="../media/image76.png"/></Relationships>
</file>

<file path=ppt/slides/_rels/slide4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7.png"/><Relationship Id="rId7" Type="http://schemas.openxmlformats.org/officeDocument/2006/relationships/image" Target="../media/image14.gif"/><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260.svg"/><Relationship Id="rId5" Type="http://schemas.openxmlformats.org/officeDocument/2006/relationships/image" Target="../media/image48.png"/><Relationship Id="rId4" Type="http://schemas.openxmlformats.org/officeDocument/2006/relationships/image" Target="../media/image8.png"/></Relationships>
</file>

<file path=ppt/slides/_rels/slide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8.png"/></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8.png"/></Relationships>
</file>

<file path=ppt/slides/_rels/slide4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7.png"/><Relationship Id="rId7" Type="http://schemas.microsoft.com/office/2007/relationships/hdphoto" Target="../media/hdphoto7.wdp"/><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14.gif"/><Relationship Id="rId4" Type="http://schemas.openxmlformats.org/officeDocument/2006/relationships/image" Target="../media/image8.png"/><Relationship Id="rId9" Type="http://schemas.openxmlformats.org/officeDocument/2006/relationships/image" Target="../media/image260.svg"/></Relationships>
</file>

<file path=ppt/slides/_rels/slide47.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8.png"/><Relationship Id="rId7" Type="http://schemas.microsoft.com/office/2007/relationships/hdphoto" Target="../media/hdphoto9.wdp"/><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80.png"/><Relationship Id="rId5" Type="http://schemas.microsoft.com/office/2007/relationships/hdphoto" Target="../media/hdphoto8.wdp"/><Relationship Id="rId10" Type="http://schemas.openxmlformats.org/officeDocument/2006/relationships/image" Target="../media/image66.png"/><Relationship Id="rId4" Type="http://schemas.openxmlformats.org/officeDocument/2006/relationships/image" Target="../media/image79.png"/><Relationship Id="rId9" Type="http://schemas.microsoft.com/office/2007/relationships/hdphoto" Target="../media/hdphoto10.wdp"/></Relationships>
</file>

<file path=ppt/slides/_rels/slide48.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8.png"/><Relationship Id="rId7" Type="http://schemas.microsoft.com/office/2007/relationships/hdphoto" Target="../media/hdphoto9.wdp"/><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80.png"/><Relationship Id="rId5" Type="http://schemas.microsoft.com/office/2007/relationships/hdphoto" Target="../media/hdphoto8.wdp"/><Relationship Id="rId10" Type="http://schemas.openxmlformats.org/officeDocument/2006/relationships/image" Target="../media/image66.png"/><Relationship Id="rId4" Type="http://schemas.openxmlformats.org/officeDocument/2006/relationships/image" Target="../media/image79.png"/><Relationship Id="rId9" Type="http://schemas.microsoft.com/office/2007/relationships/hdphoto" Target="../media/hdphoto11.wdp"/></Relationships>
</file>

<file path=ppt/slides/_rels/slide49.xml.rels><?xml version="1.0" encoding="UTF-8" standalone="yes"?>
<Relationships xmlns="http://schemas.openxmlformats.org/package/2006/relationships"><Relationship Id="rId8" Type="http://schemas.openxmlformats.org/officeDocument/2006/relationships/image" Target="../media/image260.svg"/><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57.png"/><Relationship Id="rId4" Type="http://schemas.openxmlformats.org/officeDocument/2006/relationships/image" Target="../media/image8.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gif"/><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21.gif"/><Relationship Id="rId5" Type="http://schemas.openxmlformats.org/officeDocument/2006/relationships/image" Target="../media/image20.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6.png"/><Relationship Id="rId7"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6.png"/><Relationship Id="rId7"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6.png"/><Relationship Id="rId7"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6.png"/><Relationship Id="rId7"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39998"/>
            <a:ext cx="12182270" cy="6902182"/>
          </a:xfrm>
          <a:prstGeom prst="rect">
            <a:avLst/>
          </a:prstGeom>
        </p:spPr>
      </p:pic>
      <p:pic>
        <p:nvPicPr>
          <p:cNvPr id="11" name="Picture 10">
            <a:extLst>
              <a:ext uri="{FF2B5EF4-FFF2-40B4-BE49-F238E27FC236}">
                <a16:creationId xmlns:a16="http://schemas.microsoft.com/office/drawing/2014/main" id="{95588212-CE77-4847-8C3E-A69BFA1F65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126891"/>
            <a:ext cx="1863229" cy="1479623"/>
          </a:xfrm>
          <a:prstGeom prst="rect">
            <a:avLst/>
          </a:prstGeom>
        </p:spPr>
      </p:pic>
      <p:sp>
        <p:nvSpPr>
          <p:cNvPr id="6" name="Rectangle 5">
            <a:extLst>
              <a:ext uri="{FF2B5EF4-FFF2-40B4-BE49-F238E27FC236}">
                <a16:creationId xmlns:a16="http://schemas.microsoft.com/office/drawing/2014/main" id="{7CADB995-8470-014E-9C9C-E37F2D0079F4}"/>
              </a:ext>
            </a:extLst>
          </p:cNvPr>
          <p:cNvSpPr/>
          <p:nvPr/>
        </p:nvSpPr>
        <p:spPr>
          <a:xfrm>
            <a:off x="497839" y="4723011"/>
            <a:ext cx="8437967" cy="1077218"/>
          </a:xfrm>
          <a:prstGeom prst="rect">
            <a:avLst/>
          </a:prstGeom>
        </p:spPr>
        <p:txBody>
          <a:bodyPr wrap="square">
            <a:spAutoFit/>
          </a:bodyPr>
          <a:lstStyle/>
          <a:p>
            <a:pPr algn="ctr"/>
            <a:r>
              <a:rPr lang="vi-VN" sz="3200" b="1" dirty="0" smtClean="0">
                <a:solidFill>
                  <a:srgbClr val="C00000"/>
                </a:solidFill>
                <a:effectLst>
                  <a:outerShdw blurRad="38100" dist="38100" dir="2700000" algn="tl">
                    <a:srgbClr val="000000">
                      <a:alpha val="43137"/>
                    </a:srgbClr>
                  </a:outerShdw>
                </a:effectLst>
                <a:latin typeface="Cascadia Code SemiBold" panose="020B0609020000020004" pitchFamily="49" charset="0"/>
                <a:ea typeface="Cascadia Code SemiBold" panose="020B0609020000020004" pitchFamily="49" charset="0"/>
                <a:cs typeface="Cascadia Code SemiBold" panose="020B0609020000020004" pitchFamily="49" charset="0"/>
                <a:sym typeface="+mn-lt"/>
              </a:rPr>
              <a:t>LỚP 9/1</a:t>
            </a:r>
          </a:p>
          <a:p>
            <a:pPr algn="ctr"/>
            <a:r>
              <a:rPr lang="vi-VN" sz="3200" b="1" dirty="0" smtClean="0">
                <a:solidFill>
                  <a:srgbClr val="C00000"/>
                </a:solidFill>
                <a:effectLst>
                  <a:outerShdw blurRad="38100" dist="38100" dir="2700000" algn="tl">
                    <a:srgbClr val="000000">
                      <a:alpha val="43137"/>
                    </a:srgbClr>
                  </a:outerShdw>
                </a:effectLst>
                <a:latin typeface="Cascadia Code SemiBold" panose="020B0609020000020004" pitchFamily="49" charset="0"/>
                <a:ea typeface="Cascadia Code SemiBold" panose="020B0609020000020004" pitchFamily="49" charset="0"/>
                <a:cs typeface="Cascadia Code SemiBold" panose="020B0609020000020004" pitchFamily="49" charset="0"/>
                <a:sym typeface="+mn-lt"/>
              </a:rPr>
              <a:t>GIÁO VIÊN: NGUYỄN THỊ THANH THẢO</a:t>
            </a:r>
            <a:endParaRPr lang="en-US" sz="3200" b="1" dirty="0">
              <a:solidFill>
                <a:srgbClr val="C00000"/>
              </a:solidFill>
              <a:effectLst>
                <a:outerShdw blurRad="38100" dist="38100" dir="2700000" algn="tl">
                  <a:srgbClr val="000000">
                    <a:alpha val="43137"/>
                  </a:srgbClr>
                </a:outerShdw>
              </a:effectLst>
              <a:latin typeface="Cascadia Code SemiBold" panose="020B0609020000020004" pitchFamily="49" charset="0"/>
              <a:ea typeface="Cascadia Code SemiBold" panose="020B0609020000020004" pitchFamily="49" charset="0"/>
              <a:cs typeface="Cascadia Code SemiBold" panose="020B0609020000020004" pitchFamily="49" charset="0"/>
            </a:endParaRPr>
          </a:p>
        </p:txBody>
      </p:sp>
      <p:pic>
        <p:nvPicPr>
          <p:cNvPr id="3" name="TiengHatBanBeMinh-VA_hv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09680" y="6294120"/>
            <a:ext cx="406400" cy="406400"/>
          </a:xfrm>
          <a:prstGeom prst="rect">
            <a:avLst/>
          </a:prstGeom>
        </p:spPr>
      </p:pic>
      <p:sp>
        <p:nvSpPr>
          <p:cNvPr id="9" name="Rectangle 8">
            <a:extLst>
              <a:ext uri="{FF2B5EF4-FFF2-40B4-BE49-F238E27FC236}">
                <a16:creationId xmlns:a16="http://schemas.microsoft.com/office/drawing/2014/main" id="{7CADB995-8470-014E-9C9C-E37F2D0079F4}"/>
              </a:ext>
            </a:extLst>
          </p:cNvPr>
          <p:cNvSpPr/>
          <p:nvPr/>
        </p:nvSpPr>
        <p:spPr>
          <a:xfrm>
            <a:off x="-320501" y="1276785"/>
            <a:ext cx="9403542" cy="3046988"/>
          </a:xfrm>
          <a:prstGeom prst="rect">
            <a:avLst/>
          </a:prstGeom>
        </p:spPr>
        <p:txBody>
          <a:bodyPr wrap="square">
            <a:spAutoFit/>
          </a:bodyPr>
          <a:lstStyle/>
          <a:p>
            <a:pPr algn="ctr"/>
            <a:r>
              <a:rPr lang="vi-VN" sz="4800" b="1" dirty="0" smtClean="0">
                <a:solidFill>
                  <a:srgbClr val="0070C0"/>
                </a:solidFill>
                <a:effectLst>
                  <a:outerShdw blurRad="38100" dist="38100" dir="2700000" algn="tl">
                    <a:srgbClr val="000000">
                      <a:alpha val="43137"/>
                    </a:srgbClr>
                  </a:outerShdw>
                </a:effectLst>
                <a:latin typeface="Cascadia Code SemiBold" panose="020B0609020000020004" pitchFamily="49" charset="0"/>
                <a:ea typeface="Cascadia Code SemiBold" panose="020B0609020000020004" pitchFamily="49" charset="0"/>
                <a:cs typeface="Cascadia Code SemiBold" panose="020B0609020000020004" pitchFamily="49" charset="0"/>
                <a:sym typeface="+mn-lt"/>
              </a:rPr>
              <a:t>TRƯỜNG THCS LÊ QUÝ ĐÔN</a:t>
            </a:r>
          </a:p>
          <a:p>
            <a:pPr algn="ctr"/>
            <a:endParaRPr lang="vi-VN" sz="4800" b="1" dirty="0" smtClean="0">
              <a:solidFill>
                <a:srgbClr val="0070C0"/>
              </a:solidFill>
              <a:effectLst>
                <a:outerShdw blurRad="38100" dist="38100" dir="2700000" algn="tl">
                  <a:srgbClr val="000000">
                    <a:alpha val="43137"/>
                  </a:srgbClr>
                </a:outerShdw>
              </a:effectLst>
              <a:latin typeface="Cascadia Code SemiBold" panose="020B0609020000020004" pitchFamily="49" charset="0"/>
              <a:ea typeface="Cascadia Code SemiBold" panose="020B0609020000020004" pitchFamily="49" charset="0"/>
              <a:cs typeface="Cascadia Code SemiBold" panose="020B0609020000020004" pitchFamily="49" charset="0"/>
              <a:sym typeface="+mn-lt"/>
            </a:endParaRPr>
          </a:p>
          <a:p>
            <a:pPr algn="ctr"/>
            <a:r>
              <a:rPr lang="vi-VN" sz="4800" b="1" dirty="0" smtClean="0">
                <a:solidFill>
                  <a:srgbClr val="0070C0"/>
                </a:solidFill>
                <a:effectLst>
                  <a:outerShdw blurRad="38100" dist="38100" dir="2700000" algn="tl">
                    <a:srgbClr val="000000">
                      <a:alpha val="43137"/>
                    </a:srgbClr>
                  </a:outerShdw>
                </a:effectLst>
                <a:latin typeface="Cascadia Code SemiBold" panose="020B0609020000020004" pitchFamily="49" charset="0"/>
                <a:ea typeface="Cascadia Code SemiBold" panose="020B0609020000020004" pitchFamily="49" charset="0"/>
                <a:cs typeface="Cascadia Code SemiBold" panose="020B0609020000020004" pitchFamily="49" charset="0"/>
                <a:sym typeface="+mn-lt"/>
              </a:rPr>
              <a:t>THAO GIẢNG </a:t>
            </a:r>
          </a:p>
          <a:p>
            <a:pPr algn="ctr"/>
            <a:r>
              <a:rPr lang="vi-VN" sz="4800" b="1" dirty="0" smtClean="0">
                <a:solidFill>
                  <a:srgbClr val="0070C0"/>
                </a:solidFill>
                <a:effectLst>
                  <a:outerShdw blurRad="38100" dist="38100" dir="2700000" algn="tl">
                    <a:srgbClr val="000000">
                      <a:alpha val="43137"/>
                    </a:srgbClr>
                  </a:outerShdw>
                </a:effectLst>
                <a:latin typeface="Cascadia Code SemiBold" panose="020B0609020000020004" pitchFamily="49" charset="0"/>
                <a:ea typeface="Cascadia Code SemiBold" panose="020B0609020000020004" pitchFamily="49" charset="0"/>
                <a:cs typeface="Cascadia Code SemiBold" panose="020B0609020000020004" pitchFamily="49" charset="0"/>
                <a:sym typeface="+mn-lt"/>
              </a:rPr>
              <a:t>TỔ BỘ MÔN NGỮ VĂN</a:t>
            </a:r>
          </a:p>
        </p:txBody>
      </p:sp>
    </p:spTree>
    <p:extLst>
      <p:ext uri="{BB962C8B-B14F-4D97-AF65-F5344CB8AC3E}">
        <p14:creationId xmlns:p14="http://schemas.microsoft.com/office/powerpoint/2010/main" val="1522629689"/>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9" presetClass="entr" presetSubtype="0" decel="10000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 calcmode="lin" valueType="num">
                                      <p:cBhvr>
                                        <p:cTn id="14" dur="500" fill="hold"/>
                                        <p:tgtEl>
                                          <p:spTgt spid="11"/>
                                        </p:tgtEl>
                                        <p:attrNameLst>
                                          <p:attrName>style.rotation</p:attrName>
                                        </p:attrNameLst>
                                      </p:cBhvr>
                                      <p:tavLst>
                                        <p:tav tm="0">
                                          <p:val>
                                            <p:fltVal val="360"/>
                                          </p:val>
                                        </p:tav>
                                        <p:tav tm="100000">
                                          <p:val>
                                            <p:fltVal val="0"/>
                                          </p:val>
                                        </p:tav>
                                      </p:tavLst>
                                    </p:anim>
                                    <p:animEffect transition="in" filter="fade">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3"/>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182282" fill="hold"/>
                                        <p:tgtEl>
                                          <p:spTgt spid="3"/>
                                        </p:tgtEl>
                                      </p:cBhvr>
                                    </p:cmd>
                                  </p:childTnLst>
                                </p:cTn>
                              </p:par>
                            </p:childTnLst>
                          </p:cTn>
                        </p:par>
                      </p:childTnLst>
                    </p:cTn>
                  </p:par>
                </p:childTnLst>
              </p:cTn>
              <p:nextCondLst>
                <p:cond evt="onClick" delay="0">
                  <p:tgtEl>
                    <p:spTgt spid="3"/>
                  </p:tgtEl>
                </p:cond>
              </p:nextCondLst>
            </p:seq>
            <p:audio>
              <p:cMediaNode vol="80000">
                <p:cTn id="26" fill="hold" display="0">
                  <p:stCondLst>
                    <p:cond delay="indefinite"/>
                  </p:stCondLst>
                  <p:endCondLst>
                    <p:cond evt="onStopAudio" delay="0">
                      <p:tgtEl>
                        <p:sldTgt/>
                      </p:tgtEl>
                    </p:cond>
                  </p:endCondLst>
                </p:cTn>
                <p:tgtEl>
                  <p:spTgt spid="3"/>
                </p:tgtEl>
              </p:cMediaNode>
            </p:audio>
          </p:childTnLst>
        </p:cTn>
      </p:par>
    </p:tnLst>
    <p:bldLst>
      <p:bldP spid="6"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50A1341-AD95-401D-A55A-73F92E8C5FC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rot="16200000">
            <a:off x="2667001" y="-2667000"/>
            <a:ext cx="6858000" cy="12192000"/>
          </a:xfrm>
          <a:prstGeom prst="rect">
            <a:avLst/>
          </a:prstGeom>
        </p:spPr>
      </p:pic>
      <p:sp>
        <p:nvSpPr>
          <p:cNvPr id="5" name="矩形: 圆角 4">
            <a:extLst>
              <a:ext uri="{FF2B5EF4-FFF2-40B4-BE49-F238E27FC236}">
                <a16:creationId xmlns:a16="http://schemas.microsoft.com/office/drawing/2014/main" id="{A8006540-FE0B-40B9-9637-91A10F18C8E2}"/>
              </a:ext>
            </a:extLst>
          </p:cNvPr>
          <p:cNvSpPr/>
          <p:nvPr/>
        </p:nvSpPr>
        <p:spPr>
          <a:xfrm>
            <a:off x="828674" y="381000"/>
            <a:ext cx="10467975" cy="6186052"/>
          </a:xfrm>
          <a:prstGeom prst="roundRect">
            <a:avLst>
              <a:gd name="adj" fmla="val 10247"/>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矩形 6">
            <a:extLst>
              <a:ext uri="{FF2B5EF4-FFF2-40B4-BE49-F238E27FC236}">
                <a16:creationId xmlns:a16="http://schemas.microsoft.com/office/drawing/2014/main" id="{0BABDED0-8CAA-4587-A6A9-04524D68BDCF}"/>
              </a:ext>
            </a:extLst>
          </p:cNvPr>
          <p:cNvSpPr/>
          <p:nvPr/>
        </p:nvSpPr>
        <p:spPr>
          <a:xfrm>
            <a:off x="202583" y="6543682"/>
            <a:ext cx="683986" cy="314318"/>
          </a:xfrm>
          <a:prstGeom prst="rect">
            <a:avLst/>
          </a:prstGeom>
          <a:solidFill>
            <a:srgbClr val="FDF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8" name="图片 7">
            <a:extLst>
              <a:ext uri="{FF2B5EF4-FFF2-40B4-BE49-F238E27FC236}">
                <a16:creationId xmlns:a16="http://schemas.microsoft.com/office/drawing/2014/main" id="{7353F5D4-EC75-4E38-960F-2749E7DB85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59408" y="6431215"/>
            <a:ext cx="627808" cy="284524"/>
          </a:xfrm>
          <a:prstGeom prst="rect">
            <a:avLst/>
          </a:prstGeom>
        </p:spPr>
      </p:pic>
      <p:pic>
        <p:nvPicPr>
          <p:cNvPr id="9" name="图片 8">
            <a:extLst>
              <a:ext uri="{FF2B5EF4-FFF2-40B4-BE49-F238E27FC236}">
                <a16:creationId xmlns:a16="http://schemas.microsoft.com/office/drawing/2014/main" id="{43C2192A-7B29-4CD6-A38F-DCD3971FBD8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21" y="3295295"/>
            <a:ext cx="409246" cy="1343018"/>
          </a:xfrm>
          <a:prstGeom prst="rect">
            <a:avLst/>
          </a:prstGeom>
        </p:spPr>
      </p:pic>
      <p:sp>
        <p:nvSpPr>
          <p:cNvPr id="10" name="标题 1">
            <a:extLst>
              <a:ext uri="{FF2B5EF4-FFF2-40B4-BE49-F238E27FC236}">
                <a16:creationId xmlns:a16="http://schemas.microsoft.com/office/drawing/2014/main" id="{91E4D30C-1F95-4748-A743-CF1A2133EBE2}"/>
              </a:ext>
            </a:extLst>
          </p:cNvPr>
          <p:cNvSpPr txBox="1">
            <a:spLocks/>
          </p:cNvSpPr>
          <p:nvPr/>
        </p:nvSpPr>
        <p:spPr>
          <a:xfrm rot="5400000">
            <a:off x="10280264" y="1279272"/>
            <a:ext cx="2972594" cy="674688"/>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800" b="1" dirty="0">
                <a:latin typeface="+mn-lt"/>
                <a:ea typeface="+mn-ea"/>
                <a:cs typeface="+mn-ea"/>
                <a:sym typeface="+mn-lt"/>
              </a:rPr>
              <a:t>…………</a:t>
            </a:r>
            <a:endParaRPr lang="zh-CN" altLang="en-US" sz="4800" b="1" dirty="0">
              <a:latin typeface="+mn-lt"/>
              <a:ea typeface="+mn-ea"/>
              <a:cs typeface="+mn-ea"/>
              <a:sym typeface="+mn-lt"/>
            </a:endParaRPr>
          </a:p>
        </p:txBody>
      </p:sp>
      <p:sp>
        <p:nvSpPr>
          <p:cNvPr id="11" name="标题 1">
            <a:extLst>
              <a:ext uri="{FF2B5EF4-FFF2-40B4-BE49-F238E27FC236}">
                <a16:creationId xmlns:a16="http://schemas.microsoft.com/office/drawing/2014/main" id="{C091D91C-7C7B-4EF5-88E7-35F4A6C27291}"/>
              </a:ext>
            </a:extLst>
          </p:cNvPr>
          <p:cNvSpPr txBox="1">
            <a:spLocks/>
          </p:cNvSpPr>
          <p:nvPr/>
        </p:nvSpPr>
        <p:spPr>
          <a:xfrm rot="5400000">
            <a:off x="-364056" y="4632108"/>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mn-lt"/>
                <a:ea typeface="+mn-ea"/>
                <a:cs typeface="+mn-ea"/>
                <a:sym typeface="+mn-lt"/>
              </a:rPr>
              <a:t>………</a:t>
            </a:r>
            <a:endParaRPr lang="zh-CN" altLang="en-US" sz="4000" b="1" dirty="0">
              <a:latin typeface="+mn-lt"/>
              <a:ea typeface="+mn-ea"/>
              <a:cs typeface="+mn-ea"/>
              <a:sym typeface="+mn-lt"/>
            </a:endParaRPr>
          </a:p>
        </p:txBody>
      </p:sp>
      <p:sp>
        <p:nvSpPr>
          <p:cNvPr id="12" name="标题 1">
            <a:extLst>
              <a:ext uri="{FF2B5EF4-FFF2-40B4-BE49-F238E27FC236}">
                <a16:creationId xmlns:a16="http://schemas.microsoft.com/office/drawing/2014/main" id="{E66D7A2F-A125-4447-8606-788A5BAE394B}"/>
              </a:ext>
            </a:extLst>
          </p:cNvPr>
          <p:cNvSpPr txBox="1">
            <a:spLocks/>
          </p:cNvSpPr>
          <p:nvPr/>
        </p:nvSpPr>
        <p:spPr>
          <a:xfrm rot="5400000">
            <a:off x="-618862" y="4574959"/>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mn-lt"/>
                <a:ea typeface="+mn-ea"/>
                <a:cs typeface="+mn-ea"/>
                <a:sym typeface="+mn-lt"/>
              </a:rPr>
              <a:t>……</a:t>
            </a:r>
            <a:endParaRPr lang="zh-CN" altLang="en-US" sz="4000" b="1" dirty="0">
              <a:latin typeface="+mn-lt"/>
              <a:ea typeface="+mn-ea"/>
              <a:cs typeface="+mn-ea"/>
              <a:sym typeface="+mn-lt"/>
            </a:endParaRPr>
          </a:p>
        </p:txBody>
      </p:sp>
      <p:sp>
        <p:nvSpPr>
          <p:cNvPr id="13" name="矩形 12">
            <a:extLst>
              <a:ext uri="{FF2B5EF4-FFF2-40B4-BE49-F238E27FC236}">
                <a16:creationId xmlns:a16="http://schemas.microsoft.com/office/drawing/2014/main" id="{5FE260A4-8CE2-4280-BAB1-C1758EBD65C8}"/>
              </a:ext>
            </a:extLst>
          </p:cNvPr>
          <p:cNvSpPr/>
          <p:nvPr/>
        </p:nvSpPr>
        <p:spPr>
          <a:xfrm>
            <a:off x="11359408" y="1"/>
            <a:ext cx="683986" cy="314318"/>
          </a:xfrm>
          <a:prstGeom prst="rect">
            <a:avLst/>
          </a:prstGeom>
          <a:solidFill>
            <a:srgbClr val="FDF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0" name="椭圆 29">
            <a:extLst>
              <a:ext uri="{FF2B5EF4-FFF2-40B4-BE49-F238E27FC236}">
                <a16:creationId xmlns:a16="http://schemas.microsoft.com/office/drawing/2014/main" id="{73C1BFE7-814F-4AD5-83E7-D36B1F833983}"/>
              </a:ext>
            </a:extLst>
          </p:cNvPr>
          <p:cNvSpPr/>
          <p:nvPr/>
        </p:nvSpPr>
        <p:spPr>
          <a:xfrm>
            <a:off x="3762722" y="567048"/>
            <a:ext cx="3452060" cy="3371172"/>
          </a:xfrm>
          <a:prstGeom prst="ellipse">
            <a:avLst/>
          </a:prstGeom>
          <a:solidFill>
            <a:srgbClr val="FDF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dirty="0">
              <a:solidFill>
                <a:schemeClr val="accent5">
                  <a:lumMod val="50000"/>
                </a:schemeClr>
              </a:solidFill>
              <a:latin typeface="iCiel Crocante" panose="02000000000000000000" pitchFamily="2" charset="0"/>
              <a:cs typeface="+mn-ea"/>
              <a:sym typeface="+mn-lt"/>
            </a:endParaRPr>
          </a:p>
        </p:txBody>
      </p:sp>
      <p:sp>
        <p:nvSpPr>
          <p:cNvPr id="32" name="矩形 31">
            <a:extLst>
              <a:ext uri="{FF2B5EF4-FFF2-40B4-BE49-F238E27FC236}">
                <a16:creationId xmlns:a16="http://schemas.microsoft.com/office/drawing/2014/main" id="{3D61CE71-8DB5-4563-B913-5FD1ACA0BD9B}"/>
              </a:ext>
            </a:extLst>
          </p:cNvPr>
          <p:cNvSpPr/>
          <p:nvPr/>
        </p:nvSpPr>
        <p:spPr>
          <a:xfrm>
            <a:off x="2442648" y="2865285"/>
            <a:ext cx="5747339" cy="830997"/>
          </a:xfrm>
          <a:prstGeom prst="rect">
            <a:avLst/>
          </a:prstGeom>
        </p:spPr>
        <p:txBody>
          <a:bodyPr wrap="square">
            <a:spAutoFit/>
          </a:bodyPr>
          <a:lstStyle/>
          <a:p>
            <a:pPr algn="ctr"/>
            <a:r>
              <a:rPr lang="vi-VN" sz="4800" dirty="0" smtClean="0">
                <a:solidFill>
                  <a:schemeClr val="accent5">
                    <a:lumMod val="50000"/>
                  </a:schemeClr>
                </a:solidFill>
                <a:effectLst>
                  <a:glow rad="228600">
                    <a:schemeClr val="bg1">
                      <a:alpha val="40000"/>
                    </a:schemeClr>
                  </a:glow>
                </a:effectLst>
                <a:latin typeface="SVN-Cookies" panose="02040603050506020204" pitchFamily="18" charset="0"/>
              </a:rPr>
              <a:t>(</a:t>
            </a:r>
            <a:r>
              <a:rPr lang="en-US" sz="4800" dirty="0" err="1" smtClean="0">
                <a:solidFill>
                  <a:schemeClr val="accent5">
                    <a:lumMod val="50000"/>
                  </a:schemeClr>
                </a:solidFill>
                <a:effectLst>
                  <a:glow rad="228600">
                    <a:schemeClr val="bg1">
                      <a:alpha val="40000"/>
                    </a:schemeClr>
                  </a:glow>
                </a:effectLst>
                <a:latin typeface="SVN-Cookies" panose="02040603050506020204" pitchFamily="18" charset="0"/>
              </a:rPr>
              <a:t>Truyện</a:t>
            </a:r>
            <a:r>
              <a:rPr lang="en-US" sz="4800" dirty="0" smtClean="0">
                <a:solidFill>
                  <a:schemeClr val="accent5">
                    <a:lumMod val="50000"/>
                  </a:schemeClr>
                </a:solidFill>
                <a:effectLst>
                  <a:glow rad="228600">
                    <a:schemeClr val="bg1">
                      <a:alpha val="40000"/>
                    </a:schemeClr>
                  </a:glow>
                </a:effectLst>
                <a:latin typeface="SVN-Cookies" panose="02040603050506020204" pitchFamily="18" charset="0"/>
              </a:rPr>
              <a:t> </a:t>
            </a:r>
            <a:r>
              <a:rPr lang="en-US" sz="4800" dirty="0" err="1" smtClean="0">
                <a:solidFill>
                  <a:schemeClr val="accent5">
                    <a:lumMod val="50000"/>
                  </a:schemeClr>
                </a:solidFill>
                <a:effectLst>
                  <a:glow rad="228600">
                    <a:schemeClr val="bg1">
                      <a:alpha val="40000"/>
                    </a:schemeClr>
                  </a:glow>
                </a:effectLst>
                <a:latin typeface="SVN-Cookies" panose="02040603050506020204" pitchFamily="18" charset="0"/>
              </a:rPr>
              <a:t>trinh</a:t>
            </a:r>
            <a:r>
              <a:rPr lang="en-US" sz="4800" dirty="0" smtClean="0">
                <a:solidFill>
                  <a:schemeClr val="accent5">
                    <a:lumMod val="50000"/>
                  </a:schemeClr>
                </a:solidFill>
                <a:effectLst>
                  <a:glow rad="228600">
                    <a:schemeClr val="bg1">
                      <a:alpha val="40000"/>
                    </a:schemeClr>
                  </a:glow>
                </a:effectLst>
                <a:latin typeface="SVN-Cookies" panose="02040603050506020204" pitchFamily="18" charset="0"/>
              </a:rPr>
              <a:t> </a:t>
            </a:r>
            <a:r>
              <a:rPr lang="vi-VN" sz="4800" dirty="0" smtClean="0">
                <a:solidFill>
                  <a:schemeClr val="accent5">
                    <a:lumMod val="50000"/>
                  </a:schemeClr>
                </a:solidFill>
                <a:effectLst>
                  <a:glow rad="228600">
                    <a:schemeClr val="bg1">
                      <a:alpha val="40000"/>
                    </a:schemeClr>
                  </a:glow>
                </a:effectLst>
                <a:latin typeface="SVN-Cookies" panose="02040603050506020204" pitchFamily="18" charset="0"/>
              </a:rPr>
              <a:t>thám)</a:t>
            </a:r>
            <a:endParaRPr lang="en-US" sz="4800" dirty="0">
              <a:solidFill>
                <a:schemeClr val="accent5">
                  <a:lumMod val="50000"/>
                </a:schemeClr>
              </a:solidFill>
              <a:effectLst>
                <a:glow rad="228600">
                  <a:schemeClr val="bg1">
                    <a:alpha val="40000"/>
                  </a:schemeClr>
                </a:glow>
              </a:effectLst>
              <a:latin typeface="SVN-Cookies" panose="02040603050506020204" pitchFamily="18" charset="0"/>
            </a:endParaRPr>
          </a:p>
        </p:txBody>
      </p:sp>
      <p:pic>
        <p:nvPicPr>
          <p:cNvPr id="37" name="图片 36">
            <a:extLst>
              <a:ext uri="{FF2B5EF4-FFF2-40B4-BE49-F238E27FC236}">
                <a16:creationId xmlns:a16="http://schemas.microsoft.com/office/drawing/2014/main" id="{D3EF2F76-C61D-4BBD-82C2-A4B96BE88D1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235406" flipH="1">
            <a:off x="2137190" y="1663356"/>
            <a:ext cx="1642926" cy="2403859"/>
          </a:xfrm>
          <a:prstGeom prst="rect">
            <a:avLst/>
          </a:prstGeom>
        </p:spPr>
      </p:pic>
      <p:sp>
        <p:nvSpPr>
          <p:cNvPr id="19" name="Google Shape;155;p29">
            <a:extLst>
              <a:ext uri="{FF2B5EF4-FFF2-40B4-BE49-F238E27FC236}">
                <a16:creationId xmlns:a16="http://schemas.microsoft.com/office/drawing/2014/main" id="{97C6874E-EC33-0245-A209-47051BACB739}"/>
              </a:ext>
            </a:extLst>
          </p:cNvPr>
          <p:cNvSpPr txBox="1">
            <a:spLocks/>
          </p:cNvSpPr>
          <p:nvPr/>
        </p:nvSpPr>
        <p:spPr>
          <a:xfrm>
            <a:off x="1202944" y="690764"/>
            <a:ext cx="8571616" cy="42944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accent2"/>
              </a:buClr>
              <a:buSzPts val="2800"/>
              <a:buFont typeface="Manrope"/>
              <a:buNone/>
              <a:defRPr sz="1700" b="0" i="0" u="none" strike="noStrike" cap="none">
                <a:solidFill>
                  <a:schemeClr val="accent2"/>
                </a:solidFill>
                <a:latin typeface="Manrope"/>
                <a:ea typeface="Manrope"/>
                <a:cs typeface="Manrope"/>
                <a:sym typeface="Manrope"/>
              </a:defRPr>
            </a:lvl1pPr>
            <a:lvl2pPr marL="914400" marR="0" lvl="1"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2pPr>
            <a:lvl3pPr marL="1371600" marR="0" lvl="2"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3pPr>
            <a:lvl4pPr marL="1828800" marR="0" lvl="3"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4pPr>
            <a:lvl5pPr marL="2286000" marR="0" lvl="4"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5pPr>
            <a:lvl6pPr marL="2743200" marR="0" lvl="5"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6pPr>
            <a:lvl7pPr marL="3200400" marR="0" lvl="6"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7pPr>
            <a:lvl8pPr marL="3657600" marR="0" lvl="7"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8pPr>
            <a:lvl9pPr marL="4114800" marR="0" lvl="8"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9pPr>
          </a:lstStyle>
          <a:p>
            <a:pPr marL="0" indent="0"/>
            <a:r>
              <a:rPr lang="vi-VN" sz="4000" b="1" dirty="0" smtClean="0">
                <a:solidFill>
                  <a:schemeClr val="accent5">
                    <a:lumMod val="50000"/>
                  </a:schemeClr>
                </a:solidFill>
                <a:effectLst>
                  <a:glow rad="228600">
                    <a:schemeClr val="bg1">
                      <a:alpha val="40000"/>
                    </a:schemeClr>
                  </a:glow>
                </a:effectLst>
                <a:latin typeface="SVN-Cookies" panose="02040603050506020204" pitchFamily="18" charset="0"/>
              </a:rPr>
              <a:t>Bài 7</a:t>
            </a:r>
          </a:p>
          <a:p>
            <a:pPr marL="0" indent="0" algn="ctr"/>
            <a:r>
              <a:rPr lang="vi-VN" sz="4800" b="1" dirty="0" smtClean="0">
                <a:solidFill>
                  <a:srgbClr val="FF0000"/>
                </a:solidFill>
                <a:effectLst>
                  <a:glow rad="228600">
                    <a:schemeClr val="bg1">
                      <a:alpha val="40000"/>
                    </a:schemeClr>
                  </a:glow>
                  <a:outerShdw blurRad="38100" dist="38100" dir="2700000" algn="tl">
                    <a:srgbClr val="000000">
                      <a:alpha val="43137"/>
                    </a:srgbClr>
                  </a:outerShdw>
                </a:effectLst>
                <a:latin typeface="SVN-Cookies" panose="02040603050506020204" pitchFamily="18" charset="0"/>
              </a:rPr>
              <a:t>HÀNH TRÌNH KHÁM PHÁ</a:t>
            </a:r>
          </a:p>
          <a:p>
            <a:pPr marL="0" indent="0" algn="ctr"/>
            <a:r>
              <a:rPr lang="vi-VN" sz="4000" dirty="0" smtClean="0">
                <a:solidFill>
                  <a:schemeClr val="accent5">
                    <a:lumMod val="50000"/>
                  </a:schemeClr>
                </a:solidFill>
                <a:effectLst>
                  <a:glow rad="228600">
                    <a:schemeClr val="bg1">
                      <a:alpha val="40000"/>
                    </a:schemeClr>
                  </a:glow>
                </a:effectLst>
                <a:latin typeface="SVN-Cookies" panose="02040603050506020204" pitchFamily="18" charset="0"/>
              </a:rPr>
              <a:t> </a:t>
            </a:r>
            <a:r>
              <a:rPr lang="vi-VN" sz="4800" b="1" dirty="0" smtClean="0">
                <a:solidFill>
                  <a:srgbClr val="FF0000"/>
                </a:solidFill>
                <a:effectLst>
                  <a:glow rad="228600">
                    <a:schemeClr val="bg1">
                      <a:alpha val="40000"/>
                    </a:schemeClr>
                  </a:glow>
                  <a:outerShdw blurRad="38100" dist="38100" dir="2700000" algn="tl">
                    <a:srgbClr val="000000">
                      <a:alpha val="43137"/>
                    </a:srgbClr>
                  </a:outerShdw>
                </a:effectLst>
                <a:latin typeface="SVN-Cookies" panose="02040603050506020204" pitchFamily="18" charset="0"/>
              </a:rPr>
              <a:t>SỰ THẬT</a:t>
            </a:r>
            <a:endParaRPr lang="en-US" sz="4800" b="1" dirty="0">
              <a:solidFill>
                <a:srgbClr val="FF0000"/>
              </a:solidFill>
              <a:effectLst>
                <a:glow rad="228600">
                  <a:schemeClr val="bg1">
                    <a:alpha val="40000"/>
                  </a:schemeClr>
                </a:glow>
                <a:outerShdw blurRad="38100" dist="38100" dir="2700000" algn="tl">
                  <a:srgbClr val="000000">
                    <a:alpha val="43137"/>
                  </a:srgbClr>
                </a:outerShdw>
              </a:effectLst>
              <a:latin typeface="SVN-Cookies" panose="02040603050506020204" pitchFamily="18" charset="0"/>
            </a:endParaRPr>
          </a:p>
        </p:txBody>
      </p:sp>
      <p:pic>
        <p:nvPicPr>
          <p:cNvPr id="20" name="Picture 16">
            <a:extLst>
              <a:ext uri="{FF2B5EF4-FFF2-40B4-BE49-F238E27FC236}">
                <a16:creationId xmlns:a16="http://schemas.microsoft.com/office/drawing/2014/main" id="{61B79FC5-717E-BA46-BEF7-19DC2470A26C}"/>
              </a:ext>
            </a:extLst>
          </p:cNvPr>
          <p:cNvPicPr>
            <a:picLocks noChangeAspect="1"/>
          </p:cNvPicPr>
          <p:nvPr/>
        </p:nvPicPr>
        <p:blipFill>
          <a:blip r:embed="rId6"/>
          <a:srcRect/>
          <a:stretch>
            <a:fillRect/>
          </a:stretch>
        </p:blipFill>
        <p:spPr>
          <a:xfrm>
            <a:off x="6482298" y="1907445"/>
            <a:ext cx="3078480" cy="1699474"/>
          </a:xfrm>
          <a:prstGeom prst="rect">
            <a:avLst/>
          </a:prstGeom>
        </p:spPr>
      </p:pic>
      <p:pic>
        <p:nvPicPr>
          <p:cNvPr id="21" name="Picture 17">
            <a:extLst>
              <a:ext uri="{FF2B5EF4-FFF2-40B4-BE49-F238E27FC236}">
                <a16:creationId xmlns:a16="http://schemas.microsoft.com/office/drawing/2014/main" id="{F11EF5E4-1F83-DA42-960E-1E4D29F79D3D}"/>
              </a:ext>
            </a:extLst>
          </p:cNvPr>
          <p:cNvPicPr>
            <a:picLocks noChangeAspect="1"/>
          </p:cNvPicPr>
          <p:nvPr/>
        </p:nvPicPr>
        <p:blipFill>
          <a:blip r:embed="rId7"/>
          <a:srcRect/>
          <a:stretch>
            <a:fillRect/>
          </a:stretch>
        </p:blipFill>
        <p:spPr>
          <a:xfrm>
            <a:off x="760739" y="3938220"/>
            <a:ext cx="6818621" cy="2588747"/>
          </a:xfrm>
          <a:prstGeom prst="rect">
            <a:avLst/>
          </a:prstGeom>
        </p:spPr>
      </p:pic>
      <p:sp>
        <p:nvSpPr>
          <p:cNvPr id="22" name="Freeform 9">
            <a:extLst>
              <a:ext uri="{FF2B5EF4-FFF2-40B4-BE49-F238E27FC236}">
                <a16:creationId xmlns:a16="http://schemas.microsoft.com/office/drawing/2014/main" id="{CCB68CBA-524B-514A-BEA5-9F2342B65F49}"/>
              </a:ext>
            </a:extLst>
          </p:cNvPr>
          <p:cNvSpPr/>
          <p:nvPr/>
        </p:nvSpPr>
        <p:spPr>
          <a:xfrm flipH="1">
            <a:off x="7107043" y="1760298"/>
            <a:ext cx="5076225" cy="4766669"/>
          </a:xfrm>
          <a:custGeom>
            <a:avLst/>
            <a:gdLst/>
            <a:ahLst/>
            <a:cxnLst/>
            <a:rect l="l" t="t" r="r" b="b"/>
            <a:pathLst>
              <a:path w="8735533" h="8229600">
                <a:moveTo>
                  <a:pt x="0" y="0"/>
                </a:moveTo>
                <a:lnTo>
                  <a:pt x="8735532" y="0"/>
                </a:lnTo>
                <a:lnTo>
                  <a:pt x="8735532" y="8229600"/>
                </a:lnTo>
                <a:lnTo>
                  <a:pt x="0" y="8229600"/>
                </a:lnTo>
                <a:lnTo>
                  <a:pt x="0" y="0"/>
                </a:lnTo>
                <a:close/>
              </a:path>
            </a:pathLst>
          </a:custGeom>
          <a:blipFill>
            <a:blip r:embed="rId8"/>
            <a:stretch>
              <a:fillRect/>
            </a:stretch>
          </a:blipFill>
        </p:spPr>
      </p:sp>
      <p:sp>
        <p:nvSpPr>
          <p:cNvPr id="23" name="Freeform 11">
            <a:extLst>
              <a:ext uri="{FF2B5EF4-FFF2-40B4-BE49-F238E27FC236}">
                <a16:creationId xmlns:a16="http://schemas.microsoft.com/office/drawing/2014/main" id="{8FA340B8-E2F5-0D4C-BD31-C7D1D25C8678}"/>
              </a:ext>
            </a:extLst>
          </p:cNvPr>
          <p:cNvSpPr/>
          <p:nvPr/>
        </p:nvSpPr>
        <p:spPr>
          <a:xfrm>
            <a:off x="9112813" y="1013388"/>
            <a:ext cx="2592811" cy="5714293"/>
          </a:xfrm>
          <a:custGeom>
            <a:avLst/>
            <a:gdLst/>
            <a:ahLst/>
            <a:cxnLst/>
            <a:rect l="l" t="t" r="r" b="b"/>
            <a:pathLst>
              <a:path w="4176522" h="8229600">
                <a:moveTo>
                  <a:pt x="0" y="0"/>
                </a:moveTo>
                <a:lnTo>
                  <a:pt x="4176522" y="0"/>
                </a:lnTo>
                <a:lnTo>
                  <a:pt x="4176522" y="8229600"/>
                </a:lnTo>
                <a:lnTo>
                  <a:pt x="0" y="8229600"/>
                </a:lnTo>
                <a:lnTo>
                  <a:pt x="0" y="0"/>
                </a:lnTo>
                <a:close/>
              </a:path>
            </a:pathLst>
          </a:custGeom>
          <a:blipFill>
            <a:blip r:embed="rId9"/>
            <a:stretch>
              <a:fillRect/>
            </a:stretch>
          </a:blipFill>
        </p:spPr>
      </p:sp>
    </p:spTree>
    <p:extLst>
      <p:ext uri="{BB962C8B-B14F-4D97-AF65-F5344CB8AC3E}">
        <p14:creationId xmlns:p14="http://schemas.microsoft.com/office/powerpoint/2010/main" val="387261985"/>
      </p:ext>
    </p:extLst>
  </p:cSld>
  <p:clrMapOvr>
    <a:masterClrMapping/>
  </p:clrMapOvr>
  <mc:AlternateContent xmlns:mc="http://schemas.openxmlformats.org/markup-compatibility/2006" xmlns:p14="http://schemas.microsoft.com/office/powerpoint/2010/main">
    <mc:Choice Requires="p14">
      <p:transition spd="slow" p14:dur="1750" advClick="0" advTm="0">
        <p14:shred/>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750" fill="hold"/>
                                        <p:tgtEl>
                                          <p:spTgt spid="30"/>
                                        </p:tgtEl>
                                        <p:attrNameLst>
                                          <p:attrName>ppt_w</p:attrName>
                                        </p:attrNameLst>
                                      </p:cBhvr>
                                      <p:tavLst>
                                        <p:tav tm="0">
                                          <p:val>
                                            <p:fltVal val="0"/>
                                          </p:val>
                                        </p:tav>
                                        <p:tav tm="100000">
                                          <p:val>
                                            <p:strVal val="#ppt_w"/>
                                          </p:val>
                                        </p:tav>
                                      </p:tavLst>
                                    </p:anim>
                                    <p:anim calcmode="lin" valueType="num">
                                      <p:cBhvr>
                                        <p:cTn id="8" dur="750" fill="hold"/>
                                        <p:tgtEl>
                                          <p:spTgt spid="30"/>
                                        </p:tgtEl>
                                        <p:attrNameLst>
                                          <p:attrName>ppt_h</p:attrName>
                                        </p:attrNameLst>
                                      </p:cBhvr>
                                      <p:tavLst>
                                        <p:tav tm="0">
                                          <p:val>
                                            <p:fltVal val="0"/>
                                          </p:val>
                                        </p:tav>
                                        <p:tav tm="100000">
                                          <p:val>
                                            <p:strVal val="#ppt_h"/>
                                          </p:val>
                                        </p:tav>
                                      </p:tavLst>
                                    </p:anim>
                                    <p:animEffect transition="in" filter="fade">
                                      <p:cBhvr>
                                        <p:cTn id="9" dur="750"/>
                                        <p:tgtEl>
                                          <p:spTgt spid="30"/>
                                        </p:tgtEl>
                                      </p:cBhvr>
                                    </p:animEffect>
                                  </p:childTnLst>
                                </p:cTn>
                              </p:par>
                              <p:par>
                                <p:cTn id="10" presetID="47"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2" presetClass="entr" presetSubtype="4" fill="hold" grpId="0" nodeType="afterEffect">
                                  <p:stCondLst>
                                    <p:cond delay="0"/>
                                  </p:stCondLst>
                                  <p:childTnLst>
                                    <p:set>
                                      <p:cBhvr>
                                        <p:cTn id="17" dur="1" fill="hold">
                                          <p:stCondLst>
                                            <p:cond delay="0"/>
                                          </p:stCondLst>
                                        </p:cTn>
                                        <p:tgtEl>
                                          <p:spTgt spid="32"/>
                                        </p:tgtEl>
                                        <p:attrNameLst>
                                          <p:attrName>style.visibility</p:attrName>
                                        </p:attrNameLst>
                                      </p:cBhvr>
                                      <p:to>
                                        <p:strVal val="visible"/>
                                      </p:to>
                                    </p:set>
                                    <p:anim calcmode="lin" valueType="num">
                                      <p:cBhvr additive="base">
                                        <p:cTn id="18" dur="750"/>
                                        <p:tgtEl>
                                          <p:spTgt spid="32"/>
                                        </p:tgtEl>
                                        <p:attrNameLst>
                                          <p:attrName>ppt_y</p:attrName>
                                        </p:attrNameLst>
                                      </p:cBhvr>
                                      <p:tavLst>
                                        <p:tav tm="0">
                                          <p:val>
                                            <p:strVal val="#ppt_y+#ppt_h*1.125000"/>
                                          </p:val>
                                        </p:tav>
                                        <p:tav tm="100000">
                                          <p:val>
                                            <p:strVal val="#ppt_y"/>
                                          </p:val>
                                        </p:tav>
                                      </p:tavLst>
                                    </p:anim>
                                    <p:animEffect transition="in" filter="wipe(up)">
                                      <p:cBhvr>
                                        <p:cTn id="19" dur="750"/>
                                        <p:tgtEl>
                                          <p:spTgt spid="32"/>
                                        </p:tgtEl>
                                      </p:cBhvr>
                                    </p:animEffect>
                                  </p:childTnLst>
                                </p:cTn>
                              </p:par>
                            </p:childTnLst>
                          </p:cTn>
                        </p:par>
                        <p:par>
                          <p:cTn id="20" fill="hold">
                            <p:stCondLst>
                              <p:cond delay="1750"/>
                            </p:stCondLst>
                            <p:childTnLst>
                              <p:par>
                                <p:cTn id="21" presetID="31" presetClass="entr" presetSubtype="0" fill="hold" nodeType="afterEffect">
                                  <p:stCondLst>
                                    <p:cond delay="0"/>
                                  </p:stCondLst>
                                  <p:childTnLst>
                                    <p:set>
                                      <p:cBhvr>
                                        <p:cTn id="22" dur="1" fill="hold">
                                          <p:stCondLst>
                                            <p:cond delay="0"/>
                                          </p:stCondLst>
                                        </p:cTn>
                                        <p:tgtEl>
                                          <p:spTgt spid="37"/>
                                        </p:tgtEl>
                                        <p:attrNameLst>
                                          <p:attrName>style.visibility</p:attrName>
                                        </p:attrNameLst>
                                      </p:cBhvr>
                                      <p:to>
                                        <p:strVal val="visible"/>
                                      </p:to>
                                    </p:set>
                                    <p:anim calcmode="lin" valueType="num">
                                      <p:cBhvr>
                                        <p:cTn id="23" dur="750" fill="hold"/>
                                        <p:tgtEl>
                                          <p:spTgt spid="37"/>
                                        </p:tgtEl>
                                        <p:attrNameLst>
                                          <p:attrName>ppt_w</p:attrName>
                                        </p:attrNameLst>
                                      </p:cBhvr>
                                      <p:tavLst>
                                        <p:tav tm="0">
                                          <p:val>
                                            <p:fltVal val="0"/>
                                          </p:val>
                                        </p:tav>
                                        <p:tav tm="100000">
                                          <p:val>
                                            <p:strVal val="#ppt_w"/>
                                          </p:val>
                                        </p:tav>
                                      </p:tavLst>
                                    </p:anim>
                                    <p:anim calcmode="lin" valueType="num">
                                      <p:cBhvr>
                                        <p:cTn id="24" dur="750" fill="hold"/>
                                        <p:tgtEl>
                                          <p:spTgt spid="37"/>
                                        </p:tgtEl>
                                        <p:attrNameLst>
                                          <p:attrName>ppt_h</p:attrName>
                                        </p:attrNameLst>
                                      </p:cBhvr>
                                      <p:tavLst>
                                        <p:tav tm="0">
                                          <p:val>
                                            <p:fltVal val="0"/>
                                          </p:val>
                                        </p:tav>
                                        <p:tav tm="100000">
                                          <p:val>
                                            <p:strVal val="#ppt_h"/>
                                          </p:val>
                                        </p:tav>
                                      </p:tavLst>
                                    </p:anim>
                                    <p:anim calcmode="lin" valueType="num">
                                      <p:cBhvr>
                                        <p:cTn id="25" dur="750" fill="hold"/>
                                        <p:tgtEl>
                                          <p:spTgt spid="37"/>
                                        </p:tgtEl>
                                        <p:attrNameLst>
                                          <p:attrName>style.rotation</p:attrName>
                                        </p:attrNameLst>
                                      </p:cBhvr>
                                      <p:tavLst>
                                        <p:tav tm="0">
                                          <p:val>
                                            <p:fltVal val="90"/>
                                          </p:val>
                                        </p:tav>
                                        <p:tav tm="100000">
                                          <p:val>
                                            <p:fltVal val="0"/>
                                          </p:val>
                                        </p:tav>
                                      </p:tavLst>
                                    </p:anim>
                                    <p:animEffect transition="in" filter="fade">
                                      <p:cBhvr>
                                        <p:cTn id="26" dur="75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50A1341-AD95-401D-A55A-73F92E8C5FC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rot="16200000">
            <a:off x="2667001" y="-2667000"/>
            <a:ext cx="6858000" cy="12192000"/>
          </a:xfrm>
          <a:prstGeom prst="rect">
            <a:avLst/>
          </a:prstGeom>
        </p:spPr>
      </p:pic>
      <p:sp>
        <p:nvSpPr>
          <p:cNvPr id="5" name="矩形: 圆角 4">
            <a:extLst>
              <a:ext uri="{FF2B5EF4-FFF2-40B4-BE49-F238E27FC236}">
                <a16:creationId xmlns:a16="http://schemas.microsoft.com/office/drawing/2014/main" id="{A8006540-FE0B-40B9-9637-91A10F18C8E2}"/>
              </a:ext>
            </a:extLst>
          </p:cNvPr>
          <p:cNvSpPr/>
          <p:nvPr/>
        </p:nvSpPr>
        <p:spPr>
          <a:xfrm>
            <a:off x="492177" y="499374"/>
            <a:ext cx="11359408" cy="6186052"/>
          </a:xfrm>
          <a:prstGeom prst="roundRect">
            <a:avLst>
              <a:gd name="adj" fmla="val 10247"/>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7" name="矩形 6">
            <a:extLst>
              <a:ext uri="{FF2B5EF4-FFF2-40B4-BE49-F238E27FC236}">
                <a16:creationId xmlns:a16="http://schemas.microsoft.com/office/drawing/2014/main" id="{0BABDED0-8CAA-4587-A6A9-04524D68BDCF}"/>
              </a:ext>
            </a:extLst>
          </p:cNvPr>
          <p:cNvSpPr/>
          <p:nvPr/>
        </p:nvSpPr>
        <p:spPr>
          <a:xfrm>
            <a:off x="202583" y="6543682"/>
            <a:ext cx="683986" cy="314318"/>
          </a:xfrm>
          <a:prstGeom prst="rect">
            <a:avLst/>
          </a:prstGeom>
          <a:solidFill>
            <a:srgbClr val="FDF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8" name="图片 7">
            <a:extLst>
              <a:ext uri="{FF2B5EF4-FFF2-40B4-BE49-F238E27FC236}">
                <a16:creationId xmlns:a16="http://schemas.microsoft.com/office/drawing/2014/main" id="{7353F5D4-EC75-4E38-960F-2749E7DB85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59408" y="6431215"/>
            <a:ext cx="627808" cy="284524"/>
          </a:xfrm>
          <a:prstGeom prst="rect">
            <a:avLst/>
          </a:prstGeom>
        </p:spPr>
      </p:pic>
      <p:pic>
        <p:nvPicPr>
          <p:cNvPr id="9" name="图片 8">
            <a:extLst>
              <a:ext uri="{FF2B5EF4-FFF2-40B4-BE49-F238E27FC236}">
                <a16:creationId xmlns:a16="http://schemas.microsoft.com/office/drawing/2014/main" id="{43C2192A-7B29-4CD6-A38F-DCD3971FBD8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21" y="3295295"/>
            <a:ext cx="409246" cy="1343018"/>
          </a:xfrm>
          <a:prstGeom prst="rect">
            <a:avLst/>
          </a:prstGeom>
        </p:spPr>
      </p:pic>
      <p:sp>
        <p:nvSpPr>
          <p:cNvPr id="10" name="标题 1">
            <a:extLst>
              <a:ext uri="{FF2B5EF4-FFF2-40B4-BE49-F238E27FC236}">
                <a16:creationId xmlns:a16="http://schemas.microsoft.com/office/drawing/2014/main" id="{91E4D30C-1F95-4748-A743-CF1A2133EBE2}"/>
              </a:ext>
            </a:extLst>
          </p:cNvPr>
          <p:cNvSpPr txBox="1">
            <a:spLocks/>
          </p:cNvSpPr>
          <p:nvPr/>
        </p:nvSpPr>
        <p:spPr>
          <a:xfrm rot="5400000">
            <a:off x="10280264" y="1279272"/>
            <a:ext cx="2972594" cy="674688"/>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800" b="1" dirty="0">
                <a:latin typeface="+mn-lt"/>
                <a:ea typeface="+mn-ea"/>
                <a:cs typeface="+mn-ea"/>
                <a:sym typeface="+mn-lt"/>
              </a:rPr>
              <a:t>…………</a:t>
            </a:r>
            <a:endParaRPr lang="zh-CN" altLang="en-US" sz="4800" b="1" dirty="0">
              <a:latin typeface="+mn-lt"/>
              <a:ea typeface="+mn-ea"/>
              <a:cs typeface="+mn-ea"/>
              <a:sym typeface="+mn-lt"/>
            </a:endParaRPr>
          </a:p>
        </p:txBody>
      </p:sp>
      <p:sp>
        <p:nvSpPr>
          <p:cNvPr id="11" name="标题 1">
            <a:extLst>
              <a:ext uri="{FF2B5EF4-FFF2-40B4-BE49-F238E27FC236}">
                <a16:creationId xmlns:a16="http://schemas.microsoft.com/office/drawing/2014/main" id="{C091D91C-7C7B-4EF5-88E7-35F4A6C27291}"/>
              </a:ext>
            </a:extLst>
          </p:cNvPr>
          <p:cNvSpPr txBox="1">
            <a:spLocks/>
          </p:cNvSpPr>
          <p:nvPr/>
        </p:nvSpPr>
        <p:spPr>
          <a:xfrm rot="5400000">
            <a:off x="-364056" y="4632108"/>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mn-lt"/>
                <a:ea typeface="+mn-ea"/>
                <a:cs typeface="+mn-ea"/>
                <a:sym typeface="+mn-lt"/>
              </a:rPr>
              <a:t>………</a:t>
            </a:r>
            <a:endParaRPr lang="zh-CN" altLang="en-US" sz="4000" b="1" dirty="0">
              <a:latin typeface="+mn-lt"/>
              <a:ea typeface="+mn-ea"/>
              <a:cs typeface="+mn-ea"/>
              <a:sym typeface="+mn-lt"/>
            </a:endParaRPr>
          </a:p>
        </p:txBody>
      </p:sp>
      <p:sp>
        <p:nvSpPr>
          <p:cNvPr id="12" name="标题 1">
            <a:extLst>
              <a:ext uri="{FF2B5EF4-FFF2-40B4-BE49-F238E27FC236}">
                <a16:creationId xmlns:a16="http://schemas.microsoft.com/office/drawing/2014/main" id="{E66D7A2F-A125-4447-8606-788A5BAE394B}"/>
              </a:ext>
            </a:extLst>
          </p:cNvPr>
          <p:cNvSpPr txBox="1">
            <a:spLocks/>
          </p:cNvSpPr>
          <p:nvPr/>
        </p:nvSpPr>
        <p:spPr>
          <a:xfrm rot="5400000">
            <a:off x="-618862" y="4574959"/>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mn-lt"/>
                <a:ea typeface="+mn-ea"/>
                <a:cs typeface="+mn-ea"/>
                <a:sym typeface="+mn-lt"/>
              </a:rPr>
              <a:t>……</a:t>
            </a:r>
            <a:endParaRPr lang="zh-CN" altLang="en-US" sz="4000" b="1" dirty="0">
              <a:latin typeface="+mn-lt"/>
              <a:ea typeface="+mn-ea"/>
              <a:cs typeface="+mn-ea"/>
              <a:sym typeface="+mn-lt"/>
            </a:endParaRPr>
          </a:p>
        </p:txBody>
      </p:sp>
      <p:sp>
        <p:nvSpPr>
          <p:cNvPr id="13" name="矩形 12">
            <a:extLst>
              <a:ext uri="{FF2B5EF4-FFF2-40B4-BE49-F238E27FC236}">
                <a16:creationId xmlns:a16="http://schemas.microsoft.com/office/drawing/2014/main" id="{5FE260A4-8CE2-4280-BAB1-C1758EBD65C8}"/>
              </a:ext>
            </a:extLst>
          </p:cNvPr>
          <p:cNvSpPr/>
          <p:nvPr/>
        </p:nvSpPr>
        <p:spPr>
          <a:xfrm>
            <a:off x="11359408" y="1"/>
            <a:ext cx="683986" cy="314318"/>
          </a:xfrm>
          <a:prstGeom prst="rect">
            <a:avLst/>
          </a:prstGeom>
          <a:solidFill>
            <a:srgbClr val="FDF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 name="矩形 17">
            <a:extLst>
              <a:ext uri="{FF2B5EF4-FFF2-40B4-BE49-F238E27FC236}">
                <a16:creationId xmlns:a16="http://schemas.microsoft.com/office/drawing/2014/main" id="{A2161626-8A14-463D-888B-976AF16664F9}"/>
              </a:ext>
            </a:extLst>
          </p:cNvPr>
          <p:cNvSpPr/>
          <p:nvPr/>
        </p:nvSpPr>
        <p:spPr>
          <a:xfrm>
            <a:off x="5285256" y="756041"/>
            <a:ext cx="6143961" cy="769441"/>
          </a:xfrm>
          <a:prstGeom prst="rect">
            <a:avLst/>
          </a:prstGeom>
          <a:noFill/>
        </p:spPr>
        <p:txBody>
          <a:bodyPr wrap="square">
            <a:spAutoFit/>
          </a:bodyPr>
          <a:lstStyle/>
          <a:p>
            <a:r>
              <a:rPr lang="en-US" sz="4400" b="1" dirty="0" err="1">
                <a:solidFill>
                  <a:srgbClr val="0070C0"/>
                </a:solidFill>
                <a:effectLst>
                  <a:glow rad="228600">
                    <a:schemeClr val="bg1">
                      <a:alpha val="40000"/>
                    </a:schemeClr>
                  </a:glow>
                  <a:outerShdw blurRad="38100" dist="38100" dir="2700000" algn="tl">
                    <a:srgbClr val="000000">
                      <a:alpha val="43137"/>
                    </a:srgbClr>
                  </a:outerShdw>
                </a:effectLst>
                <a:latin typeface="SVN-Cookies" panose="02040603050506020204" pitchFamily="18" charset="0"/>
              </a:rPr>
              <a:t>Yêu</a:t>
            </a:r>
            <a:r>
              <a:rPr lang="en-US" sz="4400" b="1" dirty="0">
                <a:solidFill>
                  <a:srgbClr val="0070C0"/>
                </a:solidFill>
                <a:effectLst>
                  <a:glow rad="228600">
                    <a:schemeClr val="bg1">
                      <a:alpha val="40000"/>
                    </a:schemeClr>
                  </a:glow>
                  <a:outerShdw blurRad="38100" dist="38100" dir="2700000" algn="tl">
                    <a:srgbClr val="000000">
                      <a:alpha val="43137"/>
                    </a:srgbClr>
                  </a:outerShdw>
                </a:effectLst>
                <a:latin typeface="SVN-Cookies" panose="02040603050506020204" pitchFamily="18" charset="0"/>
              </a:rPr>
              <a:t> </a:t>
            </a:r>
            <a:r>
              <a:rPr lang="en-US" sz="4400" b="1" dirty="0" err="1">
                <a:solidFill>
                  <a:srgbClr val="0070C0"/>
                </a:solidFill>
                <a:effectLst>
                  <a:glow rad="228600">
                    <a:schemeClr val="bg1">
                      <a:alpha val="40000"/>
                    </a:schemeClr>
                  </a:glow>
                  <a:outerShdw blurRad="38100" dist="38100" dir="2700000" algn="tl">
                    <a:srgbClr val="000000">
                      <a:alpha val="43137"/>
                    </a:srgbClr>
                  </a:outerShdw>
                </a:effectLst>
                <a:latin typeface="SVN-Cookies" panose="02040603050506020204" pitchFamily="18" charset="0"/>
              </a:rPr>
              <a:t>cầu</a:t>
            </a:r>
            <a:r>
              <a:rPr lang="en-US" sz="4400" b="1" dirty="0">
                <a:solidFill>
                  <a:srgbClr val="0070C0"/>
                </a:solidFill>
                <a:effectLst>
                  <a:glow rad="228600">
                    <a:schemeClr val="bg1">
                      <a:alpha val="40000"/>
                    </a:schemeClr>
                  </a:glow>
                  <a:outerShdw blurRad="38100" dist="38100" dir="2700000" algn="tl">
                    <a:srgbClr val="000000">
                      <a:alpha val="43137"/>
                    </a:srgbClr>
                  </a:outerShdw>
                </a:effectLst>
                <a:latin typeface="SVN-Cookies" panose="02040603050506020204" pitchFamily="18" charset="0"/>
              </a:rPr>
              <a:t> </a:t>
            </a:r>
            <a:r>
              <a:rPr lang="en-US" sz="4400" b="1" dirty="0" err="1">
                <a:solidFill>
                  <a:srgbClr val="0070C0"/>
                </a:solidFill>
                <a:effectLst>
                  <a:glow rad="228600">
                    <a:schemeClr val="bg1">
                      <a:alpha val="40000"/>
                    </a:schemeClr>
                  </a:glow>
                  <a:outerShdw blurRad="38100" dist="38100" dir="2700000" algn="tl">
                    <a:srgbClr val="000000">
                      <a:alpha val="43137"/>
                    </a:srgbClr>
                  </a:outerShdw>
                </a:effectLst>
                <a:latin typeface="SVN-Cookies" panose="02040603050506020204" pitchFamily="18" charset="0"/>
              </a:rPr>
              <a:t>cần</a:t>
            </a:r>
            <a:r>
              <a:rPr lang="en-US" sz="4400" b="1" dirty="0">
                <a:solidFill>
                  <a:srgbClr val="0070C0"/>
                </a:solidFill>
                <a:effectLst>
                  <a:glow rad="228600">
                    <a:schemeClr val="bg1">
                      <a:alpha val="40000"/>
                    </a:schemeClr>
                  </a:glow>
                  <a:outerShdw blurRad="38100" dist="38100" dir="2700000" algn="tl">
                    <a:srgbClr val="000000">
                      <a:alpha val="43137"/>
                    </a:srgbClr>
                  </a:outerShdw>
                </a:effectLst>
                <a:latin typeface="SVN-Cookies" panose="02040603050506020204" pitchFamily="18" charset="0"/>
              </a:rPr>
              <a:t> </a:t>
            </a:r>
            <a:r>
              <a:rPr lang="en-US" sz="4400" b="1" dirty="0" err="1" smtClean="0">
                <a:solidFill>
                  <a:srgbClr val="0070C0"/>
                </a:solidFill>
                <a:effectLst>
                  <a:glow rad="228600">
                    <a:schemeClr val="bg1">
                      <a:alpha val="40000"/>
                    </a:schemeClr>
                  </a:glow>
                  <a:outerShdw blurRad="38100" dist="38100" dir="2700000" algn="tl">
                    <a:srgbClr val="000000">
                      <a:alpha val="43137"/>
                    </a:srgbClr>
                  </a:outerShdw>
                </a:effectLst>
                <a:latin typeface="SVN-Cookies" panose="02040603050506020204" pitchFamily="18" charset="0"/>
              </a:rPr>
              <a:t>đạt</a:t>
            </a:r>
            <a:r>
              <a:rPr lang="vi-VN" sz="4400" b="1" dirty="0" smtClean="0">
                <a:solidFill>
                  <a:srgbClr val="0070C0"/>
                </a:solidFill>
                <a:effectLst>
                  <a:glow rad="228600">
                    <a:schemeClr val="bg1">
                      <a:alpha val="40000"/>
                    </a:schemeClr>
                  </a:glow>
                  <a:outerShdw blurRad="38100" dist="38100" dir="2700000" algn="tl">
                    <a:srgbClr val="000000">
                      <a:alpha val="43137"/>
                    </a:srgbClr>
                  </a:outerShdw>
                </a:effectLst>
                <a:latin typeface="SVN-Cookies" panose="02040603050506020204" pitchFamily="18" charset="0"/>
              </a:rPr>
              <a:t> (tiết 1)</a:t>
            </a:r>
            <a:endParaRPr lang="en-US" sz="4400" b="1" dirty="0">
              <a:solidFill>
                <a:srgbClr val="0070C0"/>
              </a:solidFill>
              <a:effectLst>
                <a:glow rad="228600">
                  <a:schemeClr val="bg1">
                    <a:alpha val="40000"/>
                  </a:schemeClr>
                </a:glow>
                <a:outerShdw blurRad="38100" dist="38100" dir="2700000" algn="tl">
                  <a:srgbClr val="000000">
                    <a:alpha val="43137"/>
                  </a:srgbClr>
                </a:outerShdw>
              </a:effectLst>
              <a:latin typeface="SVN-Cookies" panose="02040603050506020204" pitchFamily="18" charset="0"/>
            </a:endParaRPr>
          </a:p>
        </p:txBody>
      </p:sp>
      <p:pic>
        <p:nvPicPr>
          <p:cNvPr id="3" name="图片 2">
            <a:extLst>
              <a:ext uri="{FF2B5EF4-FFF2-40B4-BE49-F238E27FC236}">
                <a16:creationId xmlns:a16="http://schemas.microsoft.com/office/drawing/2014/main" id="{E5E2F8E2-05C5-464E-85AA-D2F077D3C1F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76802" y="790412"/>
            <a:ext cx="3040711" cy="5167633"/>
          </a:xfrm>
          <a:prstGeom prst="rect">
            <a:avLst/>
          </a:prstGeom>
        </p:spPr>
      </p:pic>
      <p:sp>
        <p:nvSpPr>
          <p:cNvPr id="24" name="Freeform 11">
            <a:extLst>
              <a:ext uri="{FF2B5EF4-FFF2-40B4-BE49-F238E27FC236}">
                <a16:creationId xmlns:a16="http://schemas.microsoft.com/office/drawing/2014/main" id="{B09B0CC4-8370-4C45-97E2-2ADE2E1C6C36}"/>
              </a:ext>
            </a:extLst>
          </p:cNvPr>
          <p:cNvSpPr/>
          <p:nvPr/>
        </p:nvSpPr>
        <p:spPr>
          <a:xfrm>
            <a:off x="975272" y="616879"/>
            <a:ext cx="4154342" cy="5714293"/>
          </a:xfrm>
          <a:custGeom>
            <a:avLst/>
            <a:gdLst/>
            <a:ahLst/>
            <a:cxnLst/>
            <a:rect l="l" t="t" r="r" b="b"/>
            <a:pathLst>
              <a:path w="4176522" h="8229600">
                <a:moveTo>
                  <a:pt x="0" y="0"/>
                </a:moveTo>
                <a:lnTo>
                  <a:pt x="4176522" y="0"/>
                </a:lnTo>
                <a:lnTo>
                  <a:pt x="4176522" y="8229600"/>
                </a:lnTo>
                <a:lnTo>
                  <a:pt x="0" y="8229600"/>
                </a:lnTo>
                <a:lnTo>
                  <a:pt x="0" y="0"/>
                </a:lnTo>
                <a:close/>
              </a:path>
            </a:pathLst>
          </a:custGeom>
          <a:blipFill>
            <a:blip r:embed="rId6"/>
            <a:stretch>
              <a:fillRect/>
            </a:stretch>
          </a:blipFill>
        </p:spPr>
      </p:sp>
      <p:sp>
        <p:nvSpPr>
          <p:cNvPr id="30" name="Freeform 53">
            <a:extLst>
              <a:ext uri="{FF2B5EF4-FFF2-40B4-BE49-F238E27FC236}">
                <a16:creationId xmlns:a16="http://schemas.microsoft.com/office/drawing/2014/main" id="{A4A8D5B9-4EAE-5744-AD79-D97726ED9A22}"/>
              </a:ext>
            </a:extLst>
          </p:cNvPr>
          <p:cNvSpPr>
            <a:spLocks noEditPoints="1"/>
          </p:cNvSpPr>
          <p:nvPr/>
        </p:nvSpPr>
        <p:spPr bwMode="auto">
          <a:xfrm>
            <a:off x="5104363" y="2522872"/>
            <a:ext cx="866883" cy="802888"/>
          </a:xfrm>
          <a:custGeom>
            <a:avLst/>
            <a:gdLst>
              <a:gd name="T0" fmla="*/ 965 w 989"/>
              <a:gd name="T1" fmla="*/ 178 h 917"/>
              <a:gd name="T2" fmla="*/ 891 w 989"/>
              <a:gd name="T3" fmla="*/ 100 h 917"/>
              <a:gd name="T4" fmla="*/ 823 w 989"/>
              <a:gd name="T5" fmla="*/ 113 h 917"/>
              <a:gd name="T6" fmla="*/ 509 w 989"/>
              <a:gd name="T7" fmla="*/ 424 h 917"/>
              <a:gd name="T8" fmla="*/ 452 w 989"/>
              <a:gd name="T9" fmla="*/ 455 h 917"/>
              <a:gd name="T10" fmla="*/ 336 w 989"/>
              <a:gd name="T11" fmla="*/ 329 h 917"/>
              <a:gd name="T12" fmla="*/ 268 w 989"/>
              <a:gd name="T13" fmla="*/ 323 h 917"/>
              <a:gd name="T14" fmla="*/ 200 w 989"/>
              <a:gd name="T15" fmla="*/ 394 h 917"/>
              <a:gd name="T16" fmla="*/ 206 w 989"/>
              <a:gd name="T17" fmla="*/ 457 h 917"/>
              <a:gd name="T18" fmla="*/ 409 w 989"/>
              <a:gd name="T19" fmla="*/ 672 h 917"/>
              <a:gd name="T20" fmla="*/ 523 w 989"/>
              <a:gd name="T21" fmla="*/ 662 h 917"/>
              <a:gd name="T22" fmla="*/ 949 w 989"/>
              <a:gd name="T23" fmla="*/ 236 h 917"/>
              <a:gd name="T24" fmla="*/ 965 w 989"/>
              <a:gd name="T25" fmla="*/ 178 h 917"/>
              <a:gd name="T26" fmla="*/ 756 w 989"/>
              <a:gd name="T27" fmla="*/ 704 h 917"/>
              <a:gd name="T28" fmla="*/ 659 w 989"/>
              <a:gd name="T29" fmla="*/ 801 h 917"/>
              <a:gd name="T30" fmla="*/ 213 w 989"/>
              <a:gd name="T31" fmla="*/ 801 h 917"/>
              <a:gd name="T32" fmla="*/ 116 w 989"/>
              <a:gd name="T33" fmla="*/ 704 h 917"/>
              <a:gd name="T34" fmla="*/ 116 w 989"/>
              <a:gd name="T35" fmla="*/ 213 h 917"/>
              <a:gd name="T36" fmla="*/ 213 w 989"/>
              <a:gd name="T37" fmla="*/ 116 h 917"/>
              <a:gd name="T38" fmla="*/ 659 w 989"/>
              <a:gd name="T39" fmla="*/ 116 h 917"/>
              <a:gd name="T40" fmla="*/ 683 w 989"/>
              <a:gd name="T41" fmla="*/ 120 h 917"/>
              <a:gd name="T42" fmla="*/ 769 w 989"/>
              <a:gd name="T43" fmla="*/ 31 h 917"/>
              <a:gd name="T44" fmla="*/ 659 w 989"/>
              <a:gd name="T45" fmla="*/ 0 h 917"/>
              <a:gd name="T46" fmla="*/ 213 w 989"/>
              <a:gd name="T47" fmla="*/ 0 h 917"/>
              <a:gd name="T48" fmla="*/ 0 w 989"/>
              <a:gd name="T49" fmla="*/ 213 h 917"/>
              <a:gd name="T50" fmla="*/ 0 w 989"/>
              <a:gd name="T51" fmla="*/ 704 h 917"/>
              <a:gd name="T52" fmla="*/ 213 w 989"/>
              <a:gd name="T53" fmla="*/ 917 h 917"/>
              <a:gd name="T54" fmla="*/ 659 w 989"/>
              <a:gd name="T55" fmla="*/ 917 h 917"/>
              <a:gd name="T56" fmla="*/ 872 w 989"/>
              <a:gd name="T57" fmla="*/ 704 h 917"/>
              <a:gd name="T58" fmla="*/ 872 w 989"/>
              <a:gd name="T59" fmla="*/ 465 h 917"/>
              <a:gd name="T60" fmla="*/ 756 w 989"/>
              <a:gd name="T61" fmla="*/ 518 h 917"/>
              <a:gd name="T62" fmla="*/ 756 w 989"/>
              <a:gd name="T63" fmla="*/ 704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89" h="917">
                <a:moveTo>
                  <a:pt x="965" y="178"/>
                </a:moveTo>
                <a:cubicBezTo>
                  <a:pt x="965" y="178"/>
                  <a:pt x="926" y="130"/>
                  <a:pt x="891" y="100"/>
                </a:cubicBezTo>
                <a:cubicBezTo>
                  <a:pt x="860" y="74"/>
                  <a:pt x="823" y="113"/>
                  <a:pt x="823" y="113"/>
                </a:cubicBezTo>
                <a:cubicBezTo>
                  <a:pt x="823" y="113"/>
                  <a:pt x="528" y="398"/>
                  <a:pt x="509" y="424"/>
                </a:cubicBezTo>
                <a:cubicBezTo>
                  <a:pt x="490" y="449"/>
                  <a:pt x="469" y="472"/>
                  <a:pt x="452" y="455"/>
                </a:cubicBezTo>
                <a:cubicBezTo>
                  <a:pt x="433" y="436"/>
                  <a:pt x="371" y="365"/>
                  <a:pt x="336" y="329"/>
                </a:cubicBezTo>
                <a:cubicBezTo>
                  <a:pt x="300" y="294"/>
                  <a:pt x="268" y="323"/>
                  <a:pt x="268" y="323"/>
                </a:cubicBezTo>
                <a:cubicBezTo>
                  <a:pt x="268" y="323"/>
                  <a:pt x="223" y="368"/>
                  <a:pt x="200" y="394"/>
                </a:cubicBezTo>
                <a:cubicBezTo>
                  <a:pt x="172" y="426"/>
                  <a:pt x="206" y="457"/>
                  <a:pt x="206" y="457"/>
                </a:cubicBezTo>
                <a:cubicBezTo>
                  <a:pt x="409" y="672"/>
                  <a:pt x="409" y="672"/>
                  <a:pt x="409" y="672"/>
                </a:cubicBezTo>
                <a:cubicBezTo>
                  <a:pt x="409" y="672"/>
                  <a:pt x="456" y="723"/>
                  <a:pt x="523" y="662"/>
                </a:cubicBezTo>
                <a:cubicBezTo>
                  <a:pt x="569" y="620"/>
                  <a:pt x="921" y="262"/>
                  <a:pt x="949" y="236"/>
                </a:cubicBezTo>
                <a:cubicBezTo>
                  <a:pt x="989" y="198"/>
                  <a:pt x="965" y="178"/>
                  <a:pt x="965" y="178"/>
                </a:cubicBezTo>
                <a:close/>
                <a:moveTo>
                  <a:pt x="756" y="704"/>
                </a:moveTo>
                <a:cubicBezTo>
                  <a:pt x="755" y="757"/>
                  <a:pt x="712" y="801"/>
                  <a:pt x="659" y="801"/>
                </a:cubicBezTo>
                <a:cubicBezTo>
                  <a:pt x="213" y="801"/>
                  <a:pt x="213" y="801"/>
                  <a:pt x="213" y="801"/>
                </a:cubicBezTo>
                <a:cubicBezTo>
                  <a:pt x="160" y="801"/>
                  <a:pt x="116" y="757"/>
                  <a:pt x="116" y="704"/>
                </a:cubicBezTo>
                <a:cubicBezTo>
                  <a:pt x="116" y="213"/>
                  <a:pt x="116" y="213"/>
                  <a:pt x="116" y="213"/>
                </a:cubicBezTo>
                <a:cubicBezTo>
                  <a:pt x="116" y="160"/>
                  <a:pt x="160" y="116"/>
                  <a:pt x="213" y="116"/>
                </a:cubicBezTo>
                <a:cubicBezTo>
                  <a:pt x="659" y="116"/>
                  <a:pt x="659" y="116"/>
                  <a:pt x="659" y="116"/>
                </a:cubicBezTo>
                <a:cubicBezTo>
                  <a:pt x="667" y="116"/>
                  <a:pt x="675" y="118"/>
                  <a:pt x="683" y="120"/>
                </a:cubicBezTo>
                <a:cubicBezTo>
                  <a:pt x="769" y="31"/>
                  <a:pt x="769" y="31"/>
                  <a:pt x="769" y="31"/>
                </a:cubicBezTo>
                <a:cubicBezTo>
                  <a:pt x="737" y="11"/>
                  <a:pt x="699" y="0"/>
                  <a:pt x="659" y="0"/>
                </a:cubicBezTo>
                <a:cubicBezTo>
                  <a:pt x="213" y="0"/>
                  <a:pt x="213" y="0"/>
                  <a:pt x="213" y="0"/>
                </a:cubicBezTo>
                <a:cubicBezTo>
                  <a:pt x="95" y="0"/>
                  <a:pt x="0" y="95"/>
                  <a:pt x="0" y="213"/>
                </a:cubicBezTo>
                <a:cubicBezTo>
                  <a:pt x="0" y="704"/>
                  <a:pt x="0" y="704"/>
                  <a:pt x="0" y="704"/>
                </a:cubicBezTo>
                <a:cubicBezTo>
                  <a:pt x="0" y="822"/>
                  <a:pt x="95" y="917"/>
                  <a:pt x="213" y="917"/>
                </a:cubicBezTo>
                <a:cubicBezTo>
                  <a:pt x="659" y="917"/>
                  <a:pt x="659" y="917"/>
                  <a:pt x="659" y="917"/>
                </a:cubicBezTo>
                <a:cubicBezTo>
                  <a:pt x="776" y="917"/>
                  <a:pt x="872" y="822"/>
                  <a:pt x="872" y="704"/>
                </a:cubicBezTo>
                <a:cubicBezTo>
                  <a:pt x="872" y="465"/>
                  <a:pt x="872" y="465"/>
                  <a:pt x="872" y="465"/>
                </a:cubicBezTo>
                <a:cubicBezTo>
                  <a:pt x="756" y="518"/>
                  <a:pt x="756" y="518"/>
                  <a:pt x="756" y="518"/>
                </a:cubicBezTo>
                <a:lnTo>
                  <a:pt x="756" y="704"/>
                </a:lnTo>
                <a:close/>
              </a:path>
            </a:pathLst>
          </a:custGeom>
          <a:solidFill>
            <a:srgbClr val="C00000"/>
          </a:solidFill>
          <a:ln>
            <a:noFill/>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3229"/>
              </a:solidFill>
              <a:effectLst/>
              <a:uLnTx/>
              <a:uFillTx/>
              <a:cs typeface="+mn-ea"/>
              <a:sym typeface="+mn-lt"/>
            </a:endParaRPr>
          </a:p>
        </p:txBody>
      </p:sp>
      <p:sp>
        <p:nvSpPr>
          <p:cNvPr id="31" name="TextBox 72">
            <a:extLst>
              <a:ext uri="{FF2B5EF4-FFF2-40B4-BE49-F238E27FC236}">
                <a16:creationId xmlns:a16="http://schemas.microsoft.com/office/drawing/2014/main" id="{12094072-6D62-7745-8D6C-83AC10380D74}"/>
              </a:ext>
            </a:extLst>
          </p:cNvPr>
          <p:cNvSpPr txBox="1"/>
          <p:nvPr/>
        </p:nvSpPr>
        <p:spPr>
          <a:xfrm>
            <a:off x="6096000" y="2431615"/>
            <a:ext cx="5230162" cy="861774"/>
          </a:xfrm>
          <a:prstGeom prst="rect">
            <a:avLst/>
          </a:prstGeom>
          <a:noFill/>
        </p:spPr>
        <p:txBody>
          <a:bodyPr wrap="square" lIns="0" tIns="0" rIns="0" bIns="0" rtlCol="0">
            <a:spAutoFit/>
          </a:bodyPr>
          <a:lstStyle/>
          <a:p>
            <a:pPr algn="just"/>
            <a:r>
              <a:rPr lang="vi-VN" sz="2800" dirty="0" smtClean="0">
                <a:latin typeface="SVN-Bulgary" pitchFamily="2" charset="0"/>
              </a:rPr>
              <a:t>Nắm </a:t>
            </a:r>
            <a:r>
              <a:rPr lang="en-US" sz="2800" dirty="0" err="1" smtClean="0">
                <a:latin typeface="SVN-Bulgary" pitchFamily="2" charset="0"/>
              </a:rPr>
              <a:t>được</a:t>
            </a:r>
            <a:r>
              <a:rPr lang="en-US" sz="2800" dirty="0" smtClean="0">
                <a:latin typeface="SVN-Bulgary" pitchFamily="2" charset="0"/>
              </a:rPr>
              <a:t> </a:t>
            </a:r>
            <a:r>
              <a:rPr lang="vi-VN" sz="2800" dirty="0" smtClean="0">
                <a:latin typeface="SVN-Bulgary" pitchFamily="2" charset="0"/>
              </a:rPr>
              <a:t>khái niệm và </a:t>
            </a:r>
            <a:r>
              <a:rPr lang="en-US" sz="2800" dirty="0" err="1" smtClean="0">
                <a:latin typeface="SVN-Bulgary" pitchFamily="2" charset="0"/>
              </a:rPr>
              <a:t>một</a:t>
            </a:r>
            <a:r>
              <a:rPr lang="en-US" sz="2800" dirty="0" smtClean="0">
                <a:latin typeface="SVN-Bulgary" pitchFamily="2" charset="0"/>
              </a:rPr>
              <a:t> </a:t>
            </a:r>
            <a:r>
              <a:rPr lang="en-US" sz="2800" dirty="0" err="1">
                <a:latin typeface="SVN-Bulgary" pitchFamily="2" charset="0"/>
              </a:rPr>
              <a:t>số</a:t>
            </a:r>
            <a:r>
              <a:rPr lang="en-US" sz="2800" dirty="0">
                <a:latin typeface="SVN-Bulgary" pitchFamily="2" charset="0"/>
              </a:rPr>
              <a:t> </a:t>
            </a:r>
            <a:r>
              <a:rPr lang="vi-VN" sz="2800" dirty="0" smtClean="0">
                <a:latin typeface="SVN-Bulgary" pitchFamily="2" charset="0"/>
              </a:rPr>
              <a:t>đặc điểm của</a:t>
            </a:r>
            <a:r>
              <a:rPr lang="en-US" sz="2800" dirty="0" smtClean="0">
                <a:latin typeface="SVN-Bulgary" pitchFamily="2" charset="0"/>
              </a:rPr>
              <a:t> </a:t>
            </a:r>
            <a:r>
              <a:rPr lang="en-US" sz="2800" dirty="0" err="1">
                <a:latin typeface="SVN-Bulgary" pitchFamily="2" charset="0"/>
              </a:rPr>
              <a:t>truyện</a:t>
            </a:r>
            <a:r>
              <a:rPr lang="en-US" sz="2800" dirty="0">
                <a:latin typeface="SVN-Bulgary" pitchFamily="2" charset="0"/>
              </a:rPr>
              <a:t> </a:t>
            </a:r>
            <a:r>
              <a:rPr lang="en-US" sz="2800" dirty="0" err="1">
                <a:latin typeface="SVN-Bulgary" pitchFamily="2" charset="0"/>
              </a:rPr>
              <a:t>trinh</a:t>
            </a:r>
            <a:r>
              <a:rPr lang="en-US" sz="2800" dirty="0">
                <a:latin typeface="SVN-Bulgary" pitchFamily="2" charset="0"/>
              </a:rPr>
              <a:t> </a:t>
            </a:r>
            <a:r>
              <a:rPr lang="en-US" sz="2800" dirty="0" err="1">
                <a:latin typeface="SVN-Bulgary" pitchFamily="2" charset="0"/>
              </a:rPr>
              <a:t>thám</a:t>
            </a:r>
            <a:r>
              <a:rPr lang="en-US" sz="2800" dirty="0">
                <a:latin typeface="SVN-Bulgary" pitchFamily="2" charset="0"/>
              </a:rPr>
              <a:t>.</a:t>
            </a:r>
          </a:p>
        </p:txBody>
      </p:sp>
      <p:sp>
        <p:nvSpPr>
          <p:cNvPr id="34" name="Freeform 53">
            <a:extLst>
              <a:ext uri="{FF2B5EF4-FFF2-40B4-BE49-F238E27FC236}">
                <a16:creationId xmlns:a16="http://schemas.microsoft.com/office/drawing/2014/main" id="{581E2947-E620-7C4E-9780-9854D6EBF6B3}"/>
              </a:ext>
            </a:extLst>
          </p:cNvPr>
          <p:cNvSpPr>
            <a:spLocks noEditPoints="1"/>
          </p:cNvSpPr>
          <p:nvPr/>
        </p:nvSpPr>
        <p:spPr bwMode="auto">
          <a:xfrm>
            <a:off x="5104362" y="4323150"/>
            <a:ext cx="866884" cy="778080"/>
          </a:xfrm>
          <a:custGeom>
            <a:avLst/>
            <a:gdLst>
              <a:gd name="T0" fmla="*/ 965 w 989"/>
              <a:gd name="T1" fmla="*/ 178 h 917"/>
              <a:gd name="T2" fmla="*/ 891 w 989"/>
              <a:gd name="T3" fmla="*/ 100 h 917"/>
              <a:gd name="T4" fmla="*/ 823 w 989"/>
              <a:gd name="T5" fmla="*/ 113 h 917"/>
              <a:gd name="T6" fmla="*/ 509 w 989"/>
              <a:gd name="T7" fmla="*/ 424 h 917"/>
              <a:gd name="T8" fmla="*/ 452 w 989"/>
              <a:gd name="T9" fmla="*/ 455 h 917"/>
              <a:gd name="T10" fmla="*/ 336 w 989"/>
              <a:gd name="T11" fmla="*/ 329 h 917"/>
              <a:gd name="T12" fmla="*/ 268 w 989"/>
              <a:gd name="T13" fmla="*/ 323 h 917"/>
              <a:gd name="T14" fmla="*/ 200 w 989"/>
              <a:gd name="T15" fmla="*/ 394 h 917"/>
              <a:gd name="T16" fmla="*/ 206 w 989"/>
              <a:gd name="T17" fmla="*/ 457 h 917"/>
              <a:gd name="T18" fmla="*/ 409 w 989"/>
              <a:gd name="T19" fmla="*/ 672 h 917"/>
              <a:gd name="T20" fmla="*/ 523 w 989"/>
              <a:gd name="T21" fmla="*/ 662 h 917"/>
              <a:gd name="T22" fmla="*/ 949 w 989"/>
              <a:gd name="T23" fmla="*/ 236 h 917"/>
              <a:gd name="T24" fmla="*/ 965 w 989"/>
              <a:gd name="T25" fmla="*/ 178 h 917"/>
              <a:gd name="T26" fmla="*/ 756 w 989"/>
              <a:gd name="T27" fmla="*/ 704 h 917"/>
              <a:gd name="T28" fmla="*/ 659 w 989"/>
              <a:gd name="T29" fmla="*/ 801 h 917"/>
              <a:gd name="T30" fmla="*/ 213 w 989"/>
              <a:gd name="T31" fmla="*/ 801 h 917"/>
              <a:gd name="T32" fmla="*/ 116 w 989"/>
              <a:gd name="T33" fmla="*/ 704 h 917"/>
              <a:gd name="T34" fmla="*/ 116 w 989"/>
              <a:gd name="T35" fmla="*/ 213 h 917"/>
              <a:gd name="T36" fmla="*/ 213 w 989"/>
              <a:gd name="T37" fmla="*/ 116 h 917"/>
              <a:gd name="T38" fmla="*/ 659 w 989"/>
              <a:gd name="T39" fmla="*/ 116 h 917"/>
              <a:gd name="T40" fmla="*/ 683 w 989"/>
              <a:gd name="T41" fmla="*/ 120 h 917"/>
              <a:gd name="T42" fmla="*/ 769 w 989"/>
              <a:gd name="T43" fmla="*/ 31 h 917"/>
              <a:gd name="T44" fmla="*/ 659 w 989"/>
              <a:gd name="T45" fmla="*/ 0 h 917"/>
              <a:gd name="T46" fmla="*/ 213 w 989"/>
              <a:gd name="T47" fmla="*/ 0 h 917"/>
              <a:gd name="T48" fmla="*/ 0 w 989"/>
              <a:gd name="T49" fmla="*/ 213 h 917"/>
              <a:gd name="T50" fmla="*/ 0 w 989"/>
              <a:gd name="T51" fmla="*/ 704 h 917"/>
              <a:gd name="T52" fmla="*/ 213 w 989"/>
              <a:gd name="T53" fmla="*/ 917 h 917"/>
              <a:gd name="T54" fmla="*/ 659 w 989"/>
              <a:gd name="T55" fmla="*/ 917 h 917"/>
              <a:gd name="T56" fmla="*/ 872 w 989"/>
              <a:gd name="T57" fmla="*/ 704 h 917"/>
              <a:gd name="T58" fmla="*/ 872 w 989"/>
              <a:gd name="T59" fmla="*/ 465 h 917"/>
              <a:gd name="T60" fmla="*/ 756 w 989"/>
              <a:gd name="T61" fmla="*/ 518 h 917"/>
              <a:gd name="T62" fmla="*/ 756 w 989"/>
              <a:gd name="T63" fmla="*/ 704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89" h="917">
                <a:moveTo>
                  <a:pt x="965" y="178"/>
                </a:moveTo>
                <a:cubicBezTo>
                  <a:pt x="965" y="178"/>
                  <a:pt x="926" y="130"/>
                  <a:pt x="891" y="100"/>
                </a:cubicBezTo>
                <a:cubicBezTo>
                  <a:pt x="860" y="74"/>
                  <a:pt x="823" y="113"/>
                  <a:pt x="823" y="113"/>
                </a:cubicBezTo>
                <a:cubicBezTo>
                  <a:pt x="823" y="113"/>
                  <a:pt x="528" y="398"/>
                  <a:pt x="509" y="424"/>
                </a:cubicBezTo>
                <a:cubicBezTo>
                  <a:pt x="490" y="449"/>
                  <a:pt x="469" y="472"/>
                  <a:pt x="452" y="455"/>
                </a:cubicBezTo>
                <a:cubicBezTo>
                  <a:pt x="433" y="436"/>
                  <a:pt x="371" y="365"/>
                  <a:pt x="336" y="329"/>
                </a:cubicBezTo>
                <a:cubicBezTo>
                  <a:pt x="300" y="294"/>
                  <a:pt x="268" y="323"/>
                  <a:pt x="268" y="323"/>
                </a:cubicBezTo>
                <a:cubicBezTo>
                  <a:pt x="268" y="323"/>
                  <a:pt x="223" y="368"/>
                  <a:pt x="200" y="394"/>
                </a:cubicBezTo>
                <a:cubicBezTo>
                  <a:pt x="172" y="426"/>
                  <a:pt x="206" y="457"/>
                  <a:pt x="206" y="457"/>
                </a:cubicBezTo>
                <a:cubicBezTo>
                  <a:pt x="409" y="672"/>
                  <a:pt x="409" y="672"/>
                  <a:pt x="409" y="672"/>
                </a:cubicBezTo>
                <a:cubicBezTo>
                  <a:pt x="409" y="672"/>
                  <a:pt x="456" y="723"/>
                  <a:pt x="523" y="662"/>
                </a:cubicBezTo>
                <a:cubicBezTo>
                  <a:pt x="569" y="620"/>
                  <a:pt x="921" y="262"/>
                  <a:pt x="949" y="236"/>
                </a:cubicBezTo>
                <a:cubicBezTo>
                  <a:pt x="989" y="198"/>
                  <a:pt x="965" y="178"/>
                  <a:pt x="965" y="178"/>
                </a:cubicBezTo>
                <a:close/>
                <a:moveTo>
                  <a:pt x="756" y="704"/>
                </a:moveTo>
                <a:cubicBezTo>
                  <a:pt x="755" y="757"/>
                  <a:pt x="712" y="801"/>
                  <a:pt x="659" y="801"/>
                </a:cubicBezTo>
                <a:cubicBezTo>
                  <a:pt x="213" y="801"/>
                  <a:pt x="213" y="801"/>
                  <a:pt x="213" y="801"/>
                </a:cubicBezTo>
                <a:cubicBezTo>
                  <a:pt x="160" y="801"/>
                  <a:pt x="116" y="757"/>
                  <a:pt x="116" y="704"/>
                </a:cubicBezTo>
                <a:cubicBezTo>
                  <a:pt x="116" y="213"/>
                  <a:pt x="116" y="213"/>
                  <a:pt x="116" y="213"/>
                </a:cubicBezTo>
                <a:cubicBezTo>
                  <a:pt x="116" y="160"/>
                  <a:pt x="160" y="116"/>
                  <a:pt x="213" y="116"/>
                </a:cubicBezTo>
                <a:cubicBezTo>
                  <a:pt x="659" y="116"/>
                  <a:pt x="659" y="116"/>
                  <a:pt x="659" y="116"/>
                </a:cubicBezTo>
                <a:cubicBezTo>
                  <a:pt x="667" y="116"/>
                  <a:pt x="675" y="118"/>
                  <a:pt x="683" y="120"/>
                </a:cubicBezTo>
                <a:cubicBezTo>
                  <a:pt x="769" y="31"/>
                  <a:pt x="769" y="31"/>
                  <a:pt x="769" y="31"/>
                </a:cubicBezTo>
                <a:cubicBezTo>
                  <a:pt x="737" y="11"/>
                  <a:pt x="699" y="0"/>
                  <a:pt x="659" y="0"/>
                </a:cubicBezTo>
                <a:cubicBezTo>
                  <a:pt x="213" y="0"/>
                  <a:pt x="213" y="0"/>
                  <a:pt x="213" y="0"/>
                </a:cubicBezTo>
                <a:cubicBezTo>
                  <a:pt x="95" y="0"/>
                  <a:pt x="0" y="95"/>
                  <a:pt x="0" y="213"/>
                </a:cubicBezTo>
                <a:cubicBezTo>
                  <a:pt x="0" y="704"/>
                  <a:pt x="0" y="704"/>
                  <a:pt x="0" y="704"/>
                </a:cubicBezTo>
                <a:cubicBezTo>
                  <a:pt x="0" y="822"/>
                  <a:pt x="95" y="917"/>
                  <a:pt x="213" y="917"/>
                </a:cubicBezTo>
                <a:cubicBezTo>
                  <a:pt x="659" y="917"/>
                  <a:pt x="659" y="917"/>
                  <a:pt x="659" y="917"/>
                </a:cubicBezTo>
                <a:cubicBezTo>
                  <a:pt x="776" y="917"/>
                  <a:pt x="872" y="822"/>
                  <a:pt x="872" y="704"/>
                </a:cubicBezTo>
                <a:cubicBezTo>
                  <a:pt x="872" y="465"/>
                  <a:pt x="872" y="465"/>
                  <a:pt x="872" y="465"/>
                </a:cubicBezTo>
                <a:cubicBezTo>
                  <a:pt x="756" y="518"/>
                  <a:pt x="756" y="518"/>
                  <a:pt x="756" y="518"/>
                </a:cubicBezTo>
                <a:lnTo>
                  <a:pt x="756" y="704"/>
                </a:lnTo>
                <a:close/>
              </a:path>
            </a:pathLst>
          </a:custGeom>
          <a:solidFill>
            <a:srgbClr val="C00000"/>
          </a:solidFill>
          <a:ln>
            <a:noFill/>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3229"/>
              </a:solidFill>
              <a:effectLst/>
              <a:uLnTx/>
              <a:uFillTx/>
              <a:cs typeface="+mn-ea"/>
              <a:sym typeface="+mn-lt"/>
            </a:endParaRPr>
          </a:p>
        </p:txBody>
      </p:sp>
      <p:sp>
        <p:nvSpPr>
          <p:cNvPr id="39" name="TextBox 72">
            <a:extLst>
              <a:ext uri="{FF2B5EF4-FFF2-40B4-BE49-F238E27FC236}">
                <a16:creationId xmlns:a16="http://schemas.microsoft.com/office/drawing/2014/main" id="{32860A51-B999-444C-AD00-13CEE81E1E75}"/>
              </a:ext>
            </a:extLst>
          </p:cNvPr>
          <p:cNvSpPr txBox="1"/>
          <p:nvPr/>
        </p:nvSpPr>
        <p:spPr>
          <a:xfrm>
            <a:off x="6132120" y="4215971"/>
            <a:ext cx="5297097" cy="1723549"/>
          </a:xfrm>
          <a:prstGeom prst="rect">
            <a:avLst/>
          </a:prstGeom>
          <a:noFill/>
        </p:spPr>
        <p:txBody>
          <a:bodyPr wrap="square" lIns="0" tIns="0" rIns="0" bIns="0" rtlCol="0">
            <a:spAutoFit/>
          </a:bodyPr>
          <a:lstStyle/>
          <a:p>
            <a:pPr algn="just"/>
            <a:r>
              <a:rPr lang="en-US" sz="2800" dirty="0" err="1">
                <a:latin typeface="SVN-Bulgary" pitchFamily="2" charset="0"/>
              </a:rPr>
              <a:t>Nêu</a:t>
            </a:r>
            <a:r>
              <a:rPr lang="en-US" sz="2800" dirty="0">
                <a:latin typeface="SVN-Bulgary" pitchFamily="2" charset="0"/>
              </a:rPr>
              <a:t> </a:t>
            </a:r>
            <a:r>
              <a:rPr lang="en-US" sz="2800" dirty="0" err="1">
                <a:latin typeface="SVN-Bulgary" pitchFamily="2" charset="0"/>
              </a:rPr>
              <a:t>được</a:t>
            </a:r>
            <a:r>
              <a:rPr lang="en-US" sz="2800" dirty="0">
                <a:latin typeface="SVN-Bulgary" pitchFamily="2" charset="0"/>
              </a:rPr>
              <a:t> </a:t>
            </a:r>
            <a:r>
              <a:rPr lang="en-US" sz="2800" dirty="0" err="1">
                <a:latin typeface="SVN-Bulgary" pitchFamily="2" charset="0"/>
              </a:rPr>
              <a:t>nội</a:t>
            </a:r>
            <a:r>
              <a:rPr lang="en-US" sz="2800" dirty="0">
                <a:latin typeface="SVN-Bulgary" pitchFamily="2" charset="0"/>
              </a:rPr>
              <a:t> dung </a:t>
            </a:r>
            <a:r>
              <a:rPr lang="en-US" sz="2800" dirty="0" err="1">
                <a:latin typeface="SVN-Bulgary" pitchFamily="2" charset="0"/>
              </a:rPr>
              <a:t>bao</a:t>
            </a:r>
            <a:r>
              <a:rPr lang="en-US" sz="2800" dirty="0">
                <a:latin typeface="SVN-Bulgary" pitchFamily="2" charset="0"/>
              </a:rPr>
              <a:t> </a:t>
            </a:r>
            <a:r>
              <a:rPr lang="vi-VN" sz="2800" dirty="0" smtClean="0">
                <a:latin typeface="SVN-Bulgary" pitchFamily="2" charset="0"/>
              </a:rPr>
              <a:t>quát, cốt truyện</a:t>
            </a:r>
            <a:r>
              <a:rPr lang="en-US" sz="2800" dirty="0" smtClean="0">
                <a:latin typeface="SVN-Bulgary" pitchFamily="2" charset="0"/>
              </a:rPr>
              <a:t> </a:t>
            </a:r>
            <a:r>
              <a:rPr lang="en-US" sz="2800" dirty="0" err="1">
                <a:latin typeface="SVN-Bulgary" pitchFamily="2" charset="0"/>
              </a:rPr>
              <a:t>của</a:t>
            </a:r>
            <a:r>
              <a:rPr lang="en-US" sz="2800" dirty="0">
                <a:latin typeface="SVN-Bulgary" pitchFamily="2" charset="0"/>
              </a:rPr>
              <a:t> </a:t>
            </a:r>
            <a:r>
              <a:rPr lang="vi-VN" sz="2800" dirty="0" smtClean="0">
                <a:latin typeface="SVN-Bulgary" pitchFamily="2" charset="0"/>
              </a:rPr>
              <a:t>văn bản</a:t>
            </a:r>
            <a:r>
              <a:rPr lang="en-US" sz="2800" dirty="0" smtClean="0">
                <a:latin typeface="SVN-Bulgary" pitchFamily="2" charset="0"/>
              </a:rPr>
              <a:t>;</a:t>
            </a:r>
            <a:r>
              <a:rPr lang="vi-VN" sz="2800" dirty="0" smtClean="0">
                <a:latin typeface="SVN-Bulgary" pitchFamily="2" charset="0"/>
              </a:rPr>
              <a:t> hệ thống nhân vật,</a:t>
            </a:r>
            <a:r>
              <a:rPr lang="en-US" sz="2800" dirty="0" smtClean="0">
                <a:latin typeface="SVN-Bulgary" pitchFamily="2" charset="0"/>
              </a:rPr>
              <a:t> </a:t>
            </a:r>
            <a:r>
              <a:rPr lang="en-US" sz="2800" dirty="0" err="1">
                <a:latin typeface="SVN-Bulgary" pitchFamily="2" charset="0"/>
              </a:rPr>
              <a:t>phân</a:t>
            </a:r>
            <a:r>
              <a:rPr lang="en-US" sz="2800" dirty="0">
                <a:latin typeface="SVN-Bulgary" pitchFamily="2" charset="0"/>
              </a:rPr>
              <a:t> </a:t>
            </a:r>
            <a:r>
              <a:rPr lang="en-US" sz="2800" dirty="0" err="1">
                <a:latin typeface="SVN-Bulgary" pitchFamily="2" charset="0"/>
              </a:rPr>
              <a:t>tích</a:t>
            </a:r>
            <a:r>
              <a:rPr lang="en-US" sz="2800" dirty="0">
                <a:latin typeface="SVN-Bulgary" pitchFamily="2" charset="0"/>
              </a:rPr>
              <a:t> </a:t>
            </a:r>
            <a:r>
              <a:rPr lang="vi-VN" sz="2800" dirty="0" smtClean="0">
                <a:latin typeface="SVN-Bulgary" pitchFamily="2" charset="0"/>
              </a:rPr>
              <a:t>được </a:t>
            </a:r>
            <a:r>
              <a:rPr lang="en-US" sz="2800" dirty="0" err="1" smtClean="0">
                <a:latin typeface="SVN-Bulgary" pitchFamily="2" charset="0"/>
              </a:rPr>
              <a:t>các</a:t>
            </a:r>
            <a:r>
              <a:rPr lang="en-US" sz="2800" dirty="0" smtClean="0">
                <a:latin typeface="SVN-Bulgary" pitchFamily="2" charset="0"/>
              </a:rPr>
              <a:t> </a:t>
            </a:r>
            <a:r>
              <a:rPr lang="en-US" sz="2800" dirty="0">
                <a:latin typeface="SVN-Bulgary" pitchFamily="2" charset="0"/>
              </a:rPr>
              <a:t>chi </a:t>
            </a:r>
            <a:r>
              <a:rPr lang="en-US" sz="2800" dirty="0" err="1" smtClean="0">
                <a:latin typeface="SVN-Bulgary" pitchFamily="2" charset="0"/>
              </a:rPr>
              <a:t>tiết</a:t>
            </a:r>
            <a:r>
              <a:rPr lang="vi-VN" sz="2800" dirty="0">
                <a:latin typeface="SVN-Bulgary" pitchFamily="2" charset="0"/>
              </a:rPr>
              <a:t> </a:t>
            </a:r>
            <a:r>
              <a:rPr lang="vi-VN" sz="2800" dirty="0" smtClean="0">
                <a:latin typeface="SVN-Bulgary" pitchFamily="2" charset="0"/>
              </a:rPr>
              <a:t>trong truyện trinh thám.</a:t>
            </a:r>
            <a:endParaRPr lang="en-US" sz="2800" dirty="0">
              <a:latin typeface="SVN-Bulgary" pitchFamily="2" charset="0"/>
            </a:endParaRPr>
          </a:p>
        </p:txBody>
      </p:sp>
      <p:sp>
        <p:nvSpPr>
          <p:cNvPr id="40" name="TextBox 39">
            <a:extLst>
              <a:ext uri="{FF2B5EF4-FFF2-40B4-BE49-F238E27FC236}">
                <a16:creationId xmlns:a16="http://schemas.microsoft.com/office/drawing/2014/main" id="{13D1EBF2-E466-7F4C-8710-33A0BA283BCA}"/>
              </a:ext>
            </a:extLst>
          </p:cNvPr>
          <p:cNvSpPr txBox="1"/>
          <p:nvPr/>
        </p:nvSpPr>
        <p:spPr>
          <a:xfrm>
            <a:off x="4878799" y="7072683"/>
            <a:ext cx="6331352" cy="1061829"/>
          </a:xfrm>
          <a:prstGeom prst="rect">
            <a:avLst/>
          </a:prstGeom>
          <a:noFill/>
        </p:spPr>
        <p:txBody>
          <a:bodyPr wrap="square">
            <a:spAutoFit/>
          </a:bodyPr>
          <a:lstStyle/>
          <a:p>
            <a:pPr marL="1143000" lvl="2" indent="-228600">
              <a:spcBef>
                <a:spcPts val="805"/>
              </a:spcBef>
              <a:spcAft>
                <a:spcPts val="0"/>
              </a:spcAft>
              <a:buSzPts val="1200"/>
              <a:buFont typeface="Times New Roman" panose="02020603050405020304" pitchFamily="18" charset="0"/>
              <a:buAutoNum type="arabicPeriod"/>
              <a:tabLst>
                <a:tab pos="610235" algn="l"/>
              </a:tabLst>
            </a:pPr>
            <a:r>
              <a:rPr lang="vi-VN" sz="1200" b="1" dirty="0">
                <a:effectLst/>
                <a:latin typeface="Times New Roman" panose="02020603050405020304" pitchFamily="18" charset="0"/>
                <a:ea typeface="Times New Roman" panose="02020603050405020304" pitchFamily="18" charset="0"/>
              </a:rPr>
              <a:t>Năng</a:t>
            </a:r>
            <a:r>
              <a:rPr lang="vi-VN" sz="1200" b="1" spc="-5" dirty="0">
                <a:effectLst/>
                <a:latin typeface="Times New Roman" panose="02020603050405020304" pitchFamily="18" charset="0"/>
                <a:ea typeface="Times New Roman" panose="02020603050405020304" pitchFamily="18" charset="0"/>
              </a:rPr>
              <a:t> </a:t>
            </a:r>
            <a:r>
              <a:rPr lang="vi-VN" sz="1200" b="1" dirty="0">
                <a:effectLst/>
                <a:latin typeface="Times New Roman" panose="02020603050405020304" pitchFamily="18" charset="0"/>
                <a:ea typeface="Times New Roman" panose="02020603050405020304" pitchFamily="18" charset="0"/>
              </a:rPr>
              <a:t>lực</a:t>
            </a:r>
            <a:r>
              <a:rPr lang="vi-VN" sz="1200" b="1" spc="-10" dirty="0">
                <a:effectLst/>
                <a:latin typeface="Times New Roman" panose="02020603050405020304" pitchFamily="18" charset="0"/>
                <a:ea typeface="Times New Roman" panose="02020603050405020304" pitchFamily="18" charset="0"/>
              </a:rPr>
              <a:t> </a:t>
            </a:r>
            <a:r>
              <a:rPr lang="vi-VN" sz="1200" b="1" dirty="0">
                <a:effectLst/>
                <a:latin typeface="Times New Roman" panose="02020603050405020304" pitchFamily="18" charset="0"/>
                <a:ea typeface="Times New Roman" panose="02020603050405020304" pitchFamily="18" charset="0"/>
              </a:rPr>
              <a:t>chung</a:t>
            </a:r>
            <a:endParaRPr lang="en-VN" sz="1200" b="1" dirty="0">
              <a:effectLst/>
              <a:latin typeface="Times New Roman" panose="02020603050405020304" pitchFamily="18" charset="0"/>
              <a:ea typeface="Times New Roman" panose="02020603050405020304" pitchFamily="18" charset="0"/>
            </a:endParaRPr>
          </a:p>
          <a:p>
            <a:pPr marL="342900">
              <a:spcBef>
                <a:spcPts val="585"/>
              </a:spcBef>
              <a:spcAft>
                <a:spcPts val="0"/>
              </a:spcAft>
            </a:pPr>
            <a:r>
              <a:rPr lang="vi-VN" sz="1200" dirty="0">
                <a:effectLst/>
                <a:latin typeface="Times New Roman" panose="02020603050405020304" pitchFamily="18" charset="0"/>
                <a:ea typeface="Times New Roman" panose="02020603050405020304" pitchFamily="18" charset="0"/>
              </a:rPr>
              <a:t>Năng</a:t>
            </a:r>
            <a:r>
              <a:rPr lang="vi-VN" sz="1200" spc="-5" dirty="0">
                <a:effectLst/>
                <a:latin typeface="Times New Roman" panose="02020603050405020304" pitchFamily="18" charset="0"/>
                <a:ea typeface="Times New Roman" panose="02020603050405020304" pitchFamily="18" charset="0"/>
              </a:rPr>
              <a:t> </a:t>
            </a:r>
            <a:r>
              <a:rPr lang="vi-VN" sz="1200" dirty="0">
                <a:effectLst/>
                <a:latin typeface="Times New Roman" panose="02020603050405020304" pitchFamily="18" charset="0"/>
                <a:ea typeface="Times New Roman" panose="02020603050405020304" pitchFamily="18" charset="0"/>
              </a:rPr>
              <a:t>lực</a:t>
            </a:r>
            <a:r>
              <a:rPr lang="vi-VN" sz="1200" spc="-10" dirty="0">
                <a:effectLst/>
                <a:latin typeface="Times New Roman" panose="02020603050405020304" pitchFamily="18" charset="0"/>
                <a:ea typeface="Times New Roman" panose="02020603050405020304" pitchFamily="18" charset="0"/>
              </a:rPr>
              <a:t> </a:t>
            </a:r>
            <a:r>
              <a:rPr lang="vi-VN" sz="1200" dirty="0">
                <a:effectLst/>
                <a:latin typeface="Times New Roman" panose="02020603050405020304" pitchFamily="18" charset="0"/>
                <a:ea typeface="Times New Roman" panose="02020603050405020304" pitchFamily="18" charset="0"/>
              </a:rPr>
              <a:t>giao</a:t>
            </a:r>
            <a:r>
              <a:rPr lang="vi-VN" sz="1200" spc="-5" dirty="0">
                <a:effectLst/>
                <a:latin typeface="Times New Roman" panose="02020603050405020304" pitchFamily="18" charset="0"/>
                <a:ea typeface="Times New Roman" panose="02020603050405020304" pitchFamily="18" charset="0"/>
              </a:rPr>
              <a:t> </a:t>
            </a:r>
            <a:r>
              <a:rPr lang="vi-VN" sz="1200" dirty="0">
                <a:effectLst/>
                <a:latin typeface="Times New Roman" panose="02020603050405020304" pitchFamily="18" charset="0"/>
                <a:ea typeface="Times New Roman" panose="02020603050405020304" pitchFamily="18" charset="0"/>
              </a:rPr>
              <a:t>tiếp và</a:t>
            </a:r>
            <a:r>
              <a:rPr lang="vi-VN" sz="1200" spc="-10" dirty="0">
                <a:effectLst/>
                <a:latin typeface="Times New Roman" panose="02020603050405020304" pitchFamily="18" charset="0"/>
                <a:ea typeface="Times New Roman" panose="02020603050405020304" pitchFamily="18" charset="0"/>
              </a:rPr>
              <a:t> </a:t>
            </a:r>
            <a:r>
              <a:rPr lang="vi-VN" sz="1200" dirty="0">
                <a:effectLst/>
                <a:latin typeface="Times New Roman" panose="02020603050405020304" pitchFamily="18" charset="0"/>
                <a:ea typeface="Times New Roman" panose="02020603050405020304" pitchFamily="18" charset="0"/>
              </a:rPr>
              <a:t>hợp</a:t>
            </a:r>
            <a:r>
              <a:rPr lang="vi-VN" sz="1200" spc="-5" dirty="0">
                <a:effectLst/>
                <a:latin typeface="Times New Roman" panose="02020603050405020304" pitchFamily="18" charset="0"/>
                <a:ea typeface="Times New Roman" panose="02020603050405020304" pitchFamily="18" charset="0"/>
              </a:rPr>
              <a:t> </a:t>
            </a:r>
            <a:r>
              <a:rPr lang="vi-VN" sz="1200" dirty="0">
                <a:effectLst/>
                <a:latin typeface="Times New Roman" panose="02020603050405020304" pitchFamily="18" charset="0"/>
                <a:ea typeface="Times New Roman" panose="02020603050405020304" pitchFamily="18" charset="0"/>
              </a:rPr>
              <a:t>tác: Biết</a:t>
            </a:r>
            <a:r>
              <a:rPr lang="vi-VN" sz="1200" spc="-5" dirty="0">
                <a:effectLst/>
                <a:latin typeface="Times New Roman" panose="02020603050405020304" pitchFamily="18" charset="0"/>
                <a:ea typeface="Times New Roman" panose="02020603050405020304" pitchFamily="18" charset="0"/>
              </a:rPr>
              <a:t> </a:t>
            </a:r>
            <a:r>
              <a:rPr lang="vi-VN" sz="1200" dirty="0">
                <a:effectLst/>
                <a:latin typeface="Times New Roman" panose="02020603050405020304" pitchFamily="18" charset="0"/>
                <a:ea typeface="Times New Roman" panose="02020603050405020304" pitchFamily="18" charset="0"/>
              </a:rPr>
              <a:t>lắng</a:t>
            </a:r>
            <a:r>
              <a:rPr lang="vi-VN" sz="1200" spc="-5" dirty="0">
                <a:effectLst/>
                <a:latin typeface="Times New Roman" panose="02020603050405020304" pitchFamily="18" charset="0"/>
                <a:ea typeface="Times New Roman" panose="02020603050405020304" pitchFamily="18" charset="0"/>
              </a:rPr>
              <a:t> </a:t>
            </a:r>
            <a:r>
              <a:rPr lang="vi-VN" sz="1200" dirty="0">
                <a:effectLst/>
                <a:latin typeface="Times New Roman" panose="02020603050405020304" pitchFamily="18" charset="0"/>
                <a:ea typeface="Times New Roman" panose="02020603050405020304" pitchFamily="18" charset="0"/>
              </a:rPr>
              <a:t>nghe</a:t>
            </a:r>
            <a:r>
              <a:rPr lang="vi-VN" sz="1200" spc="-5" dirty="0">
                <a:effectLst/>
                <a:latin typeface="Times New Roman" panose="02020603050405020304" pitchFamily="18" charset="0"/>
                <a:ea typeface="Times New Roman" panose="02020603050405020304" pitchFamily="18" charset="0"/>
              </a:rPr>
              <a:t> </a:t>
            </a:r>
            <a:r>
              <a:rPr lang="vi-VN" sz="1200" dirty="0">
                <a:effectLst/>
                <a:latin typeface="Times New Roman" panose="02020603050405020304" pitchFamily="18" charset="0"/>
                <a:ea typeface="Times New Roman" panose="02020603050405020304" pitchFamily="18" charset="0"/>
              </a:rPr>
              <a:t>và</a:t>
            </a:r>
            <a:r>
              <a:rPr lang="vi-VN" sz="1200" spc="-10" dirty="0">
                <a:effectLst/>
                <a:latin typeface="Times New Roman" panose="02020603050405020304" pitchFamily="18" charset="0"/>
                <a:ea typeface="Times New Roman" panose="02020603050405020304" pitchFamily="18" charset="0"/>
              </a:rPr>
              <a:t> </a:t>
            </a:r>
            <a:r>
              <a:rPr lang="vi-VN" sz="1200" dirty="0">
                <a:effectLst/>
                <a:latin typeface="Times New Roman" panose="02020603050405020304" pitchFamily="18" charset="0"/>
                <a:ea typeface="Times New Roman" panose="02020603050405020304" pitchFamily="18" charset="0"/>
              </a:rPr>
              <a:t>có</a:t>
            </a:r>
            <a:r>
              <a:rPr lang="vi-VN" sz="1200" spc="-5" dirty="0">
                <a:effectLst/>
                <a:latin typeface="Times New Roman" panose="02020603050405020304" pitchFamily="18" charset="0"/>
                <a:ea typeface="Times New Roman" panose="02020603050405020304" pitchFamily="18" charset="0"/>
              </a:rPr>
              <a:t> </a:t>
            </a:r>
            <a:r>
              <a:rPr lang="vi-VN" sz="1200" dirty="0">
                <a:effectLst/>
                <a:latin typeface="Times New Roman" panose="02020603050405020304" pitchFamily="18" charset="0"/>
                <a:ea typeface="Times New Roman" panose="02020603050405020304" pitchFamily="18" charset="0"/>
              </a:rPr>
              <a:t>phản hồi</a:t>
            </a:r>
            <a:r>
              <a:rPr lang="vi-VN" sz="1200" spc="-5" dirty="0">
                <a:effectLst/>
                <a:latin typeface="Times New Roman" panose="02020603050405020304" pitchFamily="18" charset="0"/>
                <a:ea typeface="Times New Roman" panose="02020603050405020304" pitchFamily="18" charset="0"/>
              </a:rPr>
              <a:t> </a:t>
            </a:r>
            <a:r>
              <a:rPr lang="vi-VN" sz="1200" dirty="0">
                <a:effectLst/>
                <a:latin typeface="Times New Roman" panose="02020603050405020304" pitchFamily="18" charset="0"/>
                <a:ea typeface="Times New Roman" panose="02020603050405020304" pitchFamily="18" charset="0"/>
              </a:rPr>
              <a:t>tích</a:t>
            </a:r>
            <a:r>
              <a:rPr lang="vi-VN" sz="1200" spc="-5" dirty="0">
                <a:effectLst/>
                <a:latin typeface="Times New Roman" panose="02020603050405020304" pitchFamily="18" charset="0"/>
                <a:ea typeface="Times New Roman" panose="02020603050405020304" pitchFamily="18" charset="0"/>
              </a:rPr>
              <a:t> </a:t>
            </a:r>
            <a:r>
              <a:rPr lang="vi-VN" sz="1200" dirty="0">
                <a:effectLst/>
                <a:latin typeface="Times New Roman" panose="02020603050405020304" pitchFamily="18" charset="0"/>
                <a:ea typeface="Times New Roman" panose="02020603050405020304" pitchFamily="18" charset="0"/>
              </a:rPr>
              <a:t>cực</a:t>
            </a:r>
            <a:r>
              <a:rPr lang="vi-VN" sz="1200" spc="-5" dirty="0">
                <a:effectLst/>
                <a:latin typeface="Times New Roman" panose="02020603050405020304" pitchFamily="18" charset="0"/>
                <a:ea typeface="Times New Roman" panose="02020603050405020304" pitchFamily="18" charset="0"/>
              </a:rPr>
              <a:t> </a:t>
            </a:r>
            <a:r>
              <a:rPr lang="vi-VN" sz="1200" dirty="0">
                <a:effectLst/>
                <a:latin typeface="Times New Roman" panose="02020603050405020304" pitchFamily="18" charset="0"/>
                <a:ea typeface="Times New Roman" panose="02020603050405020304" pitchFamily="18" charset="0"/>
              </a:rPr>
              <a:t>trong</a:t>
            </a:r>
            <a:r>
              <a:rPr lang="vi-VN" sz="1200" spc="5" dirty="0">
                <a:effectLst/>
                <a:latin typeface="Times New Roman" panose="02020603050405020304" pitchFamily="18" charset="0"/>
                <a:ea typeface="Times New Roman" panose="02020603050405020304" pitchFamily="18" charset="0"/>
              </a:rPr>
              <a:t> </a:t>
            </a:r>
            <a:r>
              <a:rPr lang="vi-VN" sz="1200" dirty="0">
                <a:effectLst/>
                <a:latin typeface="Times New Roman" panose="02020603050405020304" pitchFamily="18" charset="0"/>
                <a:ea typeface="Times New Roman" panose="02020603050405020304" pitchFamily="18" charset="0"/>
              </a:rPr>
              <a:t>giao</a:t>
            </a:r>
            <a:r>
              <a:rPr lang="vi-VN" sz="1200" spc="-5" dirty="0">
                <a:effectLst/>
                <a:latin typeface="Times New Roman" panose="02020603050405020304" pitchFamily="18" charset="0"/>
                <a:ea typeface="Times New Roman" panose="02020603050405020304" pitchFamily="18" charset="0"/>
              </a:rPr>
              <a:t> </a:t>
            </a:r>
            <a:r>
              <a:rPr lang="vi-VN" sz="1200" dirty="0">
                <a:effectLst/>
                <a:latin typeface="Times New Roman" panose="02020603050405020304" pitchFamily="18" charset="0"/>
                <a:ea typeface="Times New Roman" panose="02020603050405020304" pitchFamily="18" charset="0"/>
              </a:rPr>
              <a:t>tiếp.</a:t>
            </a:r>
            <a:endParaRPr lang="en-VN" sz="1200" dirty="0">
              <a:effectLst/>
              <a:latin typeface="Times New Roman" panose="02020603050405020304" pitchFamily="18" charset="0"/>
              <a:ea typeface="Times New Roman" panose="02020603050405020304" pitchFamily="18" charset="0"/>
            </a:endParaRPr>
          </a:p>
          <a:p>
            <a:pPr marL="742950" lvl="1" indent="-285750">
              <a:spcBef>
                <a:spcPts val="600"/>
              </a:spcBef>
              <a:buSzPts val="1200"/>
              <a:buFont typeface="Times New Roman" panose="02020603050405020304" pitchFamily="18" charset="0"/>
              <a:buAutoNum type="arabicPeriod"/>
              <a:tabLst>
                <a:tab pos="495935" algn="l"/>
              </a:tabLst>
            </a:pPr>
            <a:r>
              <a:rPr lang="vi-VN" sz="1200" b="1" dirty="0">
                <a:effectLst/>
                <a:latin typeface="Times New Roman" panose="02020603050405020304" pitchFamily="18" charset="0"/>
                <a:ea typeface="Times New Roman" panose="02020603050405020304" pitchFamily="18" charset="0"/>
              </a:rPr>
              <a:t>Phẩm chất</a:t>
            </a:r>
            <a:endParaRPr lang="en-VN" sz="1200" b="1" dirty="0">
              <a:effectLst/>
              <a:latin typeface="Times New Roman" panose="02020603050405020304" pitchFamily="18" charset="0"/>
              <a:ea typeface="Times New Roman" panose="02020603050405020304" pitchFamily="18" charset="0"/>
            </a:endParaRPr>
          </a:p>
          <a:p>
            <a:pPr marL="342900">
              <a:spcBef>
                <a:spcPts val="600"/>
              </a:spcBef>
              <a:spcAft>
                <a:spcPts val="0"/>
              </a:spcAft>
            </a:pPr>
            <a:r>
              <a:rPr lang="vi-VN" sz="1200" dirty="0">
                <a:effectLst/>
                <a:latin typeface="Times New Roman" panose="02020603050405020304" pitchFamily="18" charset="0"/>
                <a:ea typeface="Times New Roman" panose="02020603050405020304" pitchFamily="18" charset="0"/>
              </a:rPr>
              <a:t>Tôn</a:t>
            </a:r>
            <a:r>
              <a:rPr lang="vi-VN" sz="1200" spc="-5" dirty="0">
                <a:effectLst/>
                <a:latin typeface="Times New Roman" panose="02020603050405020304" pitchFamily="18" charset="0"/>
                <a:ea typeface="Times New Roman" panose="02020603050405020304" pitchFamily="18" charset="0"/>
              </a:rPr>
              <a:t> </a:t>
            </a:r>
            <a:r>
              <a:rPr lang="vi-VN" sz="1200" dirty="0">
                <a:effectLst/>
                <a:latin typeface="Times New Roman" panose="02020603050405020304" pitchFamily="18" charset="0"/>
                <a:ea typeface="Times New Roman" panose="02020603050405020304" pitchFamily="18" charset="0"/>
              </a:rPr>
              <a:t>trọng</a:t>
            </a:r>
            <a:r>
              <a:rPr lang="vi-VN" sz="1200" spc="-5" dirty="0">
                <a:effectLst/>
                <a:latin typeface="Times New Roman" panose="02020603050405020304" pitchFamily="18" charset="0"/>
                <a:ea typeface="Times New Roman" panose="02020603050405020304" pitchFamily="18" charset="0"/>
              </a:rPr>
              <a:t> </a:t>
            </a:r>
            <a:r>
              <a:rPr lang="vi-VN" sz="1200" dirty="0">
                <a:effectLst/>
                <a:latin typeface="Times New Roman" panose="02020603050405020304" pitchFamily="18" charset="0"/>
                <a:ea typeface="Times New Roman" panose="02020603050405020304" pitchFamily="18" charset="0"/>
              </a:rPr>
              <a:t>sự</a:t>
            </a:r>
            <a:r>
              <a:rPr lang="vi-VN" sz="1200" spc="-5" dirty="0">
                <a:effectLst/>
                <a:latin typeface="Times New Roman" panose="02020603050405020304" pitchFamily="18" charset="0"/>
                <a:ea typeface="Times New Roman" panose="02020603050405020304" pitchFamily="18" charset="0"/>
              </a:rPr>
              <a:t> </a:t>
            </a:r>
            <a:r>
              <a:rPr lang="vi-VN" sz="1200" dirty="0">
                <a:effectLst/>
                <a:latin typeface="Times New Roman" panose="02020603050405020304" pitchFamily="18" charset="0"/>
                <a:ea typeface="Times New Roman" panose="02020603050405020304" pitchFamily="18" charset="0"/>
              </a:rPr>
              <a:t>thật,</a:t>
            </a:r>
            <a:r>
              <a:rPr lang="vi-VN" sz="1200" spc="-5" dirty="0">
                <a:effectLst/>
                <a:latin typeface="Times New Roman" panose="02020603050405020304" pitchFamily="18" charset="0"/>
                <a:ea typeface="Times New Roman" panose="02020603050405020304" pitchFamily="18" charset="0"/>
              </a:rPr>
              <a:t> </a:t>
            </a:r>
            <a:r>
              <a:rPr lang="vi-VN" sz="1200" dirty="0">
                <a:effectLst/>
                <a:latin typeface="Times New Roman" panose="02020603050405020304" pitchFamily="18" charset="0"/>
                <a:ea typeface="Times New Roman" panose="02020603050405020304" pitchFamily="18" charset="0"/>
              </a:rPr>
              <a:t>có tinh</a:t>
            </a:r>
            <a:r>
              <a:rPr lang="vi-VN" sz="1200" spc="-5" dirty="0">
                <a:effectLst/>
                <a:latin typeface="Times New Roman" panose="02020603050405020304" pitchFamily="18" charset="0"/>
                <a:ea typeface="Times New Roman" panose="02020603050405020304" pitchFamily="18" charset="0"/>
              </a:rPr>
              <a:t> </a:t>
            </a:r>
            <a:r>
              <a:rPr lang="vi-VN" sz="1200" dirty="0">
                <a:effectLst/>
                <a:latin typeface="Times New Roman" panose="02020603050405020304" pitchFamily="18" charset="0"/>
                <a:ea typeface="Times New Roman" panose="02020603050405020304" pitchFamily="18" charset="0"/>
              </a:rPr>
              <a:t>thần đấu</a:t>
            </a:r>
            <a:r>
              <a:rPr lang="vi-VN" sz="1200" spc="-5" dirty="0">
                <a:effectLst/>
                <a:latin typeface="Times New Roman" panose="02020603050405020304" pitchFamily="18" charset="0"/>
                <a:ea typeface="Times New Roman" panose="02020603050405020304" pitchFamily="18" charset="0"/>
              </a:rPr>
              <a:t> </a:t>
            </a:r>
            <a:r>
              <a:rPr lang="vi-VN" sz="1200" dirty="0">
                <a:effectLst/>
                <a:latin typeface="Times New Roman" panose="02020603050405020304" pitchFamily="18" charset="0"/>
                <a:ea typeface="Times New Roman" panose="02020603050405020304" pitchFamily="18" charset="0"/>
              </a:rPr>
              <a:t>tranh cho</a:t>
            </a:r>
            <a:r>
              <a:rPr lang="vi-VN" sz="1200" spc="-5" dirty="0">
                <a:effectLst/>
                <a:latin typeface="Times New Roman" panose="02020603050405020304" pitchFamily="18" charset="0"/>
                <a:ea typeface="Times New Roman" panose="02020603050405020304" pitchFamily="18" charset="0"/>
              </a:rPr>
              <a:t> </a:t>
            </a:r>
            <a:r>
              <a:rPr lang="vi-VN" sz="1200" dirty="0">
                <a:effectLst/>
                <a:latin typeface="Times New Roman" panose="02020603050405020304" pitchFamily="18" charset="0"/>
                <a:ea typeface="Times New Roman" panose="02020603050405020304" pitchFamily="18" charset="0"/>
              </a:rPr>
              <a:t>lẽ</a:t>
            </a:r>
            <a:r>
              <a:rPr lang="vi-VN" sz="1200" spc="-5" dirty="0">
                <a:effectLst/>
                <a:latin typeface="Times New Roman" panose="02020603050405020304" pitchFamily="18" charset="0"/>
                <a:ea typeface="Times New Roman" panose="02020603050405020304" pitchFamily="18" charset="0"/>
              </a:rPr>
              <a:t> </a:t>
            </a:r>
            <a:r>
              <a:rPr lang="vi-VN" sz="1200" dirty="0">
                <a:effectLst/>
                <a:latin typeface="Times New Roman" panose="02020603050405020304" pitchFamily="18" charset="0"/>
                <a:ea typeface="Times New Roman" panose="02020603050405020304" pitchFamily="18" charset="0"/>
              </a:rPr>
              <a:t>phải</a:t>
            </a:r>
            <a:r>
              <a:rPr lang="vi-VN" sz="1200" spc="-5" dirty="0">
                <a:effectLst/>
                <a:latin typeface="Times New Roman" panose="02020603050405020304" pitchFamily="18" charset="0"/>
                <a:ea typeface="Times New Roman" panose="02020603050405020304" pitchFamily="18" charset="0"/>
              </a:rPr>
              <a:t> </a:t>
            </a:r>
            <a:r>
              <a:rPr lang="vi-VN" sz="1200" dirty="0">
                <a:effectLst/>
                <a:latin typeface="Times New Roman" panose="02020603050405020304" pitchFamily="18" charset="0"/>
                <a:ea typeface="Times New Roman" panose="02020603050405020304" pitchFamily="18" charset="0"/>
              </a:rPr>
              <a:t>trong cuộc</a:t>
            </a:r>
            <a:r>
              <a:rPr lang="vi-VN" sz="1200" spc="-10" dirty="0">
                <a:effectLst/>
                <a:latin typeface="Times New Roman" panose="02020603050405020304" pitchFamily="18" charset="0"/>
                <a:ea typeface="Times New Roman" panose="02020603050405020304" pitchFamily="18" charset="0"/>
              </a:rPr>
              <a:t> </a:t>
            </a:r>
            <a:r>
              <a:rPr lang="vi-VN" sz="1200" dirty="0">
                <a:effectLst/>
                <a:latin typeface="Times New Roman" panose="02020603050405020304" pitchFamily="18" charset="0"/>
                <a:ea typeface="Times New Roman" panose="02020603050405020304" pitchFamily="18" charset="0"/>
              </a:rPr>
              <a:t>sống.</a:t>
            </a:r>
            <a:endParaRPr lang="en-VN"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52834931"/>
      </p:ext>
    </p:extLst>
  </p:cSld>
  <p:clrMapOvr>
    <a:masterClrMapping/>
  </p:clrMapOvr>
  <mc:AlternateContent xmlns:mc="http://schemas.openxmlformats.org/markup-compatibility/2006" xmlns:p14="http://schemas.microsoft.com/office/powerpoint/2010/main">
    <mc:Choice Requires="p14">
      <p:transition spd="slow" p14:dur="1750" advClick="0" advTm="0">
        <p:comb/>
      </p:transition>
    </mc:Choice>
    <mc:Fallback xmlns="">
      <p:transition spd="slow" advClick="0" advTm="0">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750"/>
                                        <p:tgtEl>
                                          <p:spTgt spid="18"/>
                                        </p:tgtEl>
                                      </p:cBhvr>
                                    </p:animEffect>
                                  </p:childTnLst>
                                </p:cTn>
                              </p:par>
                            </p:childTnLst>
                          </p:cTn>
                        </p:par>
                        <p:par>
                          <p:cTn id="8" fill="hold">
                            <p:stCondLst>
                              <p:cond delay="75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750" fill="hold"/>
                                        <p:tgtEl>
                                          <p:spTgt spid="3"/>
                                        </p:tgtEl>
                                        <p:attrNameLst>
                                          <p:attrName>ppt_w</p:attrName>
                                        </p:attrNameLst>
                                      </p:cBhvr>
                                      <p:tavLst>
                                        <p:tav tm="0">
                                          <p:val>
                                            <p:fltVal val="0"/>
                                          </p:val>
                                        </p:tav>
                                        <p:tav tm="100000">
                                          <p:val>
                                            <p:strVal val="#ppt_w"/>
                                          </p:val>
                                        </p:tav>
                                      </p:tavLst>
                                    </p:anim>
                                    <p:anim calcmode="lin" valueType="num">
                                      <p:cBhvr>
                                        <p:cTn id="12" dur="750" fill="hold"/>
                                        <p:tgtEl>
                                          <p:spTgt spid="3"/>
                                        </p:tgtEl>
                                        <p:attrNameLst>
                                          <p:attrName>ppt_h</p:attrName>
                                        </p:attrNameLst>
                                      </p:cBhvr>
                                      <p:tavLst>
                                        <p:tav tm="0">
                                          <p:val>
                                            <p:fltVal val="0"/>
                                          </p:val>
                                        </p:tav>
                                        <p:tav tm="100000">
                                          <p:val>
                                            <p:strVal val="#ppt_h"/>
                                          </p:val>
                                        </p:tav>
                                      </p:tavLst>
                                    </p:anim>
                                    <p:animEffect transition="in" filter="fade">
                                      <p:cBhvr>
                                        <p:cTn id="13" dur="750"/>
                                        <p:tgtEl>
                                          <p:spTgt spid="3"/>
                                        </p:tgtEl>
                                      </p:cBhvr>
                                    </p:animEffect>
                                  </p:childTnLst>
                                </p:cTn>
                              </p:par>
                              <p:par>
                                <p:cTn id="14" presetID="31" presetClass="entr" presetSubtype="0"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 calcmode="lin" valueType="num">
                                      <p:cBhvr>
                                        <p:cTn id="16" dur="1000" fill="hold"/>
                                        <p:tgtEl>
                                          <p:spTgt spid="30"/>
                                        </p:tgtEl>
                                        <p:attrNameLst>
                                          <p:attrName>ppt_w</p:attrName>
                                        </p:attrNameLst>
                                      </p:cBhvr>
                                      <p:tavLst>
                                        <p:tav tm="0">
                                          <p:val>
                                            <p:fltVal val="0"/>
                                          </p:val>
                                        </p:tav>
                                        <p:tav tm="100000">
                                          <p:val>
                                            <p:strVal val="#ppt_w"/>
                                          </p:val>
                                        </p:tav>
                                      </p:tavLst>
                                    </p:anim>
                                    <p:anim calcmode="lin" valueType="num">
                                      <p:cBhvr>
                                        <p:cTn id="17" dur="1000" fill="hold"/>
                                        <p:tgtEl>
                                          <p:spTgt spid="30"/>
                                        </p:tgtEl>
                                        <p:attrNameLst>
                                          <p:attrName>ppt_h</p:attrName>
                                        </p:attrNameLst>
                                      </p:cBhvr>
                                      <p:tavLst>
                                        <p:tav tm="0">
                                          <p:val>
                                            <p:fltVal val="0"/>
                                          </p:val>
                                        </p:tav>
                                        <p:tav tm="100000">
                                          <p:val>
                                            <p:strVal val="#ppt_h"/>
                                          </p:val>
                                        </p:tav>
                                      </p:tavLst>
                                    </p:anim>
                                    <p:anim calcmode="lin" valueType="num">
                                      <p:cBhvr>
                                        <p:cTn id="18" dur="1000" fill="hold"/>
                                        <p:tgtEl>
                                          <p:spTgt spid="30"/>
                                        </p:tgtEl>
                                        <p:attrNameLst>
                                          <p:attrName>style.rotation</p:attrName>
                                        </p:attrNameLst>
                                      </p:cBhvr>
                                      <p:tavLst>
                                        <p:tav tm="0">
                                          <p:val>
                                            <p:fltVal val="90"/>
                                          </p:val>
                                        </p:tav>
                                        <p:tav tm="100000">
                                          <p:val>
                                            <p:fltVal val="0"/>
                                          </p:val>
                                        </p:tav>
                                      </p:tavLst>
                                    </p:anim>
                                    <p:animEffect transition="in" filter="fade">
                                      <p:cBhvr>
                                        <p:cTn id="19" dur="1000"/>
                                        <p:tgtEl>
                                          <p:spTgt spid="30"/>
                                        </p:tgtEl>
                                      </p:cBhvr>
                                    </p:animEffect>
                                  </p:childTnLst>
                                </p:cTn>
                              </p:par>
                            </p:childTnLst>
                          </p:cTn>
                        </p:par>
                        <p:par>
                          <p:cTn id="20" fill="hold">
                            <p:stCondLst>
                              <p:cond delay="1750"/>
                            </p:stCondLst>
                            <p:childTnLst>
                              <p:par>
                                <p:cTn id="21" presetID="12" presetClass="entr" presetSubtype="8" fill="hold" grpId="0" nodeType="after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500"/>
                                        <p:tgtEl>
                                          <p:spTgt spid="31"/>
                                        </p:tgtEl>
                                        <p:attrNameLst>
                                          <p:attrName>ppt_x</p:attrName>
                                        </p:attrNameLst>
                                      </p:cBhvr>
                                      <p:tavLst>
                                        <p:tav tm="0">
                                          <p:val>
                                            <p:strVal val="#ppt_x-#ppt_w*1.125000"/>
                                          </p:val>
                                        </p:tav>
                                        <p:tav tm="100000">
                                          <p:val>
                                            <p:strVal val="#ppt_x"/>
                                          </p:val>
                                        </p:tav>
                                      </p:tavLst>
                                    </p:anim>
                                    <p:animEffect transition="in" filter="wipe(right)">
                                      <p:cBhvr>
                                        <p:cTn id="24" dur="500"/>
                                        <p:tgtEl>
                                          <p:spTgt spid="31"/>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cBhvr>
                                        <p:cTn id="27" dur="1000" fill="hold"/>
                                        <p:tgtEl>
                                          <p:spTgt spid="34"/>
                                        </p:tgtEl>
                                        <p:attrNameLst>
                                          <p:attrName>ppt_w</p:attrName>
                                        </p:attrNameLst>
                                      </p:cBhvr>
                                      <p:tavLst>
                                        <p:tav tm="0">
                                          <p:val>
                                            <p:fltVal val="0"/>
                                          </p:val>
                                        </p:tav>
                                        <p:tav tm="100000">
                                          <p:val>
                                            <p:strVal val="#ppt_w"/>
                                          </p:val>
                                        </p:tav>
                                      </p:tavLst>
                                    </p:anim>
                                    <p:anim calcmode="lin" valueType="num">
                                      <p:cBhvr>
                                        <p:cTn id="28" dur="1000" fill="hold"/>
                                        <p:tgtEl>
                                          <p:spTgt spid="34"/>
                                        </p:tgtEl>
                                        <p:attrNameLst>
                                          <p:attrName>ppt_h</p:attrName>
                                        </p:attrNameLst>
                                      </p:cBhvr>
                                      <p:tavLst>
                                        <p:tav tm="0">
                                          <p:val>
                                            <p:fltVal val="0"/>
                                          </p:val>
                                        </p:tav>
                                        <p:tav tm="100000">
                                          <p:val>
                                            <p:strVal val="#ppt_h"/>
                                          </p:val>
                                        </p:tav>
                                      </p:tavLst>
                                    </p:anim>
                                    <p:anim calcmode="lin" valueType="num">
                                      <p:cBhvr>
                                        <p:cTn id="29" dur="1000" fill="hold"/>
                                        <p:tgtEl>
                                          <p:spTgt spid="34"/>
                                        </p:tgtEl>
                                        <p:attrNameLst>
                                          <p:attrName>style.rotation</p:attrName>
                                        </p:attrNameLst>
                                      </p:cBhvr>
                                      <p:tavLst>
                                        <p:tav tm="0">
                                          <p:val>
                                            <p:fltVal val="90"/>
                                          </p:val>
                                        </p:tav>
                                        <p:tav tm="100000">
                                          <p:val>
                                            <p:fltVal val="0"/>
                                          </p:val>
                                        </p:tav>
                                      </p:tavLst>
                                    </p:anim>
                                    <p:animEffect transition="in" filter="fade">
                                      <p:cBhvr>
                                        <p:cTn id="30" dur="1000"/>
                                        <p:tgtEl>
                                          <p:spTgt spid="34"/>
                                        </p:tgtEl>
                                      </p:cBhvr>
                                    </p:animEffect>
                                  </p:childTnLst>
                                </p:cTn>
                              </p:par>
                            </p:childTnLst>
                          </p:cTn>
                        </p:par>
                        <p:par>
                          <p:cTn id="31" fill="hold">
                            <p:stCondLst>
                              <p:cond delay="2750"/>
                            </p:stCondLst>
                            <p:childTnLst>
                              <p:par>
                                <p:cTn id="32" presetID="12" presetClass="entr" presetSubtype="8" fill="hold" grpId="0" nodeType="afterEffect">
                                  <p:stCondLst>
                                    <p:cond delay="0"/>
                                  </p:stCondLst>
                                  <p:childTnLst>
                                    <p:set>
                                      <p:cBhvr>
                                        <p:cTn id="33" dur="1" fill="hold">
                                          <p:stCondLst>
                                            <p:cond delay="0"/>
                                          </p:stCondLst>
                                        </p:cTn>
                                        <p:tgtEl>
                                          <p:spTgt spid="39"/>
                                        </p:tgtEl>
                                        <p:attrNameLst>
                                          <p:attrName>style.visibility</p:attrName>
                                        </p:attrNameLst>
                                      </p:cBhvr>
                                      <p:to>
                                        <p:strVal val="visible"/>
                                      </p:to>
                                    </p:set>
                                    <p:anim calcmode="lin" valueType="num">
                                      <p:cBhvr additive="base">
                                        <p:cTn id="34" dur="500"/>
                                        <p:tgtEl>
                                          <p:spTgt spid="39"/>
                                        </p:tgtEl>
                                        <p:attrNameLst>
                                          <p:attrName>ppt_x</p:attrName>
                                        </p:attrNameLst>
                                      </p:cBhvr>
                                      <p:tavLst>
                                        <p:tav tm="0">
                                          <p:val>
                                            <p:strVal val="#ppt_x-#ppt_w*1.125000"/>
                                          </p:val>
                                        </p:tav>
                                        <p:tav tm="100000">
                                          <p:val>
                                            <p:strVal val="#ppt_x"/>
                                          </p:val>
                                        </p:tav>
                                      </p:tavLst>
                                    </p:anim>
                                    <p:animEffect transition="in" filter="wipe(right)">
                                      <p:cBhvr>
                                        <p:cTn id="3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0" grpId="0" animBg="1"/>
      <p:bldP spid="31" grpId="0"/>
      <p:bldP spid="34" grpId="0" animBg="1"/>
      <p:bldP spid="3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50A1341-AD95-401D-A55A-73F92E8C5FC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rot="16200000">
            <a:off x="2667001" y="-2667000"/>
            <a:ext cx="6858000" cy="12192000"/>
          </a:xfrm>
          <a:prstGeom prst="rect">
            <a:avLst/>
          </a:prstGeom>
        </p:spPr>
      </p:pic>
      <p:sp>
        <p:nvSpPr>
          <p:cNvPr id="5" name="矩形: 圆角 4">
            <a:extLst>
              <a:ext uri="{FF2B5EF4-FFF2-40B4-BE49-F238E27FC236}">
                <a16:creationId xmlns:a16="http://schemas.microsoft.com/office/drawing/2014/main" id="{A8006540-FE0B-40B9-9637-91A10F18C8E2}"/>
              </a:ext>
            </a:extLst>
          </p:cNvPr>
          <p:cNvSpPr/>
          <p:nvPr/>
        </p:nvSpPr>
        <p:spPr>
          <a:xfrm>
            <a:off x="828674" y="381000"/>
            <a:ext cx="10467975" cy="6186052"/>
          </a:xfrm>
          <a:prstGeom prst="roundRect">
            <a:avLst>
              <a:gd name="adj" fmla="val 10247"/>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矩形 6">
            <a:extLst>
              <a:ext uri="{FF2B5EF4-FFF2-40B4-BE49-F238E27FC236}">
                <a16:creationId xmlns:a16="http://schemas.microsoft.com/office/drawing/2014/main" id="{0BABDED0-8CAA-4587-A6A9-04524D68BDCF}"/>
              </a:ext>
            </a:extLst>
          </p:cNvPr>
          <p:cNvSpPr/>
          <p:nvPr/>
        </p:nvSpPr>
        <p:spPr>
          <a:xfrm>
            <a:off x="202583" y="6543682"/>
            <a:ext cx="683986" cy="314318"/>
          </a:xfrm>
          <a:prstGeom prst="rect">
            <a:avLst/>
          </a:prstGeom>
          <a:solidFill>
            <a:srgbClr val="FDF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8" name="图片 7">
            <a:extLst>
              <a:ext uri="{FF2B5EF4-FFF2-40B4-BE49-F238E27FC236}">
                <a16:creationId xmlns:a16="http://schemas.microsoft.com/office/drawing/2014/main" id="{7353F5D4-EC75-4E38-960F-2749E7DB85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59408" y="6431215"/>
            <a:ext cx="627808" cy="284524"/>
          </a:xfrm>
          <a:prstGeom prst="rect">
            <a:avLst/>
          </a:prstGeom>
        </p:spPr>
      </p:pic>
      <p:pic>
        <p:nvPicPr>
          <p:cNvPr id="9" name="图片 8">
            <a:extLst>
              <a:ext uri="{FF2B5EF4-FFF2-40B4-BE49-F238E27FC236}">
                <a16:creationId xmlns:a16="http://schemas.microsoft.com/office/drawing/2014/main" id="{43C2192A-7B29-4CD6-A38F-DCD3971FBD8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21" y="3295295"/>
            <a:ext cx="409246" cy="1343018"/>
          </a:xfrm>
          <a:prstGeom prst="rect">
            <a:avLst/>
          </a:prstGeom>
        </p:spPr>
      </p:pic>
      <p:sp>
        <p:nvSpPr>
          <p:cNvPr id="10" name="标题 1">
            <a:extLst>
              <a:ext uri="{FF2B5EF4-FFF2-40B4-BE49-F238E27FC236}">
                <a16:creationId xmlns:a16="http://schemas.microsoft.com/office/drawing/2014/main" id="{91E4D30C-1F95-4748-A743-CF1A2133EBE2}"/>
              </a:ext>
            </a:extLst>
          </p:cNvPr>
          <p:cNvSpPr txBox="1">
            <a:spLocks/>
          </p:cNvSpPr>
          <p:nvPr/>
        </p:nvSpPr>
        <p:spPr>
          <a:xfrm rot="5400000">
            <a:off x="10280264" y="1279272"/>
            <a:ext cx="2972594" cy="674688"/>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800" b="1" dirty="0">
                <a:latin typeface="+mn-lt"/>
                <a:ea typeface="+mn-ea"/>
                <a:cs typeface="+mn-ea"/>
                <a:sym typeface="+mn-lt"/>
              </a:rPr>
              <a:t>…………</a:t>
            </a:r>
            <a:endParaRPr lang="zh-CN" altLang="en-US" sz="4800" b="1" dirty="0">
              <a:latin typeface="+mn-lt"/>
              <a:ea typeface="+mn-ea"/>
              <a:cs typeface="+mn-ea"/>
              <a:sym typeface="+mn-lt"/>
            </a:endParaRPr>
          </a:p>
        </p:txBody>
      </p:sp>
      <p:sp>
        <p:nvSpPr>
          <p:cNvPr id="11" name="标题 1">
            <a:extLst>
              <a:ext uri="{FF2B5EF4-FFF2-40B4-BE49-F238E27FC236}">
                <a16:creationId xmlns:a16="http://schemas.microsoft.com/office/drawing/2014/main" id="{C091D91C-7C7B-4EF5-88E7-35F4A6C27291}"/>
              </a:ext>
            </a:extLst>
          </p:cNvPr>
          <p:cNvSpPr txBox="1">
            <a:spLocks/>
          </p:cNvSpPr>
          <p:nvPr/>
        </p:nvSpPr>
        <p:spPr>
          <a:xfrm rot="5400000">
            <a:off x="-364056" y="4632108"/>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mn-lt"/>
                <a:ea typeface="+mn-ea"/>
                <a:cs typeface="+mn-ea"/>
                <a:sym typeface="+mn-lt"/>
              </a:rPr>
              <a:t>………</a:t>
            </a:r>
            <a:endParaRPr lang="zh-CN" altLang="en-US" sz="4000" b="1" dirty="0">
              <a:latin typeface="+mn-lt"/>
              <a:ea typeface="+mn-ea"/>
              <a:cs typeface="+mn-ea"/>
              <a:sym typeface="+mn-lt"/>
            </a:endParaRPr>
          </a:p>
        </p:txBody>
      </p:sp>
      <p:sp>
        <p:nvSpPr>
          <p:cNvPr id="12" name="标题 1">
            <a:extLst>
              <a:ext uri="{FF2B5EF4-FFF2-40B4-BE49-F238E27FC236}">
                <a16:creationId xmlns:a16="http://schemas.microsoft.com/office/drawing/2014/main" id="{E66D7A2F-A125-4447-8606-788A5BAE394B}"/>
              </a:ext>
            </a:extLst>
          </p:cNvPr>
          <p:cNvSpPr txBox="1">
            <a:spLocks/>
          </p:cNvSpPr>
          <p:nvPr/>
        </p:nvSpPr>
        <p:spPr>
          <a:xfrm rot="5400000">
            <a:off x="-618862" y="4574959"/>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mn-lt"/>
                <a:ea typeface="+mn-ea"/>
                <a:cs typeface="+mn-ea"/>
                <a:sym typeface="+mn-lt"/>
              </a:rPr>
              <a:t>……</a:t>
            </a:r>
            <a:endParaRPr lang="zh-CN" altLang="en-US" sz="4000" b="1" dirty="0">
              <a:latin typeface="+mn-lt"/>
              <a:ea typeface="+mn-ea"/>
              <a:cs typeface="+mn-ea"/>
              <a:sym typeface="+mn-lt"/>
            </a:endParaRPr>
          </a:p>
        </p:txBody>
      </p:sp>
      <p:sp>
        <p:nvSpPr>
          <p:cNvPr id="13" name="矩形 12">
            <a:extLst>
              <a:ext uri="{FF2B5EF4-FFF2-40B4-BE49-F238E27FC236}">
                <a16:creationId xmlns:a16="http://schemas.microsoft.com/office/drawing/2014/main" id="{5FE260A4-8CE2-4280-BAB1-C1758EBD65C8}"/>
              </a:ext>
            </a:extLst>
          </p:cNvPr>
          <p:cNvSpPr/>
          <p:nvPr/>
        </p:nvSpPr>
        <p:spPr>
          <a:xfrm>
            <a:off x="11359408" y="1"/>
            <a:ext cx="683986" cy="314318"/>
          </a:xfrm>
          <a:prstGeom prst="rect">
            <a:avLst/>
          </a:prstGeom>
          <a:solidFill>
            <a:srgbClr val="FDF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0" name="椭圆 29">
            <a:extLst>
              <a:ext uri="{FF2B5EF4-FFF2-40B4-BE49-F238E27FC236}">
                <a16:creationId xmlns:a16="http://schemas.microsoft.com/office/drawing/2014/main" id="{73C1BFE7-814F-4AD5-83E7-D36B1F833983}"/>
              </a:ext>
            </a:extLst>
          </p:cNvPr>
          <p:cNvSpPr/>
          <p:nvPr/>
        </p:nvSpPr>
        <p:spPr>
          <a:xfrm>
            <a:off x="2658803" y="503431"/>
            <a:ext cx="6576637" cy="3916272"/>
          </a:xfrm>
          <a:prstGeom prst="ellipse">
            <a:avLst/>
          </a:prstGeom>
          <a:solidFill>
            <a:srgbClr val="FDF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dirty="0">
              <a:solidFill>
                <a:schemeClr val="accent5">
                  <a:lumMod val="50000"/>
                </a:schemeClr>
              </a:solidFill>
              <a:latin typeface="iCiel Crocante" panose="02000000000000000000" pitchFamily="2" charset="0"/>
              <a:cs typeface="+mn-ea"/>
              <a:sym typeface="+mn-lt"/>
            </a:endParaRPr>
          </a:p>
        </p:txBody>
      </p:sp>
      <p:sp>
        <p:nvSpPr>
          <p:cNvPr id="32" name="矩形 31">
            <a:extLst>
              <a:ext uri="{FF2B5EF4-FFF2-40B4-BE49-F238E27FC236}">
                <a16:creationId xmlns:a16="http://schemas.microsoft.com/office/drawing/2014/main" id="{3D61CE71-8DB5-4563-B913-5FD1ACA0BD9B}"/>
              </a:ext>
            </a:extLst>
          </p:cNvPr>
          <p:cNvSpPr/>
          <p:nvPr/>
        </p:nvSpPr>
        <p:spPr>
          <a:xfrm>
            <a:off x="2897166" y="1903800"/>
            <a:ext cx="6144026" cy="1754326"/>
          </a:xfrm>
          <a:prstGeom prst="rect">
            <a:avLst/>
          </a:prstGeom>
        </p:spPr>
        <p:txBody>
          <a:bodyPr wrap="square">
            <a:spAutoFit/>
          </a:bodyPr>
          <a:lstStyle/>
          <a:p>
            <a:pPr algn="ctr"/>
            <a:r>
              <a:rPr lang="vi-VN" sz="5400" b="1" dirty="0" smtClean="0">
                <a:solidFill>
                  <a:schemeClr val="accent5">
                    <a:lumMod val="50000"/>
                  </a:schemeClr>
                </a:solidFill>
                <a:effectLst>
                  <a:glow rad="228600">
                    <a:schemeClr val="bg1">
                      <a:alpha val="40000"/>
                    </a:schemeClr>
                  </a:glow>
                  <a:outerShdw blurRad="38100" dist="38100" dir="2700000" algn="tl">
                    <a:srgbClr val="000000">
                      <a:alpha val="43137"/>
                    </a:srgbClr>
                  </a:outerShdw>
                </a:effectLst>
                <a:latin typeface="SVN-Cookies" panose="02040603050506020204" pitchFamily="18" charset="0"/>
              </a:rPr>
              <a:t>HÌNH THÀNH KIẾN THỨC MỚI</a:t>
            </a:r>
            <a:endParaRPr lang="en-US" sz="5400" b="1" dirty="0">
              <a:solidFill>
                <a:schemeClr val="accent5">
                  <a:lumMod val="50000"/>
                </a:schemeClr>
              </a:solidFill>
              <a:effectLst>
                <a:glow rad="228600">
                  <a:schemeClr val="bg1">
                    <a:alpha val="40000"/>
                  </a:schemeClr>
                </a:glow>
                <a:outerShdw blurRad="38100" dist="38100" dir="2700000" algn="tl">
                  <a:srgbClr val="000000">
                    <a:alpha val="43137"/>
                  </a:srgbClr>
                </a:outerShdw>
              </a:effectLst>
              <a:latin typeface="SVN-Cookies" panose="02040603050506020204" pitchFamily="18" charset="0"/>
            </a:endParaRPr>
          </a:p>
        </p:txBody>
      </p:sp>
      <p:pic>
        <p:nvPicPr>
          <p:cNvPr id="37" name="图片 36">
            <a:extLst>
              <a:ext uri="{FF2B5EF4-FFF2-40B4-BE49-F238E27FC236}">
                <a16:creationId xmlns:a16="http://schemas.microsoft.com/office/drawing/2014/main" id="{D3EF2F76-C61D-4BBD-82C2-A4B96BE88D1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235406" flipH="1">
            <a:off x="1656316" y="256664"/>
            <a:ext cx="2403859" cy="2403859"/>
          </a:xfrm>
          <a:prstGeom prst="rect">
            <a:avLst/>
          </a:prstGeom>
        </p:spPr>
      </p:pic>
      <p:sp>
        <p:nvSpPr>
          <p:cNvPr id="19" name="Google Shape;155;p29">
            <a:extLst>
              <a:ext uri="{FF2B5EF4-FFF2-40B4-BE49-F238E27FC236}">
                <a16:creationId xmlns:a16="http://schemas.microsoft.com/office/drawing/2014/main" id="{97C6874E-EC33-0245-A209-47051BACB739}"/>
              </a:ext>
            </a:extLst>
          </p:cNvPr>
          <p:cNvSpPr txBox="1">
            <a:spLocks/>
          </p:cNvSpPr>
          <p:nvPr/>
        </p:nvSpPr>
        <p:spPr>
          <a:xfrm>
            <a:off x="4046994" y="1142223"/>
            <a:ext cx="4403092" cy="42944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accent2"/>
              </a:buClr>
              <a:buSzPts val="2800"/>
              <a:buFont typeface="Manrope"/>
              <a:buNone/>
              <a:defRPr sz="1700" b="0" i="0" u="none" strike="noStrike" cap="none">
                <a:solidFill>
                  <a:schemeClr val="accent2"/>
                </a:solidFill>
                <a:latin typeface="Manrope"/>
                <a:ea typeface="Manrope"/>
                <a:cs typeface="Manrope"/>
                <a:sym typeface="Manrope"/>
              </a:defRPr>
            </a:lvl1pPr>
            <a:lvl2pPr marL="914400" marR="0" lvl="1"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2pPr>
            <a:lvl3pPr marL="1371600" marR="0" lvl="2"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3pPr>
            <a:lvl4pPr marL="1828800" marR="0" lvl="3"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4pPr>
            <a:lvl5pPr marL="2286000" marR="0" lvl="4"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5pPr>
            <a:lvl6pPr marL="2743200" marR="0" lvl="5"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6pPr>
            <a:lvl7pPr marL="3200400" marR="0" lvl="6"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7pPr>
            <a:lvl8pPr marL="3657600" marR="0" lvl="7"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8pPr>
            <a:lvl9pPr marL="4114800" marR="0" lvl="8"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9pPr>
          </a:lstStyle>
          <a:p>
            <a:pPr marL="0" indent="0"/>
            <a:r>
              <a:rPr lang="vi-VN" sz="4000" b="1" dirty="0" smtClean="0">
                <a:solidFill>
                  <a:srgbClr val="FF0000"/>
                </a:solidFill>
                <a:effectLst>
                  <a:glow rad="228600">
                    <a:schemeClr val="bg1">
                      <a:alpha val="40000"/>
                    </a:schemeClr>
                  </a:glow>
                  <a:outerShdw blurRad="38100" dist="38100" dir="2700000" algn="tl">
                    <a:srgbClr val="000000">
                      <a:alpha val="43137"/>
                    </a:srgbClr>
                  </a:outerShdw>
                </a:effectLst>
                <a:latin typeface="SVN-Cookies" panose="02040603050506020204" pitchFamily="18" charset="0"/>
                <a:ea typeface="SimSun" panose="02010600030101010101" pitchFamily="2" charset="-122"/>
              </a:rPr>
              <a:t>HOẠT ĐỘNG 2</a:t>
            </a:r>
            <a:endParaRPr lang="en-US" sz="4000" b="1" dirty="0">
              <a:solidFill>
                <a:srgbClr val="FF0000"/>
              </a:solidFill>
              <a:effectLst>
                <a:glow rad="228600">
                  <a:schemeClr val="bg1">
                    <a:alpha val="40000"/>
                  </a:schemeClr>
                </a:glow>
                <a:outerShdw blurRad="38100" dist="38100" dir="2700000" algn="tl">
                  <a:srgbClr val="000000">
                    <a:alpha val="43137"/>
                  </a:srgbClr>
                </a:outerShdw>
              </a:effectLst>
              <a:latin typeface="SimSun" panose="02010600030101010101" pitchFamily="2" charset="-122"/>
              <a:ea typeface="SimSun" panose="02010600030101010101" pitchFamily="2" charset="-122"/>
            </a:endParaRPr>
          </a:p>
        </p:txBody>
      </p:sp>
      <p:pic>
        <p:nvPicPr>
          <p:cNvPr id="20" name="Picture 16">
            <a:extLst>
              <a:ext uri="{FF2B5EF4-FFF2-40B4-BE49-F238E27FC236}">
                <a16:creationId xmlns:a16="http://schemas.microsoft.com/office/drawing/2014/main" id="{61B79FC5-717E-BA46-BEF7-19DC2470A26C}"/>
              </a:ext>
            </a:extLst>
          </p:cNvPr>
          <p:cNvPicPr>
            <a:picLocks noChangeAspect="1"/>
          </p:cNvPicPr>
          <p:nvPr/>
        </p:nvPicPr>
        <p:blipFill>
          <a:blip r:embed="rId6"/>
          <a:srcRect/>
          <a:stretch>
            <a:fillRect/>
          </a:stretch>
        </p:blipFill>
        <p:spPr>
          <a:xfrm>
            <a:off x="7509568" y="952837"/>
            <a:ext cx="1470045" cy="1699474"/>
          </a:xfrm>
          <a:prstGeom prst="rect">
            <a:avLst/>
          </a:prstGeom>
        </p:spPr>
      </p:pic>
      <p:pic>
        <p:nvPicPr>
          <p:cNvPr id="21" name="Picture 17">
            <a:extLst>
              <a:ext uri="{FF2B5EF4-FFF2-40B4-BE49-F238E27FC236}">
                <a16:creationId xmlns:a16="http://schemas.microsoft.com/office/drawing/2014/main" id="{F11EF5E4-1F83-DA42-960E-1E4D29F79D3D}"/>
              </a:ext>
            </a:extLst>
          </p:cNvPr>
          <p:cNvPicPr>
            <a:picLocks noChangeAspect="1"/>
          </p:cNvPicPr>
          <p:nvPr/>
        </p:nvPicPr>
        <p:blipFill>
          <a:blip r:embed="rId7"/>
          <a:srcRect/>
          <a:stretch>
            <a:fillRect/>
          </a:stretch>
        </p:blipFill>
        <p:spPr>
          <a:xfrm>
            <a:off x="760738" y="3310644"/>
            <a:ext cx="6818621" cy="3216323"/>
          </a:xfrm>
          <a:prstGeom prst="rect">
            <a:avLst/>
          </a:prstGeom>
        </p:spPr>
      </p:pic>
      <p:sp>
        <p:nvSpPr>
          <p:cNvPr id="22" name="Freeform 9">
            <a:extLst>
              <a:ext uri="{FF2B5EF4-FFF2-40B4-BE49-F238E27FC236}">
                <a16:creationId xmlns:a16="http://schemas.microsoft.com/office/drawing/2014/main" id="{CCB68CBA-524B-514A-BEA5-9F2342B65F49}"/>
              </a:ext>
            </a:extLst>
          </p:cNvPr>
          <p:cNvSpPr/>
          <p:nvPr/>
        </p:nvSpPr>
        <p:spPr>
          <a:xfrm flipH="1">
            <a:off x="7470688" y="2091330"/>
            <a:ext cx="4891739" cy="4766669"/>
          </a:xfrm>
          <a:custGeom>
            <a:avLst/>
            <a:gdLst/>
            <a:ahLst/>
            <a:cxnLst/>
            <a:rect l="l" t="t" r="r" b="b"/>
            <a:pathLst>
              <a:path w="8735533" h="8229600">
                <a:moveTo>
                  <a:pt x="0" y="0"/>
                </a:moveTo>
                <a:lnTo>
                  <a:pt x="8735532" y="0"/>
                </a:lnTo>
                <a:lnTo>
                  <a:pt x="8735532" y="8229600"/>
                </a:lnTo>
                <a:lnTo>
                  <a:pt x="0" y="8229600"/>
                </a:lnTo>
                <a:lnTo>
                  <a:pt x="0" y="0"/>
                </a:lnTo>
                <a:close/>
              </a:path>
            </a:pathLst>
          </a:custGeom>
          <a:blipFill>
            <a:blip r:embed="rId8"/>
            <a:stretch>
              <a:fillRect/>
            </a:stretch>
          </a:blipFill>
        </p:spPr>
      </p:sp>
      <p:sp>
        <p:nvSpPr>
          <p:cNvPr id="23" name="Freeform 11">
            <a:extLst>
              <a:ext uri="{FF2B5EF4-FFF2-40B4-BE49-F238E27FC236}">
                <a16:creationId xmlns:a16="http://schemas.microsoft.com/office/drawing/2014/main" id="{8FA340B8-E2F5-0D4C-BD31-C7D1D25C8678}"/>
              </a:ext>
            </a:extLst>
          </p:cNvPr>
          <p:cNvSpPr/>
          <p:nvPr/>
        </p:nvSpPr>
        <p:spPr>
          <a:xfrm>
            <a:off x="8841703" y="1143707"/>
            <a:ext cx="2973948" cy="5714293"/>
          </a:xfrm>
          <a:custGeom>
            <a:avLst/>
            <a:gdLst/>
            <a:ahLst/>
            <a:cxnLst/>
            <a:rect l="l" t="t" r="r" b="b"/>
            <a:pathLst>
              <a:path w="4176522" h="8229600">
                <a:moveTo>
                  <a:pt x="0" y="0"/>
                </a:moveTo>
                <a:lnTo>
                  <a:pt x="4176522" y="0"/>
                </a:lnTo>
                <a:lnTo>
                  <a:pt x="4176522" y="8229600"/>
                </a:lnTo>
                <a:lnTo>
                  <a:pt x="0" y="8229600"/>
                </a:lnTo>
                <a:lnTo>
                  <a:pt x="0" y="0"/>
                </a:lnTo>
                <a:close/>
              </a:path>
            </a:pathLst>
          </a:custGeom>
          <a:blipFill>
            <a:blip r:embed="rId9"/>
            <a:stretch>
              <a:fillRect/>
            </a:stretch>
          </a:blipFill>
        </p:spPr>
      </p:sp>
    </p:spTree>
    <p:extLst>
      <p:ext uri="{BB962C8B-B14F-4D97-AF65-F5344CB8AC3E}">
        <p14:creationId xmlns:p14="http://schemas.microsoft.com/office/powerpoint/2010/main" val="601854615"/>
      </p:ext>
    </p:extLst>
  </p:cSld>
  <p:clrMapOvr>
    <a:masterClrMapping/>
  </p:clrMapOvr>
  <mc:AlternateContent xmlns:mc="http://schemas.openxmlformats.org/markup-compatibility/2006" xmlns:p14="http://schemas.microsoft.com/office/powerpoint/2010/main">
    <mc:Choice Requires="p14">
      <p:transition spd="slow" p14:dur="1750" advClick="0" advTm="0">
        <p14:shred/>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750" fill="hold"/>
                                        <p:tgtEl>
                                          <p:spTgt spid="30"/>
                                        </p:tgtEl>
                                        <p:attrNameLst>
                                          <p:attrName>ppt_w</p:attrName>
                                        </p:attrNameLst>
                                      </p:cBhvr>
                                      <p:tavLst>
                                        <p:tav tm="0">
                                          <p:val>
                                            <p:fltVal val="0"/>
                                          </p:val>
                                        </p:tav>
                                        <p:tav tm="100000">
                                          <p:val>
                                            <p:strVal val="#ppt_w"/>
                                          </p:val>
                                        </p:tav>
                                      </p:tavLst>
                                    </p:anim>
                                    <p:anim calcmode="lin" valueType="num">
                                      <p:cBhvr>
                                        <p:cTn id="8" dur="750" fill="hold"/>
                                        <p:tgtEl>
                                          <p:spTgt spid="30"/>
                                        </p:tgtEl>
                                        <p:attrNameLst>
                                          <p:attrName>ppt_h</p:attrName>
                                        </p:attrNameLst>
                                      </p:cBhvr>
                                      <p:tavLst>
                                        <p:tav tm="0">
                                          <p:val>
                                            <p:fltVal val="0"/>
                                          </p:val>
                                        </p:tav>
                                        <p:tav tm="100000">
                                          <p:val>
                                            <p:strVal val="#ppt_h"/>
                                          </p:val>
                                        </p:tav>
                                      </p:tavLst>
                                    </p:anim>
                                    <p:animEffect transition="in" filter="fade">
                                      <p:cBhvr>
                                        <p:cTn id="9" dur="750"/>
                                        <p:tgtEl>
                                          <p:spTgt spid="30"/>
                                        </p:tgtEl>
                                      </p:cBhvr>
                                    </p:animEffect>
                                  </p:childTnLst>
                                </p:cTn>
                              </p:par>
                              <p:par>
                                <p:cTn id="10" presetID="47"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2" presetClass="entr" presetSubtype="4" fill="hold" grpId="0" nodeType="afterEffect">
                                  <p:stCondLst>
                                    <p:cond delay="0"/>
                                  </p:stCondLst>
                                  <p:childTnLst>
                                    <p:set>
                                      <p:cBhvr>
                                        <p:cTn id="17" dur="1" fill="hold">
                                          <p:stCondLst>
                                            <p:cond delay="0"/>
                                          </p:stCondLst>
                                        </p:cTn>
                                        <p:tgtEl>
                                          <p:spTgt spid="32"/>
                                        </p:tgtEl>
                                        <p:attrNameLst>
                                          <p:attrName>style.visibility</p:attrName>
                                        </p:attrNameLst>
                                      </p:cBhvr>
                                      <p:to>
                                        <p:strVal val="visible"/>
                                      </p:to>
                                    </p:set>
                                    <p:anim calcmode="lin" valueType="num">
                                      <p:cBhvr additive="base">
                                        <p:cTn id="18" dur="750"/>
                                        <p:tgtEl>
                                          <p:spTgt spid="32"/>
                                        </p:tgtEl>
                                        <p:attrNameLst>
                                          <p:attrName>ppt_y</p:attrName>
                                        </p:attrNameLst>
                                      </p:cBhvr>
                                      <p:tavLst>
                                        <p:tav tm="0">
                                          <p:val>
                                            <p:strVal val="#ppt_y+#ppt_h*1.125000"/>
                                          </p:val>
                                        </p:tav>
                                        <p:tav tm="100000">
                                          <p:val>
                                            <p:strVal val="#ppt_y"/>
                                          </p:val>
                                        </p:tav>
                                      </p:tavLst>
                                    </p:anim>
                                    <p:animEffect transition="in" filter="wipe(up)">
                                      <p:cBhvr>
                                        <p:cTn id="19" dur="750"/>
                                        <p:tgtEl>
                                          <p:spTgt spid="32"/>
                                        </p:tgtEl>
                                      </p:cBhvr>
                                    </p:animEffect>
                                  </p:childTnLst>
                                </p:cTn>
                              </p:par>
                            </p:childTnLst>
                          </p:cTn>
                        </p:par>
                        <p:par>
                          <p:cTn id="20" fill="hold">
                            <p:stCondLst>
                              <p:cond delay="1750"/>
                            </p:stCondLst>
                            <p:childTnLst>
                              <p:par>
                                <p:cTn id="21" presetID="31" presetClass="entr" presetSubtype="0" fill="hold" nodeType="afterEffect">
                                  <p:stCondLst>
                                    <p:cond delay="0"/>
                                  </p:stCondLst>
                                  <p:childTnLst>
                                    <p:set>
                                      <p:cBhvr>
                                        <p:cTn id="22" dur="1" fill="hold">
                                          <p:stCondLst>
                                            <p:cond delay="0"/>
                                          </p:stCondLst>
                                        </p:cTn>
                                        <p:tgtEl>
                                          <p:spTgt spid="37"/>
                                        </p:tgtEl>
                                        <p:attrNameLst>
                                          <p:attrName>style.visibility</p:attrName>
                                        </p:attrNameLst>
                                      </p:cBhvr>
                                      <p:to>
                                        <p:strVal val="visible"/>
                                      </p:to>
                                    </p:set>
                                    <p:anim calcmode="lin" valueType="num">
                                      <p:cBhvr>
                                        <p:cTn id="23" dur="750" fill="hold"/>
                                        <p:tgtEl>
                                          <p:spTgt spid="37"/>
                                        </p:tgtEl>
                                        <p:attrNameLst>
                                          <p:attrName>ppt_w</p:attrName>
                                        </p:attrNameLst>
                                      </p:cBhvr>
                                      <p:tavLst>
                                        <p:tav tm="0">
                                          <p:val>
                                            <p:fltVal val="0"/>
                                          </p:val>
                                        </p:tav>
                                        <p:tav tm="100000">
                                          <p:val>
                                            <p:strVal val="#ppt_w"/>
                                          </p:val>
                                        </p:tav>
                                      </p:tavLst>
                                    </p:anim>
                                    <p:anim calcmode="lin" valueType="num">
                                      <p:cBhvr>
                                        <p:cTn id="24" dur="750" fill="hold"/>
                                        <p:tgtEl>
                                          <p:spTgt spid="37"/>
                                        </p:tgtEl>
                                        <p:attrNameLst>
                                          <p:attrName>ppt_h</p:attrName>
                                        </p:attrNameLst>
                                      </p:cBhvr>
                                      <p:tavLst>
                                        <p:tav tm="0">
                                          <p:val>
                                            <p:fltVal val="0"/>
                                          </p:val>
                                        </p:tav>
                                        <p:tav tm="100000">
                                          <p:val>
                                            <p:strVal val="#ppt_h"/>
                                          </p:val>
                                        </p:tav>
                                      </p:tavLst>
                                    </p:anim>
                                    <p:anim calcmode="lin" valueType="num">
                                      <p:cBhvr>
                                        <p:cTn id="25" dur="750" fill="hold"/>
                                        <p:tgtEl>
                                          <p:spTgt spid="37"/>
                                        </p:tgtEl>
                                        <p:attrNameLst>
                                          <p:attrName>style.rotation</p:attrName>
                                        </p:attrNameLst>
                                      </p:cBhvr>
                                      <p:tavLst>
                                        <p:tav tm="0">
                                          <p:val>
                                            <p:fltVal val="90"/>
                                          </p:val>
                                        </p:tav>
                                        <p:tav tm="100000">
                                          <p:val>
                                            <p:fltVal val="0"/>
                                          </p:val>
                                        </p:tav>
                                      </p:tavLst>
                                    </p:anim>
                                    <p:animEffect transition="in" filter="fade">
                                      <p:cBhvr>
                                        <p:cTn id="26" dur="75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50A1341-AD95-401D-A55A-73F92E8C5FC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rot="16200000">
            <a:off x="2667001" y="-2667000"/>
            <a:ext cx="6858000" cy="12192000"/>
          </a:xfrm>
          <a:prstGeom prst="rect">
            <a:avLst/>
          </a:prstGeom>
        </p:spPr>
      </p:pic>
      <p:sp>
        <p:nvSpPr>
          <p:cNvPr id="5" name="矩形: 圆角 4">
            <a:extLst>
              <a:ext uri="{FF2B5EF4-FFF2-40B4-BE49-F238E27FC236}">
                <a16:creationId xmlns:a16="http://schemas.microsoft.com/office/drawing/2014/main" id="{A8006540-FE0B-40B9-9637-91A10F18C8E2}"/>
              </a:ext>
            </a:extLst>
          </p:cNvPr>
          <p:cNvSpPr/>
          <p:nvPr/>
        </p:nvSpPr>
        <p:spPr>
          <a:xfrm>
            <a:off x="807933" y="335973"/>
            <a:ext cx="10467975" cy="6186052"/>
          </a:xfrm>
          <a:prstGeom prst="roundRect">
            <a:avLst>
              <a:gd name="adj" fmla="val 10247"/>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矩形 6">
            <a:extLst>
              <a:ext uri="{FF2B5EF4-FFF2-40B4-BE49-F238E27FC236}">
                <a16:creationId xmlns:a16="http://schemas.microsoft.com/office/drawing/2014/main" id="{0BABDED0-8CAA-4587-A6A9-04524D68BDCF}"/>
              </a:ext>
            </a:extLst>
          </p:cNvPr>
          <p:cNvSpPr/>
          <p:nvPr/>
        </p:nvSpPr>
        <p:spPr>
          <a:xfrm>
            <a:off x="202583" y="6543682"/>
            <a:ext cx="683986" cy="314318"/>
          </a:xfrm>
          <a:prstGeom prst="rect">
            <a:avLst/>
          </a:prstGeom>
          <a:solidFill>
            <a:srgbClr val="FDF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8" name="图片 7">
            <a:extLst>
              <a:ext uri="{FF2B5EF4-FFF2-40B4-BE49-F238E27FC236}">
                <a16:creationId xmlns:a16="http://schemas.microsoft.com/office/drawing/2014/main" id="{7353F5D4-EC75-4E38-960F-2749E7DB85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59408" y="6431215"/>
            <a:ext cx="627808" cy="284524"/>
          </a:xfrm>
          <a:prstGeom prst="rect">
            <a:avLst/>
          </a:prstGeom>
        </p:spPr>
      </p:pic>
      <p:pic>
        <p:nvPicPr>
          <p:cNvPr id="9" name="图片 8">
            <a:extLst>
              <a:ext uri="{FF2B5EF4-FFF2-40B4-BE49-F238E27FC236}">
                <a16:creationId xmlns:a16="http://schemas.microsoft.com/office/drawing/2014/main" id="{43C2192A-7B29-4CD6-A38F-DCD3971FBD8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21" y="3295295"/>
            <a:ext cx="409246" cy="1343018"/>
          </a:xfrm>
          <a:prstGeom prst="rect">
            <a:avLst/>
          </a:prstGeom>
        </p:spPr>
      </p:pic>
      <p:sp>
        <p:nvSpPr>
          <p:cNvPr id="10" name="标题 1">
            <a:extLst>
              <a:ext uri="{FF2B5EF4-FFF2-40B4-BE49-F238E27FC236}">
                <a16:creationId xmlns:a16="http://schemas.microsoft.com/office/drawing/2014/main" id="{91E4D30C-1F95-4748-A743-CF1A2133EBE2}"/>
              </a:ext>
            </a:extLst>
          </p:cNvPr>
          <p:cNvSpPr txBox="1">
            <a:spLocks/>
          </p:cNvSpPr>
          <p:nvPr/>
        </p:nvSpPr>
        <p:spPr>
          <a:xfrm rot="5400000">
            <a:off x="10280264" y="1279272"/>
            <a:ext cx="2972594" cy="674688"/>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800" b="1" dirty="0">
                <a:latin typeface="+mn-lt"/>
                <a:ea typeface="+mn-ea"/>
                <a:cs typeface="+mn-ea"/>
                <a:sym typeface="+mn-lt"/>
              </a:rPr>
              <a:t>…………</a:t>
            </a:r>
            <a:endParaRPr lang="zh-CN" altLang="en-US" sz="4800" b="1" dirty="0">
              <a:latin typeface="+mn-lt"/>
              <a:ea typeface="+mn-ea"/>
              <a:cs typeface="+mn-ea"/>
              <a:sym typeface="+mn-lt"/>
            </a:endParaRPr>
          </a:p>
        </p:txBody>
      </p:sp>
      <p:sp>
        <p:nvSpPr>
          <p:cNvPr id="11" name="标题 1">
            <a:extLst>
              <a:ext uri="{FF2B5EF4-FFF2-40B4-BE49-F238E27FC236}">
                <a16:creationId xmlns:a16="http://schemas.microsoft.com/office/drawing/2014/main" id="{C091D91C-7C7B-4EF5-88E7-35F4A6C27291}"/>
              </a:ext>
            </a:extLst>
          </p:cNvPr>
          <p:cNvSpPr txBox="1">
            <a:spLocks/>
          </p:cNvSpPr>
          <p:nvPr/>
        </p:nvSpPr>
        <p:spPr>
          <a:xfrm rot="5400000">
            <a:off x="-364056" y="4632108"/>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mn-lt"/>
                <a:ea typeface="+mn-ea"/>
                <a:cs typeface="+mn-ea"/>
                <a:sym typeface="+mn-lt"/>
              </a:rPr>
              <a:t>………</a:t>
            </a:r>
            <a:endParaRPr lang="zh-CN" altLang="en-US" sz="4000" b="1" dirty="0">
              <a:latin typeface="+mn-lt"/>
              <a:ea typeface="+mn-ea"/>
              <a:cs typeface="+mn-ea"/>
              <a:sym typeface="+mn-lt"/>
            </a:endParaRPr>
          </a:p>
        </p:txBody>
      </p:sp>
      <p:sp>
        <p:nvSpPr>
          <p:cNvPr id="12" name="标题 1">
            <a:extLst>
              <a:ext uri="{FF2B5EF4-FFF2-40B4-BE49-F238E27FC236}">
                <a16:creationId xmlns:a16="http://schemas.microsoft.com/office/drawing/2014/main" id="{E66D7A2F-A125-4447-8606-788A5BAE394B}"/>
              </a:ext>
            </a:extLst>
          </p:cNvPr>
          <p:cNvSpPr txBox="1">
            <a:spLocks/>
          </p:cNvSpPr>
          <p:nvPr/>
        </p:nvSpPr>
        <p:spPr>
          <a:xfrm rot="5400000">
            <a:off x="-618862" y="4574959"/>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mn-lt"/>
                <a:ea typeface="+mn-ea"/>
                <a:cs typeface="+mn-ea"/>
                <a:sym typeface="+mn-lt"/>
              </a:rPr>
              <a:t>……</a:t>
            </a:r>
            <a:endParaRPr lang="zh-CN" altLang="en-US" sz="4000" b="1" dirty="0">
              <a:latin typeface="+mn-lt"/>
              <a:ea typeface="+mn-ea"/>
              <a:cs typeface="+mn-ea"/>
              <a:sym typeface="+mn-lt"/>
            </a:endParaRPr>
          </a:p>
        </p:txBody>
      </p:sp>
      <p:sp>
        <p:nvSpPr>
          <p:cNvPr id="13" name="矩形 12">
            <a:extLst>
              <a:ext uri="{FF2B5EF4-FFF2-40B4-BE49-F238E27FC236}">
                <a16:creationId xmlns:a16="http://schemas.microsoft.com/office/drawing/2014/main" id="{5FE260A4-8CE2-4280-BAB1-C1758EBD65C8}"/>
              </a:ext>
            </a:extLst>
          </p:cNvPr>
          <p:cNvSpPr/>
          <p:nvPr/>
        </p:nvSpPr>
        <p:spPr>
          <a:xfrm>
            <a:off x="11359408" y="1"/>
            <a:ext cx="683986" cy="314318"/>
          </a:xfrm>
          <a:prstGeom prst="rect">
            <a:avLst/>
          </a:prstGeom>
          <a:solidFill>
            <a:srgbClr val="FDF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0" name="椭圆 29">
            <a:extLst>
              <a:ext uri="{FF2B5EF4-FFF2-40B4-BE49-F238E27FC236}">
                <a16:creationId xmlns:a16="http://schemas.microsoft.com/office/drawing/2014/main" id="{73C1BFE7-814F-4AD5-83E7-D36B1F833983}"/>
              </a:ext>
            </a:extLst>
          </p:cNvPr>
          <p:cNvSpPr/>
          <p:nvPr/>
        </p:nvSpPr>
        <p:spPr>
          <a:xfrm>
            <a:off x="4374999" y="1890742"/>
            <a:ext cx="3452060" cy="3371172"/>
          </a:xfrm>
          <a:prstGeom prst="ellipse">
            <a:avLst/>
          </a:prstGeom>
          <a:solidFill>
            <a:srgbClr val="FDF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dirty="0">
              <a:solidFill>
                <a:schemeClr val="accent5">
                  <a:lumMod val="50000"/>
                </a:schemeClr>
              </a:solidFill>
              <a:latin typeface="iCiel Crocante" panose="02000000000000000000" pitchFamily="2" charset="0"/>
              <a:cs typeface="+mn-ea"/>
              <a:sym typeface="+mn-lt"/>
            </a:endParaRPr>
          </a:p>
        </p:txBody>
      </p:sp>
      <p:sp>
        <p:nvSpPr>
          <p:cNvPr id="32" name="矩形 31">
            <a:extLst>
              <a:ext uri="{FF2B5EF4-FFF2-40B4-BE49-F238E27FC236}">
                <a16:creationId xmlns:a16="http://schemas.microsoft.com/office/drawing/2014/main" id="{3D61CE71-8DB5-4563-B913-5FD1ACA0BD9B}"/>
              </a:ext>
            </a:extLst>
          </p:cNvPr>
          <p:cNvSpPr/>
          <p:nvPr/>
        </p:nvSpPr>
        <p:spPr>
          <a:xfrm>
            <a:off x="4374999" y="2463283"/>
            <a:ext cx="3515134" cy="2308324"/>
          </a:xfrm>
          <a:prstGeom prst="rect">
            <a:avLst/>
          </a:prstGeom>
        </p:spPr>
        <p:txBody>
          <a:bodyPr wrap="square">
            <a:spAutoFit/>
          </a:bodyPr>
          <a:lstStyle/>
          <a:p>
            <a:pPr algn="ctr"/>
            <a:r>
              <a:rPr lang="vi-VN" sz="4800" b="1" dirty="0" smtClean="0">
                <a:solidFill>
                  <a:schemeClr val="accent5">
                    <a:lumMod val="50000"/>
                  </a:schemeClr>
                </a:solidFill>
                <a:effectLst>
                  <a:glow rad="228600">
                    <a:schemeClr val="bg1">
                      <a:alpha val="40000"/>
                    </a:schemeClr>
                  </a:glow>
                  <a:outerShdw blurRad="38100" dist="38100" dir="2700000" algn="tl">
                    <a:srgbClr val="000000">
                      <a:alpha val="43137"/>
                    </a:srgbClr>
                  </a:outerShdw>
                </a:effectLst>
                <a:latin typeface="SVN-Cookies" panose="02040603050506020204" pitchFamily="18" charset="0"/>
              </a:rPr>
              <a:t>PHIẾU HỌC TẬP SỐ 1</a:t>
            </a:r>
            <a:endParaRPr lang="en-US" sz="4800" b="1" dirty="0">
              <a:solidFill>
                <a:schemeClr val="accent5">
                  <a:lumMod val="50000"/>
                </a:schemeClr>
              </a:solidFill>
              <a:effectLst>
                <a:glow rad="228600">
                  <a:schemeClr val="bg1">
                    <a:alpha val="40000"/>
                  </a:schemeClr>
                </a:glow>
                <a:outerShdw blurRad="38100" dist="38100" dir="2700000" algn="tl">
                  <a:srgbClr val="000000">
                    <a:alpha val="43137"/>
                  </a:srgbClr>
                </a:outerShdw>
              </a:effectLst>
              <a:latin typeface="SVN-Cookies" panose="02040603050506020204" pitchFamily="18" charset="0"/>
            </a:endParaRPr>
          </a:p>
        </p:txBody>
      </p:sp>
      <p:pic>
        <p:nvPicPr>
          <p:cNvPr id="37" name="图片 36">
            <a:extLst>
              <a:ext uri="{FF2B5EF4-FFF2-40B4-BE49-F238E27FC236}">
                <a16:creationId xmlns:a16="http://schemas.microsoft.com/office/drawing/2014/main" id="{D3EF2F76-C61D-4BBD-82C2-A4B96BE88D1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235406" flipH="1">
            <a:off x="2112886" y="1797158"/>
            <a:ext cx="2403859" cy="2403859"/>
          </a:xfrm>
          <a:prstGeom prst="rect">
            <a:avLst/>
          </a:prstGeom>
        </p:spPr>
      </p:pic>
      <p:sp>
        <p:nvSpPr>
          <p:cNvPr id="19" name="Google Shape;155;p29">
            <a:extLst>
              <a:ext uri="{FF2B5EF4-FFF2-40B4-BE49-F238E27FC236}">
                <a16:creationId xmlns:a16="http://schemas.microsoft.com/office/drawing/2014/main" id="{97C6874E-EC33-0245-A209-47051BACB739}"/>
              </a:ext>
            </a:extLst>
          </p:cNvPr>
          <p:cNvSpPr txBox="1">
            <a:spLocks/>
          </p:cNvSpPr>
          <p:nvPr/>
        </p:nvSpPr>
        <p:spPr>
          <a:xfrm>
            <a:off x="3129280" y="706426"/>
            <a:ext cx="6522720" cy="74481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accent2"/>
              </a:buClr>
              <a:buSzPts val="2800"/>
              <a:buFont typeface="Manrope"/>
              <a:buNone/>
              <a:defRPr sz="1700" b="0" i="0" u="none" strike="noStrike" cap="none">
                <a:solidFill>
                  <a:schemeClr val="accent2"/>
                </a:solidFill>
                <a:latin typeface="Manrope"/>
                <a:ea typeface="Manrope"/>
                <a:cs typeface="Manrope"/>
                <a:sym typeface="Manrope"/>
              </a:defRPr>
            </a:lvl1pPr>
            <a:lvl2pPr marL="914400" marR="0" lvl="1"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2pPr>
            <a:lvl3pPr marL="1371600" marR="0" lvl="2"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3pPr>
            <a:lvl4pPr marL="1828800" marR="0" lvl="3"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4pPr>
            <a:lvl5pPr marL="2286000" marR="0" lvl="4"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5pPr>
            <a:lvl6pPr marL="2743200" marR="0" lvl="5"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6pPr>
            <a:lvl7pPr marL="3200400" marR="0" lvl="6"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7pPr>
            <a:lvl8pPr marL="3657600" marR="0" lvl="7"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8pPr>
            <a:lvl9pPr marL="4114800" marR="0" lvl="8"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9pPr>
          </a:lstStyle>
          <a:p>
            <a:pPr marL="0" indent="0"/>
            <a:r>
              <a:rPr lang="en-US" sz="4800" b="1" dirty="0">
                <a:solidFill>
                  <a:srgbClr val="0070C0"/>
                </a:solidFill>
                <a:effectLst>
                  <a:glow rad="228600">
                    <a:schemeClr val="bg1">
                      <a:alpha val="40000"/>
                    </a:schemeClr>
                  </a:glow>
                </a:effectLst>
                <a:latin typeface="SVN-Cookies" panose="02040603050506020204" pitchFamily="18" charset="0"/>
              </a:rPr>
              <a:t>TRI THỨC NGỮ VĂN</a:t>
            </a:r>
          </a:p>
        </p:txBody>
      </p:sp>
      <p:pic>
        <p:nvPicPr>
          <p:cNvPr id="20" name="Picture 16">
            <a:extLst>
              <a:ext uri="{FF2B5EF4-FFF2-40B4-BE49-F238E27FC236}">
                <a16:creationId xmlns:a16="http://schemas.microsoft.com/office/drawing/2014/main" id="{61B79FC5-717E-BA46-BEF7-19DC2470A26C}"/>
              </a:ext>
            </a:extLst>
          </p:cNvPr>
          <p:cNvPicPr>
            <a:picLocks noChangeAspect="1"/>
          </p:cNvPicPr>
          <p:nvPr/>
        </p:nvPicPr>
        <p:blipFill>
          <a:blip r:embed="rId6"/>
          <a:srcRect/>
          <a:stretch>
            <a:fillRect/>
          </a:stretch>
        </p:blipFill>
        <p:spPr>
          <a:xfrm>
            <a:off x="9344699" y="520798"/>
            <a:ext cx="1470045" cy="1699474"/>
          </a:xfrm>
          <a:prstGeom prst="rect">
            <a:avLst/>
          </a:prstGeom>
        </p:spPr>
      </p:pic>
      <p:sp>
        <p:nvSpPr>
          <p:cNvPr id="22" name="Freeform 9">
            <a:extLst>
              <a:ext uri="{FF2B5EF4-FFF2-40B4-BE49-F238E27FC236}">
                <a16:creationId xmlns:a16="http://schemas.microsoft.com/office/drawing/2014/main" id="{CCB68CBA-524B-514A-BEA5-9F2342B65F49}"/>
              </a:ext>
            </a:extLst>
          </p:cNvPr>
          <p:cNvSpPr/>
          <p:nvPr/>
        </p:nvSpPr>
        <p:spPr>
          <a:xfrm flipH="1">
            <a:off x="8127999" y="2741070"/>
            <a:ext cx="4159430" cy="4061075"/>
          </a:xfrm>
          <a:custGeom>
            <a:avLst/>
            <a:gdLst/>
            <a:ahLst/>
            <a:cxnLst/>
            <a:rect l="l" t="t" r="r" b="b"/>
            <a:pathLst>
              <a:path w="8735533" h="8229600">
                <a:moveTo>
                  <a:pt x="0" y="0"/>
                </a:moveTo>
                <a:lnTo>
                  <a:pt x="8735532" y="0"/>
                </a:lnTo>
                <a:lnTo>
                  <a:pt x="8735532" y="8229600"/>
                </a:lnTo>
                <a:lnTo>
                  <a:pt x="0" y="8229600"/>
                </a:lnTo>
                <a:lnTo>
                  <a:pt x="0" y="0"/>
                </a:lnTo>
                <a:close/>
              </a:path>
            </a:pathLst>
          </a:custGeom>
          <a:blipFill>
            <a:blip r:embed="rId7"/>
            <a:stretch>
              <a:fillRect/>
            </a:stretch>
          </a:blipFill>
        </p:spPr>
      </p:sp>
      <p:sp>
        <p:nvSpPr>
          <p:cNvPr id="23" name="Freeform 11">
            <a:extLst>
              <a:ext uri="{FF2B5EF4-FFF2-40B4-BE49-F238E27FC236}">
                <a16:creationId xmlns:a16="http://schemas.microsoft.com/office/drawing/2014/main" id="{8FA340B8-E2F5-0D4C-BD31-C7D1D25C8678}"/>
              </a:ext>
            </a:extLst>
          </p:cNvPr>
          <p:cNvSpPr/>
          <p:nvPr/>
        </p:nvSpPr>
        <p:spPr>
          <a:xfrm>
            <a:off x="-7510" y="2759157"/>
            <a:ext cx="1964892" cy="4061075"/>
          </a:xfrm>
          <a:custGeom>
            <a:avLst/>
            <a:gdLst/>
            <a:ahLst/>
            <a:cxnLst/>
            <a:rect l="l" t="t" r="r" b="b"/>
            <a:pathLst>
              <a:path w="4176522" h="8229600">
                <a:moveTo>
                  <a:pt x="0" y="0"/>
                </a:moveTo>
                <a:lnTo>
                  <a:pt x="4176522" y="0"/>
                </a:lnTo>
                <a:lnTo>
                  <a:pt x="4176522" y="8229600"/>
                </a:lnTo>
                <a:lnTo>
                  <a:pt x="0" y="8229600"/>
                </a:lnTo>
                <a:lnTo>
                  <a:pt x="0" y="0"/>
                </a:lnTo>
                <a:close/>
              </a:path>
            </a:pathLst>
          </a:custGeom>
          <a:blipFill>
            <a:blip r:embed="rId8"/>
            <a:stretch>
              <a:fillRect/>
            </a:stretch>
          </a:blipFill>
        </p:spPr>
      </p:sp>
      <p:pic>
        <p:nvPicPr>
          <p:cNvPr id="24" name="Picture 20">
            <a:extLst>
              <a:ext uri="{FF2B5EF4-FFF2-40B4-BE49-F238E27FC236}">
                <a16:creationId xmlns:a16="http://schemas.microsoft.com/office/drawing/2014/main" id="{107E8B01-44A1-E744-9B14-A7CA3C29CA0D}"/>
              </a:ext>
            </a:extLst>
          </p:cNvPr>
          <p:cNvPicPr>
            <a:picLocks noChangeAspect="1"/>
          </p:cNvPicPr>
          <p:nvPr/>
        </p:nvPicPr>
        <p:blipFill>
          <a:blip r:embed="rId9"/>
          <a:srcRect/>
          <a:stretch>
            <a:fillRect/>
          </a:stretch>
        </p:blipFill>
        <p:spPr>
          <a:xfrm>
            <a:off x="1568065" y="542407"/>
            <a:ext cx="1229929" cy="1074209"/>
          </a:xfrm>
          <a:prstGeom prst="rect">
            <a:avLst/>
          </a:prstGeom>
        </p:spPr>
      </p:pic>
    </p:spTree>
    <p:extLst>
      <p:ext uri="{BB962C8B-B14F-4D97-AF65-F5344CB8AC3E}">
        <p14:creationId xmlns:p14="http://schemas.microsoft.com/office/powerpoint/2010/main" val="3366259813"/>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750" fill="hold"/>
                                        <p:tgtEl>
                                          <p:spTgt spid="30"/>
                                        </p:tgtEl>
                                        <p:attrNameLst>
                                          <p:attrName>ppt_w</p:attrName>
                                        </p:attrNameLst>
                                      </p:cBhvr>
                                      <p:tavLst>
                                        <p:tav tm="0">
                                          <p:val>
                                            <p:fltVal val="0"/>
                                          </p:val>
                                        </p:tav>
                                        <p:tav tm="100000">
                                          <p:val>
                                            <p:strVal val="#ppt_w"/>
                                          </p:val>
                                        </p:tav>
                                      </p:tavLst>
                                    </p:anim>
                                    <p:anim calcmode="lin" valueType="num">
                                      <p:cBhvr>
                                        <p:cTn id="8" dur="750" fill="hold"/>
                                        <p:tgtEl>
                                          <p:spTgt spid="30"/>
                                        </p:tgtEl>
                                        <p:attrNameLst>
                                          <p:attrName>ppt_h</p:attrName>
                                        </p:attrNameLst>
                                      </p:cBhvr>
                                      <p:tavLst>
                                        <p:tav tm="0">
                                          <p:val>
                                            <p:fltVal val="0"/>
                                          </p:val>
                                        </p:tav>
                                        <p:tav tm="100000">
                                          <p:val>
                                            <p:strVal val="#ppt_h"/>
                                          </p:val>
                                        </p:tav>
                                      </p:tavLst>
                                    </p:anim>
                                    <p:animEffect transition="in" filter="fade">
                                      <p:cBhvr>
                                        <p:cTn id="9" dur="750"/>
                                        <p:tgtEl>
                                          <p:spTgt spid="30"/>
                                        </p:tgtEl>
                                      </p:cBhvr>
                                    </p:animEffect>
                                  </p:childTnLst>
                                </p:cTn>
                              </p:par>
                              <p:par>
                                <p:cTn id="10" presetID="47"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2" presetClass="entr" presetSubtype="4" fill="hold" grpId="0" nodeType="afterEffect">
                                  <p:stCondLst>
                                    <p:cond delay="0"/>
                                  </p:stCondLst>
                                  <p:childTnLst>
                                    <p:set>
                                      <p:cBhvr>
                                        <p:cTn id="17" dur="1" fill="hold">
                                          <p:stCondLst>
                                            <p:cond delay="0"/>
                                          </p:stCondLst>
                                        </p:cTn>
                                        <p:tgtEl>
                                          <p:spTgt spid="32"/>
                                        </p:tgtEl>
                                        <p:attrNameLst>
                                          <p:attrName>style.visibility</p:attrName>
                                        </p:attrNameLst>
                                      </p:cBhvr>
                                      <p:to>
                                        <p:strVal val="visible"/>
                                      </p:to>
                                    </p:set>
                                    <p:anim calcmode="lin" valueType="num">
                                      <p:cBhvr additive="base">
                                        <p:cTn id="18" dur="750"/>
                                        <p:tgtEl>
                                          <p:spTgt spid="32"/>
                                        </p:tgtEl>
                                        <p:attrNameLst>
                                          <p:attrName>ppt_y</p:attrName>
                                        </p:attrNameLst>
                                      </p:cBhvr>
                                      <p:tavLst>
                                        <p:tav tm="0">
                                          <p:val>
                                            <p:strVal val="#ppt_y+#ppt_h*1.125000"/>
                                          </p:val>
                                        </p:tav>
                                        <p:tav tm="100000">
                                          <p:val>
                                            <p:strVal val="#ppt_y"/>
                                          </p:val>
                                        </p:tav>
                                      </p:tavLst>
                                    </p:anim>
                                    <p:animEffect transition="in" filter="wipe(up)">
                                      <p:cBhvr>
                                        <p:cTn id="19" dur="750"/>
                                        <p:tgtEl>
                                          <p:spTgt spid="32"/>
                                        </p:tgtEl>
                                      </p:cBhvr>
                                    </p:animEffect>
                                  </p:childTnLst>
                                </p:cTn>
                              </p:par>
                            </p:childTnLst>
                          </p:cTn>
                        </p:par>
                        <p:par>
                          <p:cTn id="20" fill="hold">
                            <p:stCondLst>
                              <p:cond delay="1750"/>
                            </p:stCondLst>
                            <p:childTnLst>
                              <p:par>
                                <p:cTn id="21" presetID="31" presetClass="entr" presetSubtype="0" fill="hold" nodeType="afterEffect">
                                  <p:stCondLst>
                                    <p:cond delay="0"/>
                                  </p:stCondLst>
                                  <p:childTnLst>
                                    <p:set>
                                      <p:cBhvr>
                                        <p:cTn id="22" dur="1" fill="hold">
                                          <p:stCondLst>
                                            <p:cond delay="0"/>
                                          </p:stCondLst>
                                        </p:cTn>
                                        <p:tgtEl>
                                          <p:spTgt spid="37"/>
                                        </p:tgtEl>
                                        <p:attrNameLst>
                                          <p:attrName>style.visibility</p:attrName>
                                        </p:attrNameLst>
                                      </p:cBhvr>
                                      <p:to>
                                        <p:strVal val="visible"/>
                                      </p:to>
                                    </p:set>
                                    <p:anim calcmode="lin" valueType="num">
                                      <p:cBhvr>
                                        <p:cTn id="23" dur="750" fill="hold"/>
                                        <p:tgtEl>
                                          <p:spTgt spid="37"/>
                                        </p:tgtEl>
                                        <p:attrNameLst>
                                          <p:attrName>ppt_w</p:attrName>
                                        </p:attrNameLst>
                                      </p:cBhvr>
                                      <p:tavLst>
                                        <p:tav tm="0">
                                          <p:val>
                                            <p:fltVal val="0"/>
                                          </p:val>
                                        </p:tav>
                                        <p:tav tm="100000">
                                          <p:val>
                                            <p:strVal val="#ppt_w"/>
                                          </p:val>
                                        </p:tav>
                                      </p:tavLst>
                                    </p:anim>
                                    <p:anim calcmode="lin" valueType="num">
                                      <p:cBhvr>
                                        <p:cTn id="24" dur="750" fill="hold"/>
                                        <p:tgtEl>
                                          <p:spTgt spid="37"/>
                                        </p:tgtEl>
                                        <p:attrNameLst>
                                          <p:attrName>ppt_h</p:attrName>
                                        </p:attrNameLst>
                                      </p:cBhvr>
                                      <p:tavLst>
                                        <p:tav tm="0">
                                          <p:val>
                                            <p:fltVal val="0"/>
                                          </p:val>
                                        </p:tav>
                                        <p:tav tm="100000">
                                          <p:val>
                                            <p:strVal val="#ppt_h"/>
                                          </p:val>
                                        </p:tav>
                                      </p:tavLst>
                                    </p:anim>
                                    <p:anim calcmode="lin" valueType="num">
                                      <p:cBhvr>
                                        <p:cTn id="25" dur="750" fill="hold"/>
                                        <p:tgtEl>
                                          <p:spTgt spid="37"/>
                                        </p:tgtEl>
                                        <p:attrNameLst>
                                          <p:attrName>style.rotation</p:attrName>
                                        </p:attrNameLst>
                                      </p:cBhvr>
                                      <p:tavLst>
                                        <p:tav tm="0">
                                          <p:val>
                                            <p:fltVal val="90"/>
                                          </p:val>
                                        </p:tav>
                                        <p:tav tm="100000">
                                          <p:val>
                                            <p:fltVal val="0"/>
                                          </p:val>
                                        </p:tav>
                                      </p:tavLst>
                                    </p:anim>
                                    <p:animEffect transition="in" filter="fade">
                                      <p:cBhvr>
                                        <p:cTn id="26" dur="75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265" y="2651125"/>
            <a:ext cx="4680097" cy="1325563"/>
          </a:xfrm>
        </p:spPr>
        <p:txBody>
          <a:bodyPr>
            <a:noAutofit/>
          </a:bodyPr>
          <a:lstStyle/>
          <a:p>
            <a:r>
              <a:rPr lang="vi-VN" sz="4000" b="1" dirty="0" smtClean="0">
                <a:solidFill>
                  <a:srgbClr val="0070C0"/>
                </a:solidFill>
                <a:effectLst>
                  <a:outerShdw blurRad="38100" dist="38100" dir="2700000" algn="tl">
                    <a:srgbClr val="000000">
                      <a:alpha val="43137"/>
                    </a:srgbClr>
                  </a:outerShdw>
                </a:effectLst>
                <a:latin typeface="Times New Roman" panose="02020603050405020304" pitchFamily="18" charset="0"/>
                <a:ea typeface="TimesNewRomanPSMT"/>
              </a:rPr>
              <a:t>Nhiệm vụ:</a:t>
            </a:r>
            <a:br>
              <a:rPr lang="vi-VN" sz="4000" b="1" dirty="0" smtClean="0">
                <a:solidFill>
                  <a:srgbClr val="0070C0"/>
                </a:solidFill>
                <a:effectLst>
                  <a:outerShdw blurRad="38100" dist="38100" dir="2700000" algn="tl">
                    <a:srgbClr val="000000">
                      <a:alpha val="43137"/>
                    </a:srgbClr>
                  </a:outerShdw>
                </a:effectLst>
                <a:latin typeface="Times New Roman" panose="02020603050405020304" pitchFamily="18" charset="0"/>
                <a:ea typeface="TimesNewRomanPSMT"/>
              </a:rPr>
            </a:br>
            <a:r>
              <a:rPr lang="vi-VN" sz="4000" dirty="0" smtClean="0">
                <a:solidFill>
                  <a:schemeClr val="accent2">
                    <a:lumMod val="75000"/>
                  </a:schemeClr>
                </a:solidFill>
                <a:effectLst>
                  <a:outerShdw blurRad="38100" dist="38100" dir="2700000" algn="tl">
                    <a:srgbClr val="000000">
                      <a:alpha val="43137"/>
                    </a:srgbClr>
                  </a:outerShdw>
                </a:effectLst>
                <a:latin typeface="Times New Roman" panose="02020603050405020304" pitchFamily="18" charset="0"/>
                <a:ea typeface="TimesNewRomanPSMT"/>
              </a:rPr>
              <a:t>- Nhận từ khóa.</a:t>
            </a:r>
            <a:br>
              <a:rPr lang="vi-VN" sz="4000" dirty="0" smtClean="0">
                <a:solidFill>
                  <a:schemeClr val="accent2">
                    <a:lumMod val="75000"/>
                  </a:schemeClr>
                </a:solidFill>
                <a:effectLst>
                  <a:outerShdw blurRad="38100" dist="38100" dir="2700000" algn="tl">
                    <a:srgbClr val="000000">
                      <a:alpha val="43137"/>
                    </a:srgbClr>
                  </a:outerShdw>
                </a:effectLst>
                <a:latin typeface="Times New Roman" panose="02020603050405020304" pitchFamily="18" charset="0"/>
                <a:ea typeface="TimesNewRomanPSMT"/>
              </a:rPr>
            </a:br>
            <a:r>
              <a:rPr lang="vi-VN" sz="4000" dirty="0" smtClean="0">
                <a:solidFill>
                  <a:schemeClr val="accent2">
                    <a:lumMod val="75000"/>
                  </a:schemeClr>
                </a:solidFill>
                <a:effectLst>
                  <a:outerShdw blurRad="38100" dist="38100" dir="2700000" algn="tl">
                    <a:srgbClr val="000000">
                      <a:alpha val="43137"/>
                    </a:srgbClr>
                  </a:outerShdw>
                </a:effectLst>
                <a:latin typeface="Times New Roman" panose="02020603050405020304" pitchFamily="18" charset="0"/>
                <a:ea typeface="TimesNewRomanPSMT"/>
              </a:rPr>
              <a:t>-  </a:t>
            </a:r>
            <a:r>
              <a:rPr lang="vi-VN" sz="4000" dirty="0">
                <a:solidFill>
                  <a:schemeClr val="accent2">
                    <a:lumMod val="75000"/>
                  </a:schemeClr>
                </a:solidFill>
                <a:effectLst>
                  <a:outerShdw blurRad="38100" dist="38100" dir="2700000" algn="tl">
                    <a:srgbClr val="000000">
                      <a:alpha val="43137"/>
                    </a:srgbClr>
                  </a:outerShdw>
                </a:effectLst>
                <a:latin typeface="Times New Roman" panose="02020603050405020304" pitchFamily="18" charset="0"/>
                <a:ea typeface="TimesNewRomanPSMT"/>
              </a:rPr>
              <a:t>Đ</a:t>
            </a:r>
            <a:r>
              <a:rPr lang="pt-BR" sz="4000" dirty="0" smtClean="0">
                <a:solidFill>
                  <a:schemeClr val="accent2">
                    <a:lumMod val="75000"/>
                  </a:schemeClr>
                </a:solidFill>
                <a:effectLst>
                  <a:outerShdw blurRad="38100" dist="38100" dir="2700000" algn="tl">
                    <a:srgbClr val="000000">
                      <a:alpha val="43137"/>
                    </a:srgbClr>
                  </a:outerShdw>
                </a:effectLst>
                <a:latin typeface="Times New Roman" panose="02020603050405020304" pitchFamily="18" charset="0"/>
                <a:ea typeface="TimesNewRomanPSMT"/>
              </a:rPr>
              <a:t>ọc </a:t>
            </a:r>
            <a:r>
              <a:rPr lang="vi-VN" sz="4000" dirty="0" smtClean="0">
                <a:solidFill>
                  <a:schemeClr val="accent2">
                    <a:lumMod val="75000"/>
                  </a:schemeClr>
                </a:solidFill>
                <a:effectLst>
                  <a:outerShdw blurRad="38100" dist="38100" dir="2700000" algn="tl">
                    <a:srgbClr val="000000">
                      <a:alpha val="43137"/>
                    </a:srgbClr>
                  </a:outerShdw>
                </a:effectLst>
                <a:latin typeface="Times New Roman" panose="02020603050405020304" pitchFamily="18" charset="0"/>
                <a:ea typeface="TimesNewRomanPSMT"/>
              </a:rPr>
              <a:t>SGK.</a:t>
            </a:r>
            <a:br>
              <a:rPr lang="vi-VN" sz="4000" dirty="0" smtClean="0">
                <a:solidFill>
                  <a:schemeClr val="accent2">
                    <a:lumMod val="75000"/>
                  </a:schemeClr>
                </a:solidFill>
                <a:effectLst>
                  <a:outerShdw blurRad="38100" dist="38100" dir="2700000" algn="tl">
                    <a:srgbClr val="000000">
                      <a:alpha val="43137"/>
                    </a:srgbClr>
                  </a:outerShdw>
                </a:effectLst>
                <a:latin typeface="Times New Roman" panose="02020603050405020304" pitchFamily="18" charset="0"/>
                <a:ea typeface="TimesNewRomanPSMT"/>
              </a:rPr>
            </a:br>
            <a:r>
              <a:rPr lang="vi-VN" sz="4000" dirty="0" smtClean="0">
                <a:solidFill>
                  <a:schemeClr val="accent2">
                    <a:lumMod val="75000"/>
                  </a:schemeClr>
                </a:solidFill>
                <a:effectLst>
                  <a:outerShdw blurRad="38100" dist="38100" dir="2700000" algn="tl">
                    <a:srgbClr val="000000">
                      <a:alpha val="43137"/>
                    </a:srgbClr>
                  </a:outerShdw>
                </a:effectLst>
                <a:latin typeface="Times New Roman" panose="02020603050405020304" pitchFamily="18" charset="0"/>
                <a:ea typeface="TimesNewRomanPSMT"/>
              </a:rPr>
              <a:t>-  Ghi nội dung </a:t>
            </a:r>
            <a:br>
              <a:rPr lang="vi-VN" sz="4000" dirty="0" smtClean="0">
                <a:solidFill>
                  <a:schemeClr val="accent2">
                    <a:lumMod val="75000"/>
                  </a:schemeClr>
                </a:solidFill>
                <a:effectLst>
                  <a:outerShdw blurRad="38100" dist="38100" dir="2700000" algn="tl">
                    <a:srgbClr val="000000">
                      <a:alpha val="43137"/>
                    </a:srgbClr>
                  </a:outerShdw>
                </a:effectLst>
                <a:latin typeface="Times New Roman" panose="02020603050405020304" pitchFamily="18" charset="0"/>
                <a:ea typeface="TimesNewRomanPSMT"/>
              </a:rPr>
            </a:br>
            <a:r>
              <a:rPr lang="vi-VN" sz="4000" dirty="0" smtClean="0">
                <a:solidFill>
                  <a:schemeClr val="accent2">
                    <a:lumMod val="75000"/>
                  </a:schemeClr>
                </a:solidFill>
                <a:effectLst>
                  <a:outerShdw blurRad="38100" dist="38100" dir="2700000" algn="tl">
                    <a:srgbClr val="000000">
                      <a:alpha val="43137"/>
                    </a:srgbClr>
                  </a:outerShdw>
                </a:effectLst>
                <a:latin typeface="Times New Roman" panose="02020603050405020304" pitchFamily="18" charset="0"/>
                <a:ea typeface="TimesNewRomanPSMT"/>
              </a:rPr>
              <a:t>vào </a:t>
            </a:r>
            <a:r>
              <a:rPr lang="vi-VN" sz="4000" dirty="0">
                <a:solidFill>
                  <a:schemeClr val="accent2">
                    <a:lumMod val="75000"/>
                  </a:schemeClr>
                </a:solidFill>
                <a:effectLst>
                  <a:outerShdw blurRad="38100" dist="38100" dir="2700000" algn="tl">
                    <a:srgbClr val="000000">
                      <a:alpha val="43137"/>
                    </a:srgbClr>
                  </a:outerShdw>
                </a:effectLst>
                <a:latin typeface="Times New Roman" panose="02020603050405020304" pitchFamily="18" charset="0"/>
                <a:ea typeface="TimesNewRomanPSMT"/>
              </a:rPr>
              <a:t>tờ giấy ghi </a:t>
            </a:r>
            <a:r>
              <a:rPr lang="vi-VN" sz="4000" dirty="0" smtClean="0">
                <a:solidFill>
                  <a:schemeClr val="accent2">
                    <a:lumMod val="75000"/>
                  </a:schemeClr>
                </a:solidFill>
                <a:effectLst>
                  <a:outerShdw blurRad="38100" dist="38100" dir="2700000" algn="tl">
                    <a:srgbClr val="000000">
                      <a:alpha val="43137"/>
                    </a:srgbClr>
                  </a:outerShdw>
                </a:effectLst>
                <a:latin typeface="Times New Roman" panose="02020603050405020304" pitchFamily="18" charset="0"/>
                <a:ea typeface="TimesNewRomanPSMT"/>
              </a:rPr>
              <a:t>chú.</a:t>
            </a:r>
            <a:br>
              <a:rPr lang="vi-VN" sz="4000" dirty="0" smtClean="0">
                <a:solidFill>
                  <a:schemeClr val="accent2">
                    <a:lumMod val="75000"/>
                  </a:schemeClr>
                </a:solidFill>
                <a:effectLst>
                  <a:outerShdw blurRad="38100" dist="38100" dir="2700000" algn="tl">
                    <a:srgbClr val="000000">
                      <a:alpha val="43137"/>
                    </a:srgbClr>
                  </a:outerShdw>
                </a:effectLst>
                <a:latin typeface="Times New Roman" panose="02020603050405020304" pitchFamily="18" charset="0"/>
                <a:ea typeface="TimesNewRomanPSMT"/>
              </a:rPr>
            </a:br>
            <a:r>
              <a:rPr lang="vi-VN" sz="4000" dirty="0" smtClean="0">
                <a:solidFill>
                  <a:schemeClr val="accent2">
                    <a:lumMod val="75000"/>
                  </a:schemeClr>
                </a:solidFill>
                <a:effectLst>
                  <a:outerShdw blurRad="38100" dist="38100" dir="2700000" algn="tl">
                    <a:srgbClr val="000000">
                      <a:alpha val="43137"/>
                    </a:srgbClr>
                  </a:outerShdw>
                </a:effectLst>
                <a:latin typeface="Times New Roman" panose="02020603050405020304" pitchFamily="18" charset="0"/>
                <a:ea typeface="TimesNewRomanPSMT"/>
              </a:rPr>
              <a:t>- Dán </a:t>
            </a:r>
            <a:r>
              <a:rPr lang="vi-VN" sz="4000" dirty="0">
                <a:solidFill>
                  <a:schemeClr val="accent2">
                    <a:lumMod val="75000"/>
                  </a:schemeClr>
                </a:solidFill>
                <a:effectLst>
                  <a:outerShdw blurRad="38100" dist="38100" dir="2700000" algn="tl">
                    <a:srgbClr val="000000">
                      <a:alpha val="43137"/>
                    </a:srgbClr>
                  </a:outerShdw>
                </a:effectLst>
                <a:latin typeface="Times New Roman" panose="02020603050405020304" pitchFamily="18" charset="0"/>
                <a:ea typeface="TimesNewRomanPSMT"/>
              </a:rPr>
              <a:t>vào từng khung của sơ đồ</a:t>
            </a:r>
            <a:r>
              <a:rPr lang="pt-BR" sz="4000" dirty="0">
                <a:solidFill>
                  <a:schemeClr val="accent2">
                    <a:lumMod val="75000"/>
                  </a:schemeClr>
                </a:solidFill>
                <a:effectLst>
                  <a:outerShdw blurRad="38100" dist="38100" dir="2700000" algn="tl">
                    <a:srgbClr val="000000">
                      <a:alpha val="43137"/>
                    </a:srgbClr>
                  </a:outerShdw>
                </a:effectLst>
                <a:latin typeface="Times New Roman" panose="02020603050405020304" pitchFamily="18" charset="0"/>
                <a:ea typeface="TimesNewRomanPSMT"/>
              </a:rPr>
              <a:t> “cây tri thức</a:t>
            </a:r>
            <a:r>
              <a:rPr lang="pt-BR" sz="4000" dirty="0" smtClean="0">
                <a:solidFill>
                  <a:schemeClr val="accent2">
                    <a:lumMod val="75000"/>
                  </a:schemeClr>
                </a:solidFill>
                <a:effectLst>
                  <a:outerShdw blurRad="38100" dist="38100" dir="2700000" algn="tl">
                    <a:srgbClr val="000000">
                      <a:alpha val="43137"/>
                    </a:srgbClr>
                  </a:outerShdw>
                </a:effectLst>
                <a:latin typeface="Times New Roman" panose="02020603050405020304" pitchFamily="18" charset="0"/>
                <a:ea typeface="TimesNewRomanPSMT"/>
              </a:rPr>
              <a:t>”</a:t>
            </a:r>
            <a:r>
              <a:rPr lang="vi-VN" sz="4000" dirty="0" smtClean="0">
                <a:solidFill>
                  <a:schemeClr val="accent2">
                    <a:lumMod val="75000"/>
                  </a:schemeClr>
                </a:solidFill>
                <a:effectLst>
                  <a:outerShdw blurRad="38100" dist="38100" dir="2700000" algn="tl">
                    <a:srgbClr val="000000">
                      <a:alpha val="43137"/>
                    </a:srgbClr>
                  </a:outerShdw>
                </a:effectLst>
                <a:latin typeface="Times New Roman" panose="02020603050405020304" pitchFamily="18" charset="0"/>
                <a:ea typeface="TimesNewRomanPSMT"/>
              </a:rPr>
              <a:t>.</a:t>
            </a:r>
            <a:r>
              <a:rPr lang="en-GB" sz="4000" dirty="0">
                <a:solidFill>
                  <a:schemeClr val="accent2">
                    <a:lumMod val="75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r>
            <a:br>
              <a:rPr lang="en-GB" sz="4000" dirty="0">
                <a:solidFill>
                  <a:schemeClr val="accent2">
                    <a:lumMod val="75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br>
            <a:endParaRPr lang="en-US" sz="4000" dirty="0">
              <a:solidFill>
                <a:schemeClr val="accent2">
                  <a:lumMod val="75000"/>
                </a:schemeClr>
              </a:solidFill>
              <a:effectLst>
                <a:outerShdw blurRad="38100" dist="38100" dir="2700000" algn="tl">
                  <a:srgbClr val="000000">
                    <a:alpha val="43137"/>
                  </a:srgbClr>
                </a:outerShdw>
              </a:effectLst>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82362" y="-680223"/>
            <a:ext cx="7109637" cy="7612652"/>
          </a:xfrm>
        </p:spPr>
      </p:pic>
    </p:spTree>
    <p:extLst>
      <p:ext uri="{BB962C8B-B14F-4D97-AF65-F5344CB8AC3E}">
        <p14:creationId xmlns:p14="http://schemas.microsoft.com/office/powerpoint/2010/main" val="515583630"/>
      </p:ext>
    </p:extLst>
  </p:cSld>
  <p:clrMapOvr>
    <a:masterClrMapping/>
  </p:clrMapOvr>
  <mc:AlternateContent xmlns:mc="http://schemas.openxmlformats.org/markup-compatibility/2006" xmlns:p14="http://schemas.microsoft.com/office/powerpoint/2010/main">
    <mc:Choice Requires="p14">
      <p:transition spd="slow" p14:dur="1600" advClick="0" advTm="0">
        <p14:prism isContent="1" isInverted="1"/>
      </p:transition>
    </mc:Choice>
    <mc:Fallback xmlns="">
      <p:transition spd="slow" advClick="0" advTm="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94"/>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06"/>
            <a:ext cx="12697927" cy="6881496"/>
          </a:xfrm>
          <a:prstGeom prst="rect">
            <a:avLst/>
          </a:prstGeom>
        </p:spPr>
      </p:pic>
      <p:sp>
        <p:nvSpPr>
          <p:cNvPr id="3595" name="Google Shape;3595;p30"/>
          <p:cNvSpPr txBox="1">
            <a:spLocks noGrp="1"/>
          </p:cNvSpPr>
          <p:nvPr>
            <p:ph type="ctrTitle"/>
          </p:nvPr>
        </p:nvSpPr>
        <p:spPr>
          <a:xfrm flipH="1">
            <a:off x="2752033" y="1183200"/>
            <a:ext cx="6688000" cy="2256442"/>
          </a:xfrm>
          <a:prstGeom prst="rect">
            <a:avLst/>
          </a:prstGeom>
        </p:spPr>
        <p:txBody>
          <a:bodyPr spcFirstLastPara="1" vert="horz" wrap="square" lIns="121900" tIns="121900" rIns="121900" bIns="121900" rtlCol="0" anchor="ctr" anchorCtr="0">
            <a:noAutofit/>
          </a:bodyPr>
          <a:lstStyle/>
          <a:p>
            <a:pPr>
              <a:spcBef>
                <a:spcPts val="0"/>
              </a:spcBef>
            </a:pPr>
            <a:r>
              <a:rPr lang="en" sz="6600" dirty="0">
                <a:solidFill>
                  <a:schemeClr val="accent2">
                    <a:lumMod val="60000"/>
                    <a:lumOff val="40000"/>
                  </a:schemeClr>
                </a:solidFill>
                <a:latin typeface="Algerian" panose="04020705040A02060702" pitchFamily="82" charset="0"/>
              </a:rPr>
              <a:t>Baby Three</a:t>
            </a:r>
            <a:br>
              <a:rPr lang="en" sz="6600" dirty="0">
                <a:solidFill>
                  <a:schemeClr val="accent2">
                    <a:lumMod val="60000"/>
                    <a:lumOff val="40000"/>
                  </a:schemeClr>
                </a:solidFill>
                <a:latin typeface="Algerian" panose="04020705040A02060702" pitchFamily="82" charset="0"/>
              </a:rPr>
            </a:br>
            <a:r>
              <a:rPr lang="en" sz="6600" dirty="0">
                <a:solidFill>
                  <a:schemeClr val="accent2">
                    <a:lumMod val="60000"/>
                    <a:lumOff val="40000"/>
                  </a:schemeClr>
                </a:solidFill>
                <a:latin typeface="Algerian" panose="04020705040A02060702" pitchFamily="82" charset="0"/>
              </a:rPr>
              <a:t>Unlock</a:t>
            </a:r>
            <a:endParaRPr sz="6600" dirty="0">
              <a:solidFill>
                <a:schemeClr val="accent2">
                  <a:lumMod val="60000"/>
                  <a:lumOff val="40000"/>
                </a:schemeClr>
              </a:solidFill>
              <a:latin typeface="Algerian" panose="04020705040A02060702" pitchFamily="82" charset="0"/>
            </a:endParaRPr>
          </a:p>
        </p:txBody>
      </p:sp>
      <p:sp>
        <p:nvSpPr>
          <p:cNvPr id="3670" name="Google Shape;3670;p30"/>
          <p:cNvSpPr/>
          <p:nvPr/>
        </p:nvSpPr>
        <p:spPr>
          <a:xfrm rot="-187041">
            <a:off x="4702818" y="4103518"/>
            <a:ext cx="3564371" cy="1118728"/>
          </a:xfrm>
          <a:custGeom>
            <a:avLst/>
            <a:gdLst/>
            <a:ahLst/>
            <a:cxnLst/>
            <a:rect l="l" t="t" r="r" b="b"/>
            <a:pathLst>
              <a:path w="59342" h="90346" extrusionOk="0">
                <a:moveTo>
                  <a:pt x="21484" y="0"/>
                </a:moveTo>
                <a:cubicBezTo>
                  <a:pt x="16291" y="0"/>
                  <a:pt x="8432" y="235"/>
                  <a:pt x="4989" y="2325"/>
                </a:cubicBezTo>
                <a:cubicBezTo>
                  <a:pt x="905" y="4814"/>
                  <a:pt x="1215" y="6814"/>
                  <a:pt x="322" y="20232"/>
                </a:cubicBezTo>
                <a:cubicBezTo>
                  <a:pt x="0" y="24995"/>
                  <a:pt x="1405" y="48628"/>
                  <a:pt x="1917" y="58320"/>
                </a:cubicBezTo>
                <a:cubicBezTo>
                  <a:pt x="2382" y="67071"/>
                  <a:pt x="250" y="79097"/>
                  <a:pt x="6573" y="85145"/>
                </a:cubicBezTo>
                <a:cubicBezTo>
                  <a:pt x="11383" y="89753"/>
                  <a:pt x="21324" y="88824"/>
                  <a:pt x="27944" y="89562"/>
                </a:cubicBezTo>
                <a:cubicBezTo>
                  <a:pt x="32588" y="90085"/>
                  <a:pt x="37273" y="90346"/>
                  <a:pt x="41951" y="90346"/>
                </a:cubicBezTo>
                <a:cubicBezTo>
                  <a:pt x="42922" y="90346"/>
                  <a:pt x="43893" y="90335"/>
                  <a:pt x="44863" y="90312"/>
                </a:cubicBezTo>
                <a:cubicBezTo>
                  <a:pt x="46590" y="90265"/>
                  <a:pt x="48411" y="90169"/>
                  <a:pt x="49852" y="89229"/>
                </a:cubicBezTo>
                <a:cubicBezTo>
                  <a:pt x="50745" y="88657"/>
                  <a:pt x="51423" y="87824"/>
                  <a:pt x="51983" y="86931"/>
                </a:cubicBezTo>
                <a:cubicBezTo>
                  <a:pt x="53924" y="83883"/>
                  <a:pt x="54745" y="80251"/>
                  <a:pt x="55102" y="76668"/>
                </a:cubicBezTo>
                <a:cubicBezTo>
                  <a:pt x="57353" y="53951"/>
                  <a:pt x="59341" y="33091"/>
                  <a:pt x="54626" y="11910"/>
                </a:cubicBezTo>
                <a:cubicBezTo>
                  <a:pt x="54210" y="10052"/>
                  <a:pt x="53781" y="8147"/>
                  <a:pt x="52709" y="6564"/>
                </a:cubicBezTo>
                <a:cubicBezTo>
                  <a:pt x="51614" y="4933"/>
                  <a:pt x="49923" y="3778"/>
                  <a:pt x="48161" y="2897"/>
                </a:cubicBezTo>
                <a:cubicBezTo>
                  <a:pt x="42577" y="111"/>
                  <a:pt x="30314" y="51"/>
                  <a:pt x="24182" y="15"/>
                </a:cubicBezTo>
                <a:cubicBezTo>
                  <a:pt x="23421" y="9"/>
                  <a:pt x="22504" y="0"/>
                  <a:pt x="21484" y="0"/>
                </a:cubicBezTo>
                <a:close/>
              </a:path>
            </a:pathLst>
          </a:custGeom>
          <a:solidFill>
            <a:schemeClr val="accent2">
              <a:lumMod val="60000"/>
              <a:lumOff val="40000"/>
            </a:schemeClr>
          </a:solidFill>
          <a:ln>
            <a:noFill/>
          </a:ln>
        </p:spPr>
        <p:txBody>
          <a:bodyPr spcFirstLastPara="1" wrap="square" lIns="121900" tIns="121900" rIns="121900" bIns="121900" anchor="ctr" anchorCtr="0">
            <a:noAutofit/>
          </a:bodyPr>
          <a:lstStyle/>
          <a:p>
            <a:endParaRPr/>
          </a:p>
        </p:txBody>
      </p:sp>
      <p:sp>
        <p:nvSpPr>
          <p:cNvPr id="3671" name="Google Shape;3671;p30"/>
          <p:cNvSpPr txBox="1">
            <a:spLocks noGrp="1"/>
          </p:cNvSpPr>
          <p:nvPr>
            <p:ph type="ctrTitle" idx="4294967295"/>
          </p:nvPr>
        </p:nvSpPr>
        <p:spPr>
          <a:xfrm rot="-186842" flipH="1">
            <a:off x="4772446" y="4094222"/>
            <a:ext cx="3188392" cy="1249573"/>
          </a:xfrm>
          <a:prstGeom prst="rect">
            <a:avLst/>
          </a:prstGeom>
        </p:spPr>
        <p:txBody>
          <a:bodyPr spcFirstLastPara="1" vert="horz" wrap="square" lIns="121900" tIns="121900" rIns="121900" bIns="121900" rtlCol="0" anchor="ctr" anchorCtr="0">
            <a:noAutofit/>
          </a:bodyPr>
          <a:lstStyle/>
          <a:p>
            <a:pPr algn="ctr">
              <a:spcBef>
                <a:spcPts val="0"/>
              </a:spcBef>
            </a:pPr>
            <a:r>
              <a:rPr lang="vi-VN" sz="3333" dirty="0" smtClean="0">
                <a:solidFill>
                  <a:schemeClr val="dk1"/>
                </a:solidFill>
                <a:effectLst>
                  <a:outerShdw blurRad="38100" dist="38100" dir="2700000" algn="tl">
                    <a:srgbClr val="000000">
                      <a:alpha val="43137"/>
                    </a:srgbClr>
                  </a:outerShdw>
                </a:effectLst>
                <a:latin typeface="Bahnschrift SemiBold" panose="020B0502040204020203" pitchFamily="34" charset="0"/>
                <a:cs typeface="Aharoni" panose="02010803020104030203" pitchFamily="2" charset="-79"/>
              </a:rPr>
              <a:t>TÌM TỪ KHÓA</a:t>
            </a:r>
            <a:endParaRPr sz="3333" dirty="0">
              <a:solidFill>
                <a:schemeClr val="dk1"/>
              </a:solidFill>
              <a:effectLst>
                <a:outerShdw blurRad="38100" dist="38100" dir="2700000" algn="tl">
                  <a:srgbClr val="000000">
                    <a:alpha val="43137"/>
                  </a:srgbClr>
                </a:outerShdw>
              </a:effectLst>
              <a:latin typeface="Bahnschrift SemiBold" panose="020B0502040204020203" pitchFamily="34" charset="0"/>
              <a:cs typeface="Aharoni" panose="02010803020104030203" pitchFamily="2" charset="-79"/>
            </a:endParaRPr>
          </a:p>
        </p:txBody>
      </p:sp>
      <p:cxnSp>
        <p:nvCxnSpPr>
          <p:cNvPr id="3672" name="Google Shape;3672;p30"/>
          <p:cNvCxnSpPr/>
          <p:nvPr/>
        </p:nvCxnSpPr>
        <p:spPr>
          <a:xfrm>
            <a:off x="3220000" y="2515433"/>
            <a:ext cx="5752000" cy="0"/>
          </a:xfrm>
          <a:prstGeom prst="straightConnector1">
            <a:avLst/>
          </a:prstGeom>
          <a:noFill/>
          <a:ln w="9525" cap="flat" cmpd="sng">
            <a:solidFill>
              <a:schemeClr val="dk1"/>
            </a:solidFill>
            <a:prstDash val="dot"/>
            <a:round/>
            <a:headEnd type="none" w="med" len="med"/>
            <a:tailEnd type="none" w="med" len="med"/>
          </a:ln>
        </p:spPr>
      </p:cxnSp>
      <p:cxnSp>
        <p:nvCxnSpPr>
          <p:cNvPr id="3673" name="Google Shape;3673;p30"/>
          <p:cNvCxnSpPr/>
          <p:nvPr/>
        </p:nvCxnSpPr>
        <p:spPr>
          <a:xfrm>
            <a:off x="3220000" y="3718900"/>
            <a:ext cx="5752000" cy="0"/>
          </a:xfrm>
          <a:prstGeom prst="straightConnector1">
            <a:avLst/>
          </a:prstGeom>
          <a:noFill/>
          <a:ln w="9525" cap="flat" cmpd="sng">
            <a:solidFill>
              <a:schemeClr val="dk1"/>
            </a:solidFill>
            <a:prstDash val="dot"/>
            <a:round/>
            <a:headEnd type="none" w="med" len="med"/>
            <a:tailEnd type="none" w="med" len="med"/>
          </a:ln>
        </p:spPr>
      </p:cxnSp>
      <p:grpSp>
        <p:nvGrpSpPr>
          <p:cNvPr id="3674" name="Google Shape;3674;p30"/>
          <p:cNvGrpSpPr/>
          <p:nvPr/>
        </p:nvGrpSpPr>
        <p:grpSpPr>
          <a:xfrm rot="1137513">
            <a:off x="419629" y="516851"/>
            <a:ext cx="2457560" cy="2473815"/>
            <a:chOff x="-580699" y="-461195"/>
            <a:chExt cx="1843080" cy="1855270"/>
          </a:xfrm>
        </p:grpSpPr>
        <p:sp>
          <p:nvSpPr>
            <p:cNvPr id="3675" name="Google Shape;3675;p30"/>
            <p:cNvSpPr/>
            <p:nvPr/>
          </p:nvSpPr>
          <p:spPr>
            <a:xfrm>
              <a:off x="-580699" y="-461195"/>
              <a:ext cx="1761275" cy="1854675"/>
            </a:xfrm>
            <a:custGeom>
              <a:avLst/>
              <a:gdLst/>
              <a:ahLst/>
              <a:cxnLst/>
              <a:rect l="l" t="t" r="r" b="b"/>
              <a:pathLst>
                <a:path w="70451" h="74187" extrusionOk="0">
                  <a:moveTo>
                    <a:pt x="39429" y="0"/>
                  </a:moveTo>
                  <a:cubicBezTo>
                    <a:pt x="37461" y="0"/>
                    <a:pt x="35526" y="467"/>
                    <a:pt x="33858" y="1335"/>
                  </a:cubicBezTo>
                  <a:cubicBezTo>
                    <a:pt x="30823" y="2869"/>
                    <a:pt x="28454" y="5638"/>
                    <a:pt x="26486" y="9707"/>
                  </a:cubicBezTo>
                  <a:cubicBezTo>
                    <a:pt x="26119" y="10474"/>
                    <a:pt x="25786" y="11242"/>
                    <a:pt x="25452" y="11975"/>
                  </a:cubicBezTo>
                  <a:cubicBezTo>
                    <a:pt x="24918" y="13210"/>
                    <a:pt x="24351" y="14411"/>
                    <a:pt x="23784" y="15478"/>
                  </a:cubicBezTo>
                  <a:cubicBezTo>
                    <a:pt x="17747" y="16879"/>
                    <a:pt x="12276" y="19014"/>
                    <a:pt x="8273" y="21482"/>
                  </a:cubicBezTo>
                  <a:cubicBezTo>
                    <a:pt x="1468" y="25652"/>
                    <a:pt x="134" y="30022"/>
                    <a:pt x="334" y="33057"/>
                  </a:cubicBezTo>
                  <a:cubicBezTo>
                    <a:pt x="267" y="35359"/>
                    <a:pt x="1" y="51070"/>
                    <a:pt x="8340" y="62412"/>
                  </a:cubicBezTo>
                  <a:cubicBezTo>
                    <a:pt x="8440" y="62578"/>
                    <a:pt x="8573" y="62712"/>
                    <a:pt x="8640" y="62879"/>
                  </a:cubicBezTo>
                  <a:cubicBezTo>
                    <a:pt x="14344" y="70384"/>
                    <a:pt x="22483" y="74187"/>
                    <a:pt x="32791" y="74187"/>
                  </a:cubicBezTo>
                  <a:cubicBezTo>
                    <a:pt x="34792" y="74187"/>
                    <a:pt x="36860" y="74020"/>
                    <a:pt x="39028" y="73720"/>
                  </a:cubicBezTo>
                  <a:cubicBezTo>
                    <a:pt x="50470" y="72185"/>
                    <a:pt x="58676" y="67248"/>
                    <a:pt x="63513" y="59109"/>
                  </a:cubicBezTo>
                  <a:cubicBezTo>
                    <a:pt x="63613" y="59009"/>
                    <a:pt x="63679" y="58842"/>
                    <a:pt x="63779" y="58709"/>
                  </a:cubicBezTo>
                  <a:lnTo>
                    <a:pt x="63846" y="58575"/>
                  </a:lnTo>
                  <a:lnTo>
                    <a:pt x="63946" y="58442"/>
                  </a:lnTo>
                  <a:cubicBezTo>
                    <a:pt x="64013" y="58342"/>
                    <a:pt x="64113" y="58209"/>
                    <a:pt x="64146" y="58075"/>
                  </a:cubicBezTo>
                  <a:cubicBezTo>
                    <a:pt x="64313" y="57742"/>
                    <a:pt x="64513" y="57375"/>
                    <a:pt x="64680" y="57008"/>
                  </a:cubicBezTo>
                  <a:cubicBezTo>
                    <a:pt x="70451" y="45066"/>
                    <a:pt x="67482" y="30656"/>
                    <a:pt x="66148" y="25585"/>
                  </a:cubicBezTo>
                  <a:cubicBezTo>
                    <a:pt x="66148" y="25352"/>
                    <a:pt x="66114" y="25051"/>
                    <a:pt x="66048" y="24818"/>
                  </a:cubicBezTo>
                  <a:cubicBezTo>
                    <a:pt x="65881" y="23517"/>
                    <a:pt x="65347" y="21816"/>
                    <a:pt x="63880" y="20081"/>
                  </a:cubicBezTo>
                  <a:cubicBezTo>
                    <a:pt x="63946" y="19347"/>
                    <a:pt x="63980" y="18547"/>
                    <a:pt x="63946" y="17680"/>
                  </a:cubicBezTo>
                  <a:lnTo>
                    <a:pt x="63946" y="17546"/>
                  </a:lnTo>
                  <a:cubicBezTo>
                    <a:pt x="63646" y="13910"/>
                    <a:pt x="61811" y="10975"/>
                    <a:pt x="59043" y="9640"/>
                  </a:cubicBezTo>
                  <a:cubicBezTo>
                    <a:pt x="57942" y="9073"/>
                    <a:pt x="56674" y="8840"/>
                    <a:pt x="55307" y="8840"/>
                  </a:cubicBezTo>
                  <a:lnTo>
                    <a:pt x="55007" y="8840"/>
                  </a:lnTo>
                  <a:cubicBezTo>
                    <a:pt x="54339" y="8840"/>
                    <a:pt x="53706" y="8907"/>
                    <a:pt x="53139" y="8973"/>
                  </a:cubicBezTo>
                  <a:cubicBezTo>
                    <a:pt x="52805" y="9007"/>
                    <a:pt x="52505" y="9040"/>
                    <a:pt x="52271" y="9040"/>
                  </a:cubicBezTo>
                  <a:cubicBezTo>
                    <a:pt x="52004" y="8706"/>
                    <a:pt x="51671" y="8073"/>
                    <a:pt x="51437" y="7639"/>
                  </a:cubicBezTo>
                  <a:cubicBezTo>
                    <a:pt x="51037" y="6905"/>
                    <a:pt x="50637" y="6138"/>
                    <a:pt x="50103" y="5337"/>
                  </a:cubicBezTo>
                  <a:cubicBezTo>
                    <a:pt x="47801" y="2035"/>
                    <a:pt x="43765" y="0"/>
                    <a:pt x="39596" y="0"/>
                  </a:cubicBezTo>
                  <a:close/>
                </a:path>
              </a:pathLst>
            </a:custGeom>
            <a:solidFill>
              <a:srgbClr val="FFFFFF"/>
            </a:solidFill>
            <a:ln>
              <a:noFill/>
            </a:ln>
            <a:effectLst>
              <a:outerShdw blurRad="57150" dist="19050" dir="5400000" algn="bl" rotWithShape="0">
                <a:schemeClr val="dk1">
                  <a:alpha val="20000"/>
                </a:schemeClr>
              </a:outerShdw>
            </a:effectLst>
          </p:spPr>
          <p:txBody>
            <a:bodyPr spcFirstLastPara="1" wrap="square" lIns="121900" tIns="121900" rIns="121900" bIns="121900" anchor="ctr" anchorCtr="0">
              <a:noAutofit/>
            </a:bodyPr>
            <a:lstStyle/>
            <a:p>
              <a:endParaRPr sz="2400"/>
            </a:p>
          </p:txBody>
        </p:sp>
        <p:grpSp>
          <p:nvGrpSpPr>
            <p:cNvPr id="3676" name="Google Shape;3676;p30"/>
            <p:cNvGrpSpPr/>
            <p:nvPr/>
          </p:nvGrpSpPr>
          <p:grpSpPr>
            <a:xfrm>
              <a:off x="-523069" y="-365525"/>
              <a:ext cx="1785450" cy="1759600"/>
              <a:chOff x="2857013" y="152400"/>
              <a:chExt cx="1785450" cy="1759600"/>
            </a:xfrm>
          </p:grpSpPr>
          <p:sp>
            <p:nvSpPr>
              <p:cNvPr id="3677" name="Google Shape;3677;p30"/>
              <p:cNvSpPr/>
              <p:nvPr/>
            </p:nvSpPr>
            <p:spPr>
              <a:xfrm>
                <a:off x="2862913" y="690275"/>
                <a:ext cx="1779550" cy="1110025"/>
              </a:xfrm>
              <a:custGeom>
                <a:avLst/>
                <a:gdLst/>
                <a:ahLst/>
                <a:cxnLst/>
                <a:rect l="l" t="t" r="r" b="b"/>
                <a:pathLst>
                  <a:path w="71182" h="44401" extrusionOk="0">
                    <a:moveTo>
                      <a:pt x="58273" y="1"/>
                    </a:moveTo>
                    <a:cubicBezTo>
                      <a:pt x="58272" y="1"/>
                      <a:pt x="44996" y="1001"/>
                      <a:pt x="27851" y="3937"/>
                    </a:cubicBezTo>
                    <a:lnTo>
                      <a:pt x="1932" y="7906"/>
                    </a:lnTo>
                    <a:cubicBezTo>
                      <a:pt x="1932" y="7906"/>
                      <a:pt x="1" y="44401"/>
                      <a:pt x="29827" y="44401"/>
                    </a:cubicBezTo>
                    <a:cubicBezTo>
                      <a:pt x="31600" y="44401"/>
                      <a:pt x="33485" y="44272"/>
                      <a:pt x="35490" y="43999"/>
                    </a:cubicBezTo>
                    <a:cubicBezTo>
                      <a:pt x="71182" y="39162"/>
                      <a:pt x="58273" y="1"/>
                      <a:pt x="58273"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3678" name="Google Shape;3678;p30"/>
              <p:cNvSpPr/>
              <p:nvPr/>
            </p:nvSpPr>
            <p:spPr>
              <a:xfrm>
                <a:off x="3095513" y="691100"/>
                <a:ext cx="1546950" cy="1109975"/>
              </a:xfrm>
              <a:custGeom>
                <a:avLst/>
                <a:gdLst/>
                <a:ahLst/>
                <a:cxnLst/>
                <a:rect l="l" t="t" r="r" b="b"/>
                <a:pathLst>
                  <a:path w="61878" h="44399" extrusionOk="0">
                    <a:moveTo>
                      <a:pt x="48969" y="1"/>
                    </a:moveTo>
                    <a:lnTo>
                      <a:pt x="48969" y="1"/>
                    </a:lnTo>
                    <a:cubicBezTo>
                      <a:pt x="48969" y="1"/>
                      <a:pt x="48201" y="34"/>
                      <a:pt x="46867" y="168"/>
                    </a:cubicBezTo>
                    <a:cubicBezTo>
                      <a:pt x="49035" y="9841"/>
                      <a:pt x="52371" y="36727"/>
                      <a:pt x="23184" y="40697"/>
                    </a:cubicBezTo>
                    <a:cubicBezTo>
                      <a:pt x="21198" y="40966"/>
                      <a:pt x="19330" y="41092"/>
                      <a:pt x="17573" y="41092"/>
                    </a:cubicBezTo>
                    <a:cubicBezTo>
                      <a:pt x="9733" y="41092"/>
                      <a:pt x="4088" y="38571"/>
                      <a:pt x="0" y="34893"/>
                    </a:cubicBezTo>
                    <a:lnTo>
                      <a:pt x="0" y="34893"/>
                    </a:lnTo>
                    <a:cubicBezTo>
                      <a:pt x="4136" y="40331"/>
                      <a:pt x="10533" y="44399"/>
                      <a:pt x="20499" y="44399"/>
                    </a:cubicBezTo>
                    <a:cubicBezTo>
                      <a:pt x="22268" y="44399"/>
                      <a:pt x="24150" y="44271"/>
                      <a:pt x="26152" y="43999"/>
                    </a:cubicBezTo>
                    <a:cubicBezTo>
                      <a:pt x="61878" y="39129"/>
                      <a:pt x="48969" y="1"/>
                      <a:pt x="48969"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3679" name="Google Shape;3679;p30"/>
              <p:cNvSpPr/>
              <p:nvPr/>
            </p:nvSpPr>
            <p:spPr>
              <a:xfrm>
                <a:off x="2857013" y="690275"/>
                <a:ext cx="1785450" cy="1221725"/>
              </a:xfrm>
              <a:custGeom>
                <a:avLst/>
                <a:gdLst/>
                <a:ahLst/>
                <a:cxnLst/>
                <a:rect l="l" t="t" r="r" b="b"/>
                <a:pathLst>
                  <a:path w="71418" h="48869" fill="none" extrusionOk="0">
                    <a:moveTo>
                      <a:pt x="2168" y="7906"/>
                    </a:moveTo>
                    <a:cubicBezTo>
                      <a:pt x="2168" y="7906"/>
                      <a:pt x="0" y="48869"/>
                      <a:pt x="35726" y="43999"/>
                    </a:cubicBezTo>
                    <a:cubicBezTo>
                      <a:pt x="71418" y="39162"/>
                      <a:pt x="58509" y="1"/>
                      <a:pt x="58509" y="1"/>
                    </a:cubicBezTo>
                    <a:cubicBezTo>
                      <a:pt x="58509" y="1"/>
                      <a:pt x="45233" y="1001"/>
                      <a:pt x="28087" y="3937"/>
                    </a:cubicBezTo>
                    <a:close/>
                  </a:path>
                </a:pathLst>
              </a:custGeom>
              <a:solidFill>
                <a:schemeClr val="dk1"/>
              </a:solidFill>
              <a:ln w="1085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680" name="Google Shape;3680;p30"/>
              <p:cNvSpPr/>
              <p:nvPr/>
            </p:nvSpPr>
            <p:spPr>
              <a:xfrm>
                <a:off x="2891188" y="510575"/>
                <a:ext cx="1455250" cy="565400"/>
              </a:xfrm>
              <a:custGeom>
                <a:avLst/>
                <a:gdLst/>
                <a:ahLst/>
                <a:cxnLst/>
                <a:rect l="l" t="t" r="r" b="b"/>
                <a:pathLst>
                  <a:path w="58210" h="22616" extrusionOk="0">
                    <a:moveTo>
                      <a:pt x="37409" y="1"/>
                    </a:moveTo>
                    <a:cubicBezTo>
                      <a:pt x="34337" y="1"/>
                      <a:pt x="31050" y="220"/>
                      <a:pt x="27654" y="684"/>
                    </a:cubicBezTo>
                    <a:cubicBezTo>
                      <a:pt x="12043" y="2819"/>
                      <a:pt x="1" y="9290"/>
                      <a:pt x="801" y="15161"/>
                    </a:cubicBezTo>
                    <a:cubicBezTo>
                      <a:pt x="1428" y="19757"/>
                      <a:pt x="9722" y="22616"/>
                      <a:pt x="20801" y="22616"/>
                    </a:cubicBezTo>
                    <a:cubicBezTo>
                      <a:pt x="23873" y="22616"/>
                      <a:pt x="27160" y="22396"/>
                      <a:pt x="30556" y="21932"/>
                    </a:cubicBezTo>
                    <a:cubicBezTo>
                      <a:pt x="46201" y="19798"/>
                      <a:pt x="58209" y="13326"/>
                      <a:pt x="57409" y="7455"/>
                    </a:cubicBezTo>
                    <a:cubicBezTo>
                      <a:pt x="56782" y="2859"/>
                      <a:pt x="48488" y="1"/>
                      <a:pt x="37409"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3681" name="Google Shape;3681;p30"/>
              <p:cNvSpPr/>
              <p:nvPr/>
            </p:nvSpPr>
            <p:spPr>
              <a:xfrm>
                <a:off x="2891188" y="474300"/>
                <a:ext cx="1455250" cy="637975"/>
              </a:xfrm>
              <a:custGeom>
                <a:avLst/>
                <a:gdLst/>
                <a:ahLst/>
                <a:cxnLst/>
                <a:rect l="l" t="t" r="r" b="b"/>
                <a:pathLst>
                  <a:path w="58210" h="25519" fill="none" extrusionOk="0">
                    <a:moveTo>
                      <a:pt x="57409" y="8906"/>
                    </a:moveTo>
                    <a:cubicBezTo>
                      <a:pt x="58209" y="14777"/>
                      <a:pt x="46201" y="21249"/>
                      <a:pt x="30556" y="23383"/>
                    </a:cubicBezTo>
                    <a:cubicBezTo>
                      <a:pt x="14912" y="25518"/>
                      <a:pt x="1602" y="22483"/>
                      <a:pt x="801" y="16612"/>
                    </a:cubicBezTo>
                    <a:cubicBezTo>
                      <a:pt x="1" y="10741"/>
                      <a:pt x="12043" y="4270"/>
                      <a:pt x="27654" y="2135"/>
                    </a:cubicBezTo>
                    <a:cubicBezTo>
                      <a:pt x="43298" y="0"/>
                      <a:pt x="56608" y="3036"/>
                      <a:pt x="57409" y="8906"/>
                    </a:cubicBezTo>
                    <a:close/>
                  </a:path>
                </a:pathLst>
              </a:custGeom>
              <a:noFill/>
              <a:ln w="1085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682" name="Google Shape;3682;p30"/>
              <p:cNvSpPr/>
              <p:nvPr/>
            </p:nvSpPr>
            <p:spPr>
              <a:xfrm>
                <a:off x="3394888" y="1255175"/>
                <a:ext cx="208500" cy="196625"/>
              </a:xfrm>
              <a:custGeom>
                <a:avLst/>
                <a:gdLst/>
                <a:ahLst/>
                <a:cxnLst/>
                <a:rect l="l" t="t" r="r" b="b"/>
                <a:pathLst>
                  <a:path w="8340" h="7865" extrusionOk="0">
                    <a:moveTo>
                      <a:pt x="4293" y="1"/>
                    </a:moveTo>
                    <a:cubicBezTo>
                      <a:pt x="4088" y="1"/>
                      <a:pt x="3879" y="18"/>
                      <a:pt x="3670" y="54"/>
                    </a:cubicBezTo>
                    <a:cubicBezTo>
                      <a:pt x="1502" y="321"/>
                      <a:pt x="1" y="2289"/>
                      <a:pt x="301" y="4457"/>
                    </a:cubicBezTo>
                    <a:cubicBezTo>
                      <a:pt x="514" y="6440"/>
                      <a:pt x="2206" y="7865"/>
                      <a:pt x="4126" y="7865"/>
                    </a:cubicBezTo>
                    <a:cubicBezTo>
                      <a:pt x="4306" y="7865"/>
                      <a:pt x="4488" y="7852"/>
                      <a:pt x="4671" y="7826"/>
                    </a:cubicBezTo>
                    <a:cubicBezTo>
                      <a:pt x="6839" y="7559"/>
                      <a:pt x="8340" y="5591"/>
                      <a:pt x="8040" y="3423"/>
                    </a:cubicBezTo>
                    <a:cubicBezTo>
                      <a:pt x="7829" y="1468"/>
                      <a:pt x="6181" y="1"/>
                      <a:pt x="4293"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683" name="Google Shape;3683;p30"/>
              <p:cNvSpPr/>
              <p:nvPr/>
            </p:nvSpPr>
            <p:spPr>
              <a:xfrm>
                <a:off x="3783513" y="1203025"/>
                <a:ext cx="208500" cy="196875"/>
              </a:xfrm>
              <a:custGeom>
                <a:avLst/>
                <a:gdLst/>
                <a:ahLst/>
                <a:cxnLst/>
                <a:rect l="l" t="t" r="r" b="b"/>
                <a:pathLst>
                  <a:path w="8340" h="7875" extrusionOk="0">
                    <a:moveTo>
                      <a:pt x="4213" y="0"/>
                    </a:moveTo>
                    <a:cubicBezTo>
                      <a:pt x="4034" y="0"/>
                      <a:pt x="3852" y="13"/>
                      <a:pt x="3669" y="39"/>
                    </a:cubicBezTo>
                    <a:cubicBezTo>
                      <a:pt x="1501" y="339"/>
                      <a:pt x="0" y="2307"/>
                      <a:pt x="300" y="4475"/>
                    </a:cubicBezTo>
                    <a:cubicBezTo>
                      <a:pt x="516" y="6445"/>
                      <a:pt x="2236" y="7875"/>
                      <a:pt x="4178" y="7875"/>
                    </a:cubicBezTo>
                    <a:cubicBezTo>
                      <a:pt x="4340" y="7875"/>
                      <a:pt x="4505" y="7865"/>
                      <a:pt x="4670" y="7844"/>
                    </a:cubicBezTo>
                    <a:cubicBezTo>
                      <a:pt x="6838" y="7544"/>
                      <a:pt x="8339" y="5576"/>
                      <a:pt x="8039" y="3408"/>
                    </a:cubicBezTo>
                    <a:cubicBezTo>
                      <a:pt x="7795" y="1425"/>
                      <a:pt x="6129" y="0"/>
                      <a:pt x="4213"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684" name="Google Shape;3684;p30"/>
              <p:cNvSpPr/>
              <p:nvPr/>
            </p:nvSpPr>
            <p:spPr>
              <a:xfrm>
                <a:off x="3499963" y="1205475"/>
                <a:ext cx="62575" cy="60400"/>
              </a:xfrm>
              <a:custGeom>
                <a:avLst/>
                <a:gdLst/>
                <a:ahLst/>
                <a:cxnLst/>
                <a:rect l="l" t="t" r="r" b="b"/>
                <a:pathLst>
                  <a:path w="2503" h="2416" extrusionOk="0">
                    <a:moveTo>
                      <a:pt x="1217" y="1"/>
                    </a:moveTo>
                    <a:cubicBezTo>
                      <a:pt x="1178" y="1"/>
                      <a:pt x="1140" y="3"/>
                      <a:pt x="1101" y="7"/>
                    </a:cubicBezTo>
                    <a:cubicBezTo>
                      <a:pt x="468" y="107"/>
                      <a:pt x="1" y="674"/>
                      <a:pt x="101" y="1342"/>
                    </a:cubicBezTo>
                    <a:cubicBezTo>
                      <a:pt x="163" y="1966"/>
                      <a:pt x="693" y="2415"/>
                      <a:pt x="1281" y="2415"/>
                    </a:cubicBezTo>
                    <a:cubicBezTo>
                      <a:pt x="1321" y="2415"/>
                      <a:pt x="1361" y="2413"/>
                      <a:pt x="1402" y="2409"/>
                    </a:cubicBezTo>
                    <a:cubicBezTo>
                      <a:pt x="2035" y="2309"/>
                      <a:pt x="2502" y="1742"/>
                      <a:pt x="2436" y="1075"/>
                    </a:cubicBezTo>
                    <a:cubicBezTo>
                      <a:pt x="2342" y="450"/>
                      <a:pt x="1780" y="1"/>
                      <a:pt x="1217"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3685" name="Google Shape;3685;p30"/>
              <p:cNvSpPr/>
              <p:nvPr/>
            </p:nvSpPr>
            <p:spPr>
              <a:xfrm>
                <a:off x="3796013" y="1166125"/>
                <a:ext cx="62575" cy="59900"/>
              </a:xfrm>
              <a:custGeom>
                <a:avLst/>
                <a:gdLst/>
                <a:ahLst/>
                <a:cxnLst/>
                <a:rect l="l" t="t" r="r" b="b"/>
                <a:pathLst>
                  <a:path w="2503" h="2396" extrusionOk="0">
                    <a:moveTo>
                      <a:pt x="1265" y="0"/>
                    </a:moveTo>
                    <a:cubicBezTo>
                      <a:pt x="1211" y="0"/>
                      <a:pt x="1156" y="4"/>
                      <a:pt x="1101" y="14"/>
                    </a:cubicBezTo>
                    <a:cubicBezTo>
                      <a:pt x="467" y="114"/>
                      <a:pt x="0" y="681"/>
                      <a:pt x="100" y="1348"/>
                    </a:cubicBezTo>
                    <a:cubicBezTo>
                      <a:pt x="161" y="1954"/>
                      <a:pt x="663" y="2395"/>
                      <a:pt x="1255" y="2395"/>
                    </a:cubicBezTo>
                    <a:cubicBezTo>
                      <a:pt x="1314" y="2395"/>
                      <a:pt x="1374" y="2391"/>
                      <a:pt x="1435" y="2382"/>
                    </a:cubicBezTo>
                    <a:cubicBezTo>
                      <a:pt x="2035" y="2315"/>
                      <a:pt x="2502" y="1715"/>
                      <a:pt x="2435" y="1048"/>
                    </a:cubicBezTo>
                    <a:cubicBezTo>
                      <a:pt x="2344" y="441"/>
                      <a:pt x="1812" y="0"/>
                      <a:pt x="1265"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3686" name="Google Shape;3686;p30"/>
              <p:cNvSpPr/>
              <p:nvPr/>
            </p:nvSpPr>
            <p:spPr>
              <a:xfrm>
                <a:off x="3595038" y="1211475"/>
                <a:ext cx="166800" cy="70075"/>
              </a:xfrm>
              <a:custGeom>
                <a:avLst/>
                <a:gdLst/>
                <a:ahLst/>
                <a:cxnLst/>
                <a:rect l="l" t="t" r="r" b="b"/>
                <a:pathLst>
                  <a:path w="6672" h="2803" extrusionOk="0">
                    <a:moveTo>
                      <a:pt x="6572" y="1"/>
                    </a:moveTo>
                    <a:lnTo>
                      <a:pt x="0" y="868"/>
                    </a:lnTo>
                    <a:cubicBezTo>
                      <a:pt x="67" y="1669"/>
                      <a:pt x="501" y="2336"/>
                      <a:pt x="1068" y="2803"/>
                    </a:cubicBezTo>
                    <a:cubicBezTo>
                      <a:pt x="1668" y="2136"/>
                      <a:pt x="2502" y="1669"/>
                      <a:pt x="3436" y="1535"/>
                    </a:cubicBezTo>
                    <a:cubicBezTo>
                      <a:pt x="3624" y="1502"/>
                      <a:pt x="3813" y="1486"/>
                      <a:pt x="4000" y="1486"/>
                    </a:cubicBezTo>
                    <a:cubicBezTo>
                      <a:pt x="4739" y="1486"/>
                      <a:pt x="5452" y="1736"/>
                      <a:pt x="6038" y="2136"/>
                    </a:cubicBezTo>
                    <a:cubicBezTo>
                      <a:pt x="6472" y="1502"/>
                      <a:pt x="6672" y="735"/>
                      <a:pt x="6572"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3687" name="Google Shape;3687;p30"/>
              <p:cNvSpPr/>
              <p:nvPr/>
            </p:nvSpPr>
            <p:spPr>
              <a:xfrm>
                <a:off x="3620063" y="1248925"/>
                <a:ext cx="125100" cy="51750"/>
              </a:xfrm>
              <a:custGeom>
                <a:avLst/>
                <a:gdLst/>
                <a:ahLst/>
                <a:cxnLst/>
                <a:rect l="l" t="t" r="r" b="b"/>
                <a:pathLst>
                  <a:path w="5004" h="2070" extrusionOk="0">
                    <a:moveTo>
                      <a:pt x="2907" y="0"/>
                    </a:moveTo>
                    <a:cubicBezTo>
                      <a:pt x="2730" y="0"/>
                      <a:pt x="2551" y="12"/>
                      <a:pt x="2368" y="37"/>
                    </a:cubicBezTo>
                    <a:cubicBezTo>
                      <a:pt x="1401" y="171"/>
                      <a:pt x="567" y="604"/>
                      <a:pt x="0" y="1271"/>
                    </a:cubicBezTo>
                    <a:cubicBezTo>
                      <a:pt x="618" y="1777"/>
                      <a:pt x="1402" y="2070"/>
                      <a:pt x="2212" y="2070"/>
                    </a:cubicBezTo>
                    <a:cubicBezTo>
                      <a:pt x="2364" y="2070"/>
                      <a:pt x="2516" y="2060"/>
                      <a:pt x="2669" y="2039"/>
                    </a:cubicBezTo>
                    <a:cubicBezTo>
                      <a:pt x="3669" y="1905"/>
                      <a:pt x="4503" y="1372"/>
                      <a:pt x="5004" y="604"/>
                    </a:cubicBezTo>
                    <a:cubicBezTo>
                      <a:pt x="4381" y="225"/>
                      <a:pt x="3670" y="0"/>
                      <a:pt x="2907"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688" name="Google Shape;3688;p30"/>
              <p:cNvSpPr/>
              <p:nvPr/>
            </p:nvSpPr>
            <p:spPr>
              <a:xfrm>
                <a:off x="4094563" y="987250"/>
                <a:ext cx="205175" cy="186850"/>
              </a:xfrm>
              <a:custGeom>
                <a:avLst/>
                <a:gdLst/>
                <a:ahLst/>
                <a:cxnLst/>
                <a:rect l="l" t="t" r="r" b="b"/>
                <a:pathLst>
                  <a:path w="8207" h="7474" extrusionOk="0">
                    <a:moveTo>
                      <a:pt x="2685" y="0"/>
                    </a:moveTo>
                    <a:cubicBezTo>
                      <a:pt x="2413" y="0"/>
                      <a:pt x="2135" y="63"/>
                      <a:pt x="1868" y="197"/>
                    </a:cubicBezTo>
                    <a:cubicBezTo>
                      <a:pt x="1034" y="664"/>
                      <a:pt x="734" y="1798"/>
                      <a:pt x="1201" y="2665"/>
                    </a:cubicBezTo>
                    <a:cubicBezTo>
                      <a:pt x="1234" y="2765"/>
                      <a:pt x="1268" y="2832"/>
                      <a:pt x="1368" y="2899"/>
                    </a:cubicBezTo>
                    <a:cubicBezTo>
                      <a:pt x="501" y="3232"/>
                      <a:pt x="0" y="4200"/>
                      <a:pt x="267" y="5134"/>
                    </a:cubicBezTo>
                    <a:cubicBezTo>
                      <a:pt x="506" y="5850"/>
                      <a:pt x="1188" y="6335"/>
                      <a:pt x="1944" y="6335"/>
                    </a:cubicBezTo>
                    <a:cubicBezTo>
                      <a:pt x="2139" y="6335"/>
                      <a:pt x="2338" y="6303"/>
                      <a:pt x="2535" y="6235"/>
                    </a:cubicBezTo>
                    <a:cubicBezTo>
                      <a:pt x="2602" y="6201"/>
                      <a:pt x="2702" y="6201"/>
                      <a:pt x="2769" y="6168"/>
                    </a:cubicBezTo>
                    <a:cubicBezTo>
                      <a:pt x="3002" y="6868"/>
                      <a:pt x="3569" y="7402"/>
                      <a:pt x="4337" y="7469"/>
                    </a:cubicBezTo>
                    <a:cubicBezTo>
                      <a:pt x="4376" y="7472"/>
                      <a:pt x="4416" y="7473"/>
                      <a:pt x="4456" y="7473"/>
                    </a:cubicBezTo>
                    <a:cubicBezTo>
                      <a:pt x="5310" y="7473"/>
                      <a:pt x="6077" y="6794"/>
                      <a:pt x="6205" y="5901"/>
                    </a:cubicBezTo>
                    <a:cubicBezTo>
                      <a:pt x="6249" y="5904"/>
                      <a:pt x="6294" y="5906"/>
                      <a:pt x="6338" y="5906"/>
                    </a:cubicBezTo>
                    <a:cubicBezTo>
                      <a:pt x="7247" y="5906"/>
                      <a:pt x="8011" y="5257"/>
                      <a:pt x="8106" y="4367"/>
                    </a:cubicBezTo>
                    <a:cubicBezTo>
                      <a:pt x="8206" y="3533"/>
                      <a:pt x="7772" y="2865"/>
                      <a:pt x="7072" y="2532"/>
                    </a:cubicBezTo>
                    <a:cubicBezTo>
                      <a:pt x="7506" y="1631"/>
                      <a:pt x="7105" y="530"/>
                      <a:pt x="6238" y="164"/>
                    </a:cubicBezTo>
                    <a:cubicBezTo>
                      <a:pt x="6020" y="64"/>
                      <a:pt x="5787" y="18"/>
                      <a:pt x="5554" y="18"/>
                    </a:cubicBezTo>
                    <a:cubicBezTo>
                      <a:pt x="5004" y="18"/>
                      <a:pt x="4455" y="275"/>
                      <a:pt x="4103" y="697"/>
                    </a:cubicBezTo>
                    <a:cubicBezTo>
                      <a:pt x="3747" y="252"/>
                      <a:pt x="3228" y="0"/>
                      <a:pt x="2685"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3689" name="Google Shape;3689;p30"/>
              <p:cNvSpPr/>
              <p:nvPr/>
            </p:nvSpPr>
            <p:spPr>
              <a:xfrm>
                <a:off x="4172113" y="1051725"/>
                <a:ext cx="48400" cy="42425"/>
              </a:xfrm>
              <a:custGeom>
                <a:avLst/>
                <a:gdLst/>
                <a:ahLst/>
                <a:cxnLst/>
                <a:rect l="l" t="t" r="r" b="b"/>
                <a:pathLst>
                  <a:path w="1936" h="1697" extrusionOk="0">
                    <a:moveTo>
                      <a:pt x="982" y="0"/>
                    </a:moveTo>
                    <a:cubicBezTo>
                      <a:pt x="922" y="0"/>
                      <a:pt x="862" y="7"/>
                      <a:pt x="801" y="20"/>
                    </a:cubicBezTo>
                    <a:cubicBezTo>
                      <a:pt x="301" y="86"/>
                      <a:pt x="0" y="553"/>
                      <a:pt x="101" y="1020"/>
                    </a:cubicBezTo>
                    <a:cubicBezTo>
                      <a:pt x="161" y="1413"/>
                      <a:pt x="550" y="1697"/>
                      <a:pt x="995" y="1697"/>
                    </a:cubicBezTo>
                    <a:cubicBezTo>
                      <a:pt x="1041" y="1697"/>
                      <a:pt x="1088" y="1694"/>
                      <a:pt x="1135" y="1687"/>
                    </a:cubicBezTo>
                    <a:cubicBezTo>
                      <a:pt x="1635" y="1587"/>
                      <a:pt x="1935" y="1120"/>
                      <a:pt x="1835" y="687"/>
                    </a:cubicBezTo>
                    <a:cubicBezTo>
                      <a:pt x="1748" y="280"/>
                      <a:pt x="1383" y="0"/>
                      <a:pt x="982"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3690" name="Google Shape;3690;p30"/>
              <p:cNvSpPr/>
              <p:nvPr/>
            </p:nvSpPr>
            <p:spPr>
              <a:xfrm>
                <a:off x="3875238" y="1457950"/>
                <a:ext cx="212675" cy="193250"/>
              </a:xfrm>
              <a:custGeom>
                <a:avLst/>
                <a:gdLst/>
                <a:ahLst/>
                <a:cxnLst/>
                <a:rect l="l" t="t" r="r" b="b"/>
                <a:pathLst>
                  <a:path w="8507" h="7730" extrusionOk="0">
                    <a:moveTo>
                      <a:pt x="4530" y="0"/>
                    </a:moveTo>
                    <a:cubicBezTo>
                      <a:pt x="3711" y="0"/>
                      <a:pt x="2970" y="581"/>
                      <a:pt x="2769" y="1383"/>
                    </a:cubicBezTo>
                    <a:cubicBezTo>
                      <a:pt x="2702" y="1483"/>
                      <a:pt x="2702" y="1583"/>
                      <a:pt x="2702" y="1683"/>
                    </a:cubicBezTo>
                    <a:cubicBezTo>
                      <a:pt x="2475" y="1587"/>
                      <a:pt x="2238" y="1541"/>
                      <a:pt x="2005" y="1541"/>
                    </a:cubicBezTo>
                    <a:cubicBezTo>
                      <a:pt x="1351" y="1541"/>
                      <a:pt x="729" y="1902"/>
                      <a:pt x="434" y="2517"/>
                    </a:cubicBezTo>
                    <a:cubicBezTo>
                      <a:pt x="0" y="3385"/>
                      <a:pt x="367" y="4485"/>
                      <a:pt x="1301" y="4886"/>
                    </a:cubicBezTo>
                    <a:cubicBezTo>
                      <a:pt x="1368" y="4919"/>
                      <a:pt x="1468" y="4986"/>
                      <a:pt x="1535" y="4986"/>
                    </a:cubicBezTo>
                    <a:cubicBezTo>
                      <a:pt x="1201" y="5653"/>
                      <a:pt x="1268" y="6420"/>
                      <a:pt x="1768" y="6987"/>
                    </a:cubicBezTo>
                    <a:cubicBezTo>
                      <a:pt x="2092" y="7365"/>
                      <a:pt x="2552" y="7549"/>
                      <a:pt x="3022" y="7549"/>
                    </a:cubicBezTo>
                    <a:cubicBezTo>
                      <a:pt x="3423" y="7549"/>
                      <a:pt x="3832" y="7415"/>
                      <a:pt x="4170" y="7154"/>
                    </a:cubicBezTo>
                    <a:cubicBezTo>
                      <a:pt x="4533" y="7536"/>
                      <a:pt x="5026" y="7729"/>
                      <a:pt x="5512" y="7729"/>
                    </a:cubicBezTo>
                    <a:cubicBezTo>
                      <a:pt x="5918" y="7729"/>
                      <a:pt x="6320" y="7594"/>
                      <a:pt x="6638" y="7321"/>
                    </a:cubicBezTo>
                    <a:cubicBezTo>
                      <a:pt x="7272" y="6854"/>
                      <a:pt x="7439" y="6020"/>
                      <a:pt x="7139" y="5353"/>
                    </a:cubicBezTo>
                    <a:cubicBezTo>
                      <a:pt x="8039" y="4986"/>
                      <a:pt x="8506" y="3918"/>
                      <a:pt x="8139" y="3018"/>
                    </a:cubicBezTo>
                    <a:cubicBezTo>
                      <a:pt x="7870" y="2328"/>
                      <a:pt x="7169" y="1935"/>
                      <a:pt x="6449" y="1935"/>
                    </a:cubicBezTo>
                    <a:cubicBezTo>
                      <a:pt x="6367" y="1935"/>
                      <a:pt x="6286" y="1940"/>
                      <a:pt x="6205" y="1950"/>
                    </a:cubicBezTo>
                    <a:cubicBezTo>
                      <a:pt x="6305" y="1050"/>
                      <a:pt x="5771" y="282"/>
                      <a:pt x="4937" y="49"/>
                    </a:cubicBezTo>
                    <a:cubicBezTo>
                      <a:pt x="4801" y="16"/>
                      <a:pt x="4664" y="0"/>
                      <a:pt x="4530"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3691" name="Google Shape;3691;p30"/>
              <p:cNvSpPr/>
              <p:nvPr/>
            </p:nvSpPr>
            <p:spPr>
              <a:xfrm>
                <a:off x="3956963" y="1534225"/>
                <a:ext cx="50900" cy="43350"/>
              </a:xfrm>
              <a:custGeom>
                <a:avLst/>
                <a:gdLst/>
                <a:ahLst/>
                <a:cxnLst/>
                <a:rect l="l" t="t" r="r" b="b"/>
                <a:pathLst>
                  <a:path w="2036" h="1734" extrusionOk="0">
                    <a:moveTo>
                      <a:pt x="951" y="1"/>
                    </a:moveTo>
                    <a:cubicBezTo>
                      <a:pt x="673" y="1"/>
                      <a:pt x="401" y="129"/>
                      <a:pt x="234" y="400"/>
                    </a:cubicBezTo>
                    <a:cubicBezTo>
                      <a:pt x="0" y="801"/>
                      <a:pt x="167" y="1334"/>
                      <a:pt x="567" y="1601"/>
                    </a:cubicBezTo>
                    <a:cubicBezTo>
                      <a:pt x="729" y="1688"/>
                      <a:pt x="905" y="1734"/>
                      <a:pt x="1074" y="1734"/>
                    </a:cubicBezTo>
                    <a:cubicBezTo>
                      <a:pt x="1358" y="1734"/>
                      <a:pt x="1622" y="1606"/>
                      <a:pt x="1768" y="1334"/>
                    </a:cubicBezTo>
                    <a:cubicBezTo>
                      <a:pt x="2035" y="934"/>
                      <a:pt x="1902" y="400"/>
                      <a:pt x="1435" y="133"/>
                    </a:cubicBezTo>
                    <a:cubicBezTo>
                      <a:pt x="1285" y="46"/>
                      <a:pt x="1117" y="1"/>
                      <a:pt x="951"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3692" name="Google Shape;3692;p30"/>
              <p:cNvSpPr/>
              <p:nvPr/>
            </p:nvSpPr>
            <p:spPr>
              <a:xfrm>
                <a:off x="3266463" y="1475975"/>
                <a:ext cx="212675" cy="193075"/>
              </a:xfrm>
              <a:custGeom>
                <a:avLst/>
                <a:gdLst/>
                <a:ahLst/>
                <a:cxnLst/>
                <a:rect l="l" t="t" r="r" b="b"/>
                <a:pathLst>
                  <a:path w="8507" h="7723" extrusionOk="0">
                    <a:moveTo>
                      <a:pt x="4488" y="0"/>
                    </a:moveTo>
                    <a:cubicBezTo>
                      <a:pt x="3686" y="0"/>
                      <a:pt x="2966" y="579"/>
                      <a:pt x="2769" y="1396"/>
                    </a:cubicBezTo>
                    <a:cubicBezTo>
                      <a:pt x="2703" y="1463"/>
                      <a:pt x="2703" y="1596"/>
                      <a:pt x="2703" y="1663"/>
                    </a:cubicBezTo>
                    <a:cubicBezTo>
                      <a:pt x="2475" y="1567"/>
                      <a:pt x="2238" y="1521"/>
                      <a:pt x="2005" y="1521"/>
                    </a:cubicBezTo>
                    <a:cubicBezTo>
                      <a:pt x="1351" y="1521"/>
                      <a:pt x="729" y="1882"/>
                      <a:pt x="434" y="2497"/>
                    </a:cubicBezTo>
                    <a:cubicBezTo>
                      <a:pt x="1" y="3364"/>
                      <a:pt x="368" y="4465"/>
                      <a:pt x="1302" y="4865"/>
                    </a:cubicBezTo>
                    <a:cubicBezTo>
                      <a:pt x="1368" y="4932"/>
                      <a:pt x="1468" y="4965"/>
                      <a:pt x="1535" y="4965"/>
                    </a:cubicBezTo>
                    <a:cubicBezTo>
                      <a:pt x="1201" y="5632"/>
                      <a:pt x="1268" y="6433"/>
                      <a:pt x="1769" y="6967"/>
                    </a:cubicBezTo>
                    <a:cubicBezTo>
                      <a:pt x="2096" y="7348"/>
                      <a:pt x="2561" y="7542"/>
                      <a:pt x="3036" y="7542"/>
                    </a:cubicBezTo>
                    <a:cubicBezTo>
                      <a:pt x="3433" y="7542"/>
                      <a:pt x="3836" y="7407"/>
                      <a:pt x="4170" y="7134"/>
                    </a:cubicBezTo>
                    <a:cubicBezTo>
                      <a:pt x="4537" y="7519"/>
                      <a:pt x="5035" y="7722"/>
                      <a:pt x="5525" y="7722"/>
                    </a:cubicBezTo>
                    <a:cubicBezTo>
                      <a:pt x="5927" y="7722"/>
                      <a:pt x="6323" y="7586"/>
                      <a:pt x="6639" y="7300"/>
                    </a:cubicBezTo>
                    <a:cubicBezTo>
                      <a:pt x="7272" y="6833"/>
                      <a:pt x="7406" y="6066"/>
                      <a:pt x="7139" y="5332"/>
                    </a:cubicBezTo>
                    <a:cubicBezTo>
                      <a:pt x="8040" y="4965"/>
                      <a:pt x="8507" y="3931"/>
                      <a:pt x="8140" y="2997"/>
                    </a:cubicBezTo>
                    <a:cubicBezTo>
                      <a:pt x="7868" y="2334"/>
                      <a:pt x="7160" y="1916"/>
                      <a:pt x="6435" y="1916"/>
                    </a:cubicBezTo>
                    <a:cubicBezTo>
                      <a:pt x="6359" y="1916"/>
                      <a:pt x="6282" y="1920"/>
                      <a:pt x="6205" y="1930"/>
                    </a:cubicBezTo>
                    <a:cubicBezTo>
                      <a:pt x="6305" y="1062"/>
                      <a:pt x="5771" y="262"/>
                      <a:pt x="4937" y="62"/>
                    </a:cubicBezTo>
                    <a:cubicBezTo>
                      <a:pt x="4787" y="20"/>
                      <a:pt x="4636" y="0"/>
                      <a:pt x="4488"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3693" name="Google Shape;3693;p30"/>
              <p:cNvSpPr/>
              <p:nvPr/>
            </p:nvSpPr>
            <p:spPr>
              <a:xfrm>
                <a:off x="3347363" y="1551750"/>
                <a:ext cx="51725" cy="43400"/>
              </a:xfrm>
              <a:custGeom>
                <a:avLst/>
                <a:gdLst/>
                <a:ahLst/>
                <a:cxnLst/>
                <a:rect l="l" t="t" r="r" b="b"/>
                <a:pathLst>
                  <a:path w="2069" h="1736" extrusionOk="0">
                    <a:moveTo>
                      <a:pt x="985" y="0"/>
                    </a:moveTo>
                    <a:cubicBezTo>
                      <a:pt x="706" y="0"/>
                      <a:pt x="434" y="128"/>
                      <a:pt x="267" y="400"/>
                    </a:cubicBezTo>
                    <a:cubicBezTo>
                      <a:pt x="0" y="800"/>
                      <a:pt x="200" y="1367"/>
                      <a:pt x="601" y="1601"/>
                    </a:cubicBezTo>
                    <a:cubicBezTo>
                      <a:pt x="766" y="1690"/>
                      <a:pt x="945" y="1735"/>
                      <a:pt x="1118" y="1735"/>
                    </a:cubicBezTo>
                    <a:cubicBezTo>
                      <a:pt x="1397" y="1735"/>
                      <a:pt x="1657" y="1615"/>
                      <a:pt x="1802" y="1367"/>
                    </a:cubicBezTo>
                    <a:cubicBezTo>
                      <a:pt x="2068" y="934"/>
                      <a:pt x="1935" y="400"/>
                      <a:pt x="1468" y="133"/>
                    </a:cubicBezTo>
                    <a:cubicBezTo>
                      <a:pt x="1318" y="46"/>
                      <a:pt x="1150" y="0"/>
                      <a:pt x="985"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3694" name="Google Shape;3694;p30"/>
              <p:cNvSpPr/>
              <p:nvPr/>
            </p:nvSpPr>
            <p:spPr>
              <a:xfrm>
                <a:off x="3033788" y="1143200"/>
                <a:ext cx="204350" cy="191425"/>
              </a:xfrm>
              <a:custGeom>
                <a:avLst/>
                <a:gdLst/>
                <a:ahLst/>
                <a:cxnLst/>
                <a:rect l="l" t="t" r="r" b="b"/>
                <a:pathLst>
                  <a:path w="8174" h="7657" extrusionOk="0">
                    <a:moveTo>
                      <a:pt x="3116" y="0"/>
                    </a:moveTo>
                    <a:cubicBezTo>
                      <a:pt x="2936" y="0"/>
                      <a:pt x="2752" y="31"/>
                      <a:pt x="2569" y="97"/>
                    </a:cubicBezTo>
                    <a:cubicBezTo>
                      <a:pt x="1635" y="430"/>
                      <a:pt x="1135" y="1431"/>
                      <a:pt x="1469" y="2398"/>
                    </a:cubicBezTo>
                    <a:lnTo>
                      <a:pt x="1602" y="2632"/>
                    </a:lnTo>
                    <a:cubicBezTo>
                      <a:pt x="668" y="2799"/>
                      <a:pt x="1" y="3699"/>
                      <a:pt x="134" y="4600"/>
                    </a:cubicBezTo>
                    <a:cubicBezTo>
                      <a:pt x="256" y="5484"/>
                      <a:pt x="1020" y="6118"/>
                      <a:pt x="1915" y="6118"/>
                    </a:cubicBezTo>
                    <a:cubicBezTo>
                      <a:pt x="1999" y="6118"/>
                      <a:pt x="2083" y="6112"/>
                      <a:pt x="2169" y="6101"/>
                    </a:cubicBezTo>
                    <a:cubicBezTo>
                      <a:pt x="2269" y="6101"/>
                      <a:pt x="2336" y="6068"/>
                      <a:pt x="2436" y="6068"/>
                    </a:cubicBezTo>
                    <a:cubicBezTo>
                      <a:pt x="2503" y="6801"/>
                      <a:pt x="2970" y="7435"/>
                      <a:pt x="3737" y="7602"/>
                    </a:cubicBezTo>
                    <a:cubicBezTo>
                      <a:pt x="3880" y="7639"/>
                      <a:pt x="4024" y="7657"/>
                      <a:pt x="4166" y="7657"/>
                    </a:cubicBezTo>
                    <a:cubicBezTo>
                      <a:pt x="4917" y="7657"/>
                      <a:pt x="5614" y="7159"/>
                      <a:pt x="5838" y="6401"/>
                    </a:cubicBezTo>
                    <a:cubicBezTo>
                      <a:pt x="5976" y="6431"/>
                      <a:pt x="6114" y="6445"/>
                      <a:pt x="6250" y="6445"/>
                    </a:cubicBezTo>
                    <a:cubicBezTo>
                      <a:pt x="7041" y="6445"/>
                      <a:pt x="7774" y="5964"/>
                      <a:pt x="7973" y="5167"/>
                    </a:cubicBezTo>
                    <a:cubicBezTo>
                      <a:pt x="8173" y="4466"/>
                      <a:pt x="7907" y="3733"/>
                      <a:pt x="7273" y="3299"/>
                    </a:cubicBezTo>
                    <a:cubicBezTo>
                      <a:pt x="7840" y="2465"/>
                      <a:pt x="7640" y="1364"/>
                      <a:pt x="6839" y="797"/>
                    </a:cubicBezTo>
                    <a:cubicBezTo>
                      <a:pt x="6546" y="606"/>
                      <a:pt x="6207" y="512"/>
                      <a:pt x="5869" y="512"/>
                    </a:cubicBezTo>
                    <a:cubicBezTo>
                      <a:pt x="5438" y="512"/>
                      <a:pt x="5007" y="665"/>
                      <a:pt x="4671" y="964"/>
                    </a:cubicBezTo>
                    <a:cubicBezTo>
                      <a:pt x="4358" y="391"/>
                      <a:pt x="3760" y="0"/>
                      <a:pt x="3116"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3695" name="Google Shape;3695;p30"/>
              <p:cNvSpPr/>
              <p:nvPr/>
            </p:nvSpPr>
            <p:spPr>
              <a:xfrm>
                <a:off x="3114688" y="1213100"/>
                <a:ext cx="44225" cy="43450"/>
              </a:xfrm>
              <a:custGeom>
                <a:avLst/>
                <a:gdLst/>
                <a:ahLst/>
                <a:cxnLst/>
                <a:rect l="l" t="t" r="r" b="b"/>
                <a:pathLst>
                  <a:path w="1769" h="1738" extrusionOk="0">
                    <a:moveTo>
                      <a:pt x="931" y="0"/>
                    </a:moveTo>
                    <a:cubicBezTo>
                      <a:pt x="910" y="0"/>
                      <a:pt x="889" y="1"/>
                      <a:pt x="868" y="3"/>
                    </a:cubicBezTo>
                    <a:cubicBezTo>
                      <a:pt x="368" y="3"/>
                      <a:pt x="1" y="436"/>
                      <a:pt x="1" y="903"/>
                    </a:cubicBezTo>
                    <a:cubicBezTo>
                      <a:pt x="1" y="1337"/>
                      <a:pt x="401" y="1737"/>
                      <a:pt x="901" y="1737"/>
                    </a:cubicBezTo>
                    <a:cubicBezTo>
                      <a:pt x="1402" y="1737"/>
                      <a:pt x="1769" y="1303"/>
                      <a:pt x="1769" y="836"/>
                    </a:cubicBezTo>
                    <a:cubicBezTo>
                      <a:pt x="1769" y="357"/>
                      <a:pt x="1401" y="0"/>
                      <a:pt x="931"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3696" name="Google Shape;3696;p30"/>
              <p:cNvSpPr/>
              <p:nvPr/>
            </p:nvSpPr>
            <p:spPr>
              <a:xfrm>
                <a:off x="2907038" y="176200"/>
                <a:ext cx="1413550" cy="898600"/>
              </a:xfrm>
              <a:custGeom>
                <a:avLst/>
                <a:gdLst/>
                <a:ahLst/>
                <a:cxnLst/>
                <a:rect l="l" t="t" r="r" b="b"/>
                <a:pathLst>
                  <a:path w="56542" h="35944" extrusionOk="0">
                    <a:moveTo>
                      <a:pt x="34765" y="1"/>
                    </a:moveTo>
                    <a:cubicBezTo>
                      <a:pt x="33542" y="1"/>
                      <a:pt x="32323" y="273"/>
                      <a:pt x="31223" y="849"/>
                    </a:cubicBezTo>
                    <a:cubicBezTo>
                      <a:pt x="28755" y="2084"/>
                      <a:pt x="27087" y="4552"/>
                      <a:pt x="25886" y="7087"/>
                    </a:cubicBezTo>
                    <a:cubicBezTo>
                      <a:pt x="24685" y="9622"/>
                      <a:pt x="23718" y="12291"/>
                      <a:pt x="22150" y="14593"/>
                    </a:cubicBezTo>
                    <a:cubicBezTo>
                      <a:pt x="20515" y="16894"/>
                      <a:pt x="18047" y="18796"/>
                      <a:pt x="15245" y="18796"/>
                    </a:cubicBezTo>
                    <a:cubicBezTo>
                      <a:pt x="14135" y="18796"/>
                      <a:pt x="12989" y="18486"/>
                      <a:pt x="11874" y="18486"/>
                    </a:cubicBezTo>
                    <a:cubicBezTo>
                      <a:pt x="11481" y="18486"/>
                      <a:pt x="11091" y="18524"/>
                      <a:pt x="10708" y="18629"/>
                    </a:cubicBezTo>
                    <a:cubicBezTo>
                      <a:pt x="9007" y="19096"/>
                      <a:pt x="7906" y="20730"/>
                      <a:pt x="7206" y="22365"/>
                    </a:cubicBezTo>
                    <a:cubicBezTo>
                      <a:pt x="6505" y="23966"/>
                      <a:pt x="6005" y="25734"/>
                      <a:pt x="4837" y="27068"/>
                    </a:cubicBezTo>
                    <a:cubicBezTo>
                      <a:pt x="4075" y="27965"/>
                      <a:pt x="2861" y="28590"/>
                      <a:pt x="1722" y="28590"/>
                    </a:cubicBezTo>
                    <a:cubicBezTo>
                      <a:pt x="1165" y="28590"/>
                      <a:pt x="627" y="28441"/>
                      <a:pt x="167" y="28102"/>
                    </a:cubicBezTo>
                    <a:lnTo>
                      <a:pt x="167" y="28102"/>
                    </a:lnTo>
                    <a:cubicBezTo>
                      <a:pt x="167" y="28102"/>
                      <a:pt x="1" y="30137"/>
                      <a:pt x="2402" y="32105"/>
                    </a:cubicBezTo>
                    <a:cubicBezTo>
                      <a:pt x="6839" y="35207"/>
                      <a:pt x="15445" y="35808"/>
                      <a:pt x="15445" y="35808"/>
                    </a:cubicBezTo>
                    <a:cubicBezTo>
                      <a:pt x="16774" y="35899"/>
                      <a:pt x="18128" y="35944"/>
                      <a:pt x="19507" y="35944"/>
                    </a:cubicBezTo>
                    <a:cubicBezTo>
                      <a:pt x="24150" y="35944"/>
                      <a:pt x="29079" y="35440"/>
                      <a:pt x="34325" y="34540"/>
                    </a:cubicBezTo>
                    <a:cubicBezTo>
                      <a:pt x="41097" y="33373"/>
                      <a:pt x="48135" y="30137"/>
                      <a:pt x="48135" y="30137"/>
                    </a:cubicBezTo>
                    <a:cubicBezTo>
                      <a:pt x="56541" y="25400"/>
                      <a:pt x="56474" y="22532"/>
                      <a:pt x="56474" y="22532"/>
                    </a:cubicBezTo>
                    <a:cubicBezTo>
                      <a:pt x="55040" y="21731"/>
                      <a:pt x="54440" y="19930"/>
                      <a:pt x="54373" y="18262"/>
                    </a:cubicBezTo>
                    <a:cubicBezTo>
                      <a:pt x="54273" y="16594"/>
                      <a:pt x="54606" y="14960"/>
                      <a:pt x="54540" y="13292"/>
                    </a:cubicBezTo>
                    <a:cubicBezTo>
                      <a:pt x="54406" y="11691"/>
                      <a:pt x="53739" y="9889"/>
                      <a:pt x="52238" y="9189"/>
                    </a:cubicBezTo>
                    <a:cubicBezTo>
                      <a:pt x="51665" y="8912"/>
                      <a:pt x="51055" y="8826"/>
                      <a:pt x="50426" y="8826"/>
                    </a:cubicBezTo>
                    <a:cubicBezTo>
                      <a:pt x="49404" y="8826"/>
                      <a:pt x="48335" y="9053"/>
                      <a:pt x="47306" y="9053"/>
                    </a:cubicBezTo>
                    <a:cubicBezTo>
                      <a:pt x="46755" y="9053"/>
                      <a:pt x="46215" y="8988"/>
                      <a:pt x="45700" y="8788"/>
                    </a:cubicBezTo>
                    <a:cubicBezTo>
                      <a:pt x="43532" y="7955"/>
                      <a:pt x="42831" y="5286"/>
                      <a:pt x="41497" y="3385"/>
                    </a:cubicBezTo>
                    <a:cubicBezTo>
                      <a:pt x="39977" y="1230"/>
                      <a:pt x="37363" y="1"/>
                      <a:pt x="34765"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3697" name="Google Shape;3697;p30"/>
              <p:cNvSpPr/>
              <p:nvPr/>
            </p:nvSpPr>
            <p:spPr>
              <a:xfrm>
                <a:off x="2908713" y="152400"/>
                <a:ext cx="1413525" cy="929025"/>
              </a:xfrm>
              <a:custGeom>
                <a:avLst/>
                <a:gdLst/>
                <a:ahLst/>
                <a:cxnLst/>
                <a:rect l="l" t="t" r="r" b="b"/>
                <a:pathLst>
                  <a:path w="56541" h="37161" fill="none" extrusionOk="0">
                    <a:moveTo>
                      <a:pt x="167" y="29054"/>
                    </a:moveTo>
                    <a:cubicBezTo>
                      <a:pt x="1602" y="30088"/>
                      <a:pt x="3736" y="29355"/>
                      <a:pt x="4837" y="28020"/>
                    </a:cubicBezTo>
                    <a:cubicBezTo>
                      <a:pt x="6005" y="26686"/>
                      <a:pt x="6505" y="24918"/>
                      <a:pt x="7239" y="23317"/>
                    </a:cubicBezTo>
                    <a:cubicBezTo>
                      <a:pt x="7939" y="21682"/>
                      <a:pt x="9007" y="20048"/>
                      <a:pt x="10741" y="19581"/>
                    </a:cubicBezTo>
                    <a:cubicBezTo>
                      <a:pt x="12176" y="19181"/>
                      <a:pt x="13777" y="19748"/>
                      <a:pt x="15278" y="19748"/>
                    </a:cubicBezTo>
                    <a:cubicBezTo>
                      <a:pt x="18080" y="19748"/>
                      <a:pt x="20515" y="17846"/>
                      <a:pt x="22150" y="15545"/>
                    </a:cubicBezTo>
                    <a:cubicBezTo>
                      <a:pt x="23751" y="13243"/>
                      <a:pt x="24685" y="10574"/>
                      <a:pt x="25919" y="8039"/>
                    </a:cubicBezTo>
                    <a:cubicBezTo>
                      <a:pt x="27120" y="5504"/>
                      <a:pt x="28788" y="3036"/>
                      <a:pt x="31256" y="1801"/>
                    </a:cubicBezTo>
                    <a:cubicBezTo>
                      <a:pt x="34658" y="0"/>
                      <a:pt x="39295" y="1168"/>
                      <a:pt x="41497" y="4337"/>
                    </a:cubicBezTo>
                    <a:cubicBezTo>
                      <a:pt x="42831" y="6238"/>
                      <a:pt x="43531" y="8907"/>
                      <a:pt x="45700" y="9740"/>
                    </a:cubicBezTo>
                    <a:cubicBezTo>
                      <a:pt x="47801" y="10541"/>
                      <a:pt x="50270" y="9173"/>
                      <a:pt x="52271" y="10141"/>
                    </a:cubicBezTo>
                    <a:cubicBezTo>
                      <a:pt x="53772" y="10841"/>
                      <a:pt x="54439" y="12643"/>
                      <a:pt x="54539" y="14244"/>
                    </a:cubicBezTo>
                    <a:cubicBezTo>
                      <a:pt x="54639" y="15912"/>
                      <a:pt x="54306" y="17546"/>
                      <a:pt x="54373" y="19214"/>
                    </a:cubicBezTo>
                    <a:cubicBezTo>
                      <a:pt x="54473" y="20882"/>
                      <a:pt x="55040" y="22683"/>
                      <a:pt x="56507" y="23484"/>
                    </a:cubicBezTo>
                    <a:cubicBezTo>
                      <a:pt x="56507" y="23484"/>
                      <a:pt x="56541" y="26352"/>
                      <a:pt x="48168" y="31089"/>
                    </a:cubicBezTo>
                    <a:cubicBezTo>
                      <a:pt x="48168" y="31089"/>
                      <a:pt x="41130" y="34325"/>
                      <a:pt x="34325" y="35492"/>
                    </a:cubicBezTo>
                    <a:cubicBezTo>
                      <a:pt x="27520" y="36660"/>
                      <a:pt x="21282" y="37160"/>
                      <a:pt x="15478" y="36760"/>
                    </a:cubicBezTo>
                    <a:cubicBezTo>
                      <a:pt x="15478" y="36760"/>
                      <a:pt x="6839" y="36159"/>
                      <a:pt x="2435" y="33057"/>
                    </a:cubicBezTo>
                    <a:cubicBezTo>
                      <a:pt x="0" y="31056"/>
                      <a:pt x="167" y="29054"/>
                      <a:pt x="167" y="29054"/>
                    </a:cubicBezTo>
                    <a:close/>
                  </a:path>
                </a:pathLst>
              </a:custGeom>
              <a:solidFill>
                <a:schemeClr val="dk1"/>
              </a:solidFill>
              <a:ln w="1085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698" name="Google Shape;3698;p30"/>
              <p:cNvSpPr/>
              <p:nvPr/>
            </p:nvSpPr>
            <p:spPr>
              <a:xfrm>
                <a:off x="3278138" y="588250"/>
                <a:ext cx="283575" cy="184675"/>
              </a:xfrm>
              <a:custGeom>
                <a:avLst/>
                <a:gdLst/>
                <a:ahLst/>
                <a:cxnLst/>
                <a:rect l="l" t="t" r="r" b="b"/>
                <a:pathLst>
                  <a:path w="11343" h="7387" extrusionOk="0">
                    <a:moveTo>
                      <a:pt x="6898" y="2166"/>
                    </a:moveTo>
                    <a:cubicBezTo>
                      <a:pt x="7142" y="2166"/>
                      <a:pt x="7321" y="2243"/>
                      <a:pt x="7406" y="2414"/>
                    </a:cubicBezTo>
                    <a:cubicBezTo>
                      <a:pt x="7673" y="2881"/>
                      <a:pt x="6939" y="3548"/>
                      <a:pt x="5871" y="4115"/>
                    </a:cubicBezTo>
                    <a:cubicBezTo>
                      <a:pt x="5209" y="4457"/>
                      <a:pt x="4560" y="4689"/>
                      <a:pt x="4109" y="4689"/>
                    </a:cubicBezTo>
                    <a:cubicBezTo>
                      <a:pt x="3856" y="4689"/>
                      <a:pt x="3666" y="4616"/>
                      <a:pt x="3570" y="4448"/>
                    </a:cubicBezTo>
                    <a:cubicBezTo>
                      <a:pt x="3336" y="3981"/>
                      <a:pt x="4070" y="3381"/>
                      <a:pt x="5171" y="2781"/>
                    </a:cubicBezTo>
                    <a:cubicBezTo>
                      <a:pt x="5849" y="2399"/>
                      <a:pt x="6473" y="2166"/>
                      <a:pt x="6898" y="2166"/>
                    </a:cubicBezTo>
                    <a:close/>
                    <a:moveTo>
                      <a:pt x="8285" y="0"/>
                    </a:moveTo>
                    <a:cubicBezTo>
                      <a:pt x="7172" y="0"/>
                      <a:pt x="5791" y="473"/>
                      <a:pt x="4370" y="1246"/>
                    </a:cubicBezTo>
                    <a:cubicBezTo>
                      <a:pt x="1735" y="2614"/>
                      <a:pt x="1" y="4482"/>
                      <a:pt x="868" y="6216"/>
                    </a:cubicBezTo>
                    <a:cubicBezTo>
                      <a:pt x="1315" y="7030"/>
                      <a:pt x="2128" y="7386"/>
                      <a:pt x="3147" y="7386"/>
                    </a:cubicBezTo>
                    <a:cubicBezTo>
                      <a:pt x="4258" y="7386"/>
                      <a:pt x="5614" y="6963"/>
                      <a:pt x="7006" y="6250"/>
                    </a:cubicBezTo>
                    <a:cubicBezTo>
                      <a:pt x="9641" y="4882"/>
                      <a:pt x="11342" y="2881"/>
                      <a:pt x="10408" y="1146"/>
                    </a:cubicBezTo>
                    <a:cubicBezTo>
                      <a:pt x="9993" y="346"/>
                      <a:pt x="9237" y="0"/>
                      <a:pt x="8285"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3699" name="Google Shape;3699;p30"/>
              <p:cNvSpPr/>
              <p:nvPr/>
            </p:nvSpPr>
            <p:spPr>
              <a:xfrm>
                <a:off x="3278138" y="573525"/>
                <a:ext cx="283575" cy="212675"/>
              </a:xfrm>
              <a:custGeom>
                <a:avLst/>
                <a:gdLst/>
                <a:ahLst/>
                <a:cxnLst/>
                <a:rect l="l" t="t" r="r" b="b"/>
                <a:pathLst>
                  <a:path w="11343" h="8507" fill="none" extrusionOk="0">
                    <a:moveTo>
                      <a:pt x="4370" y="1835"/>
                    </a:moveTo>
                    <a:cubicBezTo>
                      <a:pt x="1735" y="3203"/>
                      <a:pt x="1" y="5071"/>
                      <a:pt x="868" y="6805"/>
                    </a:cubicBezTo>
                    <a:cubicBezTo>
                      <a:pt x="1802" y="8507"/>
                      <a:pt x="4337" y="8206"/>
                      <a:pt x="7006" y="6839"/>
                    </a:cubicBezTo>
                    <a:cubicBezTo>
                      <a:pt x="9641" y="5471"/>
                      <a:pt x="11342" y="3470"/>
                      <a:pt x="10408" y="1735"/>
                    </a:cubicBezTo>
                    <a:cubicBezTo>
                      <a:pt x="9507" y="1"/>
                      <a:pt x="7006" y="401"/>
                      <a:pt x="4370" y="1835"/>
                    </a:cubicBezTo>
                    <a:close/>
                    <a:moveTo>
                      <a:pt x="5871" y="4704"/>
                    </a:moveTo>
                    <a:cubicBezTo>
                      <a:pt x="4837" y="5238"/>
                      <a:pt x="3837" y="5504"/>
                      <a:pt x="3570" y="5037"/>
                    </a:cubicBezTo>
                    <a:cubicBezTo>
                      <a:pt x="3336" y="4570"/>
                      <a:pt x="4070" y="3970"/>
                      <a:pt x="5171" y="3370"/>
                    </a:cubicBezTo>
                    <a:cubicBezTo>
                      <a:pt x="6238" y="2769"/>
                      <a:pt x="7172" y="2536"/>
                      <a:pt x="7406" y="3003"/>
                    </a:cubicBezTo>
                    <a:cubicBezTo>
                      <a:pt x="7673" y="3470"/>
                      <a:pt x="6939" y="4137"/>
                      <a:pt x="5871" y="4704"/>
                    </a:cubicBezTo>
                    <a:close/>
                  </a:path>
                </a:pathLst>
              </a:custGeom>
              <a:solidFill>
                <a:schemeClr val="dk1"/>
              </a:solidFill>
              <a:ln w="1085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700" name="Google Shape;3700;p30"/>
              <p:cNvSpPr/>
              <p:nvPr/>
            </p:nvSpPr>
            <p:spPr>
              <a:xfrm>
                <a:off x="3929438" y="697575"/>
                <a:ext cx="271875" cy="142075"/>
              </a:xfrm>
              <a:custGeom>
                <a:avLst/>
                <a:gdLst/>
                <a:ahLst/>
                <a:cxnLst/>
                <a:rect l="l" t="t" r="r" b="b"/>
                <a:pathLst>
                  <a:path w="10875" h="5683" extrusionOk="0">
                    <a:moveTo>
                      <a:pt x="5226" y="1740"/>
                    </a:moveTo>
                    <a:cubicBezTo>
                      <a:pt x="5307" y="1740"/>
                      <a:pt x="5389" y="1741"/>
                      <a:pt x="5471" y="1743"/>
                    </a:cubicBezTo>
                    <a:cubicBezTo>
                      <a:pt x="6672" y="1777"/>
                      <a:pt x="7639" y="2010"/>
                      <a:pt x="7639" y="2544"/>
                    </a:cubicBezTo>
                    <a:cubicBezTo>
                      <a:pt x="7639" y="3044"/>
                      <a:pt x="6639" y="3244"/>
                      <a:pt x="5471" y="3244"/>
                    </a:cubicBezTo>
                    <a:cubicBezTo>
                      <a:pt x="4270" y="3211"/>
                      <a:pt x="3303" y="2944"/>
                      <a:pt x="3303" y="2411"/>
                    </a:cubicBezTo>
                    <a:cubicBezTo>
                      <a:pt x="3303" y="1946"/>
                      <a:pt x="4167" y="1740"/>
                      <a:pt x="5226" y="1740"/>
                    </a:cubicBezTo>
                    <a:close/>
                    <a:moveTo>
                      <a:pt x="5001" y="0"/>
                    </a:moveTo>
                    <a:cubicBezTo>
                      <a:pt x="2265" y="0"/>
                      <a:pt x="97" y="786"/>
                      <a:pt x="34" y="2611"/>
                    </a:cubicBezTo>
                    <a:cubicBezTo>
                      <a:pt x="1" y="4579"/>
                      <a:pt x="2369" y="5579"/>
                      <a:pt x="5338" y="5680"/>
                    </a:cubicBezTo>
                    <a:cubicBezTo>
                      <a:pt x="5440" y="5682"/>
                      <a:pt x="5542" y="5683"/>
                      <a:pt x="5643" y="5683"/>
                    </a:cubicBezTo>
                    <a:cubicBezTo>
                      <a:pt x="8474" y="5683"/>
                      <a:pt x="10776" y="4779"/>
                      <a:pt x="10808" y="2911"/>
                    </a:cubicBezTo>
                    <a:cubicBezTo>
                      <a:pt x="10875" y="909"/>
                      <a:pt x="8507" y="75"/>
                      <a:pt x="5504" y="9"/>
                    </a:cubicBezTo>
                    <a:cubicBezTo>
                      <a:pt x="5335" y="3"/>
                      <a:pt x="5167" y="0"/>
                      <a:pt x="5001"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3701" name="Google Shape;3701;p30"/>
              <p:cNvSpPr/>
              <p:nvPr/>
            </p:nvSpPr>
            <p:spPr>
              <a:xfrm>
                <a:off x="3929438" y="695275"/>
                <a:ext cx="271875" cy="145975"/>
              </a:xfrm>
              <a:custGeom>
                <a:avLst/>
                <a:gdLst/>
                <a:ahLst/>
                <a:cxnLst/>
                <a:rect l="l" t="t" r="r" b="b"/>
                <a:pathLst>
                  <a:path w="10875" h="5839" fill="none" extrusionOk="0">
                    <a:moveTo>
                      <a:pt x="5504" y="101"/>
                    </a:moveTo>
                    <a:cubicBezTo>
                      <a:pt x="2536" y="1"/>
                      <a:pt x="101" y="768"/>
                      <a:pt x="34" y="2703"/>
                    </a:cubicBezTo>
                    <a:cubicBezTo>
                      <a:pt x="1" y="4671"/>
                      <a:pt x="2369" y="5671"/>
                      <a:pt x="5338" y="5772"/>
                    </a:cubicBezTo>
                    <a:cubicBezTo>
                      <a:pt x="8306" y="5838"/>
                      <a:pt x="10775" y="4938"/>
                      <a:pt x="10808" y="3003"/>
                    </a:cubicBezTo>
                    <a:cubicBezTo>
                      <a:pt x="10875" y="1001"/>
                      <a:pt x="8507" y="167"/>
                      <a:pt x="5504" y="101"/>
                    </a:cubicBezTo>
                    <a:close/>
                    <a:moveTo>
                      <a:pt x="5471" y="3336"/>
                    </a:moveTo>
                    <a:cubicBezTo>
                      <a:pt x="4270" y="3303"/>
                      <a:pt x="3303" y="3036"/>
                      <a:pt x="3303" y="2503"/>
                    </a:cubicBezTo>
                    <a:cubicBezTo>
                      <a:pt x="3303" y="2002"/>
                      <a:pt x="4304" y="1802"/>
                      <a:pt x="5471" y="1835"/>
                    </a:cubicBezTo>
                    <a:cubicBezTo>
                      <a:pt x="6672" y="1869"/>
                      <a:pt x="7639" y="2102"/>
                      <a:pt x="7639" y="2636"/>
                    </a:cubicBezTo>
                    <a:cubicBezTo>
                      <a:pt x="7639" y="3136"/>
                      <a:pt x="6639" y="3336"/>
                      <a:pt x="5471" y="3336"/>
                    </a:cubicBezTo>
                    <a:close/>
                  </a:path>
                </a:pathLst>
              </a:custGeom>
              <a:solidFill>
                <a:schemeClr val="dk1"/>
              </a:solidFill>
              <a:ln w="1085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702" name="Google Shape;3702;p30"/>
              <p:cNvSpPr/>
              <p:nvPr/>
            </p:nvSpPr>
            <p:spPr>
              <a:xfrm>
                <a:off x="3537488" y="835225"/>
                <a:ext cx="277725" cy="144350"/>
              </a:xfrm>
              <a:custGeom>
                <a:avLst/>
                <a:gdLst/>
                <a:ahLst/>
                <a:cxnLst/>
                <a:rect l="l" t="t" r="r" b="b"/>
                <a:pathLst>
                  <a:path w="11109" h="5774" extrusionOk="0">
                    <a:moveTo>
                      <a:pt x="4840" y="1826"/>
                    </a:moveTo>
                    <a:cubicBezTo>
                      <a:pt x="5089" y="1826"/>
                      <a:pt x="5359" y="1843"/>
                      <a:pt x="5638" y="1875"/>
                    </a:cubicBezTo>
                    <a:cubicBezTo>
                      <a:pt x="6806" y="2008"/>
                      <a:pt x="7773" y="2275"/>
                      <a:pt x="7706" y="2775"/>
                    </a:cubicBezTo>
                    <a:cubicBezTo>
                      <a:pt x="7677" y="3177"/>
                      <a:pt x="6933" y="3357"/>
                      <a:pt x="5983" y="3357"/>
                    </a:cubicBezTo>
                    <a:cubicBezTo>
                      <a:pt x="5828" y="3357"/>
                      <a:pt x="5668" y="3352"/>
                      <a:pt x="5505" y="3342"/>
                    </a:cubicBezTo>
                    <a:cubicBezTo>
                      <a:pt x="4304" y="3209"/>
                      <a:pt x="3370" y="2875"/>
                      <a:pt x="3436" y="2375"/>
                    </a:cubicBezTo>
                    <a:cubicBezTo>
                      <a:pt x="3462" y="1994"/>
                      <a:pt x="4047" y="1826"/>
                      <a:pt x="4840" y="1826"/>
                    </a:cubicBezTo>
                    <a:close/>
                    <a:moveTo>
                      <a:pt x="4425" y="0"/>
                    </a:moveTo>
                    <a:cubicBezTo>
                      <a:pt x="2104" y="0"/>
                      <a:pt x="336" y="689"/>
                      <a:pt x="167" y="2342"/>
                    </a:cubicBezTo>
                    <a:cubicBezTo>
                      <a:pt x="1" y="4243"/>
                      <a:pt x="2302" y="5444"/>
                      <a:pt x="5271" y="5711"/>
                    </a:cubicBezTo>
                    <a:cubicBezTo>
                      <a:pt x="5682" y="5753"/>
                      <a:pt x="6085" y="5774"/>
                      <a:pt x="6473" y="5774"/>
                    </a:cubicBezTo>
                    <a:cubicBezTo>
                      <a:pt x="8861" y="5774"/>
                      <a:pt x="10732" y="4978"/>
                      <a:pt x="10875" y="3342"/>
                    </a:cubicBezTo>
                    <a:cubicBezTo>
                      <a:pt x="11109" y="1374"/>
                      <a:pt x="8774" y="374"/>
                      <a:pt x="5805" y="73"/>
                    </a:cubicBezTo>
                    <a:cubicBezTo>
                      <a:pt x="5330" y="25"/>
                      <a:pt x="4867" y="0"/>
                      <a:pt x="4425"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703" name="Google Shape;3703;p30"/>
              <p:cNvSpPr/>
              <p:nvPr/>
            </p:nvSpPr>
            <p:spPr>
              <a:xfrm>
                <a:off x="3537488" y="829550"/>
                <a:ext cx="277725" cy="155975"/>
              </a:xfrm>
              <a:custGeom>
                <a:avLst/>
                <a:gdLst/>
                <a:ahLst/>
                <a:cxnLst/>
                <a:rect l="l" t="t" r="r" b="b"/>
                <a:pathLst>
                  <a:path w="11109" h="6239" fill="none" extrusionOk="0">
                    <a:moveTo>
                      <a:pt x="5805" y="300"/>
                    </a:moveTo>
                    <a:cubicBezTo>
                      <a:pt x="2836" y="0"/>
                      <a:pt x="368" y="601"/>
                      <a:pt x="167" y="2569"/>
                    </a:cubicBezTo>
                    <a:cubicBezTo>
                      <a:pt x="1" y="4470"/>
                      <a:pt x="2302" y="5671"/>
                      <a:pt x="5271" y="5938"/>
                    </a:cubicBezTo>
                    <a:cubicBezTo>
                      <a:pt x="8207" y="6238"/>
                      <a:pt x="10708" y="5471"/>
                      <a:pt x="10875" y="3569"/>
                    </a:cubicBezTo>
                    <a:cubicBezTo>
                      <a:pt x="11109" y="1601"/>
                      <a:pt x="8774" y="601"/>
                      <a:pt x="5805" y="300"/>
                    </a:cubicBezTo>
                    <a:close/>
                    <a:moveTo>
                      <a:pt x="5505" y="3569"/>
                    </a:moveTo>
                    <a:cubicBezTo>
                      <a:pt x="4304" y="3436"/>
                      <a:pt x="3370" y="3102"/>
                      <a:pt x="3436" y="2602"/>
                    </a:cubicBezTo>
                    <a:cubicBezTo>
                      <a:pt x="3470" y="2102"/>
                      <a:pt x="4471" y="1968"/>
                      <a:pt x="5638" y="2102"/>
                    </a:cubicBezTo>
                    <a:cubicBezTo>
                      <a:pt x="6806" y="2235"/>
                      <a:pt x="7773" y="2502"/>
                      <a:pt x="7706" y="3002"/>
                    </a:cubicBezTo>
                    <a:cubicBezTo>
                      <a:pt x="7673" y="3469"/>
                      <a:pt x="6672" y="3636"/>
                      <a:pt x="5505" y="3569"/>
                    </a:cubicBezTo>
                    <a:close/>
                  </a:path>
                </a:pathLst>
              </a:custGeom>
              <a:solidFill>
                <a:schemeClr val="dk1"/>
              </a:solidFill>
              <a:ln w="1085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704" name="Google Shape;3704;p30"/>
              <p:cNvSpPr/>
              <p:nvPr/>
            </p:nvSpPr>
            <p:spPr>
              <a:xfrm>
                <a:off x="3586688" y="378350"/>
                <a:ext cx="284400" cy="159975"/>
              </a:xfrm>
              <a:custGeom>
                <a:avLst/>
                <a:gdLst/>
                <a:ahLst/>
                <a:cxnLst/>
                <a:rect l="l" t="t" r="r" b="b"/>
                <a:pathLst>
                  <a:path w="11376" h="6399" extrusionOk="0">
                    <a:moveTo>
                      <a:pt x="4409" y="1857"/>
                    </a:moveTo>
                    <a:cubicBezTo>
                      <a:pt x="4824" y="1857"/>
                      <a:pt x="5376" y="1967"/>
                      <a:pt x="5972" y="2137"/>
                    </a:cubicBezTo>
                    <a:cubicBezTo>
                      <a:pt x="7139" y="2470"/>
                      <a:pt x="7973" y="2971"/>
                      <a:pt x="7840" y="3471"/>
                    </a:cubicBezTo>
                    <a:cubicBezTo>
                      <a:pt x="7769" y="3753"/>
                      <a:pt x="7457" y="3877"/>
                      <a:pt x="7006" y="3877"/>
                    </a:cubicBezTo>
                    <a:cubicBezTo>
                      <a:pt x="6603" y="3877"/>
                      <a:pt x="6089" y="3778"/>
                      <a:pt x="5538" y="3605"/>
                    </a:cubicBezTo>
                    <a:cubicBezTo>
                      <a:pt x="4371" y="3271"/>
                      <a:pt x="3537" y="2704"/>
                      <a:pt x="3670" y="2204"/>
                    </a:cubicBezTo>
                    <a:cubicBezTo>
                      <a:pt x="3735" y="1958"/>
                      <a:pt x="4009" y="1857"/>
                      <a:pt x="4409" y="1857"/>
                    </a:cubicBezTo>
                    <a:close/>
                    <a:moveTo>
                      <a:pt x="3413" y="0"/>
                    </a:moveTo>
                    <a:cubicBezTo>
                      <a:pt x="1953" y="0"/>
                      <a:pt x="864" y="472"/>
                      <a:pt x="534" y="1603"/>
                    </a:cubicBezTo>
                    <a:cubicBezTo>
                      <a:pt x="1" y="3471"/>
                      <a:pt x="2036" y="5039"/>
                      <a:pt x="4871" y="5940"/>
                    </a:cubicBezTo>
                    <a:cubicBezTo>
                      <a:pt x="5883" y="6237"/>
                      <a:pt x="6865" y="6399"/>
                      <a:pt x="7733" y="6399"/>
                    </a:cubicBezTo>
                    <a:cubicBezTo>
                      <a:pt x="9300" y="6399"/>
                      <a:pt x="10499" y="5873"/>
                      <a:pt x="10842" y="4672"/>
                    </a:cubicBezTo>
                    <a:cubicBezTo>
                      <a:pt x="11376" y="2804"/>
                      <a:pt x="9307" y="1336"/>
                      <a:pt x="6472" y="502"/>
                    </a:cubicBezTo>
                    <a:cubicBezTo>
                      <a:pt x="5372" y="183"/>
                      <a:pt x="4321" y="0"/>
                      <a:pt x="3413"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3705" name="Google Shape;3705;p30"/>
              <p:cNvSpPr/>
              <p:nvPr/>
            </p:nvSpPr>
            <p:spPr>
              <a:xfrm>
                <a:off x="3586688" y="370050"/>
                <a:ext cx="284400" cy="177650"/>
              </a:xfrm>
              <a:custGeom>
                <a:avLst/>
                <a:gdLst/>
                <a:ahLst/>
                <a:cxnLst/>
                <a:rect l="l" t="t" r="r" b="b"/>
                <a:pathLst>
                  <a:path w="11376" h="7106" fill="none" extrusionOk="0">
                    <a:moveTo>
                      <a:pt x="6472" y="834"/>
                    </a:moveTo>
                    <a:cubicBezTo>
                      <a:pt x="3603" y="0"/>
                      <a:pt x="1068" y="100"/>
                      <a:pt x="534" y="1935"/>
                    </a:cubicBezTo>
                    <a:cubicBezTo>
                      <a:pt x="1" y="3803"/>
                      <a:pt x="2036" y="5371"/>
                      <a:pt x="4871" y="6272"/>
                    </a:cubicBezTo>
                    <a:cubicBezTo>
                      <a:pt x="7706" y="7105"/>
                      <a:pt x="10308" y="6872"/>
                      <a:pt x="10842" y="5004"/>
                    </a:cubicBezTo>
                    <a:cubicBezTo>
                      <a:pt x="11376" y="3136"/>
                      <a:pt x="9307" y="1668"/>
                      <a:pt x="6472" y="834"/>
                    </a:cubicBezTo>
                    <a:close/>
                    <a:moveTo>
                      <a:pt x="5538" y="3937"/>
                    </a:moveTo>
                    <a:cubicBezTo>
                      <a:pt x="4371" y="3603"/>
                      <a:pt x="3537" y="3036"/>
                      <a:pt x="3670" y="2536"/>
                    </a:cubicBezTo>
                    <a:cubicBezTo>
                      <a:pt x="3803" y="2035"/>
                      <a:pt x="4804" y="2135"/>
                      <a:pt x="5972" y="2469"/>
                    </a:cubicBezTo>
                    <a:cubicBezTo>
                      <a:pt x="7139" y="2802"/>
                      <a:pt x="7973" y="3303"/>
                      <a:pt x="7840" y="3803"/>
                    </a:cubicBezTo>
                    <a:cubicBezTo>
                      <a:pt x="7706" y="4337"/>
                      <a:pt x="6706" y="4303"/>
                      <a:pt x="5538" y="3937"/>
                    </a:cubicBezTo>
                    <a:close/>
                  </a:path>
                </a:pathLst>
              </a:custGeom>
              <a:solidFill>
                <a:schemeClr val="dk1"/>
              </a:solidFill>
              <a:ln w="1085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706" name="Google Shape;3706;p30"/>
              <p:cNvSpPr/>
              <p:nvPr/>
            </p:nvSpPr>
            <p:spPr>
              <a:xfrm>
                <a:off x="3720963" y="447975"/>
                <a:ext cx="280225" cy="191025"/>
              </a:xfrm>
              <a:custGeom>
                <a:avLst/>
                <a:gdLst/>
                <a:ahLst/>
                <a:cxnLst/>
                <a:rect l="l" t="t" r="r" b="b"/>
                <a:pathLst>
                  <a:path w="11209" h="7641" extrusionOk="0">
                    <a:moveTo>
                      <a:pt x="6926" y="2238"/>
                    </a:moveTo>
                    <a:cubicBezTo>
                      <a:pt x="7125" y="2238"/>
                      <a:pt x="7278" y="2295"/>
                      <a:pt x="7372" y="2421"/>
                    </a:cubicBezTo>
                    <a:cubicBezTo>
                      <a:pt x="7639" y="2888"/>
                      <a:pt x="6939" y="3588"/>
                      <a:pt x="5871" y="4222"/>
                    </a:cubicBezTo>
                    <a:cubicBezTo>
                      <a:pt x="5185" y="4642"/>
                      <a:pt x="4529" y="4887"/>
                      <a:pt x="4096" y="4887"/>
                    </a:cubicBezTo>
                    <a:cubicBezTo>
                      <a:pt x="3877" y="4887"/>
                      <a:pt x="3715" y="4824"/>
                      <a:pt x="3636" y="4689"/>
                    </a:cubicBezTo>
                    <a:cubicBezTo>
                      <a:pt x="3369" y="4222"/>
                      <a:pt x="4103" y="3555"/>
                      <a:pt x="5137" y="2921"/>
                    </a:cubicBezTo>
                    <a:cubicBezTo>
                      <a:pt x="5847" y="2509"/>
                      <a:pt x="6493" y="2238"/>
                      <a:pt x="6926" y="2238"/>
                    </a:cubicBezTo>
                    <a:close/>
                    <a:moveTo>
                      <a:pt x="8250" y="0"/>
                    </a:moveTo>
                    <a:cubicBezTo>
                      <a:pt x="7115" y="0"/>
                      <a:pt x="5681" y="549"/>
                      <a:pt x="4203" y="1420"/>
                    </a:cubicBezTo>
                    <a:cubicBezTo>
                      <a:pt x="1668" y="2921"/>
                      <a:pt x="0" y="4889"/>
                      <a:pt x="968" y="6557"/>
                    </a:cubicBezTo>
                    <a:cubicBezTo>
                      <a:pt x="1419" y="7309"/>
                      <a:pt x="2181" y="7640"/>
                      <a:pt x="3116" y="7640"/>
                    </a:cubicBezTo>
                    <a:cubicBezTo>
                      <a:pt x="4254" y="7640"/>
                      <a:pt x="5646" y="7148"/>
                      <a:pt x="7039" y="6323"/>
                    </a:cubicBezTo>
                    <a:cubicBezTo>
                      <a:pt x="9574" y="4822"/>
                      <a:pt x="11208" y="2721"/>
                      <a:pt x="10208" y="1053"/>
                    </a:cubicBezTo>
                    <a:cubicBezTo>
                      <a:pt x="9804" y="318"/>
                      <a:pt x="9114" y="0"/>
                      <a:pt x="8250"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707" name="Google Shape;3707;p30"/>
              <p:cNvSpPr/>
              <p:nvPr/>
            </p:nvSpPr>
            <p:spPr>
              <a:xfrm>
                <a:off x="3720963" y="431750"/>
                <a:ext cx="280225" cy="221850"/>
              </a:xfrm>
              <a:custGeom>
                <a:avLst/>
                <a:gdLst/>
                <a:ahLst/>
                <a:cxnLst/>
                <a:rect l="l" t="t" r="r" b="b"/>
                <a:pathLst>
                  <a:path w="11209" h="8874" fill="none" extrusionOk="0">
                    <a:moveTo>
                      <a:pt x="4203" y="2069"/>
                    </a:moveTo>
                    <a:cubicBezTo>
                      <a:pt x="1668" y="3570"/>
                      <a:pt x="0" y="5538"/>
                      <a:pt x="968" y="7206"/>
                    </a:cubicBezTo>
                    <a:cubicBezTo>
                      <a:pt x="1968" y="8874"/>
                      <a:pt x="4503" y="8474"/>
                      <a:pt x="7039" y="6972"/>
                    </a:cubicBezTo>
                    <a:cubicBezTo>
                      <a:pt x="9574" y="5471"/>
                      <a:pt x="11208" y="3370"/>
                      <a:pt x="10208" y="1702"/>
                    </a:cubicBezTo>
                    <a:cubicBezTo>
                      <a:pt x="9274" y="1"/>
                      <a:pt x="6805" y="535"/>
                      <a:pt x="4203" y="2069"/>
                    </a:cubicBezTo>
                    <a:close/>
                    <a:moveTo>
                      <a:pt x="5871" y="4871"/>
                    </a:moveTo>
                    <a:cubicBezTo>
                      <a:pt x="4837" y="5505"/>
                      <a:pt x="3870" y="5738"/>
                      <a:pt x="3636" y="5338"/>
                    </a:cubicBezTo>
                    <a:cubicBezTo>
                      <a:pt x="3369" y="4871"/>
                      <a:pt x="4103" y="4204"/>
                      <a:pt x="5137" y="3570"/>
                    </a:cubicBezTo>
                    <a:cubicBezTo>
                      <a:pt x="6171" y="2970"/>
                      <a:pt x="7072" y="2669"/>
                      <a:pt x="7372" y="3070"/>
                    </a:cubicBezTo>
                    <a:cubicBezTo>
                      <a:pt x="7639" y="3537"/>
                      <a:pt x="6939" y="4237"/>
                      <a:pt x="5871" y="4871"/>
                    </a:cubicBezTo>
                    <a:close/>
                  </a:path>
                </a:pathLst>
              </a:custGeom>
              <a:solidFill>
                <a:schemeClr val="dk1"/>
              </a:solidFill>
              <a:ln w="1085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708" name="Google Shape;3708;p30"/>
              <p:cNvSpPr/>
              <p:nvPr/>
            </p:nvSpPr>
            <p:spPr>
              <a:xfrm>
                <a:off x="3018788" y="799925"/>
                <a:ext cx="283550" cy="185550"/>
              </a:xfrm>
              <a:custGeom>
                <a:avLst/>
                <a:gdLst/>
                <a:ahLst/>
                <a:cxnLst/>
                <a:rect l="l" t="t" r="r" b="b"/>
                <a:pathLst>
                  <a:path w="11342" h="7422" extrusionOk="0">
                    <a:moveTo>
                      <a:pt x="6859" y="2213"/>
                    </a:moveTo>
                    <a:cubicBezTo>
                      <a:pt x="7098" y="2213"/>
                      <a:pt x="7278" y="2287"/>
                      <a:pt x="7372" y="2453"/>
                    </a:cubicBezTo>
                    <a:cubicBezTo>
                      <a:pt x="7606" y="2853"/>
                      <a:pt x="6905" y="3520"/>
                      <a:pt x="5838" y="4121"/>
                    </a:cubicBezTo>
                    <a:cubicBezTo>
                      <a:pt x="5151" y="4485"/>
                      <a:pt x="4493" y="4712"/>
                      <a:pt x="4056" y="4712"/>
                    </a:cubicBezTo>
                    <a:cubicBezTo>
                      <a:pt x="3815" y="4712"/>
                      <a:pt x="3641" y="4642"/>
                      <a:pt x="3570" y="4488"/>
                    </a:cubicBezTo>
                    <a:cubicBezTo>
                      <a:pt x="3336" y="4021"/>
                      <a:pt x="4070" y="3420"/>
                      <a:pt x="5104" y="2820"/>
                    </a:cubicBezTo>
                    <a:cubicBezTo>
                      <a:pt x="5792" y="2454"/>
                      <a:pt x="6425" y="2213"/>
                      <a:pt x="6859" y="2213"/>
                    </a:cubicBezTo>
                    <a:close/>
                    <a:moveTo>
                      <a:pt x="8226" y="1"/>
                    </a:moveTo>
                    <a:cubicBezTo>
                      <a:pt x="7101" y="1"/>
                      <a:pt x="5729" y="475"/>
                      <a:pt x="4337" y="1252"/>
                    </a:cubicBezTo>
                    <a:cubicBezTo>
                      <a:pt x="1702" y="2653"/>
                      <a:pt x="1" y="4521"/>
                      <a:pt x="901" y="6256"/>
                    </a:cubicBezTo>
                    <a:cubicBezTo>
                      <a:pt x="1346" y="7065"/>
                      <a:pt x="2161" y="7422"/>
                      <a:pt x="3177" y="7422"/>
                    </a:cubicBezTo>
                    <a:cubicBezTo>
                      <a:pt x="4295" y="7422"/>
                      <a:pt x="5658" y="6990"/>
                      <a:pt x="7039" y="6256"/>
                    </a:cubicBezTo>
                    <a:cubicBezTo>
                      <a:pt x="9674" y="4821"/>
                      <a:pt x="11342" y="2820"/>
                      <a:pt x="10408" y="1119"/>
                    </a:cubicBezTo>
                    <a:cubicBezTo>
                      <a:pt x="9950" y="339"/>
                      <a:pt x="9176" y="1"/>
                      <a:pt x="8226"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3709" name="Google Shape;3709;p30"/>
              <p:cNvSpPr/>
              <p:nvPr/>
            </p:nvSpPr>
            <p:spPr>
              <a:xfrm>
                <a:off x="3018788" y="785350"/>
                <a:ext cx="283550" cy="213500"/>
              </a:xfrm>
              <a:custGeom>
                <a:avLst/>
                <a:gdLst/>
                <a:ahLst/>
                <a:cxnLst/>
                <a:rect l="l" t="t" r="r" b="b"/>
                <a:pathLst>
                  <a:path w="11342" h="8540" fill="none" extrusionOk="0">
                    <a:moveTo>
                      <a:pt x="4337" y="1835"/>
                    </a:moveTo>
                    <a:cubicBezTo>
                      <a:pt x="1702" y="3236"/>
                      <a:pt x="1" y="5104"/>
                      <a:pt x="901" y="6839"/>
                    </a:cubicBezTo>
                    <a:cubicBezTo>
                      <a:pt x="1835" y="8540"/>
                      <a:pt x="4404" y="8240"/>
                      <a:pt x="7039" y="6839"/>
                    </a:cubicBezTo>
                    <a:cubicBezTo>
                      <a:pt x="9674" y="5404"/>
                      <a:pt x="11342" y="3403"/>
                      <a:pt x="10408" y="1702"/>
                    </a:cubicBezTo>
                    <a:cubicBezTo>
                      <a:pt x="9407" y="0"/>
                      <a:pt x="6905" y="401"/>
                      <a:pt x="4337" y="1835"/>
                    </a:cubicBezTo>
                    <a:close/>
                    <a:moveTo>
                      <a:pt x="5838" y="4704"/>
                    </a:moveTo>
                    <a:cubicBezTo>
                      <a:pt x="4771" y="5271"/>
                      <a:pt x="3770" y="5504"/>
                      <a:pt x="3570" y="5071"/>
                    </a:cubicBezTo>
                    <a:cubicBezTo>
                      <a:pt x="3336" y="4604"/>
                      <a:pt x="4070" y="4003"/>
                      <a:pt x="5104" y="3403"/>
                    </a:cubicBezTo>
                    <a:cubicBezTo>
                      <a:pt x="6172" y="2836"/>
                      <a:pt x="7106" y="2569"/>
                      <a:pt x="7372" y="3036"/>
                    </a:cubicBezTo>
                    <a:cubicBezTo>
                      <a:pt x="7606" y="3436"/>
                      <a:pt x="6905" y="4103"/>
                      <a:pt x="5838" y="4704"/>
                    </a:cubicBezTo>
                    <a:close/>
                  </a:path>
                </a:pathLst>
              </a:custGeom>
              <a:solidFill>
                <a:schemeClr val="dk1"/>
              </a:solidFill>
              <a:ln w="1085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sp>
        <p:nvSpPr>
          <p:cNvPr id="3" name="Subtitle 2"/>
          <p:cNvSpPr>
            <a:spLocks noGrp="1"/>
          </p:cNvSpPr>
          <p:nvPr>
            <p:ph type="subTitle" idx="1"/>
          </p:nvPr>
        </p:nvSpPr>
        <p:spPr>
          <a:xfrm>
            <a:off x="1524000" y="3602038"/>
            <a:ext cx="9144000" cy="116862"/>
          </a:xfrm>
        </p:spPr>
        <p:txBody>
          <a:bodyPr>
            <a:normAutofit fontScale="25000" lnSpcReduction="20000"/>
          </a:bodyPr>
          <a:lstStyle/>
          <a:p>
            <a:endParaRPr lang="en-US" b="1" dirty="0"/>
          </a:p>
        </p:txBody>
      </p:sp>
      <p:grpSp>
        <p:nvGrpSpPr>
          <p:cNvPr id="47" name="Google Shape;3896;p33">
            <a:extLst>
              <a:ext uri="{FF2B5EF4-FFF2-40B4-BE49-F238E27FC236}">
                <a16:creationId xmlns:a16="http://schemas.microsoft.com/office/drawing/2014/main" id="{CC33D736-3778-77B4-9C6D-E2F5265851E4}"/>
              </a:ext>
            </a:extLst>
          </p:cNvPr>
          <p:cNvGrpSpPr/>
          <p:nvPr/>
        </p:nvGrpSpPr>
        <p:grpSpPr>
          <a:xfrm rot="844194">
            <a:off x="8900223" y="3963475"/>
            <a:ext cx="2495845" cy="1927718"/>
            <a:chOff x="2967324" y="1602464"/>
            <a:chExt cx="734314" cy="940089"/>
          </a:xfrm>
        </p:grpSpPr>
        <p:sp>
          <p:nvSpPr>
            <p:cNvPr id="48" name="Google Shape;3897;p33">
              <a:extLst>
                <a:ext uri="{FF2B5EF4-FFF2-40B4-BE49-F238E27FC236}">
                  <a16:creationId xmlns:a16="http://schemas.microsoft.com/office/drawing/2014/main" id="{96DE2D62-A55B-DB18-E295-FC846586E9C8}"/>
                </a:ext>
              </a:extLst>
            </p:cNvPr>
            <p:cNvSpPr/>
            <p:nvPr/>
          </p:nvSpPr>
          <p:spPr>
            <a:xfrm>
              <a:off x="2967324" y="1602464"/>
              <a:ext cx="734314" cy="940089"/>
            </a:xfrm>
            <a:custGeom>
              <a:avLst/>
              <a:gdLst/>
              <a:ahLst/>
              <a:cxnLst/>
              <a:rect l="l" t="t" r="r" b="b"/>
              <a:pathLst>
                <a:path w="47768" h="61144" extrusionOk="0">
                  <a:moveTo>
                    <a:pt x="23217" y="0"/>
                  </a:moveTo>
                  <a:cubicBezTo>
                    <a:pt x="22149" y="0"/>
                    <a:pt x="21082" y="267"/>
                    <a:pt x="20048" y="801"/>
                  </a:cubicBezTo>
                  <a:lnTo>
                    <a:pt x="19981" y="801"/>
                  </a:lnTo>
                  <a:cubicBezTo>
                    <a:pt x="15912" y="2835"/>
                    <a:pt x="15411" y="7839"/>
                    <a:pt x="15711" y="11875"/>
                  </a:cubicBezTo>
                  <a:cubicBezTo>
                    <a:pt x="13410" y="12476"/>
                    <a:pt x="11375" y="13476"/>
                    <a:pt x="9474" y="14877"/>
                  </a:cubicBezTo>
                  <a:cubicBezTo>
                    <a:pt x="6105" y="17479"/>
                    <a:pt x="3636" y="21282"/>
                    <a:pt x="2235" y="26286"/>
                  </a:cubicBezTo>
                  <a:cubicBezTo>
                    <a:pt x="0" y="33858"/>
                    <a:pt x="534" y="42664"/>
                    <a:pt x="3503" y="49536"/>
                  </a:cubicBezTo>
                  <a:cubicBezTo>
                    <a:pt x="3569" y="49736"/>
                    <a:pt x="3636" y="49902"/>
                    <a:pt x="3736" y="50136"/>
                  </a:cubicBezTo>
                  <a:cubicBezTo>
                    <a:pt x="6238" y="55540"/>
                    <a:pt x="10007" y="59142"/>
                    <a:pt x="14711" y="60477"/>
                  </a:cubicBezTo>
                  <a:cubicBezTo>
                    <a:pt x="14744" y="60477"/>
                    <a:pt x="14811" y="60510"/>
                    <a:pt x="14878" y="60510"/>
                  </a:cubicBezTo>
                  <a:cubicBezTo>
                    <a:pt x="14911" y="60510"/>
                    <a:pt x="14944" y="60543"/>
                    <a:pt x="14978" y="60543"/>
                  </a:cubicBezTo>
                  <a:cubicBezTo>
                    <a:pt x="16312" y="60910"/>
                    <a:pt x="17713" y="61144"/>
                    <a:pt x="19114" y="61144"/>
                  </a:cubicBezTo>
                  <a:cubicBezTo>
                    <a:pt x="24251" y="61144"/>
                    <a:pt x="29721" y="58542"/>
                    <a:pt x="34492" y="53839"/>
                  </a:cubicBezTo>
                  <a:cubicBezTo>
                    <a:pt x="38761" y="49569"/>
                    <a:pt x="42130" y="43965"/>
                    <a:pt x="43765" y="38328"/>
                  </a:cubicBezTo>
                  <a:cubicBezTo>
                    <a:pt x="44966" y="34125"/>
                    <a:pt x="45132" y="30188"/>
                    <a:pt x="44265" y="26686"/>
                  </a:cubicBezTo>
                  <a:cubicBezTo>
                    <a:pt x="43832" y="24985"/>
                    <a:pt x="43131" y="23350"/>
                    <a:pt x="42264" y="21849"/>
                  </a:cubicBezTo>
                  <a:cubicBezTo>
                    <a:pt x="45766" y="18580"/>
                    <a:pt x="47768" y="15611"/>
                    <a:pt x="47401" y="12442"/>
                  </a:cubicBezTo>
                  <a:cubicBezTo>
                    <a:pt x="47134" y="10207"/>
                    <a:pt x="45666" y="8339"/>
                    <a:pt x="43465" y="7305"/>
                  </a:cubicBezTo>
                  <a:cubicBezTo>
                    <a:pt x="42564" y="6872"/>
                    <a:pt x="41563" y="6672"/>
                    <a:pt x="40496" y="6672"/>
                  </a:cubicBezTo>
                  <a:cubicBezTo>
                    <a:pt x="40096" y="6672"/>
                    <a:pt x="39595" y="6705"/>
                    <a:pt x="39095" y="6805"/>
                  </a:cubicBezTo>
                  <a:cubicBezTo>
                    <a:pt x="38928" y="6004"/>
                    <a:pt x="38628" y="5304"/>
                    <a:pt x="38228" y="4637"/>
                  </a:cubicBezTo>
                  <a:cubicBezTo>
                    <a:pt x="37060" y="2769"/>
                    <a:pt x="34959" y="1668"/>
                    <a:pt x="32590" y="1668"/>
                  </a:cubicBezTo>
                  <a:lnTo>
                    <a:pt x="32390" y="1668"/>
                  </a:lnTo>
                  <a:cubicBezTo>
                    <a:pt x="30956" y="1701"/>
                    <a:pt x="29655" y="2135"/>
                    <a:pt x="28487" y="2936"/>
                  </a:cubicBezTo>
                  <a:cubicBezTo>
                    <a:pt x="28254" y="2535"/>
                    <a:pt x="27954" y="2202"/>
                    <a:pt x="27653" y="1868"/>
                  </a:cubicBezTo>
                  <a:cubicBezTo>
                    <a:pt x="26452" y="667"/>
                    <a:pt x="24885" y="0"/>
                    <a:pt x="23217" y="0"/>
                  </a:cubicBezTo>
                  <a:close/>
                </a:path>
              </a:pathLst>
            </a:custGeom>
            <a:solidFill>
              <a:srgbClr val="FFFFFF"/>
            </a:solidFill>
            <a:ln>
              <a:noFill/>
            </a:ln>
            <a:effectLst>
              <a:outerShdw blurRad="57150" dist="19050" dir="5400000" algn="bl" rotWithShape="0">
                <a:srgbClr val="000000">
                  <a:alpha val="20000"/>
                </a:srgbClr>
              </a:outerShdw>
            </a:effectLst>
          </p:spPr>
          <p:txBody>
            <a:bodyPr spcFirstLastPara="1" wrap="square" lIns="121900" tIns="121900" rIns="121900" bIns="121900" anchor="ctr" anchorCtr="0">
              <a:noAutofit/>
            </a:bodyPr>
            <a:lstStyle/>
            <a:p>
              <a:endParaRPr sz="2400"/>
            </a:p>
          </p:txBody>
        </p:sp>
        <p:grpSp>
          <p:nvGrpSpPr>
            <p:cNvPr id="49" name="Google Shape;3898;p33">
              <a:extLst>
                <a:ext uri="{FF2B5EF4-FFF2-40B4-BE49-F238E27FC236}">
                  <a16:creationId xmlns:a16="http://schemas.microsoft.com/office/drawing/2014/main" id="{ED94ACB1-C637-E851-A010-CEF8471ADB69}"/>
                </a:ext>
              </a:extLst>
            </p:cNvPr>
            <p:cNvGrpSpPr/>
            <p:nvPr/>
          </p:nvGrpSpPr>
          <p:grpSpPr>
            <a:xfrm>
              <a:off x="3020095" y="1652161"/>
              <a:ext cx="639973" cy="851898"/>
              <a:chOff x="2725450" y="1267050"/>
              <a:chExt cx="1040775" cy="1385200"/>
            </a:xfrm>
          </p:grpSpPr>
          <p:sp>
            <p:nvSpPr>
              <p:cNvPr id="50" name="Google Shape;3899;p33">
                <a:extLst>
                  <a:ext uri="{FF2B5EF4-FFF2-40B4-BE49-F238E27FC236}">
                    <a16:creationId xmlns:a16="http://schemas.microsoft.com/office/drawing/2014/main" id="{32A5CEBA-5965-BAB4-22CB-991DB4E91C55}"/>
                  </a:ext>
                </a:extLst>
              </p:cNvPr>
              <p:cNvSpPr/>
              <p:nvPr/>
            </p:nvSpPr>
            <p:spPr>
              <a:xfrm>
                <a:off x="3091550" y="1300950"/>
                <a:ext cx="211625" cy="389775"/>
              </a:xfrm>
              <a:custGeom>
                <a:avLst/>
                <a:gdLst/>
                <a:ahLst/>
                <a:cxnLst/>
                <a:rect l="l" t="t" r="r" b="b"/>
                <a:pathLst>
                  <a:path w="8465" h="15591" extrusionOk="0">
                    <a:moveTo>
                      <a:pt x="5201" y="1"/>
                    </a:moveTo>
                    <a:cubicBezTo>
                      <a:pt x="4848" y="1"/>
                      <a:pt x="4461" y="105"/>
                      <a:pt x="4037" y="313"/>
                    </a:cubicBezTo>
                    <a:cubicBezTo>
                      <a:pt x="0" y="2347"/>
                      <a:pt x="3870" y="15590"/>
                      <a:pt x="3870" y="15590"/>
                    </a:cubicBezTo>
                    <a:lnTo>
                      <a:pt x="8173" y="15223"/>
                    </a:lnTo>
                    <a:cubicBezTo>
                      <a:pt x="8465" y="5120"/>
                      <a:pt x="7683" y="1"/>
                      <a:pt x="5201"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51" name="Google Shape;3900;p33">
                <a:extLst>
                  <a:ext uri="{FF2B5EF4-FFF2-40B4-BE49-F238E27FC236}">
                    <a16:creationId xmlns:a16="http://schemas.microsoft.com/office/drawing/2014/main" id="{C7B33188-90F1-29C1-4E3D-C53EC9D0CB70}"/>
                  </a:ext>
                </a:extLst>
              </p:cNvPr>
              <p:cNvSpPr/>
              <p:nvPr/>
            </p:nvSpPr>
            <p:spPr>
              <a:xfrm>
                <a:off x="3285850" y="1342075"/>
                <a:ext cx="260500" cy="381175"/>
              </a:xfrm>
              <a:custGeom>
                <a:avLst/>
                <a:gdLst/>
                <a:ahLst/>
                <a:cxnLst/>
                <a:rect l="l" t="t" r="r" b="b"/>
                <a:pathLst>
                  <a:path w="10420" h="15247" extrusionOk="0">
                    <a:moveTo>
                      <a:pt x="6813" y="0"/>
                    </a:moveTo>
                    <a:cubicBezTo>
                      <a:pt x="6778" y="0"/>
                      <a:pt x="6742" y="1"/>
                      <a:pt x="6705" y="2"/>
                    </a:cubicBezTo>
                    <a:cubicBezTo>
                      <a:pt x="2169" y="69"/>
                      <a:pt x="1" y="13745"/>
                      <a:pt x="1" y="13745"/>
                    </a:cubicBezTo>
                    <a:lnTo>
                      <a:pt x="4037" y="15246"/>
                    </a:lnTo>
                    <a:cubicBezTo>
                      <a:pt x="9289" y="5039"/>
                      <a:pt x="10419" y="0"/>
                      <a:pt x="6813"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52" name="Google Shape;3901;p33">
                <a:extLst>
                  <a:ext uri="{FF2B5EF4-FFF2-40B4-BE49-F238E27FC236}">
                    <a16:creationId xmlns:a16="http://schemas.microsoft.com/office/drawing/2014/main" id="{FB18CEAE-DCCF-C493-EA20-7F15C0FC024C}"/>
                  </a:ext>
                </a:extLst>
              </p:cNvPr>
              <p:cNvSpPr/>
              <p:nvPr/>
            </p:nvSpPr>
            <p:spPr>
              <a:xfrm>
                <a:off x="3378425" y="1466625"/>
                <a:ext cx="387800" cy="318325"/>
              </a:xfrm>
              <a:custGeom>
                <a:avLst/>
                <a:gdLst/>
                <a:ahLst/>
                <a:cxnLst/>
                <a:rect l="l" t="t" r="r" b="b"/>
                <a:pathLst>
                  <a:path w="15512" h="12733" extrusionOk="0">
                    <a:moveTo>
                      <a:pt x="11039" y="1"/>
                    </a:moveTo>
                    <a:cubicBezTo>
                      <a:pt x="6766" y="1"/>
                      <a:pt x="0" y="9597"/>
                      <a:pt x="0" y="9597"/>
                    </a:cubicBezTo>
                    <a:lnTo>
                      <a:pt x="2969" y="12733"/>
                    </a:lnTo>
                    <a:cubicBezTo>
                      <a:pt x="12242" y="5794"/>
                      <a:pt x="15511" y="1791"/>
                      <a:pt x="12075" y="224"/>
                    </a:cubicBezTo>
                    <a:cubicBezTo>
                      <a:pt x="11752" y="71"/>
                      <a:pt x="11405" y="1"/>
                      <a:pt x="11039"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53" name="Google Shape;3902;p33">
                <a:extLst>
                  <a:ext uri="{FF2B5EF4-FFF2-40B4-BE49-F238E27FC236}">
                    <a16:creationId xmlns:a16="http://schemas.microsoft.com/office/drawing/2014/main" id="{FB89E0CE-5F85-0ACB-D855-AF388C3F4EAB}"/>
                  </a:ext>
                </a:extLst>
              </p:cNvPr>
              <p:cNvSpPr/>
              <p:nvPr/>
            </p:nvSpPr>
            <p:spPr>
              <a:xfrm>
                <a:off x="3091550" y="1267050"/>
                <a:ext cx="212675" cy="423675"/>
              </a:xfrm>
              <a:custGeom>
                <a:avLst/>
                <a:gdLst/>
                <a:ahLst/>
                <a:cxnLst/>
                <a:rect l="l" t="t" r="r" b="b"/>
                <a:pathLst>
                  <a:path w="8507" h="16947" fill="none" extrusionOk="0">
                    <a:moveTo>
                      <a:pt x="3870" y="16946"/>
                    </a:moveTo>
                    <a:cubicBezTo>
                      <a:pt x="3870" y="16946"/>
                      <a:pt x="0" y="3703"/>
                      <a:pt x="4037" y="1669"/>
                    </a:cubicBezTo>
                    <a:cubicBezTo>
                      <a:pt x="7439" y="1"/>
                      <a:pt x="8506" y="5038"/>
                      <a:pt x="8173" y="16579"/>
                    </a:cubicBezTo>
                  </a:path>
                </a:pathLst>
              </a:custGeom>
              <a:noFill/>
              <a:ln w="1085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4" name="Google Shape;3903;p33">
                <a:extLst>
                  <a:ext uri="{FF2B5EF4-FFF2-40B4-BE49-F238E27FC236}">
                    <a16:creationId xmlns:a16="http://schemas.microsoft.com/office/drawing/2014/main" id="{118A4BAB-6879-1994-780A-F034B8556D8E}"/>
                  </a:ext>
                </a:extLst>
              </p:cNvPr>
              <p:cNvSpPr/>
              <p:nvPr/>
            </p:nvSpPr>
            <p:spPr>
              <a:xfrm>
                <a:off x="3285850" y="1339600"/>
                <a:ext cx="261050" cy="383650"/>
              </a:xfrm>
              <a:custGeom>
                <a:avLst/>
                <a:gdLst/>
                <a:ahLst/>
                <a:cxnLst/>
                <a:rect l="l" t="t" r="r" b="b"/>
                <a:pathLst>
                  <a:path w="10442" h="15346" fill="none" extrusionOk="0">
                    <a:moveTo>
                      <a:pt x="1" y="13844"/>
                    </a:moveTo>
                    <a:cubicBezTo>
                      <a:pt x="1" y="13844"/>
                      <a:pt x="2169" y="168"/>
                      <a:pt x="6705" y="101"/>
                    </a:cubicBezTo>
                    <a:cubicBezTo>
                      <a:pt x="10441" y="1"/>
                      <a:pt x="9341" y="5038"/>
                      <a:pt x="4037" y="15345"/>
                    </a:cubicBezTo>
                  </a:path>
                </a:pathLst>
              </a:custGeom>
              <a:noFill/>
              <a:ln w="1085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5" name="Google Shape;3904;p33">
                <a:extLst>
                  <a:ext uri="{FF2B5EF4-FFF2-40B4-BE49-F238E27FC236}">
                    <a16:creationId xmlns:a16="http://schemas.microsoft.com/office/drawing/2014/main" id="{95834F4C-9A2D-5F1B-165E-CD8117CCEEB6}"/>
                  </a:ext>
                </a:extLst>
              </p:cNvPr>
              <p:cNvSpPr/>
              <p:nvPr/>
            </p:nvSpPr>
            <p:spPr>
              <a:xfrm>
                <a:off x="3378425" y="1423825"/>
                <a:ext cx="387800" cy="361125"/>
              </a:xfrm>
              <a:custGeom>
                <a:avLst/>
                <a:gdLst/>
                <a:ahLst/>
                <a:cxnLst/>
                <a:rect l="l" t="t" r="r" b="b"/>
                <a:pathLst>
                  <a:path w="15512" h="14445" fill="none" extrusionOk="0">
                    <a:moveTo>
                      <a:pt x="0" y="11309"/>
                    </a:moveTo>
                    <a:cubicBezTo>
                      <a:pt x="0" y="11309"/>
                      <a:pt x="7973" y="1"/>
                      <a:pt x="12075" y="1936"/>
                    </a:cubicBezTo>
                    <a:cubicBezTo>
                      <a:pt x="15511" y="3503"/>
                      <a:pt x="12242" y="7506"/>
                      <a:pt x="2969" y="14445"/>
                    </a:cubicBezTo>
                  </a:path>
                </a:pathLst>
              </a:custGeom>
              <a:noFill/>
              <a:ln w="1085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6" name="Google Shape;3905;p33">
                <a:extLst>
                  <a:ext uri="{FF2B5EF4-FFF2-40B4-BE49-F238E27FC236}">
                    <a16:creationId xmlns:a16="http://schemas.microsoft.com/office/drawing/2014/main" id="{35EABCE4-5B45-5454-ABCF-B1BF85B9F403}"/>
                  </a:ext>
                </a:extLst>
              </p:cNvPr>
              <p:cNvSpPr/>
              <p:nvPr/>
            </p:nvSpPr>
            <p:spPr>
              <a:xfrm>
                <a:off x="2732125" y="1584650"/>
                <a:ext cx="975725" cy="1014875"/>
              </a:xfrm>
              <a:custGeom>
                <a:avLst/>
                <a:gdLst/>
                <a:ahLst/>
                <a:cxnLst/>
                <a:rect l="l" t="t" r="r" b="b"/>
                <a:pathLst>
                  <a:path w="39029" h="40595" extrusionOk="0">
                    <a:moveTo>
                      <a:pt x="17430" y="1"/>
                    </a:moveTo>
                    <a:cubicBezTo>
                      <a:pt x="11101" y="1"/>
                      <a:pt x="5691" y="3263"/>
                      <a:pt x="3236" y="11681"/>
                    </a:cubicBezTo>
                    <a:cubicBezTo>
                      <a:pt x="0" y="22889"/>
                      <a:pt x="3636" y="37566"/>
                      <a:pt x="12643" y="40201"/>
                    </a:cubicBezTo>
                    <a:cubicBezTo>
                      <a:pt x="13570" y="40468"/>
                      <a:pt x="14520" y="40594"/>
                      <a:pt x="15480" y="40594"/>
                    </a:cubicBezTo>
                    <a:cubicBezTo>
                      <a:pt x="23770" y="40594"/>
                      <a:pt x="32859" y="31162"/>
                      <a:pt x="35759" y="21088"/>
                    </a:cubicBezTo>
                    <a:cubicBezTo>
                      <a:pt x="39028" y="9880"/>
                      <a:pt x="32924" y="3575"/>
                      <a:pt x="23951" y="1007"/>
                    </a:cubicBezTo>
                    <a:cubicBezTo>
                      <a:pt x="21726" y="359"/>
                      <a:pt x="19527" y="1"/>
                      <a:pt x="17430"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57" name="Google Shape;3906;p33">
                <a:extLst>
                  <a:ext uri="{FF2B5EF4-FFF2-40B4-BE49-F238E27FC236}">
                    <a16:creationId xmlns:a16="http://schemas.microsoft.com/office/drawing/2014/main" id="{32742630-0B18-2B2B-C9AB-B73B3CABEFD6}"/>
                  </a:ext>
                </a:extLst>
              </p:cNvPr>
              <p:cNvSpPr/>
              <p:nvPr/>
            </p:nvSpPr>
            <p:spPr>
              <a:xfrm>
                <a:off x="2838025" y="1765750"/>
                <a:ext cx="824775" cy="831475"/>
              </a:xfrm>
              <a:custGeom>
                <a:avLst/>
                <a:gdLst/>
                <a:ahLst/>
                <a:cxnLst/>
                <a:rect l="l" t="t" r="r" b="b"/>
                <a:pathLst>
                  <a:path w="32991" h="33259" extrusionOk="0">
                    <a:moveTo>
                      <a:pt x="29622" y="0"/>
                    </a:moveTo>
                    <a:cubicBezTo>
                      <a:pt x="30789" y="2969"/>
                      <a:pt x="30956" y="6538"/>
                      <a:pt x="29655" y="10941"/>
                    </a:cubicBezTo>
                    <a:cubicBezTo>
                      <a:pt x="26728" y="20976"/>
                      <a:pt x="17678" y="30423"/>
                      <a:pt x="9375" y="30423"/>
                    </a:cubicBezTo>
                    <a:cubicBezTo>
                      <a:pt x="8405" y="30423"/>
                      <a:pt x="7445" y="30294"/>
                      <a:pt x="6505" y="30022"/>
                    </a:cubicBezTo>
                    <a:cubicBezTo>
                      <a:pt x="3870" y="29288"/>
                      <a:pt x="1702" y="27453"/>
                      <a:pt x="1" y="24985"/>
                    </a:cubicBezTo>
                    <a:lnTo>
                      <a:pt x="1" y="24985"/>
                    </a:lnTo>
                    <a:cubicBezTo>
                      <a:pt x="1802" y="28854"/>
                      <a:pt x="4504" y="31823"/>
                      <a:pt x="8107" y="32857"/>
                    </a:cubicBezTo>
                    <a:cubicBezTo>
                      <a:pt x="9046" y="33129"/>
                      <a:pt x="10006" y="33259"/>
                      <a:pt x="10976" y="33259"/>
                    </a:cubicBezTo>
                    <a:cubicBezTo>
                      <a:pt x="19279" y="33259"/>
                      <a:pt x="28330" y="23812"/>
                      <a:pt x="31256" y="13777"/>
                    </a:cubicBezTo>
                    <a:cubicBezTo>
                      <a:pt x="32991" y="7906"/>
                      <a:pt x="32124" y="3336"/>
                      <a:pt x="29622"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58" name="Google Shape;3907;p33">
                <a:extLst>
                  <a:ext uri="{FF2B5EF4-FFF2-40B4-BE49-F238E27FC236}">
                    <a16:creationId xmlns:a16="http://schemas.microsoft.com/office/drawing/2014/main" id="{3E493BBC-1AEC-E3AA-54D7-86686FF564A3}"/>
                  </a:ext>
                </a:extLst>
              </p:cNvPr>
              <p:cNvSpPr/>
              <p:nvPr/>
            </p:nvSpPr>
            <p:spPr>
              <a:xfrm>
                <a:off x="3461800" y="2037000"/>
                <a:ext cx="49225" cy="50375"/>
              </a:xfrm>
              <a:custGeom>
                <a:avLst/>
                <a:gdLst/>
                <a:ahLst/>
                <a:cxnLst/>
                <a:rect l="l" t="t" r="r" b="b"/>
                <a:pathLst>
                  <a:path w="1969" h="2015" extrusionOk="0">
                    <a:moveTo>
                      <a:pt x="839" y="0"/>
                    </a:moveTo>
                    <a:cubicBezTo>
                      <a:pt x="534" y="0"/>
                      <a:pt x="289" y="155"/>
                      <a:pt x="168" y="592"/>
                    </a:cubicBezTo>
                    <a:cubicBezTo>
                      <a:pt x="1" y="1126"/>
                      <a:pt x="201" y="1893"/>
                      <a:pt x="635" y="1993"/>
                    </a:cubicBezTo>
                    <a:cubicBezTo>
                      <a:pt x="683" y="2008"/>
                      <a:pt x="732" y="2015"/>
                      <a:pt x="783" y="2015"/>
                    </a:cubicBezTo>
                    <a:cubicBezTo>
                      <a:pt x="1189" y="2015"/>
                      <a:pt x="1654" y="1563"/>
                      <a:pt x="1802" y="1059"/>
                    </a:cubicBezTo>
                    <a:cubicBezTo>
                      <a:pt x="1969" y="492"/>
                      <a:pt x="1669" y="158"/>
                      <a:pt x="1202" y="58"/>
                    </a:cubicBezTo>
                    <a:cubicBezTo>
                      <a:pt x="1075" y="22"/>
                      <a:pt x="953" y="0"/>
                      <a:pt x="839"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59" name="Google Shape;3908;p33">
                <a:extLst>
                  <a:ext uri="{FF2B5EF4-FFF2-40B4-BE49-F238E27FC236}">
                    <a16:creationId xmlns:a16="http://schemas.microsoft.com/office/drawing/2014/main" id="{045A39C3-1C8C-FCBF-D7F2-057F30F0CACC}"/>
                  </a:ext>
                </a:extLst>
              </p:cNvPr>
              <p:cNvSpPr/>
              <p:nvPr/>
            </p:nvSpPr>
            <p:spPr>
              <a:xfrm>
                <a:off x="3361750" y="1895225"/>
                <a:ext cx="49225" cy="50375"/>
              </a:xfrm>
              <a:custGeom>
                <a:avLst/>
                <a:gdLst/>
                <a:ahLst/>
                <a:cxnLst/>
                <a:rect l="l" t="t" r="r" b="b"/>
                <a:pathLst>
                  <a:path w="1969" h="2015" extrusionOk="0">
                    <a:moveTo>
                      <a:pt x="838" y="1"/>
                    </a:moveTo>
                    <a:cubicBezTo>
                      <a:pt x="534" y="1"/>
                      <a:pt x="288" y="155"/>
                      <a:pt x="167" y="592"/>
                    </a:cubicBezTo>
                    <a:cubicBezTo>
                      <a:pt x="0" y="1126"/>
                      <a:pt x="200" y="1893"/>
                      <a:pt x="634" y="1993"/>
                    </a:cubicBezTo>
                    <a:cubicBezTo>
                      <a:pt x="682" y="2008"/>
                      <a:pt x="732" y="2015"/>
                      <a:pt x="782" y="2015"/>
                    </a:cubicBezTo>
                    <a:cubicBezTo>
                      <a:pt x="1188" y="2015"/>
                      <a:pt x="1653" y="1563"/>
                      <a:pt x="1801" y="1059"/>
                    </a:cubicBezTo>
                    <a:cubicBezTo>
                      <a:pt x="1968" y="492"/>
                      <a:pt x="1668" y="158"/>
                      <a:pt x="1201" y="58"/>
                    </a:cubicBezTo>
                    <a:cubicBezTo>
                      <a:pt x="1074" y="22"/>
                      <a:pt x="952" y="1"/>
                      <a:pt x="838"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60" name="Google Shape;3909;p33">
                <a:extLst>
                  <a:ext uri="{FF2B5EF4-FFF2-40B4-BE49-F238E27FC236}">
                    <a16:creationId xmlns:a16="http://schemas.microsoft.com/office/drawing/2014/main" id="{7089F212-5E0F-6083-985C-9F53AF4C4655}"/>
                  </a:ext>
                </a:extLst>
              </p:cNvPr>
              <p:cNvSpPr/>
              <p:nvPr/>
            </p:nvSpPr>
            <p:spPr>
              <a:xfrm>
                <a:off x="3227475" y="1739775"/>
                <a:ext cx="48400" cy="50725"/>
              </a:xfrm>
              <a:custGeom>
                <a:avLst/>
                <a:gdLst/>
                <a:ahLst/>
                <a:cxnLst/>
                <a:rect l="l" t="t" r="r" b="b"/>
                <a:pathLst>
                  <a:path w="1936" h="2029" extrusionOk="0">
                    <a:moveTo>
                      <a:pt x="882" y="0"/>
                    </a:moveTo>
                    <a:cubicBezTo>
                      <a:pt x="557" y="0"/>
                      <a:pt x="294" y="148"/>
                      <a:pt x="167" y="606"/>
                    </a:cubicBezTo>
                    <a:cubicBezTo>
                      <a:pt x="1" y="1173"/>
                      <a:pt x="167" y="1873"/>
                      <a:pt x="601" y="2007"/>
                    </a:cubicBezTo>
                    <a:cubicBezTo>
                      <a:pt x="653" y="2021"/>
                      <a:pt x="705" y="2028"/>
                      <a:pt x="757" y="2028"/>
                    </a:cubicBezTo>
                    <a:cubicBezTo>
                      <a:pt x="1181" y="2028"/>
                      <a:pt x="1620" y="1573"/>
                      <a:pt x="1768" y="1039"/>
                    </a:cubicBezTo>
                    <a:cubicBezTo>
                      <a:pt x="1935" y="506"/>
                      <a:pt x="1668" y="172"/>
                      <a:pt x="1201" y="39"/>
                    </a:cubicBezTo>
                    <a:cubicBezTo>
                      <a:pt x="1090" y="15"/>
                      <a:pt x="983" y="0"/>
                      <a:pt x="882"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61" name="Google Shape;3910;p33">
                <a:extLst>
                  <a:ext uri="{FF2B5EF4-FFF2-40B4-BE49-F238E27FC236}">
                    <a16:creationId xmlns:a16="http://schemas.microsoft.com/office/drawing/2014/main" id="{89457097-51E0-506C-FC1A-E66E0F420822}"/>
                  </a:ext>
                </a:extLst>
              </p:cNvPr>
              <p:cNvSpPr/>
              <p:nvPr/>
            </p:nvSpPr>
            <p:spPr>
              <a:xfrm>
                <a:off x="3042350" y="1654350"/>
                <a:ext cx="49225" cy="50875"/>
              </a:xfrm>
              <a:custGeom>
                <a:avLst/>
                <a:gdLst/>
                <a:ahLst/>
                <a:cxnLst/>
                <a:rect l="l" t="t" r="r" b="b"/>
                <a:pathLst>
                  <a:path w="1969" h="2035" extrusionOk="0">
                    <a:moveTo>
                      <a:pt x="889" y="0"/>
                    </a:moveTo>
                    <a:cubicBezTo>
                      <a:pt x="565" y="0"/>
                      <a:pt x="292" y="164"/>
                      <a:pt x="167" y="587"/>
                    </a:cubicBezTo>
                    <a:cubicBezTo>
                      <a:pt x="0" y="1187"/>
                      <a:pt x="167" y="1921"/>
                      <a:pt x="634" y="2021"/>
                    </a:cubicBezTo>
                    <a:cubicBezTo>
                      <a:pt x="675" y="2030"/>
                      <a:pt x="715" y="2034"/>
                      <a:pt x="757" y="2034"/>
                    </a:cubicBezTo>
                    <a:cubicBezTo>
                      <a:pt x="1191" y="2034"/>
                      <a:pt x="1649" y="1572"/>
                      <a:pt x="1802" y="1054"/>
                    </a:cubicBezTo>
                    <a:cubicBezTo>
                      <a:pt x="1968" y="520"/>
                      <a:pt x="1668" y="187"/>
                      <a:pt x="1234" y="53"/>
                    </a:cubicBezTo>
                    <a:cubicBezTo>
                      <a:pt x="1116" y="19"/>
                      <a:pt x="1000" y="0"/>
                      <a:pt x="889"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62" name="Google Shape;3911;p33">
                <a:extLst>
                  <a:ext uri="{FF2B5EF4-FFF2-40B4-BE49-F238E27FC236}">
                    <a16:creationId xmlns:a16="http://schemas.microsoft.com/office/drawing/2014/main" id="{F0384092-B77D-7163-672D-A7ED4F9EBED8}"/>
                  </a:ext>
                </a:extLst>
              </p:cNvPr>
              <p:cNvSpPr/>
              <p:nvPr/>
            </p:nvSpPr>
            <p:spPr>
              <a:xfrm>
                <a:off x="3408450" y="2328875"/>
                <a:ext cx="49225" cy="50375"/>
              </a:xfrm>
              <a:custGeom>
                <a:avLst/>
                <a:gdLst/>
                <a:ahLst/>
                <a:cxnLst/>
                <a:rect l="l" t="t" r="r" b="b"/>
                <a:pathLst>
                  <a:path w="1969" h="2015" extrusionOk="0">
                    <a:moveTo>
                      <a:pt x="853" y="0"/>
                    </a:moveTo>
                    <a:cubicBezTo>
                      <a:pt x="551" y="0"/>
                      <a:pt x="288" y="155"/>
                      <a:pt x="167" y="592"/>
                    </a:cubicBezTo>
                    <a:cubicBezTo>
                      <a:pt x="0" y="1159"/>
                      <a:pt x="167" y="1926"/>
                      <a:pt x="634" y="1993"/>
                    </a:cubicBezTo>
                    <a:cubicBezTo>
                      <a:pt x="686" y="2008"/>
                      <a:pt x="738" y="2015"/>
                      <a:pt x="791" y="2015"/>
                    </a:cubicBezTo>
                    <a:cubicBezTo>
                      <a:pt x="1215" y="2015"/>
                      <a:pt x="1653" y="1563"/>
                      <a:pt x="1801" y="1059"/>
                    </a:cubicBezTo>
                    <a:cubicBezTo>
                      <a:pt x="1968" y="492"/>
                      <a:pt x="1668" y="158"/>
                      <a:pt x="1201" y="58"/>
                    </a:cubicBezTo>
                    <a:cubicBezTo>
                      <a:pt x="1083" y="22"/>
                      <a:pt x="965" y="0"/>
                      <a:pt x="853"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63" name="Google Shape;3912;p33">
                <a:extLst>
                  <a:ext uri="{FF2B5EF4-FFF2-40B4-BE49-F238E27FC236}">
                    <a16:creationId xmlns:a16="http://schemas.microsoft.com/office/drawing/2014/main" id="{C9C9F1AD-A00D-ED46-2412-D632E4A826CA}"/>
                  </a:ext>
                </a:extLst>
              </p:cNvPr>
              <p:cNvSpPr/>
              <p:nvPr/>
            </p:nvSpPr>
            <p:spPr>
              <a:xfrm>
                <a:off x="3527700" y="1863675"/>
                <a:ext cx="48375" cy="51075"/>
              </a:xfrm>
              <a:custGeom>
                <a:avLst/>
                <a:gdLst/>
                <a:ahLst/>
                <a:cxnLst/>
                <a:rect l="l" t="t" r="r" b="b"/>
                <a:pathLst>
                  <a:path w="1935" h="2043" extrusionOk="0">
                    <a:moveTo>
                      <a:pt x="861" y="0"/>
                    </a:moveTo>
                    <a:cubicBezTo>
                      <a:pt x="546" y="0"/>
                      <a:pt x="291" y="163"/>
                      <a:pt x="167" y="587"/>
                    </a:cubicBezTo>
                    <a:cubicBezTo>
                      <a:pt x="0" y="1154"/>
                      <a:pt x="167" y="1887"/>
                      <a:pt x="601" y="2021"/>
                    </a:cubicBezTo>
                    <a:cubicBezTo>
                      <a:pt x="652" y="2036"/>
                      <a:pt x="704" y="2043"/>
                      <a:pt x="757" y="2043"/>
                    </a:cubicBezTo>
                    <a:cubicBezTo>
                      <a:pt x="1181" y="2043"/>
                      <a:pt x="1620" y="1588"/>
                      <a:pt x="1768" y="1054"/>
                    </a:cubicBezTo>
                    <a:cubicBezTo>
                      <a:pt x="1935" y="520"/>
                      <a:pt x="1668" y="186"/>
                      <a:pt x="1201" y="53"/>
                    </a:cubicBezTo>
                    <a:cubicBezTo>
                      <a:pt x="1083" y="19"/>
                      <a:pt x="968" y="0"/>
                      <a:pt x="861"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64" name="Google Shape;3913;p33">
                <a:extLst>
                  <a:ext uri="{FF2B5EF4-FFF2-40B4-BE49-F238E27FC236}">
                    <a16:creationId xmlns:a16="http://schemas.microsoft.com/office/drawing/2014/main" id="{01569EC8-BC53-9033-693E-25C603EEEC15}"/>
                  </a:ext>
                </a:extLst>
              </p:cNvPr>
              <p:cNvSpPr/>
              <p:nvPr/>
            </p:nvSpPr>
            <p:spPr>
              <a:xfrm>
                <a:off x="2902250" y="1767775"/>
                <a:ext cx="48375" cy="51075"/>
              </a:xfrm>
              <a:custGeom>
                <a:avLst/>
                <a:gdLst/>
                <a:ahLst/>
                <a:cxnLst/>
                <a:rect l="l" t="t" r="r" b="b"/>
                <a:pathLst>
                  <a:path w="1935" h="2043" extrusionOk="0">
                    <a:moveTo>
                      <a:pt x="861" y="0"/>
                    </a:moveTo>
                    <a:cubicBezTo>
                      <a:pt x="546" y="0"/>
                      <a:pt x="292" y="163"/>
                      <a:pt x="167" y="586"/>
                    </a:cubicBezTo>
                    <a:cubicBezTo>
                      <a:pt x="0" y="1187"/>
                      <a:pt x="167" y="1921"/>
                      <a:pt x="601" y="2021"/>
                    </a:cubicBezTo>
                    <a:cubicBezTo>
                      <a:pt x="652" y="2036"/>
                      <a:pt x="705" y="2043"/>
                      <a:pt x="757" y="2043"/>
                    </a:cubicBezTo>
                    <a:cubicBezTo>
                      <a:pt x="1181" y="2043"/>
                      <a:pt x="1620" y="1588"/>
                      <a:pt x="1768" y="1053"/>
                    </a:cubicBezTo>
                    <a:cubicBezTo>
                      <a:pt x="1935" y="520"/>
                      <a:pt x="1668" y="186"/>
                      <a:pt x="1201" y="53"/>
                    </a:cubicBezTo>
                    <a:cubicBezTo>
                      <a:pt x="1083" y="19"/>
                      <a:pt x="969" y="0"/>
                      <a:pt x="861"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65" name="Google Shape;3914;p33">
                <a:extLst>
                  <a:ext uri="{FF2B5EF4-FFF2-40B4-BE49-F238E27FC236}">
                    <a16:creationId xmlns:a16="http://schemas.microsoft.com/office/drawing/2014/main" id="{C649000C-E10A-C836-15F8-F4B7C914EA2E}"/>
                  </a:ext>
                </a:extLst>
              </p:cNvPr>
              <p:cNvSpPr/>
              <p:nvPr/>
            </p:nvSpPr>
            <p:spPr>
              <a:xfrm>
                <a:off x="3069025" y="1817800"/>
                <a:ext cx="47575" cy="51075"/>
              </a:xfrm>
              <a:custGeom>
                <a:avLst/>
                <a:gdLst/>
                <a:ahLst/>
                <a:cxnLst/>
                <a:rect l="l" t="t" r="r" b="b"/>
                <a:pathLst>
                  <a:path w="1903" h="2043" extrusionOk="0">
                    <a:moveTo>
                      <a:pt x="823" y="1"/>
                    </a:moveTo>
                    <a:cubicBezTo>
                      <a:pt x="498" y="1"/>
                      <a:pt x="225" y="164"/>
                      <a:pt x="101" y="587"/>
                    </a:cubicBezTo>
                    <a:cubicBezTo>
                      <a:pt x="1" y="1187"/>
                      <a:pt x="167" y="1921"/>
                      <a:pt x="568" y="2021"/>
                    </a:cubicBezTo>
                    <a:cubicBezTo>
                      <a:pt x="619" y="2036"/>
                      <a:pt x="672" y="2043"/>
                      <a:pt x="724" y="2043"/>
                    </a:cubicBezTo>
                    <a:cubicBezTo>
                      <a:pt x="1148" y="2043"/>
                      <a:pt x="1587" y="1588"/>
                      <a:pt x="1735" y="1054"/>
                    </a:cubicBezTo>
                    <a:cubicBezTo>
                      <a:pt x="1902" y="520"/>
                      <a:pt x="1602" y="187"/>
                      <a:pt x="1168" y="53"/>
                    </a:cubicBezTo>
                    <a:cubicBezTo>
                      <a:pt x="1050" y="19"/>
                      <a:pt x="933" y="1"/>
                      <a:pt x="823"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66" name="Google Shape;3915;p33">
                <a:extLst>
                  <a:ext uri="{FF2B5EF4-FFF2-40B4-BE49-F238E27FC236}">
                    <a16:creationId xmlns:a16="http://schemas.microsoft.com/office/drawing/2014/main" id="{65C7FE81-4726-4926-5CF7-108EC4D78D3F}"/>
                  </a:ext>
                </a:extLst>
              </p:cNvPr>
              <p:cNvSpPr/>
              <p:nvPr/>
            </p:nvSpPr>
            <p:spPr>
              <a:xfrm>
                <a:off x="3428450" y="1719750"/>
                <a:ext cx="49225" cy="50725"/>
              </a:xfrm>
              <a:custGeom>
                <a:avLst/>
                <a:gdLst/>
                <a:ahLst/>
                <a:cxnLst/>
                <a:rect l="l" t="t" r="r" b="b"/>
                <a:pathLst>
                  <a:path w="1969" h="2029" extrusionOk="0">
                    <a:moveTo>
                      <a:pt x="882" y="1"/>
                    </a:moveTo>
                    <a:cubicBezTo>
                      <a:pt x="557" y="1"/>
                      <a:pt x="295" y="148"/>
                      <a:pt x="167" y="606"/>
                    </a:cubicBezTo>
                    <a:cubicBezTo>
                      <a:pt x="1" y="1140"/>
                      <a:pt x="167" y="1907"/>
                      <a:pt x="634" y="2007"/>
                    </a:cubicBezTo>
                    <a:cubicBezTo>
                      <a:pt x="682" y="2022"/>
                      <a:pt x="732" y="2029"/>
                      <a:pt x="783" y="2029"/>
                    </a:cubicBezTo>
                    <a:cubicBezTo>
                      <a:pt x="1189" y="2029"/>
                      <a:pt x="1654" y="1577"/>
                      <a:pt x="1802" y="1073"/>
                    </a:cubicBezTo>
                    <a:cubicBezTo>
                      <a:pt x="1969" y="506"/>
                      <a:pt x="1668" y="172"/>
                      <a:pt x="1201" y="39"/>
                    </a:cubicBezTo>
                    <a:cubicBezTo>
                      <a:pt x="1090" y="15"/>
                      <a:pt x="983" y="1"/>
                      <a:pt x="882"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67" name="Google Shape;3916;p33">
                <a:extLst>
                  <a:ext uri="{FF2B5EF4-FFF2-40B4-BE49-F238E27FC236}">
                    <a16:creationId xmlns:a16="http://schemas.microsoft.com/office/drawing/2014/main" id="{C8F07FF2-D837-63D2-B60E-CB509189C6EF}"/>
                  </a:ext>
                </a:extLst>
              </p:cNvPr>
              <p:cNvSpPr/>
              <p:nvPr/>
            </p:nvSpPr>
            <p:spPr>
              <a:xfrm>
                <a:off x="2833850" y="1932750"/>
                <a:ext cx="49250" cy="50375"/>
              </a:xfrm>
              <a:custGeom>
                <a:avLst/>
                <a:gdLst/>
                <a:ahLst/>
                <a:cxnLst/>
                <a:rect l="l" t="t" r="r" b="b"/>
                <a:pathLst>
                  <a:path w="1970" h="2015" extrusionOk="0">
                    <a:moveTo>
                      <a:pt x="866" y="1"/>
                    </a:moveTo>
                    <a:cubicBezTo>
                      <a:pt x="552" y="1"/>
                      <a:pt x="289" y="155"/>
                      <a:pt x="168" y="592"/>
                    </a:cubicBezTo>
                    <a:cubicBezTo>
                      <a:pt x="1" y="1126"/>
                      <a:pt x="168" y="1893"/>
                      <a:pt x="635" y="1993"/>
                    </a:cubicBezTo>
                    <a:cubicBezTo>
                      <a:pt x="686" y="2008"/>
                      <a:pt x="739" y="2015"/>
                      <a:pt x="792" y="2015"/>
                    </a:cubicBezTo>
                    <a:cubicBezTo>
                      <a:pt x="1215" y="2015"/>
                      <a:pt x="1654" y="1563"/>
                      <a:pt x="1802" y="1059"/>
                    </a:cubicBezTo>
                    <a:cubicBezTo>
                      <a:pt x="1969" y="492"/>
                      <a:pt x="1669" y="159"/>
                      <a:pt x="1235" y="58"/>
                    </a:cubicBezTo>
                    <a:cubicBezTo>
                      <a:pt x="1108" y="22"/>
                      <a:pt x="984" y="1"/>
                      <a:pt x="866"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68" name="Google Shape;3917;p33">
                <a:extLst>
                  <a:ext uri="{FF2B5EF4-FFF2-40B4-BE49-F238E27FC236}">
                    <a16:creationId xmlns:a16="http://schemas.microsoft.com/office/drawing/2014/main" id="{3BD04539-C25D-A783-11A3-211B365F12A0}"/>
                  </a:ext>
                </a:extLst>
              </p:cNvPr>
              <p:cNvSpPr/>
              <p:nvPr/>
            </p:nvSpPr>
            <p:spPr>
              <a:xfrm>
                <a:off x="3141575" y="2223450"/>
                <a:ext cx="49225" cy="50725"/>
              </a:xfrm>
              <a:custGeom>
                <a:avLst/>
                <a:gdLst/>
                <a:ahLst/>
                <a:cxnLst/>
                <a:rect l="l" t="t" r="r" b="b"/>
                <a:pathLst>
                  <a:path w="1969" h="2029" extrusionOk="0">
                    <a:moveTo>
                      <a:pt x="896" y="1"/>
                    </a:moveTo>
                    <a:cubicBezTo>
                      <a:pt x="577" y="1"/>
                      <a:pt x="295" y="148"/>
                      <a:pt x="168" y="606"/>
                    </a:cubicBezTo>
                    <a:cubicBezTo>
                      <a:pt x="1" y="1173"/>
                      <a:pt x="168" y="1940"/>
                      <a:pt x="635" y="2007"/>
                    </a:cubicBezTo>
                    <a:cubicBezTo>
                      <a:pt x="686" y="2022"/>
                      <a:pt x="738" y="2029"/>
                      <a:pt x="791" y="2029"/>
                    </a:cubicBezTo>
                    <a:cubicBezTo>
                      <a:pt x="1215" y="2029"/>
                      <a:pt x="1654" y="1574"/>
                      <a:pt x="1802" y="1039"/>
                    </a:cubicBezTo>
                    <a:cubicBezTo>
                      <a:pt x="1969" y="506"/>
                      <a:pt x="1669" y="172"/>
                      <a:pt x="1202" y="39"/>
                    </a:cubicBezTo>
                    <a:cubicBezTo>
                      <a:pt x="1098" y="15"/>
                      <a:pt x="995" y="1"/>
                      <a:pt x="896"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69" name="Google Shape;3918;p33">
                <a:extLst>
                  <a:ext uri="{FF2B5EF4-FFF2-40B4-BE49-F238E27FC236}">
                    <a16:creationId xmlns:a16="http://schemas.microsoft.com/office/drawing/2014/main" id="{3ACBD770-46CA-8D82-6CDB-7830DAAAE0CB}"/>
                  </a:ext>
                </a:extLst>
              </p:cNvPr>
              <p:cNvSpPr/>
              <p:nvPr/>
            </p:nvSpPr>
            <p:spPr>
              <a:xfrm>
                <a:off x="2886400" y="2232975"/>
                <a:ext cx="49225" cy="50375"/>
              </a:xfrm>
              <a:custGeom>
                <a:avLst/>
                <a:gdLst/>
                <a:ahLst/>
                <a:cxnLst/>
                <a:rect l="l" t="t" r="r" b="b"/>
                <a:pathLst>
                  <a:path w="1969" h="2015" extrusionOk="0">
                    <a:moveTo>
                      <a:pt x="839" y="0"/>
                    </a:moveTo>
                    <a:cubicBezTo>
                      <a:pt x="534" y="0"/>
                      <a:pt x="289" y="155"/>
                      <a:pt x="167" y="592"/>
                    </a:cubicBezTo>
                    <a:cubicBezTo>
                      <a:pt x="0" y="1159"/>
                      <a:pt x="201" y="1926"/>
                      <a:pt x="634" y="1993"/>
                    </a:cubicBezTo>
                    <a:cubicBezTo>
                      <a:pt x="682" y="2008"/>
                      <a:pt x="732" y="2015"/>
                      <a:pt x="783" y="2015"/>
                    </a:cubicBezTo>
                    <a:cubicBezTo>
                      <a:pt x="1189" y="2015"/>
                      <a:pt x="1653" y="1563"/>
                      <a:pt x="1802" y="1059"/>
                    </a:cubicBezTo>
                    <a:cubicBezTo>
                      <a:pt x="1969" y="492"/>
                      <a:pt x="1668" y="158"/>
                      <a:pt x="1201" y="58"/>
                    </a:cubicBezTo>
                    <a:cubicBezTo>
                      <a:pt x="1074" y="22"/>
                      <a:pt x="952" y="0"/>
                      <a:pt x="839"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70" name="Google Shape;3919;p33">
                <a:extLst>
                  <a:ext uri="{FF2B5EF4-FFF2-40B4-BE49-F238E27FC236}">
                    <a16:creationId xmlns:a16="http://schemas.microsoft.com/office/drawing/2014/main" id="{D9321705-C1AF-0C51-3DC9-54C353CB2F30}"/>
                  </a:ext>
                </a:extLst>
              </p:cNvPr>
              <p:cNvSpPr/>
              <p:nvPr/>
            </p:nvSpPr>
            <p:spPr>
              <a:xfrm>
                <a:off x="3211625" y="2414050"/>
                <a:ext cx="49225" cy="51100"/>
              </a:xfrm>
              <a:custGeom>
                <a:avLst/>
                <a:gdLst/>
                <a:ahLst/>
                <a:cxnLst/>
                <a:rect l="l" t="t" r="r" b="b"/>
                <a:pathLst>
                  <a:path w="1969" h="2044" extrusionOk="0">
                    <a:moveTo>
                      <a:pt x="862" y="1"/>
                    </a:moveTo>
                    <a:cubicBezTo>
                      <a:pt x="547" y="1"/>
                      <a:pt x="292" y="164"/>
                      <a:pt x="168" y="587"/>
                    </a:cubicBezTo>
                    <a:cubicBezTo>
                      <a:pt x="1" y="1188"/>
                      <a:pt x="168" y="1922"/>
                      <a:pt x="635" y="2022"/>
                    </a:cubicBezTo>
                    <a:cubicBezTo>
                      <a:pt x="682" y="2036"/>
                      <a:pt x="732" y="2043"/>
                      <a:pt x="782" y="2043"/>
                    </a:cubicBezTo>
                    <a:cubicBezTo>
                      <a:pt x="1188" y="2043"/>
                      <a:pt x="1654" y="1588"/>
                      <a:pt x="1802" y="1054"/>
                    </a:cubicBezTo>
                    <a:cubicBezTo>
                      <a:pt x="1969" y="521"/>
                      <a:pt x="1669" y="187"/>
                      <a:pt x="1202" y="54"/>
                    </a:cubicBezTo>
                    <a:cubicBezTo>
                      <a:pt x="1083" y="20"/>
                      <a:pt x="969" y="1"/>
                      <a:pt x="862"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71" name="Google Shape;3920;p33">
                <a:extLst>
                  <a:ext uri="{FF2B5EF4-FFF2-40B4-BE49-F238E27FC236}">
                    <a16:creationId xmlns:a16="http://schemas.microsoft.com/office/drawing/2014/main" id="{52A35ECF-F423-9D11-F84F-40BE070D255B}"/>
                  </a:ext>
                </a:extLst>
              </p:cNvPr>
              <p:cNvSpPr/>
              <p:nvPr/>
            </p:nvSpPr>
            <p:spPr>
              <a:xfrm>
                <a:off x="3023175" y="2391425"/>
                <a:ext cx="48375" cy="50375"/>
              </a:xfrm>
              <a:custGeom>
                <a:avLst/>
                <a:gdLst/>
                <a:ahLst/>
                <a:cxnLst/>
                <a:rect l="l" t="t" r="r" b="b"/>
                <a:pathLst>
                  <a:path w="1935" h="2015" extrusionOk="0">
                    <a:moveTo>
                      <a:pt x="838" y="0"/>
                    </a:moveTo>
                    <a:cubicBezTo>
                      <a:pt x="534" y="0"/>
                      <a:pt x="288" y="154"/>
                      <a:pt x="167" y="592"/>
                    </a:cubicBezTo>
                    <a:cubicBezTo>
                      <a:pt x="0" y="1159"/>
                      <a:pt x="167" y="1926"/>
                      <a:pt x="600" y="1993"/>
                    </a:cubicBezTo>
                    <a:cubicBezTo>
                      <a:pt x="652" y="2007"/>
                      <a:pt x="705" y="2014"/>
                      <a:pt x="757" y="2014"/>
                    </a:cubicBezTo>
                    <a:cubicBezTo>
                      <a:pt x="1181" y="2014"/>
                      <a:pt x="1620" y="1563"/>
                      <a:pt x="1768" y="1059"/>
                    </a:cubicBezTo>
                    <a:cubicBezTo>
                      <a:pt x="1935" y="492"/>
                      <a:pt x="1668" y="158"/>
                      <a:pt x="1201" y="58"/>
                    </a:cubicBezTo>
                    <a:cubicBezTo>
                      <a:pt x="1074" y="22"/>
                      <a:pt x="952" y="0"/>
                      <a:pt x="838"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72" name="Google Shape;3921;p33">
                <a:extLst>
                  <a:ext uri="{FF2B5EF4-FFF2-40B4-BE49-F238E27FC236}">
                    <a16:creationId xmlns:a16="http://schemas.microsoft.com/office/drawing/2014/main" id="{7B593BC9-2E14-B10D-709B-A48688F3F181}"/>
                  </a:ext>
                </a:extLst>
              </p:cNvPr>
              <p:cNvSpPr/>
              <p:nvPr/>
            </p:nvSpPr>
            <p:spPr>
              <a:xfrm>
                <a:off x="2725450" y="1543075"/>
                <a:ext cx="975725" cy="1109175"/>
              </a:xfrm>
              <a:custGeom>
                <a:avLst/>
                <a:gdLst/>
                <a:ahLst/>
                <a:cxnLst/>
                <a:rect l="l" t="t" r="r" b="b"/>
                <a:pathLst>
                  <a:path w="39029" h="44367" fill="none" extrusionOk="0">
                    <a:moveTo>
                      <a:pt x="3270" y="13244"/>
                    </a:moveTo>
                    <a:cubicBezTo>
                      <a:pt x="6505" y="2036"/>
                      <a:pt x="15011" y="1"/>
                      <a:pt x="23984" y="2569"/>
                    </a:cubicBezTo>
                    <a:cubicBezTo>
                      <a:pt x="32957" y="5171"/>
                      <a:pt x="39028" y="11476"/>
                      <a:pt x="35793" y="22684"/>
                    </a:cubicBezTo>
                    <a:cubicBezTo>
                      <a:pt x="32524" y="33892"/>
                      <a:pt x="21616" y="44366"/>
                      <a:pt x="12643" y="41764"/>
                    </a:cubicBezTo>
                    <a:cubicBezTo>
                      <a:pt x="3636" y="39162"/>
                      <a:pt x="1" y="24485"/>
                      <a:pt x="3270" y="13244"/>
                    </a:cubicBezTo>
                    <a:close/>
                  </a:path>
                </a:pathLst>
              </a:custGeom>
              <a:noFill/>
              <a:ln w="1085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3" name="Google Shape;3922;p33">
                <a:extLst>
                  <a:ext uri="{FF2B5EF4-FFF2-40B4-BE49-F238E27FC236}">
                    <a16:creationId xmlns:a16="http://schemas.microsoft.com/office/drawing/2014/main" id="{0C7626B5-2808-3B40-91CB-B55F09C43D62}"/>
                  </a:ext>
                </a:extLst>
              </p:cNvPr>
              <p:cNvSpPr/>
              <p:nvPr/>
            </p:nvSpPr>
            <p:spPr>
              <a:xfrm>
                <a:off x="2838875" y="2000850"/>
                <a:ext cx="214325" cy="196400"/>
              </a:xfrm>
              <a:custGeom>
                <a:avLst/>
                <a:gdLst/>
                <a:ahLst/>
                <a:cxnLst/>
                <a:rect l="l" t="t" r="r" b="b"/>
                <a:pathLst>
                  <a:path w="8573" h="7856" extrusionOk="0">
                    <a:moveTo>
                      <a:pt x="4325" y="0"/>
                    </a:moveTo>
                    <a:cubicBezTo>
                      <a:pt x="2467" y="0"/>
                      <a:pt x="787" y="1287"/>
                      <a:pt x="434" y="3172"/>
                    </a:cubicBezTo>
                    <a:cubicBezTo>
                      <a:pt x="0" y="5273"/>
                      <a:pt x="1401" y="7375"/>
                      <a:pt x="3536" y="7775"/>
                    </a:cubicBezTo>
                    <a:cubicBezTo>
                      <a:pt x="3798" y="7829"/>
                      <a:pt x="4061" y="7855"/>
                      <a:pt x="4320" y="7855"/>
                    </a:cubicBezTo>
                    <a:cubicBezTo>
                      <a:pt x="6136" y="7855"/>
                      <a:pt x="7789" y="6575"/>
                      <a:pt x="8139" y="4706"/>
                    </a:cubicBezTo>
                    <a:cubicBezTo>
                      <a:pt x="8573" y="2572"/>
                      <a:pt x="7205" y="503"/>
                      <a:pt x="5070" y="70"/>
                    </a:cubicBezTo>
                    <a:cubicBezTo>
                      <a:pt x="4820" y="23"/>
                      <a:pt x="4571" y="0"/>
                      <a:pt x="4325"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4" name="Google Shape;3923;p33">
                <a:extLst>
                  <a:ext uri="{FF2B5EF4-FFF2-40B4-BE49-F238E27FC236}">
                    <a16:creationId xmlns:a16="http://schemas.microsoft.com/office/drawing/2014/main" id="{E4D661F4-A076-C430-21F5-21E6D94ADDF2}"/>
                  </a:ext>
                </a:extLst>
              </p:cNvPr>
              <p:cNvSpPr/>
              <p:nvPr/>
            </p:nvSpPr>
            <p:spPr>
              <a:xfrm>
                <a:off x="3286675" y="2090650"/>
                <a:ext cx="214350" cy="196400"/>
              </a:xfrm>
              <a:custGeom>
                <a:avLst/>
                <a:gdLst/>
                <a:ahLst/>
                <a:cxnLst/>
                <a:rect l="l" t="t" r="r" b="b"/>
                <a:pathLst>
                  <a:path w="8574" h="7856" extrusionOk="0">
                    <a:moveTo>
                      <a:pt x="4244" y="0"/>
                    </a:moveTo>
                    <a:cubicBezTo>
                      <a:pt x="2412" y="0"/>
                      <a:pt x="781" y="1281"/>
                      <a:pt x="401" y="3149"/>
                    </a:cubicBezTo>
                    <a:cubicBezTo>
                      <a:pt x="1" y="5284"/>
                      <a:pt x="1369" y="7352"/>
                      <a:pt x="3503" y="7786"/>
                    </a:cubicBezTo>
                    <a:cubicBezTo>
                      <a:pt x="3753" y="7833"/>
                      <a:pt x="4002" y="7855"/>
                      <a:pt x="4248" y="7855"/>
                    </a:cubicBezTo>
                    <a:cubicBezTo>
                      <a:pt x="6100" y="7855"/>
                      <a:pt x="7757" y="6569"/>
                      <a:pt x="8140" y="4684"/>
                    </a:cubicBezTo>
                    <a:cubicBezTo>
                      <a:pt x="8574" y="2582"/>
                      <a:pt x="7206" y="481"/>
                      <a:pt x="5038" y="80"/>
                    </a:cubicBezTo>
                    <a:cubicBezTo>
                      <a:pt x="4771" y="26"/>
                      <a:pt x="4506" y="0"/>
                      <a:pt x="4244"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5" name="Google Shape;3924;p33">
                <a:extLst>
                  <a:ext uri="{FF2B5EF4-FFF2-40B4-BE49-F238E27FC236}">
                    <a16:creationId xmlns:a16="http://schemas.microsoft.com/office/drawing/2014/main" id="{8456B7FA-8896-1E1E-61B3-FECCAF338DC0}"/>
                  </a:ext>
                </a:extLst>
              </p:cNvPr>
              <p:cNvSpPr/>
              <p:nvPr/>
            </p:nvSpPr>
            <p:spPr>
              <a:xfrm>
                <a:off x="3044000" y="1981000"/>
                <a:ext cx="52575" cy="49575"/>
              </a:xfrm>
              <a:custGeom>
                <a:avLst/>
                <a:gdLst/>
                <a:ahLst/>
                <a:cxnLst/>
                <a:rect l="l" t="t" r="r" b="b"/>
                <a:pathLst>
                  <a:path w="2103" h="1983" extrusionOk="0">
                    <a:moveTo>
                      <a:pt x="1034" y="1"/>
                    </a:moveTo>
                    <a:cubicBezTo>
                      <a:pt x="594" y="1"/>
                      <a:pt x="215" y="314"/>
                      <a:pt x="101" y="797"/>
                    </a:cubicBezTo>
                    <a:cubicBezTo>
                      <a:pt x="1" y="1331"/>
                      <a:pt x="301" y="1831"/>
                      <a:pt x="868" y="1965"/>
                    </a:cubicBezTo>
                    <a:cubicBezTo>
                      <a:pt x="932" y="1976"/>
                      <a:pt x="995" y="1982"/>
                      <a:pt x="1057" y="1982"/>
                    </a:cubicBezTo>
                    <a:cubicBezTo>
                      <a:pt x="1516" y="1982"/>
                      <a:pt x="1918" y="1667"/>
                      <a:pt x="2036" y="1197"/>
                    </a:cubicBezTo>
                    <a:cubicBezTo>
                      <a:pt x="2102" y="664"/>
                      <a:pt x="1769" y="163"/>
                      <a:pt x="1269" y="30"/>
                    </a:cubicBezTo>
                    <a:cubicBezTo>
                      <a:pt x="1189" y="10"/>
                      <a:pt x="1111" y="1"/>
                      <a:pt x="1034"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76" name="Google Shape;3925;p33">
                <a:extLst>
                  <a:ext uri="{FF2B5EF4-FFF2-40B4-BE49-F238E27FC236}">
                    <a16:creationId xmlns:a16="http://schemas.microsoft.com/office/drawing/2014/main" id="{6602F8AC-332F-F70F-02A6-30A073D0B189}"/>
                  </a:ext>
                </a:extLst>
              </p:cNvPr>
              <p:cNvSpPr/>
              <p:nvPr/>
            </p:nvSpPr>
            <p:spPr>
              <a:xfrm>
                <a:off x="3283350" y="2029375"/>
                <a:ext cx="54225" cy="49025"/>
              </a:xfrm>
              <a:custGeom>
                <a:avLst/>
                <a:gdLst/>
                <a:ahLst/>
                <a:cxnLst/>
                <a:rect l="l" t="t" r="r" b="b"/>
                <a:pathLst>
                  <a:path w="2169" h="1961" extrusionOk="0">
                    <a:moveTo>
                      <a:pt x="1053" y="0"/>
                    </a:moveTo>
                    <a:cubicBezTo>
                      <a:pt x="594" y="0"/>
                      <a:pt x="219" y="309"/>
                      <a:pt x="134" y="763"/>
                    </a:cubicBezTo>
                    <a:cubicBezTo>
                      <a:pt x="0" y="1297"/>
                      <a:pt x="334" y="1797"/>
                      <a:pt x="868" y="1931"/>
                    </a:cubicBezTo>
                    <a:cubicBezTo>
                      <a:pt x="952" y="1951"/>
                      <a:pt x="1035" y="1960"/>
                      <a:pt x="1114" y="1960"/>
                    </a:cubicBezTo>
                    <a:cubicBezTo>
                      <a:pt x="1567" y="1960"/>
                      <a:pt x="1922" y="1651"/>
                      <a:pt x="2035" y="1197"/>
                    </a:cubicBezTo>
                    <a:cubicBezTo>
                      <a:pt x="2169" y="630"/>
                      <a:pt x="1835" y="130"/>
                      <a:pt x="1301" y="30"/>
                    </a:cubicBezTo>
                    <a:cubicBezTo>
                      <a:pt x="1217" y="10"/>
                      <a:pt x="1134" y="0"/>
                      <a:pt x="1053"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77" name="Google Shape;3926;p33">
                <a:extLst>
                  <a:ext uri="{FF2B5EF4-FFF2-40B4-BE49-F238E27FC236}">
                    <a16:creationId xmlns:a16="http://schemas.microsoft.com/office/drawing/2014/main" id="{83FF844C-37EB-0F60-0E06-770C34A766F0}"/>
                  </a:ext>
                </a:extLst>
              </p:cNvPr>
              <p:cNvSpPr/>
              <p:nvPr/>
            </p:nvSpPr>
            <p:spPr>
              <a:xfrm>
                <a:off x="3139075" y="2023425"/>
                <a:ext cx="101775" cy="40900"/>
              </a:xfrm>
              <a:custGeom>
                <a:avLst/>
                <a:gdLst/>
                <a:ahLst/>
                <a:cxnLst/>
                <a:rect l="l" t="t" r="r" b="b"/>
                <a:pathLst>
                  <a:path w="4071" h="1636" fill="none" extrusionOk="0">
                    <a:moveTo>
                      <a:pt x="4070" y="768"/>
                    </a:moveTo>
                    <a:cubicBezTo>
                      <a:pt x="3470" y="1335"/>
                      <a:pt x="2636" y="1635"/>
                      <a:pt x="1802" y="1468"/>
                    </a:cubicBezTo>
                    <a:cubicBezTo>
                      <a:pt x="968" y="1302"/>
                      <a:pt x="301" y="701"/>
                      <a:pt x="1" y="1"/>
                    </a:cubicBezTo>
                  </a:path>
                </a:pathLst>
              </a:custGeom>
              <a:noFill/>
              <a:ln w="1085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grpSp>
        <p:nvGrpSpPr>
          <p:cNvPr id="78" name="Google Shape;3927;p33">
            <a:extLst>
              <a:ext uri="{FF2B5EF4-FFF2-40B4-BE49-F238E27FC236}">
                <a16:creationId xmlns:a16="http://schemas.microsoft.com/office/drawing/2014/main" id="{1AC4E210-651B-8C03-90E4-7F339A42C791}"/>
              </a:ext>
            </a:extLst>
          </p:cNvPr>
          <p:cNvGrpSpPr/>
          <p:nvPr/>
        </p:nvGrpSpPr>
        <p:grpSpPr>
          <a:xfrm rot="935315" flipH="1">
            <a:off x="2278302" y="3024959"/>
            <a:ext cx="1439028" cy="2110379"/>
            <a:chOff x="3453172" y="2571759"/>
            <a:chExt cx="1133380" cy="1635118"/>
          </a:xfrm>
        </p:grpSpPr>
        <p:sp>
          <p:nvSpPr>
            <p:cNvPr id="79" name="Google Shape;3928;p33">
              <a:extLst>
                <a:ext uri="{FF2B5EF4-FFF2-40B4-BE49-F238E27FC236}">
                  <a16:creationId xmlns:a16="http://schemas.microsoft.com/office/drawing/2014/main" id="{9BD3EEC6-82DF-8EA0-1EBA-AB3AB46DB444}"/>
                </a:ext>
              </a:extLst>
            </p:cNvPr>
            <p:cNvSpPr/>
            <p:nvPr/>
          </p:nvSpPr>
          <p:spPr>
            <a:xfrm>
              <a:off x="3453172" y="2571759"/>
              <a:ext cx="1133380" cy="1635118"/>
            </a:xfrm>
            <a:custGeom>
              <a:avLst/>
              <a:gdLst/>
              <a:ahLst/>
              <a:cxnLst/>
              <a:rect l="l" t="t" r="r" b="b"/>
              <a:pathLst>
                <a:path w="73620" h="106211" extrusionOk="0">
                  <a:moveTo>
                    <a:pt x="21983" y="1"/>
                  </a:moveTo>
                  <a:cubicBezTo>
                    <a:pt x="20181" y="1"/>
                    <a:pt x="18847" y="368"/>
                    <a:pt x="18480" y="501"/>
                  </a:cubicBezTo>
                  <a:cubicBezTo>
                    <a:pt x="18347" y="534"/>
                    <a:pt x="18280" y="601"/>
                    <a:pt x="18180" y="634"/>
                  </a:cubicBezTo>
                  <a:lnTo>
                    <a:pt x="7739" y="4871"/>
                  </a:lnTo>
                  <a:cubicBezTo>
                    <a:pt x="5905" y="5638"/>
                    <a:pt x="4770" y="7473"/>
                    <a:pt x="4837" y="9441"/>
                  </a:cubicBezTo>
                  <a:cubicBezTo>
                    <a:pt x="5137" y="13811"/>
                    <a:pt x="8006" y="16513"/>
                    <a:pt x="8607" y="17013"/>
                  </a:cubicBezTo>
                  <a:cubicBezTo>
                    <a:pt x="9440" y="17713"/>
                    <a:pt x="10508" y="18080"/>
                    <a:pt x="11575" y="18080"/>
                  </a:cubicBezTo>
                  <a:cubicBezTo>
                    <a:pt x="12242" y="18080"/>
                    <a:pt x="12943" y="17914"/>
                    <a:pt x="13577" y="17647"/>
                  </a:cubicBezTo>
                  <a:cubicBezTo>
                    <a:pt x="15245" y="16846"/>
                    <a:pt x="17179" y="15945"/>
                    <a:pt x="18780" y="15278"/>
                  </a:cubicBezTo>
                  <a:lnTo>
                    <a:pt x="18847" y="22817"/>
                  </a:lnTo>
                  <a:lnTo>
                    <a:pt x="5604" y="26920"/>
                  </a:lnTo>
                  <a:cubicBezTo>
                    <a:pt x="3836" y="27487"/>
                    <a:pt x="2569" y="29055"/>
                    <a:pt x="2402" y="30889"/>
                  </a:cubicBezTo>
                  <a:cubicBezTo>
                    <a:pt x="2335" y="31156"/>
                    <a:pt x="0" y="57075"/>
                    <a:pt x="1468" y="93301"/>
                  </a:cubicBezTo>
                  <a:cubicBezTo>
                    <a:pt x="1735" y="99539"/>
                    <a:pt x="6672" y="104609"/>
                    <a:pt x="12976" y="105143"/>
                  </a:cubicBezTo>
                  <a:cubicBezTo>
                    <a:pt x="20515" y="105810"/>
                    <a:pt x="28287" y="106210"/>
                    <a:pt x="36026" y="106210"/>
                  </a:cubicBezTo>
                  <a:cubicBezTo>
                    <a:pt x="42531" y="106210"/>
                    <a:pt x="47134" y="105943"/>
                    <a:pt x="48769" y="105810"/>
                  </a:cubicBezTo>
                  <a:lnTo>
                    <a:pt x="49035" y="105810"/>
                  </a:lnTo>
                  <a:cubicBezTo>
                    <a:pt x="49836" y="105810"/>
                    <a:pt x="50670" y="105610"/>
                    <a:pt x="51370" y="105209"/>
                  </a:cubicBezTo>
                  <a:lnTo>
                    <a:pt x="66114" y="96436"/>
                  </a:lnTo>
                  <a:cubicBezTo>
                    <a:pt x="66681" y="96170"/>
                    <a:pt x="67482" y="95669"/>
                    <a:pt x="68282" y="94835"/>
                  </a:cubicBezTo>
                  <a:cubicBezTo>
                    <a:pt x="70951" y="92100"/>
                    <a:pt x="72519" y="87397"/>
                    <a:pt x="72953" y="80892"/>
                  </a:cubicBezTo>
                  <a:cubicBezTo>
                    <a:pt x="73620" y="70184"/>
                    <a:pt x="71018" y="27554"/>
                    <a:pt x="70884" y="25719"/>
                  </a:cubicBezTo>
                  <a:cubicBezTo>
                    <a:pt x="70851" y="24452"/>
                    <a:pt x="70284" y="23284"/>
                    <a:pt x="69283" y="22450"/>
                  </a:cubicBezTo>
                  <a:cubicBezTo>
                    <a:pt x="68449" y="21783"/>
                    <a:pt x="67382" y="21383"/>
                    <a:pt x="66348" y="21383"/>
                  </a:cubicBezTo>
                  <a:lnTo>
                    <a:pt x="66148" y="21383"/>
                  </a:lnTo>
                  <a:cubicBezTo>
                    <a:pt x="66014" y="21383"/>
                    <a:pt x="65881" y="21349"/>
                    <a:pt x="65781" y="21349"/>
                  </a:cubicBezTo>
                  <a:cubicBezTo>
                    <a:pt x="54940" y="20682"/>
                    <a:pt x="44832" y="20148"/>
                    <a:pt x="32690" y="20015"/>
                  </a:cubicBezTo>
                  <a:lnTo>
                    <a:pt x="32524" y="10175"/>
                  </a:lnTo>
                  <a:cubicBezTo>
                    <a:pt x="32524" y="9941"/>
                    <a:pt x="32490" y="9674"/>
                    <a:pt x="32457" y="9474"/>
                  </a:cubicBezTo>
                  <a:cubicBezTo>
                    <a:pt x="31856" y="6138"/>
                    <a:pt x="30422" y="3603"/>
                    <a:pt x="28120" y="1935"/>
                  </a:cubicBezTo>
                  <a:cubicBezTo>
                    <a:pt x="26419" y="668"/>
                    <a:pt x="24284" y="1"/>
                    <a:pt x="21983" y="1"/>
                  </a:cubicBezTo>
                  <a:close/>
                </a:path>
              </a:pathLst>
            </a:custGeom>
            <a:solidFill>
              <a:srgbClr val="FFFFFF"/>
            </a:solidFill>
            <a:ln>
              <a:noFill/>
            </a:ln>
            <a:effectLst>
              <a:outerShdw blurRad="57150" dist="19050" dir="5400000" algn="bl" rotWithShape="0">
                <a:srgbClr val="000000">
                  <a:alpha val="20000"/>
                </a:srgbClr>
              </a:outerShdw>
            </a:effectLst>
          </p:spPr>
          <p:txBody>
            <a:bodyPr spcFirstLastPara="1" wrap="square" lIns="121900" tIns="121900" rIns="121900" bIns="121900" anchor="ctr" anchorCtr="0">
              <a:noAutofit/>
            </a:bodyPr>
            <a:lstStyle/>
            <a:p>
              <a:endParaRPr sz="2400"/>
            </a:p>
          </p:txBody>
        </p:sp>
        <p:grpSp>
          <p:nvGrpSpPr>
            <p:cNvPr id="80" name="Google Shape;3929;p33">
              <a:extLst>
                <a:ext uri="{FF2B5EF4-FFF2-40B4-BE49-F238E27FC236}">
                  <a16:creationId xmlns:a16="http://schemas.microsoft.com/office/drawing/2014/main" id="{8F2BE1C9-86E6-F56E-CBB4-547E0CB47767}"/>
                </a:ext>
              </a:extLst>
            </p:cNvPr>
            <p:cNvGrpSpPr/>
            <p:nvPr/>
          </p:nvGrpSpPr>
          <p:grpSpPr>
            <a:xfrm>
              <a:off x="3523781" y="2621831"/>
              <a:ext cx="992162" cy="1534974"/>
              <a:chOff x="4169225" y="2478225"/>
              <a:chExt cx="1611175" cy="2492650"/>
            </a:xfrm>
          </p:grpSpPr>
          <p:sp>
            <p:nvSpPr>
              <p:cNvPr id="81" name="Google Shape;3930;p33">
                <a:extLst>
                  <a:ext uri="{FF2B5EF4-FFF2-40B4-BE49-F238E27FC236}">
                    <a16:creationId xmlns:a16="http://schemas.microsoft.com/office/drawing/2014/main" id="{32D0295A-3934-B840-320A-3899C6F25F20}"/>
                  </a:ext>
                </a:extLst>
              </p:cNvPr>
              <p:cNvSpPr/>
              <p:nvPr/>
            </p:nvSpPr>
            <p:spPr>
              <a:xfrm>
                <a:off x="5275025" y="3060300"/>
                <a:ext cx="505375" cy="1880550"/>
              </a:xfrm>
              <a:custGeom>
                <a:avLst/>
                <a:gdLst/>
                <a:ahLst/>
                <a:cxnLst/>
                <a:rect l="l" t="t" r="r" b="b"/>
                <a:pathLst>
                  <a:path w="20215" h="75222" extrusionOk="0">
                    <a:moveTo>
                      <a:pt x="17513" y="1"/>
                    </a:moveTo>
                    <a:cubicBezTo>
                      <a:pt x="17513" y="1"/>
                      <a:pt x="11775" y="668"/>
                      <a:pt x="0" y="5205"/>
                    </a:cubicBezTo>
                    <a:lnTo>
                      <a:pt x="267" y="75221"/>
                    </a:lnTo>
                    <a:lnTo>
                      <a:pt x="15178" y="66348"/>
                    </a:lnTo>
                    <a:cubicBezTo>
                      <a:pt x="15178" y="66348"/>
                      <a:pt x="18880" y="65081"/>
                      <a:pt x="19548" y="54573"/>
                    </a:cubicBezTo>
                    <a:cubicBezTo>
                      <a:pt x="20215" y="44032"/>
                      <a:pt x="17513" y="1"/>
                      <a:pt x="17513" y="1"/>
                    </a:cubicBezTo>
                    <a:close/>
                  </a:path>
                </a:pathLst>
              </a:custGeom>
              <a:solidFill>
                <a:srgbClr val="F8C053"/>
              </a:solidFill>
              <a:ln>
                <a:noFill/>
              </a:ln>
            </p:spPr>
            <p:txBody>
              <a:bodyPr spcFirstLastPara="1" wrap="square" lIns="121900" tIns="121900" rIns="121900" bIns="121900" anchor="ctr" anchorCtr="0">
                <a:noAutofit/>
              </a:bodyPr>
              <a:lstStyle/>
              <a:p>
                <a:endParaRPr sz="2400"/>
              </a:p>
            </p:txBody>
          </p:sp>
          <p:sp>
            <p:nvSpPr>
              <p:cNvPr id="82" name="Google Shape;3931;p33">
                <a:extLst>
                  <a:ext uri="{FF2B5EF4-FFF2-40B4-BE49-F238E27FC236}">
                    <a16:creationId xmlns:a16="http://schemas.microsoft.com/office/drawing/2014/main" id="{74EAC896-0F69-2DBF-3C8C-4EA100676D11}"/>
                  </a:ext>
                </a:extLst>
              </p:cNvPr>
              <p:cNvSpPr/>
              <p:nvPr/>
            </p:nvSpPr>
            <p:spPr>
              <a:xfrm>
                <a:off x="5279200" y="3060300"/>
                <a:ext cx="501200" cy="1881375"/>
              </a:xfrm>
              <a:custGeom>
                <a:avLst/>
                <a:gdLst/>
                <a:ahLst/>
                <a:cxnLst/>
                <a:rect l="l" t="t" r="r" b="b"/>
                <a:pathLst>
                  <a:path w="20048" h="75255" extrusionOk="0">
                    <a:moveTo>
                      <a:pt x="17312" y="1"/>
                    </a:moveTo>
                    <a:cubicBezTo>
                      <a:pt x="17312" y="1"/>
                      <a:pt x="17146" y="1"/>
                      <a:pt x="16812" y="68"/>
                    </a:cubicBezTo>
                    <a:cubicBezTo>
                      <a:pt x="17946" y="14912"/>
                      <a:pt x="18813" y="29822"/>
                      <a:pt x="16612" y="44933"/>
                    </a:cubicBezTo>
                    <a:cubicBezTo>
                      <a:pt x="15544" y="55207"/>
                      <a:pt x="7872" y="61245"/>
                      <a:pt x="0" y="66682"/>
                    </a:cubicBezTo>
                    <a:lnTo>
                      <a:pt x="33" y="75255"/>
                    </a:lnTo>
                    <a:lnTo>
                      <a:pt x="14977" y="66382"/>
                    </a:lnTo>
                    <a:cubicBezTo>
                      <a:pt x="14977" y="66382"/>
                      <a:pt x="18680" y="65114"/>
                      <a:pt x="19347" y="54607"/>
                    </a:cubicBezTo>
                    <a:cubicBezTo>
                      <a:pt x="20048" y="44032"/>
                      <a:pt x="17312" y="1"/>
                      <a:pt x="17312" y="1"/>
                    </a:cubicBezTo>
                    <a:close/>
                  </a:path>
                </a:pathLst>
              </a:custGeom>
              <a:solidFill>
                <a:srgbClr val="F8C053"/>
              </a:solidFill>
              <a:ln>
                <a:noFill/>
              </a:ln>
            </p:spPr>
            <p:txBody>
              <a:bodyPr spcFirstLastPara="1" wrap="square" lIns="121900" tIns="121900" rIns="121900" bIns="121900" anchor="ctr" anchorCtr="0">
                <a:noAutofit/>
              </a:bodyPr>
              <a:lstStyle/>
              <a:p>
                <a:endParaRPr sz="2400"/>
              </a:p>
            </p:txBody>
          </p:sp>
          <p:sp>
            <p:nvSpPr>
              <p:cNvPr id="83" name="Google Shape;3932;p33">
                <a:extLst>
                  <a:ext uri="{FF2B5EF4-FFF2-40B4-BE49-F238E27FC236}">
                    <a16:creationId xmlns:a16="http://schemas.microsoft.com/office/drawing/2014/main" id="{777BB32B-D4A1-89DF-384F-340E55E98209}"/>
                  </a:ext>
                </a:extLst>
              </p:cNvPr>
              <p:cNvSpPr/>
              <p:nvPr/>
            </p:nvSpPr>
            <p:spPr>
              <a:xfrm>
                <a:off x="5275025" y="3060300"/>
                <a:ext cx="505375" cy="1880550"/>
              </a:xfrm>
              <a:custGeom>
                <a:avLst/>
                <a:gdLst/>
                <a:ahLst/>
                <a:cxnLst/>
                <a:rect l="l" t="t" r="r" b="b"/>
                <a:pathLst>
                  <a:path w="20215" h="75222" fill="none" extrusionOk="0">
                    <a:moveTo>
                      <a:pt x="267" y="75221"/>
                    </a:moveTo>
                    <a:lnTo>
                      <a:pt x="15178" y="66348"/>
                    </a:lnTo>
                    <a:cubicBezTo>
                      <a:pt x="15178" y="66348"/>
                      <a:pt x="18880" y="65081"/>
                      <a:pt x="19548" y="54573"/>
                    </a:cubicBezTo>
                    <a:cubicBezTo>
                      <a:pt x="20215" y="44032"/>
                      <a:pt x="17513" y="1"/>
                      <a:pt x="17513" y="1"/>
                    </a:cubicBezTo>
                    <a:cubicBezTo>
                      <a:pt x="17513" y="1"/>
                      <a:pt x="11775" y="668"/>
                      <a:pt x="0" y="5205"/>
                    </a:cubicBezTo>
                    <a:close/>
                  </a:path>
                </a:pathLst>
              </a:custGeom>
              <a:noFill/>
              <a:ln w="1085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4" name="Google Shape;3933;p33">
                <a:extLst>
                  <a:ext uri="{FF2B5EF4-FFF2-40B4-BE49-F238E27FC236}">
                    <a16:creationId xmlns:a16="http://schemas.microsoft.com/office/drawing/2014/main" id="{3EF5F889-86EF-E3FF-96AA-39BC49F1F520}"/>
                  </a:ext>
                </a:extLst>
              </p:cNvPr>
              <p:cNvSpPr/>
              <p:nvPr/>
            </p:nvSpPr>
            <p:spPr>
              <a:xfrm>
                <a:off x="4169225" y="3162825"/>
                <a:ext cx="1162525" cy="1787675"/>
              </a:xfrm>
              <a:custGeom>
                <a:avLst/>
                <a:gdLst/>
                <a:ahLst/>
                <a:cxnLst/>
                <a:rect l="l" t="t" r="r" b="b"/>
                <a:pathLst>
                  <a:path w="46501" h="71507" extrusionOk="0">
                    <a:moveTo>
                      <a:pt x="20601" y="1"/>
                    </a:moveTo>
                    <a:cubicBezTo>
                      <a:pt x="14199" y="1"/>
                      <a:pt x="7600" y="306"/>
                      <a:pt x="2369" y="1237"/>
                    </a:cubicBezTo>
                    <a:cubicBezTo>
                      <a:pt x="2369" y="1237"/>
                      <a:pt x="1" y="26722"/>
                      <a:pt x="1468" y="63015"/>
                    </a:cubicBezTo>
                    <a:cubicBezTo>
                      <a:pt x="1635" y="66984"/>
                      <a:pt x="4871" y="70153"/>
                      <a:pt x="8807" y="70487"/>
                    </a:cubicBezTo>
                    <a:cubicBezTo>
                      <a:pt x="17547" y="71281"/>
                      <a:pt x="25411" y="71506"/>
                      <a:pt x="31518" y="71506"/>
                    </a:cubicBezTo>
                    <a:cubicBezTo>
                      <a:pt x="39514" y="71506"/>
                      <a:pt x="44499" y="71120"/>
                      <a:pt x="44499" y="71120"/>
                    </a:cubicBezTo>
                    <a:cubicBezTo>
                      <a:pt x="44499" y="71120"/>
                      <a:pt x="45333" y="59912"/>
                      <a:pt x="45867" y="37897"/>
                    </a:cubicBezTo>
                    <a:cubicBezTo>
                      <a:pt x="46501" y="13412"/>
                      <a:pt x="44232" y="1104"/>
                      <a:pt x="44232" y="1104"/>
                    </a:cubicBezTo>
                    <a:cubicBezTo>
                      <a:pt x="44232" y="1104"/>
                      <a:pt x="32772" y="1"/>
                      <a:pt x="20601" y="1"/>
                    </a:cubicBezTo>
                    <a:close/>
                  </a:path>
                </a:pathLst>
              </a:custGeom>
              <a:solidFill>
                <a:srgbClr val="F8C053"/>
              </a:solidFill>
              <a:ln>
                <a:noFill/>
              </a:ln>
            </p:spPr>
            <p:txBody>
              <a:bodyPr spcFirstLastPara="1" wrap="square" lIns="121900" tIns="121900" rIns="121900" bIns="121900" anchor="ctr" anchorCtr="0">
                <a:noAutofit/>
              </a:bodyPr>
              <a:lstStyle/>
              <a:p>
                <a:endParaRPr sz="2400"/>
              </a:p>
            </p:txBody>
          </p:sp>
          <p:sp>
            <p:nvSpPr>
              <p:cNvPr id="85" name="Google Shape;3934;p33">
                <a:extLst>
                  <a:ext uri="{FF2B5EF4-FFF2-40B4-BE49-F238E27FC236}">
                    <a16:creationId xmlns:a16="http://schemas.microsoft.com/office/drawing/2014/main" id="{1120A6A9-4350-4D0F-4F00-4994DBEE361E}"/>
                  </a:ext>
                </a:extLst>
              </p:cNvPr>
              <p:cNvSpPr/>
              <p:nvPr/>
            </p:nvSpPr>
            <p:spPr>
              <a:xfrm>
                <a:off x="4169225" y="3126200"/>
                <a:ext cx="1162525" cy="1844675"/>
              </a:xfrm>
              <a:custGeom>
                <a:avLst/>
                <a:gdLst/>
                <a:ahLst/>
                <a:cxnLst/>
                <a:rect l="l" t="t" r="r" b="b"/>
                <a:pathLst>
                  <a:path w="46501" h="73787" fill="none" extrusionOk="0">
                    <a:moveTo>
                      <a:pt x="44499" y="72585"/>
                    </a:moveTo>
                    <a:cubicBezTo>
                      <a:pt x="44499" y="72585"/>
                      <a:pt x="45333" y="61377"/>
                      <a:pt x="45867" y="39362"/>
                    </a:cubicBezTo>
                    <a:cubicBezTo>
                      <a:pt x="46501" y="14877"/>
                      <a:pt x="44232" y="2569"/>
                      <a:pt x="44232" y="2569"/>
                    </a:cubicBezTo>
                    <a:cubicBezTo>
                      <a:pt x="44232" y="2569"/>
                      <a:pt x="17547" y="0"/>
                      <a:pt x="2369" y="2702"/>
                    </a:cubicBezTo>
                    <a:cubicBezTo>
                      <a:pt x="2369" y="2702"/>
                      <a:pt x="1" y="28187"/>
                      <a:pt x="1468" y="64480"/>
                    </a:cubicBezTo>
                    <a:cubicBezTo>
                      <a:pt x="1635" y="68449"/>
                      <a:pt x="4871" y="71618"/>
                      <a:pt x="8807" y="71952"/>
                    </a:cubicBezTo>
                    <a:cubicBezTo>
                      <a:pt x="28988" y="73786"/>
                      <a:pt x="44499" y="72585"/>
                      <a:pt x="44499" y="72585"/>
                    </a:cubicBezTo>
                    <a:close/>
                  </a:path>
                </a:pathLst>
              </a:custGeom>
              <a:noFill/>
              <a:ln w="952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6" name="Google Shape;3935;p33">
                <a:extLst>
                  <a:ext uri="{FF2B5EF4-FFF2-40B4-BE49-F238E27FC236}">
                    <a16:creationId xmlns:a16="http://schemas.microsoft.com/office/drawing/2014/main" id="{7E5A95C2-0596-7A3E-75A8-8CB8D1A61212}"/>
                  </a:ext>
                </a:extLst>
              </p:cNvPr>
              <p:cNvSpPr/>
              <p:nvPr/>
            </p:nvSpPr>
            <p:spPr>
              <a:xfrm>
                <a:off x="4228450" y="3026125"/>
                <a:ext cx="1463550" cy="188500"/>
              </a:xfrm>
              <a:custGeom>
                <a:avLst/>
                <a:gdLst/>
                <a:ahLst/>
                <a:cxnLst/>
                <a:rect l="l" t="t" r="r" b="b"/>
                <a:pathLst>
                  <a:path w="58542" h="7540" extrusionOk="0">
                    <a:moveTo>
                      <a:pt x="21615" y="0"/>
                    </a:moveTo>
                    <a:lnTo>
                      <a:pt x="0" y="6705"/>
                    </a:lnTo>
                    <a:lnTo>
                      <a:pt x="42297" y="7539"/>
                    </a:lnTo>
                    <a:lnTo>
                      <a:pt x="58542" y="1335"/>
                    </a:lnTo>
                    <a:cubicBezTo>
                      <a:pt x="45533" y="534"/>
                      <a:pt x="35058" y="0"/>
                      <a:pt x="21615" y="0"/>
                    </a:cubicBezTo>
                    <a:close/>
                  </a:path>
                </a:pathLst>
              </a:custGeom>
              <a:solidFill>
                <a:srgbClr val="EFB041"/>
              </a:solidFill>
              <a:ln>
                <a:noFill/>
              </a:ln>
            </p:spPr>
            <p:txBody>
              <a:bodyPr spcFirstLastPara="1" wrap="square" lIns="121900" tIns="121900" rIns="121900" bIns="121900" anchor="ctr" anchorCtr="0">
                <a:noAutofit/>
              </a:bodyPr>
              <a:lstStyle/>
              <a:p>
                <a:endParaRPr sz="2400"/>
              </a:p>
            </p:txBody>
          </p:sp>
          <p:sp>
            <p:nvSpPr>
              <p:cNvPr id="87" name="Google Shape;3936;p33">
                <a:extLst>
                  <a:ext uri="{FF2B5EF4-FFF2-40B4-BE49-F238E27FC236}">
                    <a16:creationId xmlns:a16="http://schemas.microsoft.com/office/drawing/2014/main" id="{92E8E80D-2B00-B64B-EE28-E5032479928F}"/>
                  </a:ext>
                </a:extLst>
              </p:cNvPr>
              <p:cNvSpPr/>
              <p:nvPr/>
            </p:nvSpPr>
            <p:spPr>
              <a:xfrm>
                <a:off x="4228450" y="3026125"/>
                <a:ext cx="1463550" cy="188500"/>
              </a:xfrm>
              <a:custGeom>
                <a:avLst/>
                <a:gdLst/>
                <a:ahLst/>
                <a:cxnLst/>
                <a:rect l="l" t="t" r="r" b="b"/>
                <a:pathLst>
                  <a:path w="58542" h="7540" fill="none" extrusionOk="0">
                    <a:moveTo>
                      <a:pt x="0" y="6705"/>
                    </a:moveTo>
                    <a:lnTo>
                      <a:pt x="21615" y="0"/>
                    </a:lnTo>
                    <a:cubicBezTo>
                      <a:pt x="35058" y="0"/>
                      <a:pt x="45533" y="534"/>
                      <a:pt x="58542" y="1335"/>
                    </a:cubicBezTo>
                    <a:lnTo>
                      <a:pt x="42297" y="7539"/>
                    </a:lnTo>
                    <a:close/>
                  </a:path>
                </a:pathLst>
              </a:custGeom>
              <a:noFill/>
              <a:ln w="1085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 name="Google Shape;3937;p33">
                <a:extLst>
                  <a:ext uri="{FF2B5EF4-FFF2-40B4-BE49-F238E27FC236}">
                    <a16:creationId xmlns:a16="http://schemas.microsoft.com/office/drawing/2014/main" id="{705BF9AF-EF19-21D5-802C-D7491CB75DD5}"/>
                  </a:ext>
                </a:extLst>
              </p:cNvPr>
              <p:cNvSpPr/>
              <p:nvPr/>
            </p:nvSpPr>
            <p:spPr>
              <a:xfrm>
                <a:off x="5284200" y="3060300"/>
                <a:ext cx="427825" cy="274400"/>
              </a:xfrm>
              <a:custGeom>
                <a:avLst/>
                <a:gdLst/>
                <a:ahLst/>
                <a:cxnLst/>
                <a:rect l="l" t="t" r="r" b="b"/>
                <a:pathLst>
                  <a:path w="17113" h="10976" fill="none" extrusionOk="0">
                    <a:moveTo>
                      <a:pt x="0" y="6172"/>
                    </a:moveTo>
                    <a:cubicBezTo>
                      <a:pt x="0" y="6172"/>
                      <a:pt x="9307" y="10675"/>
                      <a:pt x="12075" y="10975"/>
                    </a:cubicBezTo>
                    <a:cubicBezTo>
                      <a:pt x="12075" y="10975"/>
                      <a:pt x="15344" y="8640"/>
                      <a:pt x="17112" y="34"/>
                    </a:cubicBezTo>
                    <a:cubicBezTo>
                      <a:pt x="17112" y="34"/>
                      <a:pt x="16812" y="34"/>
                      <a:pt x="16278" y="1"/>
                    </a:cubicBezTo>
                  </a:path>
                </a:pathLst>
              </a:custGeom>
              <a:noFill/>
              <a:ln w="1085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 name="Google Shape;3938;p33">
                <a:extLst>
                  <a:ext uri="{FF2B5EF4-FFF2-40B4-BE49-F238E27FC236}">
                    <a16:creationId xmlns:a16="http://schemas.microsoft.com/office/drawing/2014/main" id="{876F9343-FB5B-985A-6A0F-7303596DF806}"/>
                  </a:ext>
                </a:extLst>
              </p:cNvPr>
              <p:cNvSpPr/>
              <p:nvPr/>
            </p:nvSpPr>
            <p:spPr>
              <a:xfrm>
                <a:off x="4942275" y="4626150"/>
                <a:ext cx="278575" cy="264900"/>
              </a:xfrm>
              <a:custGeom>
                <a:avLst/>
                <a:gdLst/>
                <a:ahLst/>
                <a:cxnLst/>
                <a:rect l="l" t="t" r="r" b="b"/>
                <a:pathLst>
                  <a:path w="11143" h="10596" extrusionOk="0">
                    <a:moveTo>
                      <a:pt x="4307" y="0"/>
                    </a:moveTo>
                    <a:cubicBezTo>
                      <a:pt x="4074" y="0"/>
                      <a:pt x="3837" y="36"/>
                      <a:pt x="3603" y="112"/>
                    </a:cubicBezTo>
                    <a:cubicBezTo>
                      <a:pt x="2302" y="546"/>
                      <a:pt x="1635" y="1913"/>
                      <a:pt x="2069" y="3247"/>
                    </a:cubicBezTo>
                    <a:cubicBezTo>
                      <a:pt x="2102" y="3381"/>
                      <a:pt x="2136" y="3481"/>
                      <a:pt x="2236" y="3614"/>
                    </a:cubicBezTo>
                    <a:cubicBezTo>
                      <a:pt x="935" y="3815"/>
                      <a:pt x="1" y="4982"/>
                      <a:pt x="134" y="6250"/>
                    </a:cubicBezTo>
                    <a:cubicBezTo>
                      <a:pt x="258" y="7483"/>
                      <a:pt x="1322" y="8403"/>
                      <a:pt x="2589" y="8403"/>
                    </a:cubicBezTo>
                    <a:cubicBezTo>
                      <a:pt x="2692" y="8403"/>
                      <a:pt x="2797" y="8397"/>
                      <a:pt x="2903" y="8384"/>
                    </a:cubicBezTo>
                    <a:cubicBezTo>
                      <a:pt x="3003" y="8384"/>
                      <a:pt x="3103" y="8318"/>
                      <a:pt x="3236" y="8318"/>
                    </a:cubicBezTo>
                    <a:cubicBezTo>
                      <a:pt x="3303" y="9318"/>
                      <a:pt x="3937" y="10219"/>
                      <a:pt x="4938" y="10486"/>
                    </a:cubicBezTo>
                    <a:cubicBezTo>
                      <a:pt x="5161" y="10560"/>
                      <a:pt x="5388" y="10596"/>
                      <a:pt x="5613" y="10596"/>
                    </a:cubicBezTo>
                    <a:cubicBezTo>
                      <a:pt x="6594" y="10596"/>
                      <a:pt x="7526" y="9923"/>
                      <a:pt x="7906" y="8918"/>
                    </a:cubicBezTo>
                    <a:cubicBezTo>
                      <a:pt x="8125" y="8976"/>
                      <a:pt x="8345" y="9004"/>
                      <a:pt x="8561" y="9004"/>
                    </a:cubicBezTo>
                    <a:cubicBezTo>
                      <a:pt x="9597" y="9004"/>
                      <a:pt x="10550" y="8366"/>
                      <a:pt x="10909" y="7317"/>
                    </a:cubicBezTo>
                    <a:cubicBezTo>
                      <a:pt x="11142" y="6416"/>
                      <a:pt x="10775" y="5316"/>
                      <a:pt x="9941" y="4715"/>
                    </a:cubicBezTo>
                    <a:cubicBezTo>
                      <a:pt x="10742" y="3581"/>
                      <a:pt x="10508" y="2047"/>
                      <a:pt x="9474" y="1246"/>
                    </a:cubicBezTo>
                    <a:cubicBezTo>
                      <a:pt x="9056" y="936"/>
                      <a:pt x="8559" y="785"/>
                      <a:pt x="8062" y="785"/>
                    </a:cubicBezTo>
                    <a:cubicBezTo>
                      <a:pt x="7490" y="785"/>
                      <a:pt x="6919" y="986"/>
                      <a:pt x="6472" y="1379"/>
                    </a:cubicBezTo>
                    <a:cubicBezTo>
                      <a:pt x="6048" y="532"/>
                      <a:pt x="5205" y="0"/>
                      <a:pt x="4307"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90" name="Google Shape;3939;p33">
                <a:extLst>
                  <a:ext uri="{FF2B5EF4-FFF2-40B4-BE49-F238E27FC236}">
                    <a16:creationId xmlns:a16="http://schemas.microsoft.com/office/drawing/2014/main" id="{3B16E116-03E2-53F7-14D7-DF3CE4690B87}"/>
                  </a:ext>
                </a:extLst>
              </p:cNvPr>
              <p:cNvSpPr/>
              <p:nvPr/>
            </p:nvSpPr>
            <p:spPr>
              <a:xfrm>
                <a:off x="5049850" y="4724825"/>
                <a:ext cx="62575" cy="58400"/>
              </a:xfrm>
              <a:custGeom>
                <a:avLst/>
                <a:gdLst/>
                <a:ahLst/>
                <a:cxnLst/>
                <a:rect l="l" t="t" r="r" b="b"/>
                <a:pathLst>
                  <a:path w="2503" h="2336" extrusionOk="0">
                    <a:moveTo>
                      <a:pt x="1268" y="1"/>
                    </a:moveTo>
                    <a:cubicBezTo>
                      <a:pt x="535" y="1"/>
                      <a:pt x="1" y="501"/>
                      <a:pt x="1" y="1168"/>
                    </a:cubicBezTo>
                    <a:cubicBezTo>
                      <a:pt x="1" y="1802"/>
                      <a:pt x="601" y="2336"/>
                      <a:pt x="1268" y="2336"/>
                    </a:cubicBezTo>
                    <a:cubicBezTo>
                      <a:pt x="1969" y="2336"/>
                      <a:pt x="2503" y="1836"/>
                      <a:pt x="2503" y="1168"/>
                    </a:cubicBezTo>
                    <a:cubicBezTo>
                      <a:pt x="2503" y="501"/>
                      <a:pt x="1969" y="1"/>
                      <a:pt x="1268"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1" name="Google Shape;3940;p33">
                <a:extLst>
                  <a:ext uri="{FF2B5EF4-FFF2-40B4-BE49-F238E27FC236}">
                    <a16:creationId xmlns:a16="http://schemas.microsoft.com/office/drawing/2014/main" id="{CC8211DA-9154-C67A-25BB-B4EA1C614AFE}"/>
                  </a:ext>
                </a:extLst>
              </p:cNvPr>
              <p:cNvSpPr/>
              <p:nvPr/>
            </p:nvSpPr>
            <p:spPr>
              <a:xfrm>
                <a:off x="4343525" y="4563600"/>
                <a:ext cx="277725" cy="264900"/>
              </a:xfrm>
              <a:custGeom>
                <a:avLst/>
                <a:gdLst/>
                <a:ahLst/>
                <a:cxnLst/>
                <a:rect l="l" t="t" r="r" b="b"/>
                <a:pathLst>
                  <a:path w="11109" h="10596" extrusionOk="0">
                    <a:moveTo>
                      <a:pt x="4274" y="0"/>
                    </a:moveTo>
                    <a:cubicBezTo>
                      <a:pt x="4040" y="0"/>
                      <a:pt x="3804" y="36"/>
                      <a:pt x="3570" y="112"/>
                    </a:cubicBezTo>
                    <a:cubicBezTo>
                      <a:pt x="2269" y="546"/>
                      <a:pt x="1601" y="1913"/>
                      <a:pt x="2035" y="3248"/>
                    </a:cubicBezTo>
                    <a:cubicBezTo>
                      <a:pt x="2068" y="3381"/>
                      <a:pt x="2102" y="3481"/>
                      <a:pt x="2202" y="3615"/>
                    </a:cubicBezTo>
                    <a:cubicBezTo>
                      <a:pt x="901" y="3815"/>
                      <a:pt x="0" y="4982"/>
                      <a:pt x="100" y="6250"/>
                    </a:cubicBezTo>
                    <a:cubicBezTo>
                      <a:pt x="224" y="7483"/>
                      <a:pt x="1317" y="8403"/>
                      <a:pt x="2562" y="8403"/>
                    </a:cubicBezTo>
                    <a:cubicBezTo>
                      <a:pt x="2663" y="8403"/>
                      <a:pt x="2766" y="8397"/>
                      <a:pt x="2869" y="8385"/>
                    </a:cubicBezTo>
                    <a:cubicBezTo>
                      <a:pt x="3002" y="8385"/>
                      <a:pt x="3069" y="8318"/>
                      <a:pt x="3203" y="8318"/>
                    </a:cubicBezTo>
                    <a:cubicBezTo>
                      <a:pt x="3269" y="9319"/>
                      <a:pt x="3903" y="10219"/>
                      <a:pt x="4904" y="10486"/>
                    </a:cubicBezTo>
                    <a:cubicBezTo>
                      <a:pt x="5127" y="10561"/>
                      <a:pt x="5354" y="10596"/>
                      <a:pt x="5579" y="10596"/>
                    </a:cubicBezTo>
                    <a:cubicBezTo>
                      <a:pt x="6560" y="10596"/>
                      <a:pt x="7493" y="9923"/>
                      <a:pt x="7873" y="8918"/>
                    </a:cubicBezTo>
                    <a:cubicBezTo>
                      <a:pt x="8097" y="8976"/>
                      <a:pt x="8321" y="9004"/>
                      <a:pt x="8539" y="9004"/>
                    </a:cubicBezTo>
                    <a:cubicBezTo>
                      <a:pt x="9586" y="9004"/>
                      <a:pt x="10516" y="8366"/>
                      <a:pt x="10875" y="7317"/>
                    </a:cubicBezTo>
                    <a:cubicBezTo>
                      <a:pt x="11108" y="6417"/>
                      <a:pt x="10741" y="5316"/>
                      <a:pt x="9907" y="4715"/>
                    </a:cubicBezTo>
                    <a:cubicBezTo>
                      <a:pt x="10708" y="3581"/>
                      <a:pt x="10474" y="2047"/>
                      <a:pt x="9440" y="1246"/>
                    </a:cubicBezTo>
                    <a:cubicBezTo>
                      <a:pt x="9022" y="936"/>
                      <a:pt x="8525" y="785"/>
                      <a:pt x="8029" y="785"/>
                    </a:cubicBezTo>
                    <a:cubicBezTo>
                      <a:pt x="7456" y="785"/>
                      <a:pt x="6885" y="987"/>
                      <a:pt x="6438" y="1380"/>
                    </a:cubicBezTo>
                    <a:cubicBezTo>
                      <a:pt x="6015" y="532"/>
                      <a:pt x="5171" y="0"/>
                      <a:pt x="4274"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92" name="Google Shape;3941;p33">
                <a:extLst>
                  <a:ext uri="{FF2B5EF4-FFF2-40B4-BE49-F238E27FC236}">
                    <a16:creationId xmlns:a16="http://schemas.microsoft.com/office/drawing/2014/main" id="{21F7AABA-45A2-7D9B-A112-1C6D7F9503D7}"/>
                  </a:ext>
                </a:extLst>
              </p:cNvPr>
              <p:cNvSpPr/>
              <p:nvPr/>
            </p:nvSpPr>
            <p:spPr>
              <a:xfrm>
                <a:off x="4450275" y="4662300"/>
                <a:ext cx="62550" cy="58400"/>
              </a:xfrm>
              <a:custGeom>
                <a:avLst/>
                <a:gdLst/>
                <a:ahLst/>
                <a:cxnLst/>
                <a:rect l="l" t="t" r="r" b="b"/>
                <a:pathLst>
                  <a:path w="2502" h="2336" extrusionOk="0">
                    <a:moveTo>
                      <a:pt x="1268" y="0"/>
                    </a:moveTo>
                    <a:cubicBezTo>
                      <a:pt x="567" y="0"/>
                      <a:pt x="0" y="534"/>
                      <a:pt x="0" y="1168"/>
                    </a:cubicBezTo>
                    <a:cubicBezTo>
                      <a:pt x="0" y="1801"/>
                      <a:pt x="567" y="2335"/>
                      <a:pt x="1268" y="2335"/>
                    </a:cubicBezTo>
                    <a:cubicBezTo>
                      <a:pt x="1935" y="2335"/>
                      <a:pt x="2502" y="1801"/>
                      <a:pt x="2502" y="1168"/>
                    </a:cubicBezTo>
                    <a:cubicBezTo>
                      <a:pt x="2502" y="534"/>
                      <a:pt x="1935" y="0"/>
                      <a:pt x="1268"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3" name="Google Shape;3942;p33">
                <a:extLst>
                  <a:ext uri="{FF2B5EF4-FFF2-40B4-BE49-F238E27FC236}">
                    <a16:creationId xmlns:a16="http://schemas.microsoft.com/office/drawing/2014/main" id="{667A3E24-E18F-9BEF-0A70-5EA20D78E4A0}"/>
                  </a:ext>
                </a:extLst>
              </p:cNvPr>
              <p:cNvSpPr/>
              <p:nvPr/>
            </p:nvSpPr>
            <p:spPr>
              <a:xfrm>
                <a:off x="4988150" y="3869975"/>
                <a:ext cx="276875" cy="257825"/>
              </a:xfrm>
              <a:custGeom>
                <a:avLst/>
                <a:gdLst/>
                <a:ahLst/>
                <a:cxnLst/>
                <a:rect l="l" t="t" r="r" b="b"/>
                <a:pathLst>
                  <a:path w="11075" h="10313" extrusionOk="0">
                    <a:moveTo>
                      <a:pt x="7045" y="0"/>
                    </a:moveTo>
                    <a:cubicBezTo>
                      <a:pt x="6186" y="0"/>
                      <a:pt x="5385" y="467"/>
                      <a:pt x="4937" y="1205"/>
                    </a:cubicBezTo>
                    <a:cubicBezTo>
                      <a:pt x="4438" y="742"/>
                      <a:pt x="3816" y="506"/>
                      <a:pt x="3202" y="506"/>
                    </a:cubicBezTo>
                    <a:cubicBezTo>
                      <a:pt x="2707" y="506"/>
                      <a:pt x="2218" y="659"/>
                      <a:pt x="1802" y="971"/>
                    </a:cubicBezTo>
                    <a:cubicBezTo>
                      <a:pt x="701" y="1772"/>
                      <a:pt x="567" y="3306"/>
                      <a:pt x="1401" y="4440"/>
                    </a:cubicBezTo>
                    <a:cubicBezTo>
                      <a:pt x="1468" y="4540"/>
                      <a:pt x="1535" y="4640"/>
                      <a:pt x="1635" y="4707"/>
                    </a:cubicBezTo>
                    <a:cubicBezTo>
                      <a:pt x="501" y="5341"/>
                      <a:pt x="0" y="6775"/>
                      <a:pt x="567" y="7876"/>
                    </a:cubicBezTo>
                    <a:cubicBezTo>
                      <a:pt x="967" y="8747"/>
                      <a:pt x="1815" y="9252"/>
                      <a:pt x="2713" y="9252"/>
                    </a:cubicBezTo>
                    <a:cubicBezTo>
                      <a:pt x="3089" y="9252"/>
                      <a:pt x="3473" y="9164"/>
                      <a:pt x="3836" y="8977"/>
                    </a:cubicBezTo>
                    <a:cubicBezTo>
                      <a:pt x="3937" y="8944"/>
                      <a:pt x="4037" y="8843"/>
                      <a:pt x="4137" y="8810"/>
                    </a:cubicBezTo>
                    <a:cubicBezTo>
                      <a:pt x="4527" y="9688"/>
                      <a:pt x="5424" y="10312"/>
                      <a:pt x="6396" y="10312"/>
                    </a:cubicBezTo>
                    <a:cubicBezTo>
                      <a:pt x="6421" y="10312"/>
                      <a:pt x="6446" y="10312"/>
                      <a:pt x="6472" y="10311"/>
                    </a:cubicBezTo>
                    <a:cubicBezTo>
                      <a:pt x="7773" y="10211"/>
                      <a:pt x="8707" y="9144"/>
                      <a:pt x="8707" y="7843"/>
                    </a:cubicBezTo>
                    <a:cubicBezTo>
                      <a:pt x="10041" y="7709"/>
                      <a:pt x="11075" y="6642"/>
                      <a:pt x="11008" y="5341"/>
                    </a:cubicBezTo>
                    <a:cubicBezTo>
                      <a:pt x="11008" y="4340"/>
                      <a:pt x="10308" y="3473"/>
                      <a:pt x="9307" y="3173"/>
                    </a:cubicBezTo>
                    <a:cubicBezTo>
                      <a:pt x="9674" y="1838"/>
                      <a:pt x="8973" y="471"/>
                      <a:pt x="7739" y="104"/>
                    </a:cubicBezTo>
                    <a:cubicBezTo>
                      <a:pt x="7507" y="34"/>
                      <a:pt x="7274" y="0"/>
                      <a:pt x="7045"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94" name="Google Shape;3943;p33">
                <a:extLst>
                  <a:ext uri="{FF2B5EF4-FFF2-40B4-BE49-F238E27FC236}">
                    <a16:creationId xmlns:a16="http://schemas.microsoft.com/office/drawing/2014/main" id="{309FB7E0-AB0F-0A8E-64BE-C88EAB7CDC04}"/>
                  </a:ext>
                </a:extLst>
              </p:cNvPr>
              <p:cNvSpPr/>
              <p:nvPr/>
            </p:nvSpPr>
            <p:spPr>
              <a:xfrm>
                <a:off x="5086550" y="3964500"/>
                <a:ext cx="70075" cy="58500"/>
              </a:xfrm>
              <a:custGeom>
                <a:avLst/>
                <a:gdLst/>
                <a:ahLst/>
                <a:cxnLst/>
                <a:rect l="l" t="t" r="r" b="b"/>
                <a:pathLst>
                  <a:path w="2803" h="2340" extrusionOk="0">
                    <a:moveTo>
                      <a:pt x="1399" y="0"/>
                    </a:moveTo>
                    <a:cubicBezTo>
                      <a:pt x="1268" y="0"/>
                      <a:pt x="1134" y="19"/>
                      <a:pt x="1001" y="59"/>
                    </a:cubicBezTo>
                    <a:cubicBezTo>
                      <a:pt x="334" y="259"/>
                      <a:pt x="1" y="926"/>
                      <a:pt x="201" y="1560"/>
                    </a:cubicBezTo>
                    <a:cubicBezTo>
                      <a:pt x="407" y="2049"/>
                      <a:pt x="851" y="2339"/>
                      <a:pt x="1349" y="2339"/>
                    </a:cubicBezTo>
                    <a:cubicBezTo>
                      <a:pt x="1497" y="2339"/>
                      <a:pt x="1649" y="2314"/>
                      <a:pt x="1802" y="2260"/>
                    </a:cubicBezTo>
                    <a:cubicBezTo>
                      <a:pt x="2469" y="2060"/>
                      <a:pt x="2803" y="1393"/>
                      <a:pt x="2569" y="759"/>
                    </a:cubicBezTo>
                    <a:cubicBezTo>
                      <a:pt x="2409" y="305"/>
                      <a:pt x="1927" y="0"/>
                      <a:pt x="1399"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5" name="Google Shape;3944;p33">
                <a:extLst>
                  <a:ext uri="{FF2B5EF4-FFF2-40B4-BE49-F238E27FC236}">
                    <a16:creationId xmlns:a16="http://schemas.microsoft.com/office/drawing/2014/main" id="{D85D379C-5ACF-E184-7025-E2BDBC91ACF9}"/>
                  </a:ext>
                </a:extLst>
              </p:cNvPr>
              <p:cNvSpPr/>
              <p:nvPr/>
            </p:nvSpPr>
            <p:spPr>
              <a:xfrm>
                <a:off x="5454325" y="3528550"/>
                <a:ext cx="199325" cy="190500"/>
              </a:xfrm>
              <a:custGeom>
                <a:avLst/>
                <a:gdLst/>
                <a:ahLst/>
                <a:cxnLst/>
                <a:rect l="l" t="t" r="r" b="b"/>
                <a:pathLst>
                  <a:path w="7973" h="7620" extrusionOk="0">
                    <a:moveTo>
                      <a:pt x="3943" y="0"/>
                    </a:moveTo>
                    <a:cubicBezTo>
                      <a:pt x="3810" y="0"/>
                      <a:pt x="3673" y="17"/>
                      <a:pt x="3536" y="51"/>
                    </a:cubicBezTo>
                    <a:cubicBezTo>
                      <a:pt x="2802" y="285"/>
                      <a:pt x="2302" y="985"/>
                      <a:pt x="2302" y="1786"/>
                    </a:cubicBezTo>
                    <a:cubicBezTo>
                      <a:pt x="2176" y="1760"/>
                      <a:pt x="2050" y="1748"/>
                      <a:pt x="1926" y="1748"/>
                    </a:cubicBezTo>
                    <a:cubicBezTo>
                      <a:pt x="1228" y="1748"/>
                      <a:pt x="588" y="2135"/>
                      <a:pt x="334" y="2786"/>
                    </a:cubicBezTo>
                    <a:cubicBezTo>
                      <a:pt x="0" y="3654"/>
                      <a:pt x="434" y="4654"/>
                      <a:pt x="1334" y="4988"/>
                    </a:cubicBezTo>
                    <a:cubicBezTo>
                      <a:pt x="1434" y="5021"/>
                      <a:pt x="1501" y="5021"/>
                      <a:pt x="1601" y="5088"/>
                    </a:cubicBezTo>
                    <a:cubicBezTo>
                      <a:pt x="1134" y="5855"/>
                      <a:pt x="1334" y="6856"/>
                      <a:pt x="2102" y="7356"/>
                    </a:cubicBezTo>
                    <a:cubicBezTo>
                      <a:pt x="2374" y="7534"/>
                      <a:pt x="2685" y="7619"/>
                      <a:pt x="2996" y="7619"/>
                    </a:cubicBezTo>
                    <a:cubicBezTo>
                      <a:pt x="3560" y="7619"/>
                      <a:pt x="4126" y="7339"/>
                      <a:pt x="4470" y="6823"/>
                    </a:cubicBezTo>
                    <a:cubicBezTo>
                      <a:pt x="4503" y="6756"/>
                      <a:pt x="4537" y="6689"/>
                      <a:pt x="4603" y="6622"/>
                    </a:cubicBezTo>
                    <a:cubicBezTo>
                      <a:pt x="4904" y="6835"/>
                      <a:pt x="5260" y="6953"/>
                      <a:pt x="5619" y="6953"/>
                    </a:cubicBezTo>
                    <a:cubicBezTo>
                      <a:pt x="5937" y="6953"/>
                      <a:pt x="6256" y="6860"/>
                      <a:pt x="6538" y="6656"/>
                    </a:cubicBezTo>
                    <a:cubicBezTo>
                      <a:pt x="7305" y="6155"/>
                      <a:pt x="7472" y="5121"/>
                      <a:pt x="7005" y="4354"/>
                    </a:cubicBezTo>
                    <a:cubicBezTo>
                      <a:pt x="7772" y="3820"/>
                      <a:pt x="7972" y="2786"/>
                      <a:pt x="7472" y="2019"/>
                    </a:cubicBezTo>
                    <a:cubicBezTo>
                      <a:pt x="7177" y="1537"/>
                      <a:pt x="6624" y="1270"/>
                      <a:pt x="6055" y="1270"/>
                    </a:cubicBezTo>
                    <a:cubicBezTo>
                      <a:pt x="5916" y="1270"/>
                      <a:pt x="5775" y="1286"/>
                      <a:pt x="5637" y="1319"/>
                    </a:cubicBezTo>
                    <a:cubicBezTo>
                      <a:pt x="5410" y="550"/>
                      <a:pt x="4721" y="0"/>
                      <a:pt x="3943"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96" name="Google Shape;3945;p33">
                <a:extLst>
                  <a:ext uri="{FF2B5EF4-FFF2-40B4-BE49-F238E27FC236}">
                    <a16:creationId xmlns:a16="http://schemas.microsoft.com/office/drawing/2014/main" id="{69955982-BF8D-2298-F2CF-D880F36F555F}"/>
                  </a:ext>
                </a:extLst>
              </p:cNvPr>
              <p:cNvSpPr/>
              <p:nvPr/>
            </p:nvSpPr>
            <p:spPr>
              <a:xfrm>
                <a:off x="5528525" y="3604150"/>
                <a:ext cx="46725" cy="42925"/>
              </a:xfrm>
              <a:custGeom>
                <a:avLst/>
                <a:gdLst/>
                <a:ahLst/>
                <a:cxnLst/>
                <a:rect l="l" t="t" r="r" b="b"/>
                <a:pathLst>
                  <a:path w="1869" h="1717" extrusionOk="0">
                    <a:moveTo>
                      <a:pt x="1020" y="0"/>
                    </a:moveTo>
                    <a:cubicBezTo>
                      <a:pt x="766" y="0"/>
                      <a:pt x="498" y="112"/>
                      <a:pt x="301" y="329"/>
                    </a:cubicBezTo>
                    <a:cubicBezTo>
                      <a:pt x="1" y="696"/>
                      <a:pt x="34" y="1263"/>
                      <a:pt x="368" y="1530"/>
                    </a:cubicBezTo>
                    <a:cubicBezTo>
                      <a:pt x="521" y="1655"/>
                      <a:pt x="709" y="1717"/>
                      <a:pt x="895" y="1717"/>
                    </a:cubicBezTo>
                    <a:cubicBezTo>
                      <a:pt x="1155" y="1717"/>
                      <a:pt x="1413" y="1597"/>
                      <a:pt x="1569" y="1364"/>
                    </a:cubicBezTo>
                    <a:cubicBezTo>
                      <a:pt x="1869" y="997"/>
                      <a:pt x="1835" y="463"/>
                      <a:pt x="1502" y="163"/>
                    </a:cubicBezTo>
                    <a:cubicBezTo>
                      <a:pt x="1366" y="54"/>
                      <a:pt x="1196" y="0"/>
                      <a:pt x="1020"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7" name="Google Shape;3946;p33">
                <a:extLst>
                  <a:ext uri="{FF2B5EF4-FFF2-40B4-BE49-F238E27FC236}">
                    <a16:creationId xmlns:a16="http://schemas.microsoft.com/office/drawing/2014/main" id="{EB8550F7-8878-5436-70E9-0035A6814D54}"/>
                  </a:ext>
                </a:extLst>
              </p:cNvPr>
              <p:cNvSpPr/>
              <p:nvPr/>
            </p:nvSpPr>
            <p:spPr>
              <a:xfrm>
                <a:off x="4231775" y="4101800"/>
                <a:ext cx="276050" cy="258675"/>
              </a:xfrm>
              <a:custGeom>
                <a:avLst/>
                <a:gdLst/>
                <a:ahLst/>
                <a:cxnLst/>
                <a:rect l="l" t="t" r="r" b="b"/>
                <a:pathLst>
                  <a:path w="11042" h="10347" extrusionOk="0">
                    <a:moveTo>
                      <a:pt x="7018" y="1"/>
                    </a:moveTo>
                    <a:cubicBezTo>
                      <a:pt x="6166" y="1"/>
                      <a:pt x="5379" y="474"/>
                      <a:pt x="4904" y="1238"/>
                    </a:cubicBezTo>
                    <a:cubicBezTo>
                      <a:pt x="4420" y="773"/>
                      <a:pt x="3790" y="526"/>
                      <a:pt x="3172" y="526"/>
                    </a:cubicBezTo>
                    <a:cubicBezTo>
                      <a:pt x="2682" y="526"/>
                      <a:pt x="2200" y="681"/>
                      <a:pt x="1802" y="1005"/>
                    </a:cubicBezTo>
                    <a:cubicBezTo>
                      <a:pt x="701" y="1772"/>
                      <a:pt x="534" y="3340"/>
                      <a:pt x="1368" y="4441"/>
                    </a:cubicBezTo>
                    <a:cubicBezTo>
                      <a:pt x="1468" y="4574"/>
                      <a:pt x="1535" y="4674"/>
                      <a:pt x="1635" y="4741"/>
                    </a:cubicBezTo>
                    <a:cubicBezTo>
                      <a:pt x="501" y="5375"/>
                      <a:pt x="0" y="6776"/>
                      <a:pt x="534" y="7910"/>
                    </a:cubicBezTo>
                    <a:cubicBezTo>
                      <a:pt x="962" y="8765"/>
                      <a:pt x="1812" y="9265"/>
                      <a:pt x="2725" y="9265"/>
                    </a:cubicBezTo>
                    <a:cubicBezTo>
                      <a:pt x="3093" y="9265"/>
                      <a:pt x="3472" y="9183"/>
                      <a:pt x="3837" y="9011"/>
                    </a:cubicBezTo>
                    <a:cubicBezTo>
                      <a:pt x="3903" y="8944"/>
                      <a:pt x="4037" y="8877"/>
                      <a:pt x="4103" y="8844"/>
                    </a:cubicBezTo>
                    <a:cubicBezTo>
                      <a:pt x="4526" y="9722"/>
                      <a:pt x="5393" y="10346"/>
                      <a:pt x="6394" y="10346"/>
                    </a:cubicBezTo>
                    <a:cubicBezTo>
                      <a:pt x="6420" y="10346"/>
                      <a:pt x="6446" y="10346"/>
                      <a:pt x="6472" y="10345"/>
                    </a:cubicBezTo>
                    <a:cubicBezTo>
                      <a:pt x="7739" y="10245"/>
                      <a:pt x="8707" y="9177"/>
                      <a:pt x="8707" y="7876"/>
                    </a:cubicBezTo>
                    <a:cubicBezTo>
                      <a:pt x="10041" y="7743"/>
                      <a:pt x="11042" y="6676"/>
                      <a:pt x="11008" y="5375"/>
                    </a:cubicBezTo>
                    <a:cubicBezTo>
                      <a:pt x="11008" y="4374"/>
                      <a:pt x="10308" y="3507"/>
                      <a:pt x="9307" y="3206"/>
                    </a:cubicBezTo>
                    <a:cubicBezTo>
                      <a:pt x="9674" y="1872"/>
                      <a:pt x="8974" y="504"/>
                      <a:pt x="7706" y="104"/>
                    </a:cubicBezTo>
                    <a:cubicBezTo>
                      <a:pt x="7475" y="34"/>
                      <a:pt x="7244" y="1"/>
                      <a:pt x="7018"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98" name="Google Shape;3947;p33">
                <a:extLst>
                  <a:ext uri="{FF2B5EF4-FFF2-40B4-BE49-F238E27FC236}">
                    <a16:creationId xmlns:a16="http://schemas.microsoft.com/office/drawing/2014/main" id="{10E84ED6-EDBF-9958-52A6-CEDC6332B915}"/>
                  </a:ext>
                </a:extLst>
              </p:cNvPr>
              <p:cNvSpPr/>
              <p:nvPr/>
            </p:nvSpPr>
            <p:spPr>
              <a:xfrm>
                <a:off x="4329350" y="4197175"/>
                <a:ext cx="70075" cy="58150"/>
              </a:xfrm>
              <a:custGeom>
                <a:avLst/>
                <a:gdLst/>
                <a:ahLst/>
                <a:cxnLst/>
                <a:rect l="l" t="t" r="r" b="b"/>
                <a:pathLst>
                  <a:path w="2803" h="2326" extrusionOk="0">
                    <a:moveTo>
                      <a:pt x="1402" y="0"/>
                    </a:moveTo>
                    <a:cubicBezTo>
                      <a:pt x="1269" y="0"/>
                      <a:pt x="1133" y="19"/>
                      <a:pt x="1001" y="59"/>
                    </a:cubicBezTo>
                    <a:cubicBezTo>
                      <a:pt x="334" y="259"/>
                      <a:pt x="0" y="926"/>
                      <a:pt x="234" y="1560"/>
                    </a:cubicBezTo>
                    <a:cubicBezTo>
                      <a:pt x="416" y="2054"/>
                      <a:pt x="862" y="2325"/>
                      <a:pt x="1367" y="2325"/>
                    </a:cubicBezTo>
                    <a:cubicBezTo>
                      <a:pt x="1509" y="2325"/>
                      <a:pt x="1655" y="2304"/>
                      <a:pt x="1802" y="2260"/>
                    </a:cubicBezTo>
                    <a:cubicBezTo>
                      <a:pt x="2469" y="2060"/>
                      <a:pt x="2802" y="1393"/>
                      <a:pt x="2602" y="759"/>
                    </a:cubicBezTo>
                    <a:cubicBezTo>
                      <a:pt x="2442" y="305"/>
                      <a:pt x="1939" y="0"/>
                      <a:pt x="1402"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9" name="Google Shape;3948;p33">
                <a:extLst>
                  <a:ext uri="{FF2B5EF4-FFF2-40B4-BE49-F238E27FC236}">
                    <a16:creationId xmlns:a16="http://schemas.microsoft.com/office/drawing/2014/main" id="{726C4A87-3B35-1460-463F-3B32CA1D5B58}"/>
                  </a:ext>
                </a:extLst>
              </p:cNvPr>
              <p:cNvSpPr/>
              <p:nvPr/>
            </p:nvSpPr>
            <p:spPr>
              <a:xfrm>
                <a:off x="4516975" y="3699850"/>
                <a:ext cx="276900" cy="257825"/>
              </a:xfrm>
              <a:custGeom>
                <a:avLst/>
                <a:gdLst/>
                <a:ahLst/>
                <a:cxnLst/>
                <a:rect l="l" t="t" r="r" b="b"/>
                <a:pathLst>
                  <a:path w="11076" h="10313" extrusionOk="0">
                    <a:moveTo>
                      <a:pt x="7048" y="1"/>
                    </a:moveTo>
                    <a:cubicBezTo>
                      <a:pt x="6188" y="1"/>
                      <a:pt x="5386" y="474"/>
                      <a:pt x="4937" y="1238"/>
                    </a:cubicBezTo>
                    <a:cubicBezTo>
                      <a:pt x="4448" y="767"/>
                      <a:pt x="3798" y="520"/>
                      <a:pt x="3163" y="520"/>
                    </a:cubicBezTo>
                    <a:cubicBezTo>
                      <a:pt x="2674" y="520"/>
                      <a:pt x="2194" y="666"/>
                      <a:pt x="1802" y="971"/>
                    </a:cubicBezTo>
                    <a:cubicBezTo>
                      <a:pt x="701" y="1772"/>
                      <a:pt x="568" y="3306"/>
                      <a:pt x="1402" y="4440"/>
                    </a:cubicBezTo>
                    <a:cubicBezTo>
                      <a:pt x="1468" y="4574"/>
                      <a:pt x="1535" y="4641"/>
                      <a:pt x="1635" y="4741"/>
                    </a:cubicBezTo>
                    <a:cubicBezTo>
                      <a:pt x="501" y="5341"/>
                      <a:pt x="1" y="6775"/>
                      <a:pt x="568" y="7910"/>
                    </a:cubicBezTo>
                    <a:cubicBezTo>
                      <a:pt x="967" y="8755"/>
                      <a:pt x="1812" y="9253"/>
                      <a:pt x="2708" y="9253"/>
                    </a:cubicBezTo>
                    <a:cubicBezTo>
                      <a:pt x="3085" y="9253"/>
                      <a:pt x="3471" y="9165"/>
                      <a:pt x="3837" y="8977"/>
                    </a:cubicBezTo>
                    <a:cubicBezTo>
                      <a:pt x="3937" y="8944"/>
                      <a:pt x="4070" y="8844"/>
                      <a:pt x="4137" y="8810"/>
                    </a:cubicBezTo>
                    <a:cubicBezTo>
                      <a:pt x="4527" y="9720"/>
                      <a:pt x="5422" y="10313"/>
                      <a:pt x="6393" y="10313"/>
                    </a:cubicBezTo>
                    <a:cubicBezTo>
                      <a:pt x="6419" y="10313"/>
                      <a:pt x="6445" y="10312"/>
                      <a:pt x="6472" y="10311"/>
                    </a:cubicBezTo>
                    <a:cubicBezTo>
                      <a:pt x="7773" y="10245"/>
                      <a:pt x="8707" y="9144"/>
                      <a:pt x="8707" y="7843"/>
                    </a:cubicBezTo>
                    <a:cubicBezTo>
                      <a:pt x="10041" y="7743"/>
                      <a:pt x="11075" y="6642"/>
                      <a:pt x="11008" y="5341"/>
                    </a:cubicBezTo>
                    <a:cubicBezTo>
                      <a:pt x="11008" y="4340"/>
                      <a:pt x="10308" y="3473"/>
                      <a:pt x="9307" y="3173"/>
                    </a:cubicBezTo>
                    <a:cubicBezTo>
                      <a:pt x="9674" y="1839"/>
                      <a:pt x="8974" y="471"/>
                      <a:pt x="7739" y="104"/>
                    </a:cubicBezTo>
                    <a:cubicBezTo>
                      <a:pt x="7509" y="34"/>
                      <a:pt x="7276" y="1"/>
                      <a:pt x="7048"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00" name="Google Shape;3949;p33">
                <a:extLst>
                  <a:ext uri="{FF2B5EF4-FFF2-40B4-BE49-F238E27FC236}">
                    <a16:creationId xmlns:a16="http://schemas.microsoft.com/office/drawing/2014/main" id="{B15EBE78-BA62-6987-3841-DC5B08F11B2E}"/>
                  </a:ext>
                </a:extLst>
              </p:cNvPr>
              <p:cNvSpPr/>
              <p:nvPr/>
            </p:nvSpPr>
            <p:spPr>
              <a:xfrm>
                <a:off x="4615375" y="3794375"/>
                <a:ext cx="70075" cy="58900"/>
              </a:xfrm>
              <a:custGeom>
                <a:avLst/>
                <a:gdLst/>
                <a:ahLst/>
                <a:cxnLst/>
                <a:rect l="l" t="t" r="r" b="b"/>
                <a:pathLst>
                  <a:path w="2803" h="2356" extrusionOk="0">
                    <a:moveTo>
                      <a:pt x="1396" y="1"/>
                    </a:moveTo>
                    <a:cubicBezTo>
                      <a:pt x="1266" y="1"/>
                      <a:pt x="1133" y="20"/>
                      <a:pt x="1001" y="59"/>
                    </a:cubicBezTo>
                    <a:cubicBezTo>
                      <a:pt x="334" y="293"/>
                      <a:pt x="1" y="960"/>
                      <a:pt x="201" y="1560"/>
                    </a:cubicBezTo>
                    <a:cubicBezTo>
                      <a:pt x="412" y="2063"/>
                      <a:pt x="876" y="2355"/>
                      <a:pt x="1391" y="2355"/>
                    </a:cubicBezTo>
                    <a:cubicBezTo>
                      <a:pt x="1526" y="2355"/>
                      <a:pt x="1664" y="2335"/>
                      <a:pt x="1802" y="2294"/>
                    </a:cubicBezTo>
                    <a:cubicBezTo>
                      <a:pt x="2469" y="2060"/>
                      <a:pt x="2803" y="1393"/>
                      <a:pt x="2569" y="793"/>
                    </a:cubicBezTo>
                    <a:cubicBezTo>
                      <a:pt x="2409" y="311"/>
                      <a:pt x="1925" y="1"/>
                      <a:pt x="1396" y="1"/>
                    </a:cubicBezTo>
                    <a:close/>
                  </a:path>
                </a:pathLst>
              </a:custGeom>
              <a:solidFill>
                <a:srgbClr val="FBE200"/>
              </a:solidFill>
              <a:ln>
                <a:noFill/>
              </a:ln>
            </p:spPr>
            <p:txBody>
              <a:bodyPr spcFirstLastPara="1" wrap="square" lIns="121900" tIns="121900" rIns="121900" bIns="121900" anchor="ctr" anchorCtr="0">
                <a:noAutofit/>
              </a:bodyPr>
              <a:lstStyle/>
              <a:p>
                <a:endParaRPr sz="2400"/>
              </a:p>
            </p:txBody>
          </p:sp>
          <p:sp>
            <p:nvSpPr>
              <p:cNvPr id="101" name="Google Shape;3950;p33">
                <a:extLst>
                  <a:ext uri="{FF2B5EF4-FFF2-40B4-BE49-F238E27FC236}">
                    <a16:creationId xmlns:a16="http://schemas.microsoft.com/office/drawing/2014/main" id="{13C5C5A9-B385-F021-A961-D24703B6B951}"/>
                  </a:ext>
                </a:extLst>
              </p:cNvPr>
              <p:cNvSpPr/>
              <p:nvPr/>
            </p:nvSpPr>
            <p:spPr>
              <a:xfrm>
                <a:off x="4315175" y="3291025"/>
                <a:ext cx="278550" cy="264600"/>
              </a:xfrm>
              <a:custGeom>
                <a:avLst/>
                <a:gdLst/>
                <a:ahLst/>
                <a:cxnLst/>
                <a:rect l="l" t="t" r="r" b="b"/>
                <a:pathLst>
                  <a:path w="11142" h="10584" extrusionOk="0">
                    <a:moveTo>
                      <a:pt x="4277" y="0"/>
                    </a:moveTo>
                    <a:cubicBezTo>
                      <a:pt x="4042" y="0"/>
                      <a:pt x="3804" y="36"/>
                      <a:pt x="3569" y="112"/>
                    </a:cubicBezTo>
                    <a:cubicBezTo>
                      <a:pt x="2302" y="512"/>
                      <a:pt x="1635" y="1913"/>
                      <a:pt x="2035" y="3248"/>
                    </a:cubicBezTo>
                    <a:cubicBezTo>
                      <a:pt x="2068" y="3348"/>
                      <a:pt x="2135" y="3481"/>
                      <a:pt x="2202" y="3614"/>
                    </a:cubicBezTo>
                    <a:cubicBezTo>
                      <a:pt x="901" y="3815"/>
                      <a:pt x="0" y="4982"/>
                      <a:pt x="134" y="6216"/>
                    </a:cubicBezTo>
                    <a:cubicBezTo>
                      <a:pt x="226" y="7450"/>
                      <a:pt x="1317" y="8370"/>
                      <a:pt x="2561" y="8370"/>
                    </a:cubicBezTo>
                    <a:cubicBezTo>
                      <a:pt x="2663" y="8370"/>
                      <a:pt x="2766" y="8364"/>
                      <a:pt x="2869" y="8351"/>
                    </a:cubicBezTo>
                    <a:cubicBezTo>
                      <a:pt x="3002" y="8351"/>
                      <a:pt x="3069" y="8318"/>
                      <a:pt x="3202" y="8318"/>
                    </a:cubicBezTo>
                    <a:cubicBezTo>
                      <a:pt x="3303" y="9319"/>
                      <a:pt x="3903" y="10186"/>
                      <a:pt x="4904" y="10486"/>
                    </a:cubicBezTo>
                    <a:cubicBezTo>
                      <a:pt x="5125" y="10552"/>
                      <a:pt x="5348" y="10583"/>
                      <a:pt x="5566" y="10583"/>
                    </a:cubicBezTo>
                    <a:cubicBezTo>
                      <a:pt x="6567" y="10583"/>
                      <a:pt x="7489" y="9925"/>
                      <a:pt x="7872" y="8885"/>
                    </a:cubicBezTo>
                    <a:cubicBezTo>
                      <a:pt x="8098" y="8943"/>
                      <a:pt x="8323" y="8970"/>
                      <a:pt x="8544" y="8970"/>
                    </a:cubicBezTo>
                    <a:cubicBezTo>
                      <a:pt x="9597" y="8970"/>
                      <a:pt x="10544" y="8338"/>
                      <a:pt x="10875" y="7317"/>
                    </a:cubicBezTo>
                    <a:cubicBezTo>
                      <a:pt x="11141" y="6416"/>
                      <a:pt x="10741" y="5316"/>
                      <a:pt x="9907" y="4682"/>
                    </a:cubicBezTo>
                    <a:cubicBezTo>
                      <a:pt x="10708" y="3581"/>
                      <a:pt x="10508" y="2013"/>
                      <a:pt x="9474" y="1213"/>
                    </a:cubicBezTo>
                    <a:cubicBezTo>
                      <a:pt x="9046" y="908"/>
                      <a:pt x="8556" y="763"/>
                      <a:pt x="8070" y="763"/>
                    </a:cubicBezTo>
                    <a:cubicBezTo>
                      <a:pt x="7494" y="763"/>
                      <a:pt x="6924" y="966"/>
                      <a:pt x="6471" y="1346"/>
                    </a:cubicBezTo>
                    <a:cubicBezTo>
                      <a:pt x="6022" y="526"/>
                      <a:pt x="5174" y="0"/>
                      <a:pt x="4277"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02" name="Google Shape;3951;p33">
                <a:extLst>
                  <a:ext uri="{FF2B5EF4-FFF2-40B4-BE49-F238E27FC236}">
                    <a16:creationId xmlns:a16="http://schemas.microsoft.com/office/drawing/2014/main" id="{1DC10231-5048-5583-BBCB-1D052D2E4306}"/>
                  </a:ext>
                </a:extLst>
              </p:cNvPr>
              <p:cNvSpPr/>
              <p:nvPr/>
            </p:nvSpPr>
            <p:spPr>
              <a:xfrm>
                <a:off x="4423575" y="3389725"/>
                <a:ext cx="62575" cy="58400"/>
              </a:xfrm>
              <a:custGeom>
                <a:avLst/>
                <a:gdLst/>
                <a:ahLst/>
                <a:cxnLst/>
                <a:rect l="l" t="t" r="r" b="b"/>
                <a:pathLst>
                  <a:path w="2503" h="2336" extrusionOk="0">
                    <a:moveTo>
                      <a:pt x="1235" y="0"/>
                    </a:moveTo>
                    <a:cubicBezTo>
                      <a:pt x="534" y="0"/>
                      <a:pt x="1" y="500"/>
                      <a:pt x="1" y="1168"/>
                    </a:cubicBezTo>
                    <a:cubicBezTo>
                      <a:pt x="1" y="1801"/>
                      <a:pt x="568" y="2335"/>
                      <a:pt x="1235" y="2335"/>
                    </a:cubicBezTo>
                    <a:cubicBezTo>
                      <a:pt x="1935" y="2335"/>
                      <a:pt x="2502" y="1835"/>
                      <a:pt x="2502" y="1168"/>
                    </a:cubicBezTo>
                    <a:cubicBezTo>
                      <a:pt x="2502" y="500"/>
                      <a:pt x="1902" y="0"/>
                      <a:pt x="1235"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3" name="Google Shape;3952;p33">
                <a:extLst>
                  <a:ext uri="{FF2B5EF4-FFF2-40B4-BE49-F238E27FC236}">
                    <a16:creationId xmlns:a16="http://schemas.microsoft.com/office/drawing/2014/main" id="{7B911B4C-5893-784B-8E58-5BDAFAAE24F5}"/>
                  </a:ext>
                </a:extLst>
              </p:cNvPr>
              <p:cNvSpPr/>
              <p:nvPr/>
            </p:nvSpPr>
            <p:spPr>
              <a:xfrm>
                <a:off x="4916425" y="3273175"/>
                <a:ext cx="279400" cy="264925"/>
              </a:xfrm>
              <a:custGeom>
                <a:avLst/>
                <a:gdLst/>
                <a:ahLst/>
                <a:cxnLst/>
                <a:rect l="l" t="t" r="r" b="b"/>
                <a:pathLst>
                  <a:path w="11176" h="10597" extrusionOk="0">
                    <a:moveTo>
                      <a:pt x="4316" y="0"/>
                    </a:moveTo>
                    <a:cubicBezTo>
                      <a:pt x="4078" y="0"/>
                      <a:pt x="3838" y="40"/>
                      <a:pt x="3603" y="125"/>
                    </a:cubicBezTo>
                    <a:cubicBezTo>
                      <a:pt x="2302" y="526"/>
                      <a:pt x="1635" y="1893"/>
                      <a:pt x="2035" y="3228"/>
                    </a:cubicBezTo>
                    <a:cubicBezTo>
                      <a:pt x="2102" y="3361"/>
                      <a:pt x="2136" y="3495"/>
                      <a:pt x="2202" y="3595"/>
                    </a:cubicBezTo>
                    <a:cubicBezTo>
                      <a:pt x="935" y="3828"/>
                      <a:pt x="1" y="4996"/>
                      <a:pt x="134" y="6230"/>
                    </a:cubicBezTo>
                    <a:cubicBezTo>
                      <a:pt x="257" y="7463"/>
                      <a:pt x="1322" y="8383"/>
                      <a:pt x="2563" y="8383"/>
                    </a:cubicBezTo>
                    <a:cubicBezTo>
                      <a:pt x="2664" y="8383"/>
                      <a:pt x="2766" y="8377"/>
                      <a:pt x="2869" y="8365"/>
                    </a:cubicBezTo>
                    <a:cubicBezTo>
                      <a:pt x="3003" y="8365"/>
                      <a:pt x="3103" y="8331"/>
                      <a:pt x="3203" y="8331"/>
                    </a:cubicBezTo>
                    <a:cubicBezTo>
                      <a:pt x="3303" y="9332"/>
                      <a:pt x="3937" y="10199"/>
                      <a:pt x="4938" y="10500"/>
                    </a:cubicBezTo>
                    <a:cubicBezTo>
                      <a:pt x="5153" y="10565"/>
                      <a:pt x="5372" y="10597"/>
                      <a:pt x="5588" y="10597"/>
                    </a:cubicBezTo>
                    <a:cubicBezTo>
                      <a:pt x="6577" y="10597"/>
                      <a:pt x="7517" y="9939"/>
                      <a:pt x="7873" y="8898"/>
                    </a:cubicBezTo>
                    <a:cubicBezTo>
                      <a:pt x="8098" y="8956"/>
                      <a:pt x="8324" y="8984"/>
                      <a:pt x="8544" y="8984"/>
                    </a:cubicBezTo>
                    <a:cubicBezTo>
                      <a:pt x="9597" y="8984"/>
                      <a:pt x="10544" y="8351"/>
                      <a:pt x="10875" y="7331"/>
                    </a:cubicBezTo>
                    <a:cubicBezTo>
                      <a:pt x="11175" y="6363"/>
                      <a:pt x="10775" y="5329"/>
                      <a:pt x="9941" y="4695"/>
                    </a:cubicBezTo>
                    <a:cubicBezTo>
                      <a:pt x="10708" y="3561"/>
                      <a:pt x="10508" y="2027"/>
                      <a:pt x="9474" y="1226"/>
                    </a:cubicBezTo>
                    <a:cubicBezTo>
                      <a:pt x="9047" y="921"/>
                      <a:pt x="8557" y="776"/>
                      <a:pt x="8071" y="776"/>
                    </a:cubicBezTo>
                    <a:cubicBezTo>
                      <a:pt x="7495" y="776"/>
                      <a:pt x="6924" y="980"/>
                      <a:pt x="6472" y="1360"/>
                    </a:cubicBezTo>
                    <a:cubicBezTo>
                      <a:pt x="6052" y="546"/>
                      <a:pt x="5198" y="0"/>
                      <a:pt x="4316"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04" name="Google Shape;3953;p33">
                <a:extLst>
                  <a:ext uri="{FF2B5EF4-FFF2-40B4-BE49-F238E27FC236}">
                    <a16:creationId xmlns:a16="http://schemas.microsoft.com/office/drawing/2014/main" id="{3D3E0B05-62B3-6928-F17C-7D359B9F3774}"/>
                  </a:ext>
                </a:extLst>
              </p:cNvPr>
              <p:cNvSpPr/>
              <p:nvPr/>
            </p:nvSpPr>
            <p:spPr>
              <a:xfrm>
                <a:off x="5024850" y="3370525"/>
                <a:ext cx="62550" cy="58400"/>
              </a:xfrm>
              <a:custGeom>
                <a:avLst/>
                <a:gdLst/>
                <a:ahLst/>
                <a:cxnLst/>
                <a:rect l="l" t="t" r="r" b="b"/>
                <a:pathLst>
                  <a:path w="2502" h="2336" extrusionOk="0">
                    <a:moveTo>
                      <a:pt x="1268" y="1"/>
                    </a:moveTo>
                    <a:cubicBezTo>
                      <a:pt x="534" y="1"/>
                      <a:pt x="0" y="535"/>
                      <a:pt x="0" y="1168"/>
                    </a:cubicBezTo>
                    <a:cubicBezTo>
                      <a:pt x="0" y="1802"/>
                      <a:pt x="601" y="2336"/>
                      <a:pt x="1268" y="2336"/>
                    </a:cubicBezTo>
                    <a:cubicBezTo>
                      <a:pt x="1968" y="2336"/>
                      <a:pt x="2502" y="1835"/>
                      <a:pt x="2502" y="1168"/>
                    </a:cubicBezTo>
                    <a:cubicBezTo>
                      <a:pt x="2502" y="535"/>
                      <a:pt x="1968" y="1"/>
                      <a:pt x="1268"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5" name="Google Shape;3954;p33">
                <a:extLst>
                  <a:ext uri="{FF2B5EF4-FFF2-40B4-BE49-F238E27FC236}">
                    <a16:creationId xmlns:a16="http://schemas.microsoft.com/office/drawing/2014/main" id="{5CE60E39-81AE-682D-65F7-DCA91C9ADB8A}"/>
                  </a:ext>
                </a:extLst>
              </p:cNvPr>
              <p:cNvSpPr/>
              <p:nvPr/>
            </p:nvSpPr>
            <p:spPr>
              <a:xfrm>
                <a:off x="4320175" y="3976700"/>
                <a:ext cx="279375" cy="247900"/>
              </a:xfrm>
              <a:custGeom>
                <a:avLst/>
                <a:gdLst/>
                <a:ahLst/>
                <a:cxnLst/>
                <a:rect l="l" t="t" r="r" b="b"/>
                <a:pathLst>
                  <a:path w="11175" h="9916" extrusionOk="0">
                    <a:moveTo>
                      <a:pt x="6719" y="1"/>
                    </a:moveTo>
                    <a:cubicBezTo>
                      <a:pt x="5292" y="1"/>
                      <a:pt x="3731" y="644"/>
                      <a:pt x="2502" y="1873"/>
                    </a:cubicBezTo>
                    <a:cubicBezTo>
                      <a:pt x="334" y="3974"/>
                      <a:pt x="0" y="7110"/>
                      <a:pt x="1702" y="8844"/>
                    </a:cubicBezTo>
                    <a:cubicBezTo>
                      <a:pt x="2438" y="9566"/>
                      <a:pt x="3420" y="9916"/>
                      <a:pt x="4470" y="9916"/>
                    </a:cubicBezTo>
                    <a:cubicBezTo>
                      <a:pt x="5895" y="9916"/>
                      <a:pt x="7444" y="9273"/>
                      <a:pt x="8673" y="8044"/>
                    </a:cubicBezTo>
                    <a:cubicBezTo>
                      <a:pt x="10841" y="5909"/>
                      <a:pt x="11175" y="2773"/>
                      <a:pt x="9474" y="1072"/>
                    </a:cubicBezTo>
                    <a:cubicBezTo>
                      <a:pt x="8752" y="350"/>
                      <a:pt x="7772" y="1"/>
                      <a:pt x="6719" y="1"/>
                    </a:cubicBezTo>
                    <a:close/>
                  </a:path>
                </a:pathLst>
              </a:custGeom>
              <a:solidFill>
                <a:srgbClr val="D49B74"/>
              </a:solidFill>
              <a:ln>
                <a:noFill/>
              </a:ln>
            </p:spPr>
            <p:txBody>
              <a:bodyPr spcFirstLastPara="1" wrap="square" lIns="121900" tIns="121900" rIns="121900" bIns="121900" anchor="ctr" anchorCtr="0">
                <a:noAutofit/>
              </a:bodyPr>
              <a:lstStyle/>
              <a:p>
                <a:endParaRPr sz="2400"/>
              </a:p>
            </p:txBody>
          </p:sp>
          <p:sp>
            <p:nvSpPr>
              <p:cNvPr id="106" name="Google Shape;3955;p33">
                <a:extLst>
                  <a:ext uri="{FF2B5EF4-FFF2-40B4-BE49-F238E27FC236}">
                    <a16:creationId xmlns:a16="http://schemas.microsoft.com/office/drawing/2014/main" id="{26BAB312-122D-BC31-77B1-32E2AD8471DD}"/>
                  </a:ext>
                </a:extLst>
              </p:cNvPr>
              <p:cNvSpPr/>
              <p:nvPr/>
            </p:nvSpPr>
            <p:spPr>
              <a:xfrm>
                <a:off x="4381875" y="4031725"/>
                <a:ext cx="165150" cy="147975"/>
              </a:xfrm>
              <a:custGeom>
                <a:avLst/>
                <a:gdLst/>
                <a:ahLst/>
                <a:cxnLst/>
                <a:rect l="l" t="t" r="r" b="b"/>
                <a:pathLst>
                  <a:path w="6606" h="5919" extrusionOk="0">
                    <a:moveTo>
                      <a:pt x="3963" y="1"/>
                    </a:moveTo>
                    <a:cubicBezTo>
                      <a:pt x="3115" y="1"/>
                      <a:pt x="2177" y="368"/>
                      <a:pt x="1435" y="1073"/>
                    </a:cubicBezTo>
                    <a:cubicBezTo>
                      <a:pt x="201" y="2373"/>
                      <a:pt x="1" y="4241"/>
                      <a:pt x="1001" y="5242"/>
                    </a:cubicBezTo>
                    <a:cubicBezTo>
                      <a:pt x="1445" y="5700"/>
                      <a:pt x="2036" y="5919"/>
                      <a:pt x="2670" y="5919"/>
                    </a:cubicBezTo>
                    <a:cubicBezTo>
                      <a:pt x="3512" y="5919"/>
                      <a:pt x="4428" y="5532"/>
                      <a:pt x="5171" y="4809"/>
                    </a:cubicBezTo>
                    <a:cubicBezTo>
                      <a:pt x="6405" y="3508"/>
                      <a:pt x="6605" y="1640"/>
                      <a:pt x="5605" y="639"/>
                    </a:cubicBezTo>
                    <a:cubicBezTo>
                      <a:pt x="5189" y="209"/>
                      <a:pt x="4602" y="1"/>
                      <a:pt x="3963" y="1"/>
                    </a:cubicBezTo>
                    <a:close/>
                  </a:path>
                </a:pathLst>
              </a:custGeom>
              <a:solidFill>
                <a:srgbClr val="FCEBC8"/>
              </a:solidFill>
              <a:ln>
                <a:noFill/>
              </a:ln>
            </p:spPr>
            <p:txBody>
              <a:bodyPr spcFirstLastPara="1" wrap="square" lIns="121900" tIns="121900" rIns="121900" bIns="121900" anchor="ctr" anchorCtr="0">
                <a:noAutofit/>
              </a:bodyPr>
              <a:lstStyle/>
              <a:p>
                <a:endParaRPr sz="2400"/>
              </a:p>
            </p:txBody>
          </p:sp>
          <p:sp>
            <p:nvSpPr>
              <p:cNvPr id="107" name="Google Shape;3956;p33">
                <a:extLst>
                  <a:ext uri="{FF2B5EF4-FFF2-40B4-BE49-F238E27FC236}">
                    <a16:creationId xmlns:a16="http://schemas.microsoft.com/office/drawing/2014/main" id="{A73074AC-89CC-E6CE-0AD7-C3AFF77E4AAE}"/>
                  </a:ext>
                </a:extLst>
              </p:cNvPr>
              <p:cNvSpPr/>
              <p:nvPr/>
            </p:nvSpPr>
            <p:spPr>
              <a:xfrm>
                <a:off x="4381875" y="4022675"/>
                <a:ext cx="165150" cy="166800"/>
              </a:xfrm>
              <a:custGeom>
                <a:avLst/>
                <a:gdLst/>
                <a:ahLst/>
                <a:cxnLst/>
                <a:rect l="l" t="t" r="r" b="b"/>
                <a:pathLst>
                  <a:path w="6606" h="6672" fill="none" extrusionOk="0">
                    <a:moveTo>
                      <a:pt x="5605" y="1001"/>
                    </a:moveTo>
                    <a:cubicBezTo>
                      <a:pt x="6605" y="2002"/>
                      <a:pt x="6405" y="3870"/>
                      <a:pt x="5171" y="5171"/>
                    </a:cubicBezTo>
                    <a:cubicBezTo>
                      <a:pt x="3870" y="6438"/>
                      <a:pt x="2036" y="6672"/>
                      <a:pt x="1001" y="5604"/>
                    </a:cubicBezTo>
                    <a:cubicBezTo>
                      <a:pt x="1" y="4603"/>
                      <a:pt x="201" y="2735"/>
                      <a:pt x="1435" y="1435"/>
                    </a:cubicBezTo>
                    <a:cubicBezTo>
                      <a:pt x="2736" y="200"/>
                      <a:pt x="4637" y="0"/>
                      <a:pt x="5605" y="1001"/>
                    </a:cubicBezTo>
                    <a:close/>
                  </a:path>
                </a:pathLst>
              </a:custGeom>
              <a:noFill/>
              <a:ln w="10850" cap="rnd" cmpd="sng">
                <a:solidFill>
                  <a:srgbClr val="73324D"/>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8" name="Google Shape;3957;p33">
                <a:extLst>
                  <a:ext uri="{FF2B5EF4-FFF2-40B4-BE49-F238E27FC236}">
                    <a16:creationId xmlns:a16="http://schemas.microsoft.com/office/drawing/2014/main" id="{DDFB5224-4373-FF49-72A6-92E5E9B13E8E}"/>
                  </a:ext>
                </a:extLst>
              </p:cNvPr>
              <p:cNvSpPr/>
              <p:nvPr/>
            </p:nvSpPr>
            <p:spPr>
              <a:xfrm>
                <a:off x="4320175" y="3976700"/>
                <a:ext cx="279375" cy="247900"/>
              </a:xfrm>
              <a:custGeom>
                <a:avLst/>
                <a:gdLst/>
                <a:ahLst/>
                <a:cxnLst/>
                <a:rect l="l" t="t" r="r" b="b"/>
                <a:pathLst>
                  <a:path w="11175" h="9916" extrusionOk="0">
                    <a:moveTo>
                      <a:pt x="6719" y="1"/>
                    </a:moveTo>
                    <a:cubicBezTo>
                      <a:pt x="5292" y="1"/>
                      <a:pt x="3731" y="644"/>
                      <a:pt x="2502" y="1873"/>
                    </a:cubicBezTo>
                    <a:cubicBezTo>
                      <a:pt x="334" y="3974"/>
                      <a:pt x="0" y="7110"/>
                      <a:pt x="1702" y="8844"/>
                    </a:cubicBezTo>
                    <a:cubicBezTo>
                      <a:pt x="2438" y="9566"/>
                      <a:pt x="3420" y="9916"/>
                      <a:pt x="4470" y="9916"/>
                    </a:cubicBezTo>
                    <a:cubicBezTo>
                      <a:pt x="5895" y="9916"/>
                      <a:pt x="7444" y="9273"/>
                      <a:pt x="8673" y="8044"/>
                    </a:cubicBezTo>
                    <a:cubicBezTo>
                      <a:pt x="10841" y="5909"/>
                      <a:pt x="11175" y="2773"/>
                      <a:pt x="9474" y="1072"/>
                    </a:cubicBezTo>
                    <a:cubicBezTo>
                      <a:pt x="8752" y="350"/>
                      <a:pt x="7772" y="1"/>
                      <a:pt x="6719" y="1"/>
                    </a:cubicBezTo>
                    <a:close/>
                  </a:path>
                </a:pathLst>
              </a:custGeom>
              <a:solidFill>
                <a:srgbClr val="D49B74"/>
              </a:solidFill>
              <a:ln>
                <a:noFill/>
              </a:ln>
            </p:spPr>
            <p:txBody>
              <a:bodyPr spcFirstLastPara="1" wrap="square" lIns="121900" tIns="121900" rIns="121900" bIns="121900" anchor="ctr" anchorCtr="0">
                <a:noAutofit/>
              </a:bodyPr>
              <a:lstStyle/>
              <a:p>
                <a:endParaRPr sz="2400"/>
              </a:p>
            </p:txBody>
          </p:sp>
          <p:sp>
            <p:nvSpPr>
              <p:cNvPr id="109" name="Google Shape;3958;p33">
                <a:extLst>
                  <a:ext uri="{FF2B5EF4-FFF2-40B4-BE49-F238E27FC236}">
                    <a16:creationId xmlns:a16="http://schemas.microsoft.com/office/drawing/2014/main" id="{0B77B7F6-7901-7B58-0484-A9EB70ED11E4}"/>
                  </a:ext>
                </a:extLst>
              </p:cNvPr>
              <p:cNvSpPr/>
              <p:nvPr/>
            </p:nvSpPr>
            <p:spPr>
              <a:xfrm>
                <a:off x="4916425" y="3976700"/>
                <a:ext cx="279400" cy="247900"/>
              </a:xfrm>
              <a:custGeom>
                <a:avLst/>
                <a:gdLst/>
                <a:ahLst/>
                <a:cxnLst/>
                <a:rect l="l" t="t" r="r" b="b"/>
                <a:pathLst>
                  <a:path w="11176" h="9916" extrusionOk="0">
                    <a:moveTo>
                      <a:pt x="4471" y="1"/>
                    </a:moveTo>
                    <a:cubicBezTo>
                      <a:pt x="3420" y="1"/>
                      <a:pt x="2438" y="350"/>
                      <a:pt x="1702" y="1072"/>
                    </a:cubicBezTo>
                    <a:cubicBezTo>
                      <a:pt x="1" y="2773"/>
                      <a:pt x="334" y="5909"/>
                      <a:pt x="2502" y="8044"/>
                    </a:cubicBezTo>
                    <a:cubicBezTo>
                      <a:pt x="3731" y="9273"/>
                      <a:pt x="5292" y="9916"/>
                      <a:pt x="6720" y="9916"/>
                    </a:cubicBezTo>
                    <a:cubicBezTo>
                      <a:pt x="7772" y="9916"/>
                      <a:pt x="8752" y="9566"/>
                      <a:pt x="9474" y="8844"/>
                    </a:cubicBezTo>
                    <a:cubicBezTo>
                      <a:pt x="11175" y="7110"/>
                      <a:pt x="10842" y="3974"/>
                      <a:pt x="8674" y="1873"/>
                    </a:cubicBezTo>
                    <a:cubicBezTo>
                      <a:pt x="7445" y="644"/>
                      <a:pt x="5895" y="1"/>
                      <a:pt x="4471" y="1"/>
                    </a:cubicBezTo>
                    <a:close/>
                  </a:path>
                </a:pathLst>
              </a:custGeom>
              <a:solidFill>
                <a:srgbClr val="D49B74"/>
              </a:solidFill>
              <a:ln>
                <a:noFill/>
              </a:ln>
            </p:spPr>
            <p:txBody>
              <a:bodyPr spcFirstLastPara="1" wrap="square" lIns="121900" tIns="121900" rIns="121900" bIns="121900" anchor="ctr" anchorCtr="0">
                <a:noAutofit/>
              </a:bodyPr>
              <a:lstStyle/>
              <a:p>
                <a:endParaRPr sz="2400"/>
              </a:p>
            </p:txBody>
          </p:sp>
          <p:sp>
            <p:nvSpPr>
              <p:cNvPr id="110" name="Google Shape;3959;p33">
                <a:extLst>
                  <a:ext uri="{FF2B5EF4-FFF2-40B4-BE49-F238E27FC236}">
                    <a16:creationId xmlns:a16="http://schemas.microsoft.com/office/drawing/2014/main" id="{A0BD2CAA-BC61-95D9-91A3-AA1512C6D146}"/>
                  </a:ext>
                </a:extLst>
              </p:cNvPr>
              <p:cNvSpPr/>
              <p:nvPr/>
            </p:nvSpPr>
            <p:spPr>
              <a:xfrm>
                <a:off x="4968975" y="4031725"/>
                <a:ext cx="165125" cy="147975"/>
              </a:xfrm>
              <a:custGeom>
                <a:avLst/>
                <a:gdLst/>
                <a:ahLst/>
                <a:cxnLst/>
                <a:rect l="l" t="t" r="r" b="b"/>
                <a:pathLst>
                  <a:path w="6605" h="5919" extrusionOk="0">
                    <a:moveTo>
                      <a:pt x="2671" y="1"/>
                    </a:moveTo>
                    <a:cubicBezTo>
                      <a:pt x="2037" y="1"/>
                      <a:pt x="1445" y="209"/>
                      <a:pt x="1001" y="639"/>
                    </a:cubicBezTo>
                    <a:cubicBezTo>
                      <a:pt x="0" y="1640"/>
                      <a:pt x="200" y="3508"/>
                      <a:pt x="1435" y="4809"/>
                    </a:cubicBezTo>
                    <a:cubicBezTo>
                      <a:pt x="2177" y="5532"/>
                      <a:pt x="3094" y="5919"/>
                      <a:pt x="3936" y="5919"/>
                    </a:cubicBezTo>
                    <a:cubicBezTo>
                      <a:pt x="4569" y="5919"/>
                      <a:pt x="5160" y="5700"/>
                      <a:pt x="5604" y="5242"/>
                    </a:cubicBezTo>
                    <a:cubicBezTo>
                      <a:pt x="6605" y="4241"/>
                      <a:pt x="6405" y="2373"/>
                      <a:pt x="5171" y="1073"/>
                    </a:cubicBezTo>
                    <a:cubicBezTo>
                      <a:pt x="4428" y="368"/>
                      <a:pt x="3512" y="1"/>
                      <a:pt x="2671" y="1"/>
                    </a:cubicBezTo>
                    <a:close/>
                  </a:path>
                </a:pathLst>
              </a:custGeom>
              <a:solidFill>
                <a:srgbClr val="FCEBC8"/>
              </a:solidFill>
              <a:ln>
                <a:noFill/>
              </a:ln>
            </p:spPr>
            <p:txBody>
              <a:bodyPr spcFirstLastPara="1" wrap="square" lIns="121900" tIns="121900" rIns="121900" bIns="121900" anchor="ctr" anchorCtr="0">
                <a:noAutofit/>
              </a:bodyPr>
              <a:lstStyle/>
              <a:p>
                <a:endParaRPr sz="2400"/>
              </a:p>
            </p:txBody>
          </p:sp>
          <p:sp>
            <p:nvSpPr>
              <p:cNvPr id="111" name="Google Shape;3960;p33">
                <a:extLst>
                  <a:ext uri="{FF2B5EF4-FFF2-40B4-BE49-F238E27FC236}">
                    <a16:creationId xmlns:a16="http://schemas.microsoft.com/office/drawing/2014/main" id="{E3DBC045-0F2E-FA06-F9DA-559B5268BB86}"/>
                  </a:ext>
                </a:extLst>
              </p:cNvPr>
              <p:cNvSpPr/>
              <p:nvPr/>
            </p:nvSpPr>
            <p:spPr>
              <a:xfrm>
                <a:off x="4968975" y="4022675"/>
                <a:ext cx="165125" cy="166800"/>
              </a:xfrm>
              <a:custGeom>
                <a:avLst/>
                <a:gdLst/>
                <a:ahLst/>
                <a:cxnLst/>
                <a:rect l="l" t="t" r="r" b="b"/>
                <a:pathLst>
                  <a:path w="6605" h="6672" fill="none" extrusionOk="0">
                    <a:moveTo>
                      <a:pt x="1001" y="1001"/>
                    </a:moveTo>
                    <a:cubicBezTo>
                      <a:pt x="0" y="2002"/>
                      <a:pt x="200" y="3870"/>
                      <a:pt x="1435" y="5171"/>
                    </a:cubicBezTo>
                    <a:cubicBezTo>
                      <a:pt x="2735" y="6438"/>
                      <a:pt x="4570" y="6672"/>
                      <a:pt x="5604" y="5604"/>
                    </a:cubicBezTo>
                    <a:cubicBezTo>
                      <a:pt x="6605" y="4603"/>
                      <a:pt x="6405" y="2735"/>
                      <a:pt x="5171" y="1435"/>
                    </a:cubicBezTo>
                    <a:cubicBezTo>
                      <a:pt x="3870" y="200"/>
                      <a:pt x="2035" y="0"/>
                      <a:pt x="1001" y="1001"/>
                    </a:cubicBezTo>
                    <a:close/>
                  </a:path>
                </a:pathLst>
              </a:custGeom>
              <a:noFill/>
              <a:ln w="10850" cap="rnd" cmpd="sng">
                <a:solidFill>
                  <a:srgbClr val="73324D"/>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2" name="Google Shape;3961;p33">
                <a:extLst>
                  <a:ext uri="{FF2B5EF4-FFF2-40B4-BE49-F238E27FC236}">
                    <a16:creationId xmlns:a16="http://schemas.microsoft.com/office/drawing/2014/main" id="{3418C102-C2B9-2286-B6E2-7B5DC30AE309}"/>
                  </a:ext>
                </a:extLst>
              </p:cNvPr>
              <p:cNvSpPr/>
              <p:nvPr/>
            </p:nvSpPr>
            <p:spPr>
              <a:xfrm>
                <a:off x="4916425" y="3976700"/>
                <a:ext cx="279400" cy="247900"/>
              </a:xfrm>
              <a:custGeom>
                <a:avLst/>
                <a:gdLst/>
                <a:ahLst/>
                <a:cxnLst/>
                <a:rect l="l" t="t" r="r" b="b"/>
                <a:pathLst>
                  <a:path w="11176" h="9916" extrusionOk="0">
                    <a:moveTo>
                      <a:pt x="4471" y="1"/>
                    </a:moveTo>
                    <a:cubicBezTo>
                      <a:pt x="3420" y="1"/>
                      <a:pt x="2438" y="350"/>
                      <a:pt x="1702" y="1072"/>
                    </a:cubicBezTo>
                    <a:cubicBezTo>
                      <a:pt x="1" y="2773"/>
                      <a:pt x="334" y="5909"/>
                      <a:pt x="2502" y="8044"/>
                    </a:cubicBezTo>
                    <a:cubicBezTo>
                      <a:pt x="3731" y="9273"/>
                      <a:pt x="5292" y="9916"/>
                      <a:pt x="6720" y="9916"/>
                    </a:cubicBezTo>
                    <a:cubicBezTo>
                      <a:pt x="7772" y="9916"/>
                      <a:pt x="8752" y="9566"/>
                      <a:pt x="9474" y="8844"/>
                    </a:cubicBezTo>
                    <a:cubicBezTo>
                      <a:pt x="11175" y="7110"/>
                      <a:pt x="10842" y="3974"/>
                      <a:pt x="8674" y="1873"/>
                    </a:cubicBezTo>
                    <a:cubicBezTo>
                      <a:pt x="7445" y="644"/>
                      <a:pt x="5895" y="1"/>
                      <a:pt x="4471" y="1"/>
                    </a:cubicBezTo>
                    <a:close/>
                  </a:path>
                </a:pathLst>
              </a:custGeom>
              <a:solidFill>
                <a:srgbClr val="D49B74"/>
              </a:solidFill>
              <a:ln>
                <a:noFill/>
              </a:ln>
            </p:spPr>
            <p:txBody>
              <a:bodyPr spcFirstLastPara="1" wrap="square" lIns="121900" tIns="121900" rIns="121900" bIns="121900" anchor="ctr" anchorCtr="0">
                <a:noAutofit/>
              </a:bodyPr>
              <a:lstStyle/>
              <a:p>
                <a:endParaRPr sz="2400"/>
              </a:p>
            </p:txBody>
          </p:sp>
          <p:sp>
            <p:nvSpPr>
              <p:cNvPr id="113" name="Google Shape;3962;p33">
                <a:extLst>
                  <a:ext uri="{FF2B5EF4-FFF2-40B4-BE49-F238E27FC236}">
                    <a16:creationId xmlns:a16="http://schemas.microsoft.com/office/drawing/2014/main" id="{75689206-F468-AD54-B600-6EC795283CB4}"/>
                  </a:ext>
                </a:extLst>
              </p:cNvPr>
              <p:cNvSpPr/>
              <p:nvPr/>
            </p:nvSpPr>
            <p:spPr>
              <a:xfrm>
                <a:off x="4369375" y="3997650"/>
                <a:ext cx="775575" cy="609625"/>
              </a:xfrm>
              <a:custGeom>
                <a:avLst/>
                <a:gdLst/>
                <a:ahLst/>
                <a:cxnLst/>
                <a:rect l="l" t="t" r="r" b="b"/>
                <a:pathLst>
                  <a:path w="31023" h="24385" extrusionOk="0">
                    <a:moveTo>
                      <a:pt x="15511" y="0"/>
                    </a:moveTo>
                    <a:cubicBezTo>
                      <a:pt x="6805" y="0"/>
                      <a:pt x="0" y="6105"/>
                      <a:pt x="0" y="13710"/>
                    </a:cubicBezTo>
                    <a:cubicBezTo>
                      <a:pt x="0" y="21282"/>
                      <a:pt x="6805" y="24385"/>
                      <a:pt x="15511" y="24385"/>
                    </a:cubicBezTo>
                    <a:cubicBezTo>
                      <a:pt x="24218" y="24385"/>
                      <a:pt x="31023" y="21249"/>
                      <a:pt x="31023" y="13710"/>
                    </a:cubicBezTo>
                    <a:cubicBezTo>
                      <a:pt x="31023" y="6105"/>
                      <a:pt x="24218" y="0"/>
                      <a:pt x="15511" y="0"/>
                    </a:cubicBezTo>
                    <a:close/>
                  </a:path>
                </a:pathLst>
              </a:custGeom>
              <a:solidFill>
                <a:srgbClr val="D49B74"/>
              </a:solidFill>
              <a:ln>
                <a:noFill/>
              </a:ln>
            </p:spPr>
            <p:txBody>
              <a:bodyPr spcFirstLastPara="1" wrap="square" lIns="121900" tIns="121900" rIns="121900" bIns="121900" anchor="ctr" anchorCtr="0">
                <a:noAutofit/>
              </a:bodyPr>
              <a:lstStyle/>
              <a:p>
                <a:endParaRPr sz="2400"/>
              </a:p>
            </p:txBody>
          </p:sp>
          <p:sp>
            <p:nvSpPr>
              <p:cNvPr id="114" name="Google Shape;3963;p33">
                <a:extLst>
                  <a:ext uri="{FF2B5EF4-FFF2-40B4-BE49-F238E27FC236}">
                    <a16:creationId xmlns:a16="http://schemas.microsoft.com/office/drawing/2014/main" id="{942F5AD5-0D91-F2FA-323F-C1955B3D5642}"/>
                  </a:ext>
                </a:extLst>
              </p:cNvPr>
              <p:cNvSpPr/>
              <p:nvPr/>
            </p:nvSpPr>
            <p:spPr>
              <a:xfrm>
                <a:off x="4391050" y="4143575"/>
                <a:ext cx="753900" cy="463700"/>
              </a:xfrm>
              <a:custGeom>
                <a:avLst/>
                <a:gdLst/>
                <a:ahLst/>
                <a:cxnLst/>
                <a:rect l="l" t="t" r="r" b="b"/>
                <a:pathLst>
                  <a:path w="30156" h="18548" extrusionOk="0">
                    <a:moveTo>
                      <a:pt x="27354" y="1"/>
                    </a:moveTo>
                    <a:lnTo>
                      <a:pt x="27354" y="1"/>
                    </a:lnTo>
                    <a:cubicBezTo>
                      <a:pt x="28321" y="1769"/>
                      <a:pt x="28821" y="3737"/>
                      <a:pt x="28821" y="5872"/>
                    </a:cubicBezTo>
                    <a:cubicBezTo>
                      <a:pt x="28821" y="13411"/>
                      <a:pt x="22016" y="16546"/>
                      <a:pt x="13310" y="16546"/>
                    </a:cubicBezTo>
                    <a:cubicBezTo>
                      <a:pt x="7606" y="16546"/>
                      <a:pt x="2669" y="15212"/>
                      <a:pt x="1" y="12110"/>
                    </a:cubicBezTo>
                    <a:lnTo>
                      <a:pt x="1" y="12110"/>
                    </a:lnTo>
                    <a:cubicBezTo>
                      <a:pt x="2136" y="16613"/>
                      <a:pt x="7773" y="18548"/>
                      <a:pt x="14611" y="18548"/>
                    </a:cubicBezTo>
                    <a:cubicBezTo>
                      <a:pt x="23317" y="18548"/>
                      <a:pt x="30122" y="15445"/>
                      <a:pt x="30122" y="7873"/>
                    </a:cubicBezTo>
                    <a:cubicBezTo>
                      <a:pt x="30156" y="4904"/>
                      <a:pt x="29121" y="2203"/>
                      <a:pt x="27354" y="1"/>
                    </a:cubicBezTo>
                    <a:close/>
                  </a:path>
                </a:pathLst>
              </a:custGeom>
              <a:solidFill>
                <a:srgbClr val="D49B74"/>
              </a:solidFill>
              <a:ln>
                <a:noFill/>
              </a:ln>
            </p:spPr>
            <p:txBody>
              <a:bodyPr spcFirstLastPara="1" wrap="square" lIns="121900" tIns="121900" rIns="121900" bIns="121900" anchor="ctr" anchorCtr="0">
                <a:noAutofit/>
              </a:bodyPr>
              <a:lstStyle/>
              <a:p>
                <a:endParaRPr sz="2400"/>
              </a:p>
            </p:txBody>
          </p:sp>
          <p:sp>
            <p:nvSpPr>
              <p:cNvPr id="115" name="Google Shape;3964;p33">
                <a:extLst>
                  <a:ext uri="{FF2B5EF4-FFF2-40B4-BE49-F238E27FC236}">
                    <a16:creationId xmlns:a16="http://schemas.microsoft.com/office/drawing/2014/main" id="{F91016ED-9037-1F3F-4B1A-5757A2748859}"/>
                  </a:ext>
                </a:extLst>
              </p:cNvPr>
              <p:cNvSpPr/>
              <p:nvPr/>
            </p:nvSpPr>
            <p:spPr>
              <a:xfrm>
                <a:off x="4548675" y="4312875"/>
                <a:ext cx="139275" cy="140125"/>
              </a:xfrm>
              <a:custGeom>
                <a:avLst/>
                <a:gdLst/>
                <a:ahLst/>
                <a:cxnLst/>
                <a:rect l="l" t="t" r="r" b="b"/>
                <a:pathLst>
                  <a:path w="5571" h="5605" extrusionOk="0">
                    <a:moveTo>
                      <a:pt x="2802" y="0"/>
                    </a:moveTo>
                    <a:cubicBezTo>
                      <a:pt x="1234" y="0"/>
                      <a:pt x="0" y="1268"/>
                      <a:pt x="0" y="2802"/>
                    </a:cubicBezTo>
                    <a:cubicBezTo>
                      <a:pt x="0" y="4337"/>
                      <a:pt x="1234" y="5604"/>
                      <a:pt x="2802" y="5604"/>
                    </a:cubicBezTo>
                    <a:cubicBezTo>
                      <a:pt x="4337" y="5604"/>
                      <a:pt x="5571" y="4337"/>
                      <a:pt x="5571" y="2802"/>
                    </a:cubicBezTo>
                    <a:cubicBezTo>
                      <a:pt x="5571" y="1268"/>
                      <a:pt x="4337" y="0"/>
                      <a:pt x="2802"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6" name="Google Shape;3965;p33">
                <a:extLst>
                  <a:ext uri="{FF2B5EF4-FFF2-40B4-BE49-F238E27FC236}">
                    <a16:creationId xmlns:a16="http://schemas.microsoft.com/office/drawing/2014/main" id="{A5169282-821A-D788-5A19-F3A0414D2437}"/>
                  </a:ext>
                </a:extLst>
              </p:cNvPr>
              <p:cNvSpPr/>
              <p:nvPr/>
            </p:nvSpPr>
            <p:spPr>
              <a:xfrm>
                <a:off x="4828025" y="4312875"/>
                <a:ext cx="139300" cy="140125"/>
              </a:xfrm>
              <a:custGeom>
                <a:avLst/>
                <a:gdLst/>
                <a:ahLst/>
                <a:cxnLst/>
                <a:rect l="l" t="t" r="r" b="b"/>
                <a:pathLst>
                  <a:path w="5572" h="5605" extrusionOk="0">
                    <a:moveTo>
                      <a:pt x="2769" y="0"/>
                    </a:moveTo>
                    <a:cubicBezTo>
                      <a:pt x="1235" y="0"/>
                      <a:pt x="1" y="1268"/>
                      <a:pt x="1" y="2802"/>
                    </a:cubicBezTo>
                    <a:cubicBezTo>
                      <a:pt x="1" y="4337"/>
                      <a:pt x="1235" y="5604"/>
                      <a:pt x="2769" y="5604"/>
                    </a:cubicBezTo>
                    <a:cubicBezTo>
                      <a:pt x="4337" y="5604"/>
                      <a:pt x="5571" y="4337"/>
                      <a:pt x="5571" y="2802"/>
                    </a:cubicBezTo>
                    <a:cubicBezTo>
                      <a:pt x="5571" y="1268"/>
                      <a:pt x="4337" y="0"/>
                      <a:pt x="2769"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7" name="Google Shape;3966;p33">
                <a:extLst>
                  <a:ext uri="{FF2B5EF4-FFF2-40B4-BE49-F238E27FC236}">
                    <a16:creationId xmlns:a16="http://schemas.microsoft.com/office/drawing/2014/main" id="{6EF5454E-E408-50B6-3F9C-E292D1DF9D92}"/>
                  </a:ext>
                </a:extLst>
              </p:cNvPr>
              <p:cNvSpPr/>
              <p:nvPr/>
            </p:nvSpPr>
            <p:spPr>
              <a:xfrm>
                <a:off x="4690425" y="4265350"/>
                <a:ext cx="137625" cy="109250"/>
              </a:xfrm>
              <a:custGeom>
                <a:avLst/>
                <a:gdLst/>
                <a:ahLst/>
                <a:cxnLst/>
                <a:rect l="l" t="t" r="r" b="b"/>
                <a:pathLst>
                  <a:path w="5505" h="4370" extrusionOk="0">
                    <a:moveTo>
                      <a:pt x="2736" y="0"/>
                    </a:moveTo>
                    <a:cubicBezTo>
                      <a:pt x="1202" y="0"/>
                      <a:pt x="1" y="1134"/>
                      <a:pt x="1" y="2469"/>
                    </a:cubicBezTo>
                    <a:cubicBezTo>
                      <a:pt x="1" y="3836"/>
                      <a:pt x="1202" y="4370"/>
                      <a:pt x="2736" y="4370"/>
                    </a:cubicBezTo>
                    <a:cubicBezTo>
                      <a:pt x="4304" y="4370"/>
                      <a:pt x="5505" y="3803"/>
                      <a:pt x="5505" y="2469"/>
                    </a:cubicBezTo>
                    <a:cubicBezTo>
                      <a:pt x="5505" y="1134"/>
                      <a:pt x="4237" y="33"/>
                      <a:pt x="2736"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18" name="Google Shape;3967;p33">
                <a:extLst>
                  <a:ext uri="{FF2B5EF4-FFF2-40B4-BE49-F238E27FC236}">
                    <a16:creationId xmlns:a16="http://schemas.microsoft.com/office/drawing/2014/main" id="{D8ACC839-CBBC-1542-11A3-B91ED49D5589}"/>
                  </a:ext>
                </a:extLst>
              </p:cNvPr>
              <p:cNvSpPr/>
              <p:nvPr/>
            </p:nvSpPr>
            <p:spPr>
              <a:xfrm>
                <a:off x="4690425" y="4265350"/>
                <a:ext cx="137625" cy="109250"/>
              </a:xfrm>
              <a:custGeom>
                <a:avLst/>
                <a:gdLst/>
                <a:ahLst/>
                <a:cxnLst/>
                <a:rect l="l" t="t" r="r" b="b"/>
                <a:pathLst>
                  <a:path w="5505" h="4370" fill="none" extrusionOk="0">
                    <a:moveTo>
                      <a:pt x="5505" y="2469"/>
                    </a:moveTo>
                    <a:cubicBezTo>
                      <a:pt x="5505" y="3803"/>
                      <a:pt x="4304" y="4370"/>
                      <a:pt x="2736" y="4370"/>
                    </a:cubicBezTo>
                    <a:cubicBezTo>
                      <a:pt x="1202" y="4370"/>
                      <a:pt x="1" y="3836"/>
                      <a:pt x="1" y="2469"/>
                    </a:cubicBezTo>
                    <a:cubicBezTo>
                      <a:pt x="1" y="1134"/>
                      <a:pt x="1202" y="0"/>
                      <a:pt x="2736" y="0"/>
                    </a:cubicBezTo>
                    <a:cubicBezTo>
                      <a:pt x="4237" y="33"/>
                      <a:pt x="5505" y="1134"/>
                      <a:pt x="5505" y="2469"/>
                    </a:cubicBezTo>
                    <a:close/>
                  </a:path>
                </a:pathLst>
              </a:custGeom>
              <a:noFill/>
              <a:ln w="1085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9" name="Google Shape;3968;p33">
                <a:extLst>
                  <a:ext uri="{FF2B5EF4-FFF2-40B4-BE49-F238E27FC236}">
                    <a16:creationId xmlns:a16="http://schemas.microsoft.com/office/drawing/2014/main" id="{28D631BF-65DF-ADA0-C6CD-AEA69341C776}"/>
                  </a:ext>
                </a:extLst>
              </p:cNvPr>
              <p:cNvSpPr/>
              <p:nvPr/>
            </p:nvSpPr>
            <p:spPr>
              <a:xfrm>
                <a:off x="4691275" y="4287025"/>
                <a:ext cx="136775" cy="87575"/>
              </a:xfrm>
              <a:custGeom>
                <a:avLst/>
                <a:gdLst/>
                <a:ahLst/>
                <a:cxnLst/>
                <a:rect l="l" t="t" r="r" b="b"/>
                <a:pathLst>
                  <a:path w="5471" h="3503" extrusionOk="0">
                    <a:moveTo>
                      <a:pt x="4770" y="0"/>
                    </a:moveTo>
                    <a:cubicBezTo>
                      <a:pt x="4870" y="301"/>
                      <a:pt x="4970" y="634"/>
                      <a:pt x="4970" y="968"/>
                    </a:cubicBezTo>
                    <a:cubicBezTo>
                      <a:pt x="4970" y="2302"/>
                      <a:pt x="3770" y="2869"/>
                      <a:pt x="2202" y="2869"/>
                    </a:cubicBezTo>
                    <a:cubicBezTo>
                      <a:pt x="1301" y="2869"/>
                      <a:pt x="501" y="2669"/>
                      <a:pt x="0" y="2269"/>
                    </a:cubicBezTo>
                    <a:lnTo>
                      <a:pt x="0" y="2269"/>
                    </a:lnTo>
                    <a:cubicBezTo>
                      <a:pt x="334" y="3136"/>
                      <a:pt x="1368" y="3503"/>
                      <a:pt x="2669" y="3503"/>
                    </a:cubicBezTo>
                    <a:cubicBezTo>
                      <a:pt x="4203" y="3503"/>
                      <a:pt x="5437" y="2969"/>
                      <a:pt x="5437" y="1602"/>
                    </a:cubicBezTo>
                    <a:cubicBezTo>
                      <a:pt x="5471" y="1001"/>
                      <a:pt x="5171" y="434"/>
                      <a:pt x="4770"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20" name="Google Shape;3969;p33">
                <a:extLst>
                  <a:ext uri="{FF2B5EF4-FFF2-40B4-BE49-F238E27FC236}">
                    <a16:creationId xmlns:a16="http://schemas.microsoft.com/office/drawing/2014/main" id="{3272DA35-5156-EBC7-C87C-E8AE0978FCE9}"/>
                  </a:ext>
                </a:extLst>
              </p:cNvPr>
              <p:cNvSpPr/>
              <p:nvPr/>
            </p:nvSpPr>
            <p:spPr>
              <a:xfrm>
                <a:off x="4736300" y="4278900"/>
                <a:ext cx="45900" cy="28575"/>
              </a:xfrm>
              <a:custGeom>
                <a:avLst/>
                <a:gdLst/>
                <a:ahLst/>
                <a:cxnLst/>
                <a:rect l="l" t="t" r="r" b="b"/>
                <a:pathLst>
                  <a:path w="1836" h="1143" extrusionOk="0">
                    <a:moveTo>
                      <a:pt x="897" y="0"/>
                    </a:moveTo>
                    <a:cubicBezTo>
                      <a:pt x="676" y="0"/>
                      <a:pt x="451" y="42"/>
                      <a:pt x="234" y="125"/>
                    </a:cubicBezTo>
                    <a:cubicBezTo>
                      <a:pt x="34" y="192"/>
                      <a:pt x="1" y="459"/>
                      <a:pt x="101" y="592"/>
                    </a:cubicBezTo>
                    <a:lnTo>
                      <a:pt x="534" y="993"/>
                    </a:lnTo>
                    <a:cubicBezTo>
                      <a:pt x="634" y="1093"/>
                      <a:pt x="759" y="1143"/>
                      <a:pt x="880" y="1143"/>
                    </a:cubicBezTo>
                    <a:cubicBezTo>
                      <a:pt x="1001" y="1143"/>
                      <a:pt x="1118" y="1093"/>
                      <a:pt x="1201" y="993"/>
                    </a:cubicBezTo>
                    <a:lnTo>
                      <a:pt x="1668" y="592"/>
                    </a:lnTo>
                    <a:cubicBezTo>
                      <a:pt x="1835" y="425"/>
                      <a:pt x="1735" y="159"/>
                      <a:pt x="1535" y="125"/>
                    </a:cubicBezTo>
                    <a:cubicBezTo>
                      <a:pt x="1335" y="42"/>
                      <a:pt x="1118" y="0"/>
                      <a:pt x="897"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21" name="Google Shape;3970;p33">
                <a:extLst>
                  <a:ext uri="{FF2B5EF4-FFF2-40B4-BE49-F238E27FC236}">
                    <a16:creationId xmlns:a16="http://schemas.microsoft.com/office/drawing/2014/main" id="{788FF55B-AFBE-4C44-06F0-DC80F3D81D98}"/>
                  </a:ext>
                </a:extLst>
              </p:cNvPr>
              <p:cNvSpPr/>
              <p:nvPr/>
            </p:nvSpPr>
            <p:spPr>
              <a:xfrm>
                <a:off x="4757975" y="4287025"/>
                <a:ext cx="25" cy="32550"/>
              </a:xfrm>
              <a:custGeom>
                <a:avLst/>
                <a:gdLst/>
                <a:ahLst/>
                <a:cxnLst/>
                <a:rect l="l" t="t" r="r" b="b"/>
                <a:pathLst>
                  <a:path w="1" h="1302" fill="none" extrusionOk="0">
                    <a:moveTo>
                      <a:pt x="1" y="1301"/>
                    </a:moveTo>
                    <a:lnTo>
                      <a:pt x="1" y="0"/>
                    </a:lnTo>
                  </a:path>
                </a:pathLst>
              </a:custGeom>
              <a:noFill/>
              <a:ln w="1085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2" name="Google Shape;3971;p33">
                <a:extLst>
                  <a:ext uri="{FF2B5EF4-FFF2-40B4-BE49-F238E27FC236}">
                    <a16:creationId xmlns:a16="http://schemas.microsoft.com/office/drawing/2014/main" id="{B97CA560-C56E-C88F-25E3-C171CEE07522}"/>
                  </a:ext>
                </a:extLst>
              </p:cNvPr>
              <p:cNvSpPr/>
              <p:nvPr/>
            </p:nvSpPr>
            <p:spPr>
              <a:xfrm>
                <a:off x="4631225" y="4282850"/>
                <a:ext cx="41725" cy="41725"/>
              </a:xfrm>
              <a:custGeom>
                <a:avLst/>
                <a:gdLst/>
                <a:ahLst/>
                <a:cxnLst/>
                <a:rect l="l" t="t" r="r" b="b"/>
                <a:pathLst>
                  <a:path w="1669" h="1669" extrusionOk="0">
                    <a:moveTo>
                      <a:pt x="834" y="1"/>
                    </a:moveTo>
                    <a:cubicBezTo>
                      <a:pt x="367" y="1"/>
                      <a:pt x="1" y="368"/>
                      <a:pt x="1" y="835"/>
                    </a:cubicBezTo>
                    <a:cubicBezTo>
                      <a:pt x="1" y="1302"/>
                      <a:pt x="367" y="1668"/>
                      <a:pt x="834" y="1668"/>
                    </a:cubicBezTo>
                    <a:cubicBezTo>
                      <a:pt x="1268" y="1668"/>
                      <a:pt x="1668" y="1302"/>
                      <a:pt x="1668" y="835"/>
                    </a:cubicBezTo>
                    <a:cubicBezTo>
                      <a:pt x="1668" y="368"/>
                      <a:pt x="1268" y="1"/>
                      <a:pt x="834"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23" name="Google Shape;3972;p33">
                <a:extLst>
                  <a:ext uri="{FF2B5EF4-FFF2-40B4-BE49-F238E27FC236}">
                    <a16:creationId xmlns:a16="http://schemas.microsoft.com/office/drawing/2014/main" id="{788FA230-08DE-5C3C-E361-78A00C788B26}"/>
                  </a:ext>
                </a:extLst>
              </p:cNvPr>
              <p:cNvSpPr/>
              <p:nvPr/>
            </p:nvSpPr>
            <p:spPr>
              <a:xfrm>
                <a:off x="4844700" y="4282850"/>
                <a:ext cx="41725" cy="41725"/>
              </a:xfrm>
              <a:custGeom>
                <a:avLst/>
                <a:gdLst/>
                <a:ahLst/>
                <a:cxnLst/>
                <a:rect l="l" t="t" r="r" b="b"/>
                <a:pathLst>
                  <a:path w="1669" h="1669" extrusionOk="0">
                    <a:moveTo>
                      <a:pt x="835" y="1"/>
                    </a:moveTo>
                    <a:cubicBezTo>
                      <a:pt x="368" y="1"/>
                      <a:pt x="1" y="368"/>
                      <a:pt x="1" y="835"/>
                    </a:cubicBezTo>
                    <a:cubicBezTo>
                      <a:pt x="1" y="1302"/>
                      <a:pt x="368" y="1668"/>
                      <a:pt x="835" y="1668"/>
                    </a:cubicBezTo>
                    <a:cubicBezTo>
                      <a:pt x="1302" y="1668"/>
                      <a:pt x="1669" y="1302"/>
                      <a:pt x="1669" y="835"/>
                    </a:cubicBezTo>
                    <a:cubicBezTo>
                      <a:pt x="1669" y="368"/>
                      <a:pt x="1302" y="1"/>
                      <a:pt x="835"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24" name="Google Shape;3973;p33">
                <a:extLst>
                  <a:ext uri="{FF2B5EF4-FFF2-40B4-BE49-F238E27FC236}">
                    <a16:creationId xmlns:a16="http://schemas.microsoft.com/office/drawing/2014/main" id="{75E5CAF4-5E0C-D215-E910-98C26937E861}"/>
                  </a:ext>
                </a:extLst>
              </p:cNvPr>
              <p:cNvSpPr/>
              <p:nvPr/>
            </p:nvSpPr>
            <p:spPr>
              <a:xfrm>
                <a:off x="4727125" y="4304525"/>
                <a:ext cx="62575" cy="18375"/>
              </a:xfrm>
              <a:custGeom>
                <a:avLst/>
                <a:gdLst/>
                <a:ahLst/>
                <a:cxnLst/>
                <a:rect l="l" t="t" r="r" b="b"/>
                <a:pathLst>
                  <a:path w="2503" h="735" fill="none" extrusionOk="0">
                    <a:moveTo>
                      <a:pt x="2502" y="1"/>
                    </a:moveTo>
                    <a:cubicBezTo>
                      <a:pt x="2236" y="435"/>
                      <a:pt x="1735" y="735"/>
                      <a:pt x="1235" y="735"/>
                    </a:cubicBezTo>
                    <a:cubicBezTo>
                      <a:pt x="734" y="735"/>
                      <a:pt x="267" y="468"/>
                      <a:pt x="1" y="34"/>
                    </a:cubicBezTo>
                  </a:path>
                </a:pathLst>
              </a:custGeom>
              <a:noFill/>
              <a:ln w="1085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5" name="Google Shape;3974;p33">
                <a:extLst>
                  <a:ext uri="{FF2B5EF4-FFF2-40B4-BE49-F238E27FC236}">
                    <a16:creationId xmlns:a16="http://schemas.microsoft.com/office/drawing/2014/main" id="{435327EF-C711-29BA-7EE7-DA195EF6CBF7}"/>
                  </a:ext>
                </a:extLst>
              </p:cNvPr>
              <p:cNvSpPr/>
              <p:nvPr/>
            </p:nvSpPr>
            <p:spPr>
              <a:xfrm>
                <a:off x="4320175" y="3960950"/>
                <a:ext cx="257700" cy="256050"/>
              </a:xfrm>
              <a:custGeom>
                <a:avLst/>
                <a:gdLst/>
                <a:ahLst/>
                <a:cxnLst/>
                <a:rect l="l" t="t" r="r" b="b"/>
                <a:pathLst>
                  <a:path w="10308" h="10242" fill="none" extrusionOk="0">
                    <a:moveTo>
                      <a:pt x="2936" y="10241"/>
                    </a:moveTo>
                    <a:cubicBezTo>
                      <a:pt x="2469" y="10075"/>
                      <a:pt x="2102" y="9808"/>
                      <a:pt x="1702" y="9474"/>
                    </a:cubicBezTo>
                    <a:cubicBezTo>
                      <a:pt x="0" y="7740"/>
                      <a:pt x="334" y="4637"/>
                      <a:pt x="2502" y="2503"/>
                    </a:cubicBezTo>
                    <a:cubicBezTo>
                      <a:pt x="4637" y="368"/>
                      <a:pt x="7773" y="1"/>
                      <a:pt x="9474" y="1702"/>
                    </a:cubicBezTo>
                    <a:cubicBezTo>
                      <a:pt x="9841" y="2069"/>
                      <a:pt x="10108" y="2503"/>
                      <a:pt x="10308" y="2970"/>
                    </a:cubicBezTo>
                  </a:path>
                </a:pathLst>
              </a:custGeom>
              <a:noFill/>
              <a:ln w="1085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6" name="Google Shape;3975;p33">
                <a:extLst>
                  <a:ext uri="{FF2B5EF4-FFF2-40B4-BE49-F238E27FC236}">
                    <a16:creationId xmlns:a16="http://schemas.microsoft.com/office/drawing/2014/main" id="{7A5C9578-F297-55AD-B072-809908583201}"/>
                  </a:ext>
                </a:extLst>
              </p:cNvPr>
              <p:cNvSpPr/>
              <p:nvPr/>
            </p:nvSpPr>
            <p:spPr>
              <a:xfrm>
                <a:off x="4939775" y="3960950"/>
                <a:ext cx="256875" cy="257725"/>
              </a:xfrm>
              <a:custGeom>
                <a:avLst/>
                <a:gdLst/>
                <a:ahLst/>
                <a:cxnLst/>
                <a:rect l="l" t="t" r="r" b="b"/>
                <a:pathLst>
                  <a:path w="10275" h="10309" fill="none" extrusionOk="0">
                    <a:moveTo>
                      <a:pt x="7273" y="10308"/>
                    </a:moveTo>
                    <a:cubicBezTo>
                      <a:pt x="7740" y="10141"/>
                      <a:pt x="8207" y="9841"/>
                      <a:pt x="8573" y="9474"/>
                    </a:cubicBezTo>
                    <a:cubicBezTo>
                      <a:pt x="10275" y="7740"/>
                      <a:pt x="9941" y="4604"/>
                      <a:pt x="7773" y="2503"/>
                    </a:cubicBezTo>
                    <a:cubicBezTo>
                      <a:pt x="5671" y="368"/>
                      <a:pt x="2536" y="1"/>
                      <a:pt x="835" y="1702"/>
                    </a:cubicBezTo>
                    <a:cubicBezTo>
                      <a:pt x="434" y="2069"/>
                      <a:pt x="201" y="2503"/>
                      <a:pt x="1" y="3003"/>
                    </a:cubicBezTo>
                  </a:path>
                </a:pathLst>
              </a:custGeom>
              <a:noFill/>
              <a:ln w="1085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7" name="Google Shape;3976;p33">
                <a:extLst>
                  <a:ext uri="{FF2B5EF4-FFF2-40B4-BE49-F238E27FC236}">
                    <a16:creationId xmlns:a16="http://schemas.microsoft.com/office/drawing/2014/main" id="{A19B95F7-B15C-59DF-1713-8286D37969E0}"/>
                  </a:ext>
                </a:extLst>
              </p:cNvPr>
              <p:cNvSpPr/>
              <p:nvPr/>
            </p:nvSpPr>
            <p:spPr>
              <a:xfrm>
                <a:off x="4369375" y="3997650"/>
                <a:ext cx="775575" cy="609625"/>
              </a:xfrm>
              <a:custGeom>
                <a:avLst/>
                <a:gdLst/>
                <a:ahLst/>
                <a:cxnLst/>
                <a:rect l="l" t="t" r="r" b="b"/>
                <a:pathLst>
                  <a:path w="31023" h="24385" fill="none" extrusionOk="0">
                    <a:moveTo>
                      <a:pt x="31023" y="13710"/>
                    </a:moveTo>
                    <a:cubicBezTo>
                      <a:pt x="31023" y="21249"/>
                      <a:pt x="24218" y="24385"/>
                      <a:pt x="15511" y="24385"/>
                    </a:cubicBezTo>
                    <a:cubicBezTo>
                      <a:pt x="6805" y="24385"/>
                      <a:pt x="0" y="21282"/>
                      <a:pt x="0" y="13710"/>
                    </a:cubicBezTo>
                    <a:cubicBezTo>
                      <a:pt x="0" y="6105"/>
                      <a:pt x="6805" y="0"/>
                      <a:pt x="15511" y="0"/>
                    </a:cubicBezTo>
                    <a:cubicBezTo>
                      <a:pt x="24218" y="0"/>
                      <a:pt x="31023" y="6105"/>
                      <a:pt x="31023" y="13710"/>
                    </a:cubicBezTo>
                    <a:close/>
                  </a:path>
                </a:pathLst>
              </a:custGeom>
              <a:noFill/>
              <a:ln w="1085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8" name="Google Shape;3977;p33">
                <a:extLst>
                  <a:ext uri="{FF2B5EF4-FFF2-40B4-BE49-F238E27FC236}">
                    <a16:creationId xmlns:a16="http://schemas.microsoft.com/office/drawing/2014/main" id="{9532B8E5-FDFF-17CA-867E-8CD073814C6B}"/>
                  </a:ext>
                </a:extLst>
              </p:cNvPr>
              <p:cNvSpPr/>
              <p:nvPr/>
            </p:nvSpPr>
            <p:spPr>
              <a:xfrm>
                <a:off x="5374250" y="3803025"/>
                <a:ext cx="329425" cy="900325"/>
              </a:xfrm>
              <a:custGeom>
                <a:avLst/>
                <a:gdLst/>
                <a:ahLst/>
                <a:cxnLst/>
                <a:rect l="l" t="t" r="r" b="b"/>
                <a:pathLst>
                  <a:path w="13177" h="36013" extrusionOk="0">
                    <a:moveTo>
                      <a:pt x="12428" y="1"/>
                    </a:moveTo>
                    <a:cubicBezTo>
                      <a:pt x="12278" y="1"/>
                      <a:pt x="12122" y="46"/>
                      <a:pt x="11976" y="147"/>
                    </a:cubicBezTo>
                    <a:lnTo>
                      <a:pt x="1569" y="6018"/>
                    </a:lnTo>
                    <a:cubicBezTo>
                      <a:pt x="1335" y="6184"/>
                      <a:pt x="1202" y="6451"/>
                      <a:pt x="1202" y="6685"/>
                    </a:cubicBezTo>
                    <a:cubicBezTo>
                      <a:pt x="1202" y="9720"/>
                      <a:pt x="1" y="30068"/>
                      <a:pt x="67" y="35238"/>
                    </a:cubicBezTo>
                    <a:cubicBezTo>
                      <a:pt x="67" y="35692"/>
                      <a:pt x="429" y="36012"/>
                      <a:pt x="836" y="36012"/>
                    </a:cubicBezTo>
                    <a:cubicBezTo>
                      <a:pt x="968" y="36012"/>
                      <a:pt x="1105" y="35979"/>
                      <a:pt x="1235" y="35906"/>
                    </a:cubicBezTo>
                    <a:lnTo>
                      <a:pt x="12710" y="29501"/>
                    </a:lnTo>
                    <a:cubicBezTo>
                      <a:pt x="12977" y="29368"/>
                      <a:pt x="13143" y="29067"/>
                      <a:pt x="13143" y="28801"/>
                    </a:cubicBezTo>
                    <a:lnTo>
                      <a:pt x="13177" y="780"/>
                    </a:lnTo>
                    <a:cubicBezTo>
                      <a:pt x="13177" y="320"/>
                      <a:pt x="12825" y="1"/>
                      <a:pt x="12428" y="1"/>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9" name="Google Shape;3978;p33">
                <a:extLst>
                  <a:ext uri="{FF2B5EF4-FFF2-40B4-BE49-F238E27FC236}">
                    <a16:creationId xmlns:a16="http://schemas.microsoft.com/office/drawing/2014/main" id="{7B4435BE-485D-1D95-07E1-2436C51F844B}"/>
                  </a:ext>
                </a:extLst>
              </p:cNvPr>
              <p:cNvSpPr/>
              <p:nvPr/>
            </p:nvSpPr>
            <p:spPr>
              <a:xfrm>
                <a:off x="5374250" y="3797500"/>
                <a:ext cx="329425" cy="910675"/>
              </a:xfrm>
              <a:custGeom>
                <a:avLst/>
                <a:gdLst/>
                <a:ahLst/>
                <a:cxnLst/>
                <a:rect l="l" t="t" r="r" b="b"/>
                <a:pathLst>
                  <a:path w="13177" h="36427" fill="none" extrusionOk="0">
                    <a:moveTo>
                      <a:pt x="1202" y="6906"/>
                    </a:moveTo>
                    <a:cubicBezTo>
                      <a:pt x="1202" y="9941"/>
                      <a:pt x="1" y="30289"/>
                      <a:pt x="67" y="35459"/>
                    </a:cubicBezTo>
                    <a:cubicBezTo>
                      <a:pt x="67" y="36060"/>
                      <a:pt x="701" y="36427"/>
                      <a:pt x="1235" y="36127"/>
                    </a:cubicBezTo>
                    <a:lnTo>
                      <a:pt x="12710" y="29722"/>
                    </a:lnTo>
                    <a:cubicBezTo>
                      <a:pt x="12977" y="29589"/>
                      <a:pt x="13143" y="29288"/>
                      <a:pt x="13143" y="29022"/>
                    </a:cubicBezTo>
                    <a:lnTo>
                      <a:pt x="13177" y="1001"/>
                    </a:lnTo>
                    <a:cubicBezTo>
                      <a:pt x="13177" y="368"/>
                      <a:pt x="12510" y="1"/>
                      <a:pt x="11976" y="368"/>
                    </a:cubicBezTo>
                    <a:lnTo>
                      <a:pt x="1569" y="6239"/>
                    </a:lnTo>
                    <a:cubicBezTo>
                      <a:pt x="1335" y="6405"/>
                      <a:pt x="1202" y="6672"/>
                      <a:pt x="1202" y="6906"/>
                    </a:cubicBezTo>
                    <a:close/>
                  </a:path>
                </a:pathLst>
              </a:custGeom>
              <a:noFill/>
              <a:ln w="1085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30" name="Google Shape;3979;p33">
                <a:extLst>
                  <a:ext uri="{FF2B5EF4-FFF2-40B4-BE49-F238E27FC236}">
                    <a16:creationId xmlns:a16="http://schemas.microsoft.com/office/drawing/2014/main" id="{EDD8C044-BB23-F5F6-9680-5EDD5F2417A6}"/>
                  </a:ext>
                </a:extLst>
              </p:cNvPr>
              <p:cNvSpPr/>
              <p:nvPr/>
            </p:nvSpPr>
            <p:spPr>
              <a:xfrm>
                <a:off x="5448475" y="3935100"/>
                <a:ext cx="211000" cy="110950"/>
              </a:xfrm>
              <a:custGeom>
                <a:avLst/>
                <a:gdLst/>
                <a:ahLst/>
                <a:cxnLst/>
                <a:rect l="l" t="t" r="r" b="b"/>
                <a:pathLst>
                  <a:path w="8440" h="4438" fill="none" extrusionOk="0">
                    <a:moveTo>
                      <a:pt x="1" y="4437"/>
                    </a:moveTo>
                    <a:lnTo>
                      <a:pt x="8440" y="1"/>
                    </a:lnTo>
                  </a:path>
                </a:pathLst>
              </a:custGeom>
              <a:noFill/>
              <a:ln w="1085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31" name="Google Shape;3980;p33">
                <a:extLst>
                  <a:ext uri="{FF2B5EF4-FFF2-40B4-BE49-F238E27FC236}">
                    <a16:creationId xmlns:a16="http://schemas.microsoft.com/office/drawing/2014/main" id="{DD46C188-0E54-5C77-0E39-C166D8F4971D}"/>
                  </a:ext>
                </a:extLst>
              </p:cNvPr>
              <p:cNvSpPr/>
              <p:nvPr/>
            </p:nvSpPr>
            <p:spPr>
              <a:xfrm>
                <a:off x="5448475" y="4044350"/>
                <a:ext cx="211000" cy="110925"/>
              </a:xfrm>
              <a:custGeom>
                <a:avLst/>
                <a:gdLst/>
                <a:ahLst/>
                <a:cxnLst/>
                <a:rect l="l" t="t" r="r" b="b"/>
                <a:pathLst>
                  <a:path w="8440" h="4437" fill="none" extrusionOk="0">
                    <a:moveTo>
                      <a:pt x="1" y="4437"/>
                    </a:moveTo>
                    <a:lnTo>
                      <a:pt x="8440" y="0"/>
                    </a:lnTo>
                  </a:path>
                </a:pathLst>
              </a:custGeom>
              <a:noFill/>
              <a:ln w="1085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32" name="Google Shape;3981;p33">
                <a:extLst>
                  <a:ext uri="{FF2B5EF4-FFF2-40B4-BE49-F238E27FC236}">
                    <a16:creationId xmlns:a16="http://schemas.microsoft.com/office/drawing/2014/main" id="{68FC4C52-3C4A-62FC-5AFB-F147E1FDF8FF}"/>
                  </a:ext>
                </a:extLst>
              </p:cNvPr>
              <p:cNvSpPr/>
              <p:nvPr/>
            </p:nvSpPr>
            <p:spPr>
              <a:xfrm>
                <a:off x="5448475" y="4153600"/>
                <a:ext cx="212675" cy="111775"/>
              </a:xfrm>
              <a:custGeom>
                <a:avLst/>
                <a:gdLst/>
                <a:ahLst/>
                <a:cxnLst/>
                <a:rect l="l" t="t" r="r" b="b"/>
                <a:pathLst>
                  <a:path w="8507" h="4471" fill="none" extrusionOk="0">
                    <a:moveTo>
                      <a:pt x="1" y="4470"/>
                    </a:moveTo>
                    <a:lnTo>
                      <a:pt x="8507" y="0"/>
                    </a:lnTo>
                  </a:path>
                </a:pathLst>
              </a:custGeom>
              <a:noFill/>
              <a:ln w="1085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33" name="Google Shape;3982;p33">
                <a:extLst>
                  <a:ext uri="{FF2B5EF4-FFF2-40B4-BE49-F238E27FC236}">
                    <a16:creationId xmlns:a16="http://schemas.microsoft.com/office/drawing/2014/main" id="{280CC576-7D33-A7F5-0A4E-C9F308B2C2C4}"/>
                  </a:ext>
                </a:extLst>
              </p:cNvPr>
              <p:cNvSpPr/>
              <p:nvPr/>
            </p:nvSpPr>
            <p:spPr>
              <a:xfrm>
                <a:off x="5448475" y="4262850"/>
                <a:ext cx="212675" cy="111750"/>
              </a:xfrm>
              <a:custGeom>
                <a:avLst/>
                <a:gdLst/>
                <a:ahLst/>
                <a:cxnLst/>
                <a:rect l="l" t="t" r="r" b="b"/>
                <a:pathLst>
                  <a:path w="8507" h="4470" fill="none" extrusionOk="0">
                    <a:moveTo>
                      <a:pt x="1" y="4470"/>
                    </a:moveTo>
                    <a:lnTo>
                      <a:pt x="8507" y="0"/>
                    </a:lnTo>
                  </a:path>
                </a:pathLst>
              </a:custGeom>
              <a:noFill/>
              <a:ln w="1085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34" name="Google Shape;3983;p33">
                <a:extLst>
                  <a:ext uri="{FF2B5EF4-FFF2-40B4-BE49-F238E27FC236}">
                    <a16:creationId xmlns:a16="http://schemas.microsoft.com/office/drawing/2014/main" id="{E622C6A0-BA1A-826F-67D3-257FD2A5E8C7}"/>
                  </a:ext>
                </a:extLst>
              </p:cNvPr>
              <p:cNvSpPr/>
              <p:nvPr/>
            </p:nvSpPr>
            <p:spPr>
              <a:xfrm>
                <a:off x="5441800" y="4426500"/>
                <a:ext cx="63400" cy="166175"/>
              </a:xfrm>
              <a:custGeom>
                <a:avLst/>
                <a:gdLst/>
                <a:ahLst/>
                <a:cxnLst/>
                <a:rect l="l" t="t" r="r" b="b"/>
                <a:pathLst>
                  <a:path w="2536" h="6647" extrusionOk="0">
                    <a:moveTo>
                      <a:pt x="2441" y="1"/>
                    </a:moveTo>
                    <a:cubicBezTo>
                      <a:pt x="2402" y="1"/>
                      <a:pt x="2355" y="19"/>
                      <a:pt x="2302" y="59"/>
                    </a:cubicBezTo>
                    <a:lnTo>
                      <a:pt x="34" y="1560"/>
                    </a:lnTo>
                    <a:cubicBezTo>
                      <a:pt x="34" y="1593"/>
                      <a:pt x="1" y="1627"/>
                      <a:pt x="1" y="1693"/>
                    </a:cubicBezTo>
                    <a:cubicBezTo>
                      <a:pt x="1" y="2227"/>
                      <a:pt x="34" y="5596"/>
                      <a:pt x="34" y="6530"/>
                    </a:cubicBezTo>
                    <a:cubicBezTo>
                      <a:pt x="34" y="6595"/>
                      <a:pt x="91" y="6646"/>
                      <a:pt x="158" y="6646"/>
                    </a:cubicBezTo>
                    <a:cubicBezTo>
                      <a:pt x="194" y="6646"/>
                      <a:pt x="233" y="6632"/>
                      <a:pt x="268" y="6597"/>
                    </a:cubicBezTo>
                    <a:lnTo>
                      <a:pt x="2469" y="5296"/>
                    </a:lnTo>
                    <a:cubicBezTo>
                      <a:pt x="2502" y="5263"/>
                      <a:pt x="2536" y="5229"/>
                      <a:pt x="2536" y="5162"/>
                    </a:cubicBezTo>
                    <a:lnTo>
                      <a:pt x="2536" y="125"/>
                    </a:lnTo>
                    <a:cubicBezTo>
                      <a:pt x="2536" y="45"/>
                      <a:pt x="2499" y="1"/>
                      <a:pt x="2441"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5" name="Google Shape;3984;p33">
                <a:extLst>
                  <a:ext uri="{FF2B5EF4-FFF2-40B4-BE49-F238E27FC236}">
                    <a16:creationId xmlns:a16="http://schemas.microsoft.com/office/drawing/2014/main" id="{15FA8A79-4ADB-2718-EBA0-E1EF0F75DC5D}"/>
                  </a:ext>
                </a:extLst>
              </p:cNvPr>
              <p:cNvSpPr/>
              <p:nvPr/>
            </p:nvSpPr>
            <p:spPr>
              <a:xfrm>
                <a:off x="5523525" y="4380625"/>
                <a:ext cx="63400" cy="166175"/>
              </a:xfrm>
              <a:custGeom>
                <a:avLst/>
                <a:gdLst/>
                <a:ahLst/>
                <a:cxnLst/>
                <a:rect l="l" t="t" r="r" b="b"/>
                <a:pathLst>
                  <a:path w="2536" h="6647" extrusionOk="0">
                    <a:moveTo>
                      <a:pt x="2419" y="1"/>
                    </a:moveTo>
                    <a:cubicBezTo>
                      <a:pt x="2374" y="1"/>
                      <a:pt x="2322" y="20"/>
                      <a:pt x="2269" y="59"/>
                    </a:cubicBezTo>
                    <a:lnTo>
                      <a:pt x="34" y="1560"/>
                    </a:lnTo>
                    <a:cubicBezTo>
                      <a:pt x="34" y="1594"/>
                      <a:pt x="1" y="1627"/>
                      <a:pt x="1" y="1694"/>
                    </a:cubicBezTo>
                    <a:cubicBezTo>
                      <a:pt x="1" y="2227"/>
                      <a:pt x="34" y="5596"/>
                      <a:pt x="34" y="6530"/>
                    </a:cubicBezTo>
                    <a:cubicBezTo>
                      <a:pt x="34" y="6596"/>
                      <a:pt x="91" y="6647"/>
                      <a:pt x="149" y="6647"/>
                    </a:cubicBezTo>
                    <a:cubicBezTo>
                      <a:pt x="180" y="6647"/>
                      <a:pt x="211" y="6632"/>
                      <a:pt x="234" y="6597"/>
                    </a:cubicBezTo>
                    <a:lnTo>
                      <a:pt x="2436" y="5296"/>
                    </a:lnTo>
                    <a:cubicBezTo>
                      <a:pt x="2502" y="5263"/>
                      <a:pt x="2536" y="5230"/>
                      <a:pt x="2536" y="5196"/>
                    </a:cubicBezTo>
                    <a:lnTo>
                      <a:pt x="2536" y="126"/>
                    </a:lnTo>
                    <a:cubicBezTo>
                      <a:pt x="2536" y="45"/>
                      <a:pt x="2487" y="1"/>
                      <a:pt x="2419"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36" name="Google Shape;3985;p33">
                <a:extLst>
                  <a:ext uri="{FF2B5EF4-FFF2-40B4-BE49-F238E27FC236}">
                    <a16:creationId xmlns:a16="http://schemas.microsoft.com/office/drawing/2014/main" id="{2A2107F2-31D8-CDBA-78A4-3DB5A61416CF}"/>
                  </a:ext>
                </a:extLst>
              </p:cNvPr>
              <p:cNvSpPr/>
              <p:nvPr/>
            </p:nvSpPr>
            <p:spPr>
              <a:xfrm>
                <a:off x="5604425" y="4334975"/>
                <a:ext cx="63400" cy="165950"/>
              </a:xfrm>
              <a:custGeom>
                <a:avLst/>
                <a:gdLst/>
                <a:ahLst/>
                <a:cxnLst/>
                <a:rect l="l" t="t" r="r" b="b"/>
                <a:pathLst>
                  <a:path w="2536" h="6638" extrusionOk="0">
                    <a:moveTo>
                      <a:pt x="2427" y="1"/>
                    </a:moveTo>
                    <a:cubicBezTo>
                      <a:pt x="2391" y="1"/>
                      <a:pt x="2349" y="16"/>
                      <a:pt x="2302" y="50"/>
                    </a:cubicBezTo>
                    <a:lnTo>
                      <a:pt x="34" y="1552"/>
                    </a:lnTo>
                    <a:cubicBezTo>
                      <a:pt x="0" y="1585"/>
                      <a:pt x="0" y="1618"/>
                      <a:pt x="0" y="1685"/>
                    </a:cubicBezTo>
                    <a:cubicBezTo>
                      <a:pt x="0" y="2219"/>
                      <a:pt x="34" y="5588"/>
                      <a:pt x="34" y="6522"/>
                    </a:cubicBezTo>
                    <a:cubicBezTo>
                      <a:pt x="34" y="6587"/>
                      <a:pt x="90" y="6638"/>
                      <a:pt x="157" y="6638"/>
                    </a:cubicBezTo>
                    <a:cubicBezTo>
                      <a:pt x="193" y="6638"/>
                      <a:pt x="232" y="6623"/>
                      <a:pt x="267" y="6589"/>
                    </a:cubicBezTo>
                    <a:lnTo>
                      <a:pt x="2469" y="5288"/>
                    </a:lnTo>
                    <a:cubicBezTo>
                      <a:pt x="2502" y="5254"/>
                      <a:pt x="2535" y="5221"/>
                      <a:pt x="2535" y="5187"/>
                    </a:cubicBezTo>
                    <a:lnTo>
                      <a:pt x="2535" y="117"/>
                    </a:lnTo>
                    <a:cubicBezTo>
                      <a:pt x="2535" y="52"/>
                      <a:pt x="2493" y="1"/>
                      <a:pt x="2427"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37" name="Google Shape;3986;p33">
                <a:extLst>
                  <a:ext uri="{FF2B5EF4-FFF2-40B4-BE49-F238E27FC236}">
                    <a16:creationId xmlns:a16="http://schemas.microsoft.com/office/drawing/2014/main" id="{4F2DE088-EFC9-E7B9-A17A-F570296CF6E1}"/>
                  </a:ext>
                </a:extLst>
              </p:cNvPr>
              <p:cNvSpPr/>
              <p:nvPr/>
            </p:nvSpPr>
            <p:spPr>
              <a:xfrm>
                <a:off x="5441800" y="4425450"/>
                <a:ext cx="63400" cy="168475"/>
              </a:xfrm>
              <a:custGeom>
                <a:avLst/>
                <a:gdLst/>
                <a:ahLst/>
                <a:cxnLst/>
                <a:rect l="l" t="t" r="r" b="b"/>
                <a:pathLst>
                  <a:path w="2536" h="6739" fill="none" extrusionOk="0">
                    <a:moveTo>
                      <a:pt x="1" y="1735"/>
                    </a:moveTo>
                    <a:cubicBezTo>
                      <a:pt x="1" y="2269"/>
                      <a:pt x="34" y="5638"/>
                      <a:pt x="34" y="6572"/>
                    </a:cubicBezTo>
                    <a:cubicBezTo>
                      <a:pt x="34" y="6672"/>
                      <a:pt x="167" y="6739"/>
                      <a:pt x="268" y="6639"/>
                    </a:cubicBezTo>
                    <a:lnTo>
                      <a:pt x="2469" y="5338"/>
                    </a:lnTo>
                    <a:cubicBezTo>
                      <a:pt x="2502" y="5305"/>
                      <a:pt x="2536" y="5271"/>
                      <a:pt x="2536" y="5204"/>
                    </a:cubicBezTo>
                    <a:lnTo>
                      <a:pt x="2536" y="167"/>
                    </a:lnTo>
                    <a:cubicBezTo>
                      <a:pt x="2536" y="34"/>
                      <a:pt x="2436" y="1"/>
                      <a:pt x="2302" y="101"/>
                    </a:cubicBezTo>
                    <a:lnTo>
                      <a:pt x="34" y="1602"/>
                    </a:lnTo>
                    <a:cubicBezTo>
                      <a:pt x="34" y="1635"/>
                      <a:pt x="1" y="1669"/>
                      <a:pt x="1" y="1735"/>
                    </a:cubicBezTo>
                    <a:close/>
                  </a:path>
                </a:pathLst>
              </a:custGeom>
              <a:noFill/>
              <a:ln w="1085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38" name="Google Shape;3987;p33">
                <a:extLst>
                  <a:ext uri="{FF2B5EF4-FFF2-40B4-BE49-F238E27FC236}">
                    <a16:creationId xmlns:a16="http://schemas.microsoft.com/office/drawing/2014/main" id="{0B4E2692-191B-FA1C-5035-E0FF84DADEA1}"/>
                  </a:ext>
                </a:extLst>
              </p:cNvPr>
              <p:cNvSpPr/>
              <p:nvPr/>
            </p:nvSpPr>
            <p:spPr>
              <a:xfrm>
                <a:off x="5523525" y="4379600"/>
                <a:ext cx="63400" cy="168475"/>
              </a:xfrm>
              <a:custGeom>
                <a:avLst/>
                <a:gdLst/>
                <a:ahLst/>
                <a:cxnLst/>
                <a:rect l="l" t="t" r="r" b="b"/>
                <a:pathLst>
                  <a:path w="2536" h="6739" fill="none" extrusionOk="0">
                    <a:moveTo>
                      <a:pt x="1" y="1735"/>
                    </a:moveTo>
                    <a:cubicBezTo>
                      <a:pt x="1" y="2268"/>
                      <a:pt x="34" y="5637"/>
                      <a:pt x="34" y="6571"/>
                    </a:cubicBezTo>
                    <a:cubicBezTo>
                      <a:pt x="34" y="6672"/>
                      <a:pt x="167" y="6738"/>
                      <a:pt x="234" y="6638"/>
                    </a:cubicBezTo>
                    <a:lnTo>
                      <a:pt x="2436" y="5337"/>
                    </a:lnTo>
                    <a:cubicBezTo>
                      <a:pt x="2502" y="5304"/>
                      <a:pt x="2536" y="5271"/>
                      <a:pt x="2536" y="5237"/>
                    </a:cubicBezTo>
                    <a:lnTo>
                      <a:pt x="2536" y="167"/>
                    </a:lnTo>
                    <a:cubicBezTo>
                      <a:pt x="2536" y="33"/>
                      <a:pt x="2402" y="0"/>
                      <a:pt x="2269" y="100"/>
                    </a:cubicBezTo>
                    <a:lnTo>
                      <a:pt x="34" y="1601"/>
                    </a:lnTo>
                    <a:cubicBezTo>
                      <a:pt x="34" y="1635"/>
                      <a:pt x="1" y="1668"/>
                      <a:pt x="1" y="1735"/>
                    </a:cubicBezTo>
                    <a:close/>
                  </a:path>
                </a:pathLst>
              </a:custGeom>
              <a:noFill/>
              <a:ln w="1085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39" name="Google Shape;3988;p33">
                <a:extLst>
                  <a:ext uri="{FF2B5EF4-FFF2-40B4-BE49-F238E27FC236}">
                    <a16:creationId xmlns:a16="http://schemas.microsoft.com/office/drawing/2014/main" id="{9FDE549B-A979-5A32-26A6-4A2ECCD2403E}"/>
                  </a:ext>
                </a:extLst>
              </p:cNvPr>
              <p:cNvSpPr/>
              <p:nvPr/>
            </p:nvSpPr>
            <p:spPr>
              <a:xfrm>
                <a:off x="5604425" y="4333725"/>
                <a:ext cx="63400" cy="168475"/>
              </a:xfrm>
              <a:custGeom>
                <a:avLst/>
                <a:gdLst/>
                <a:ahLst/>
                <a:cxnLst/>
                <a:rect l="l" t="t" r="r" b="b"/>
                <a:pathLst>
                  <a:path w="2536" h="6739" fill="none" extrusionOk="0">
                    <a:moveTo>
                      <a:pt x="0" y="1735"/>
                    </a:moveTo>
                    <a:cubicBezTo>
                      <a:pt x="0" y="2269"/>
                      <a:pt x="34" y="5638"/>
                      <a:pt x="34" y="6572"/>
                    </a:cubicBezTo>
                    <a:cubicBezTo>
                      <a:pt x="34" y="6672"/>
                      <a:pt x="167" y="6739"/>
                      <a:pt x="267" y="6639"/>
                    </a:cubicBezTo>
                    <a:lnTo>
                      <a:pt x="2469" y="5338"/>
                    </a:lnTo>
                    <a:cubicBezTo>
                      <a:pt x="2502" y="5304"/>
                      <a:pt x="2535" y="5271"/>
                      <a:pt x="2535" y="5237"/>
                    </a:cubicBezTo>
                    <a:lnTo>
                      <a:pt x="2535" y="167"/>
                    </a:lnTo>
                    <a:cubicBezTo>
                      <a:pt x="2535" y="67"/>
                      <a:pt x="2435" y="0"/>
                      <a:pt x="2302" y="100"/>
                    </a:cubicBezTo>
                    <a:lnTo>
                      <a:pt x="34" y="1602"/>
                    </a:lnTo>
                    <a:cubicBezTo>
                      <a:pt x="0" y="1635"/>
                      <a:pt x="0" y="1668"/>
                      <a:pt x="0" y="1735"/>
                    </a:cubicBezTo>
                    <a:close/>
                  </a:path>
                </a:pathLst>
              </a:custGeom>
              <a:noFill/>
              <a:ln w="1085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40" name="Google Shape;3989;p33">
                <a:extLst>
                  <a:ext uri="{FF2B5EF4-FFF2-40B4-BE49-F238E27FC236}">
                    <a16:creationId xmlns:a16="http://schemas.microsoft.com/office/drawing/2014/main" id="{F4271069-CFD0-2370-BEC6-CB4B4FD862A4}"/>
                  </a:ext>
                </a:extLst>
              </p:cNvPr>
              <p:cNvSpPr/>
              <p:nvPr/>
            </p:nvSpPr>
            <p:spPr>
              <a:xfrm>
                <a:off x="4237075" y="3467725"/>
                <a:ext cx="1045475" cy="383200"/>
              </a:xfrm>
              <a:custGeom>
                <a:avLst/>
                <a:gdLst/>
                <a:ahLst/>
                <a:cxnLst/>
                <a:rect l="l" t="t" r="r" b="b"/>
                <a:pathLst>
                  <a:path w="41819" h="15328" extrusionOk="0">
                    <a:moveTo>
                      <a:pt x="12669" y="1"/>
                    </a:moveTo>
                    <a:cubicBezTo>
                      <a:pt x="7283" y="1"/>
                      <a:pt x="1128" y="2179"/>
                      <a:pt x="656" y="5453"/>
                    </a:cubicBezTo>
                    <a:cubicBezTo>
                      <a:pt x="144" y="9038"/>
                      <a:pt x="0" y="15327"/>
                      <a:pt x="6505" y="15327"/>
                    </a:cubicBezTo>
                    <a:cubicBezTo>
                      <a:pt x="6778" y="15327"/>
                      <a:pt x="7063" y="15316"/>
                      <a:pt x="7361" y="15293"/>
                    </a:cubicBezTo>
                    <a:cubicBezTo>
                      <a:pt x="14732" y="14760"/>
                      <a:pt x="32812" y="15026"/>
                      <a:pt x="35147" y="14760"/>
                    </a:cubicBezTo>
                    <a:cubicBezTo>
                      <a:pt x="37449" y="14526"/>
                      <a:pt x="39784" y="9956"/>
                      <a:pt x="39784" y="9956"/>
                    </a:cubicBezTo>
                    <a:cubicBezTo>
                      <a:pt x="39784" y="9956"/>
                      <a:pt x="41818" y="3418"/>
                      <a:pt x="40051" y="2050"/>
                    </a:cubicBezTo>
                    <a:cubicBezTo>
                      <a:pt x="38249" y="683"/>
                      <a:pt x="20503" y="783"/>
                      <a:pt x="14732" y="116"/>
                    </a:cubicBezTo>
                    <a:cubicBezTo>
                      <a:pt x="14067" y="38"/>
                      <a:pt x="13375" y="1"/>
                      <a:pt x="12669"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41" name="Google Shape;3990;p33">
                <a:extLst>
                  <a:ext uri="{FF2B5EF4-FFF2-40B4-BE49-F238E27FC236}">
                    <a16:creationId xmlns:a16="http://schemas.microsoft.com/office/drawing/2014/main" id="{F1E2C38F-7CAE-5E86-527E-B5E4FFA14533}"/>
                  </a:ext>
                </a:extLst>
              </p:cNvPr>
              <p:cNvSpPr/>
              <p:nvPr/>
            </p:nvSpPr>
            <p:spPr>
              <a:xfrm>
                <a:off x="4236775" y="3453925"/>
                <a:ext cx="1045775" cy="410325"/>
              </a:xfrm>
              <a:custGeom>
                <a:avLst/>
                <a:gdLst/>
                <a:ahLst/>
                <a:cxnLst/>
                <a:rect l="l" t="t" r="r" b="b"/>
                <a:pathLst>
                  <a:path w="41831" h="16413" fill="none" extrusionOk="0">
                    <a:moveTo>
                      <a:pt x="39796" y="10508"/>
                    </a:moveTo>
                    <a:cubicBezTo>
                      <a:pt x="39796" y="10508"/>
                      <a:pt x="41830" y="3970"/>
                      <a:pt x="40063" y="2602"/>
                    </a:cubicBezTo>
                    <a:cubicBezTo>
                      <a:pt x="38261" y="1235"/>
                      <a:pt x="20515" y="1335"/>
                      <a:pt x="14744" y="668"/>
                    </a:cubicBezTo>
                    <a:cubicBezTo>
                      <a:pt x="9007" y="1"/>
                      <a:pt x="1201" y="2302"/>
                      <a:pt x="668" y="6005"/>
                    </a:cubicBezTo>
                    <a:cubicBezTo>
                      <a:pt x="134" y="9741"/>
                      <a:pt x="1" y="16412"/>
                      <a:pt x="7373" y="15845"/>
                    </a:cubicBezTo>
                    <a:cubicBezTo>
                      <a:pt x="14744" y="15312"/>
                      <a:pt x="32824" y="15578"/>
                      <a:pt x="35159" y="15312"/>
                    </a:cubicBezTo>
                    <a:cubicBezTo>
                      <a:pt x="37461" y="15078"/>
                      <a:pt x="39796" y="10508"/>
                      <a:pt x="39796" y="10508"/>
                    </a:cubicBezTo>
                    <a:close/>
                  </a:path>
                </a:pathLst>
              </a:custGeom>
              <a:noFill/>
              <a:ln w="1085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42" name="Google Shape;3991;p33">
                <a:extLst>
                  <a:ext uri="{FF2B5EF4-FFF2-40B4-BE49-F238E27FC236}">
                    <a16:creationId xmlns:a16="http://schemas.microsoft.com/office/drawing/2014/main" id="{2FF20DBD-98F0-073A-FF07-B5FB557D459A}"/>
                  </a:ext>
                </a:extLst>
              </p:cNvPr>
              <p:cNvSpPr/>
              <p:nvPr/>
            </p:nvSpPr>
            <p:spPr>
              <a:xfrm>
                <a:off x="4521975" y="3107000"/>
                <a:ext cx="1064125" cy="227700"/>
              </a:xfrm>
              <a:custGeom>
                <a:avLst/>
                <a:gdLst/>
                <a:ahLst/>
                <a:cxnLst/>
                <a:rect l="l" t="t" r="r" b="b"/>
                <a:pathLst>
                  <a:path w="42565" h="9108" fill="none" extrusionOk="0">
                    <a:moveTo>
                      <a:pt x="42564" y="9107"/>
                    </a:moveTo>
                    <a:lnTo>
                      <a:pt x="40496" y="535"/>
                    </a:lnTo>
                    <a:lnTo>
                      <a:pt x="1" y="1"/>
                    </a:lnTo>
                  </a:path>
                </a:pathLst>
              </a:custGeom>
              <a:noFill/>
              <a:ln w="1085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43" name="Google Shape;3992;p33">
                <a:extLst>
                  <a:ext uri="{FF2B5EF4-FFF2-40B4-BE49-F238E27FC236}">
                    <a16:creationId xmlns:a16="http://schemas.microsoft.com/office/drawing/2014/main" id="{C886B5AD-6E85-9E1A-999A-2290D7733E84}"/>
                  </a:ext>
                </a:extLst>
              </p:cNvPr>
              <p:cNvSpPr/>
              <p:nvPr/>
            </p:nvSpPr>
            <p:spPr>
              <a:xfrm>
                <a:off x="4290150" y="2525250"/>
                <a:ext cx="471200" cy="609850"/>
              </a:xfrm>
              <a:custGeom>
                <a:avLst/>
                <a:gdLst/>
                <a:ahLst/>
                <a:cxnLst/>
                <a:rect l="l" t="t" r="r" b="b"/>
                <a:pathLst>
                  <a:path w="18848" h="24394" extrusionOk="0">
                    <a:moveTo>
                      <a:pt x="18847" y="23571"/>
                    </a:moveTo>
                    <a:lnTo>
                      <a:pt x="18847" y="23571"/>
                    </a:lnTo>
                    <a:cubicBezTo>
                      <a:pt x="18847" y="23571"/>
                      <a:pt x="18847" y="23571"/>
                      <a:pt x="18847" y="23571"/>
                    </a:cubicBezTo>
                    <a:close/>
                    <a:moveTo>
                      <a:pt x="12592" y="0"/>
                    </a:moveTo>
                    <a:cubicBezTo>
                      <a:pt x="11397" y="0"/>
                      <a:pt x="10508" y="288"/>
                      <a:pt x="10508" y="288"/>
                    </a:cubicBezTo>
                    <a:lnTo>
                      <a:pt x="0" y="4558"/>
                    </a:lnTo>
                    <a:cubicBezTo>
                      <a:pt x="167" y="7226"/>
                      <a:pt x="2169" y="8927"/>
                      <a:pt x="2169" y="8927"/>
                    </a:cubicBezTo>
                    <a:cubicBezTo>
                      <a:pt x="2169" y="8927"/>
                      <a:pt x="9908" y="5191"/>
                      <a:pt x="11542" y="5058"/>
                    </a:cubicBezTo>
                    <a:cubicBezTo>
                      <a:pt x="11624" y="5051"/>
                      <a:pt x="11702" y="5048"/>
                      <a:pt x="11778" y="5048"/>
                    </a:cubicBezTo>
                    <a:cubicBezTo>
                      <a:pt x="13664" y="5048"/>
                      <a:pt x="13910" y="6959"/>
                      <a:pt x="13910" y="6959"/>
                    </a:cubicBezTo>
                    <a:lnTo>
                      <a:pt x="14077" y="23971"/>
                    </a:lnTo>
                    <a:cubicBezTo>
                      <a:pt x="14863" y="24280"/>
                      <a:pt x="15566" y="24393"/>
                      <a:pt x="16177" y="24393"/>
                    </a:cubicBezTo>
                    <a:cubicBezTo>
                      <a:pt x="17827" y="24393"/>
                      <a:pt x="18793" y="23569"/>
                      <a:pt x="18845" y="23569"/>
                    </a:cubicBezTo>
                    <a:cubicBezTo>
                      <a:pt x="18846" y="23569"/>
                      <a:pt x="18847" y="23570"/>
                      <a:pt x="18847" y="23571"/>
                    </a:cubicBezTo>
                    <a:lnTo>
                      <a:pt x="18847" y="23571"/>
                    </a:lnTo>
                    <a:lnTo>
                      <a:pt x="18547" y="5692"/>
                    </a:lnTo>
                    <a:cubicBezTo>
                      <a:pt x="17699" y="877"/>
                      <a:pt x="14679" y="0"/>
                      <a:pt x="12592"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4" name="Google Shape;3993;p33">
                <a:extLst>
                  <a:ext uri="{FF2B5EF4-FFF2-40B4-BE49-F238E27FC236}">
                    <a16:creationId xmlns:a16="http://schemas.microsoft.com/office/drawing/2014/main" id="{6BFE2F60-EF76-98DE-F01F-BA92559836DC}"/>
                  </a:ext>
                </a:extLst>
              </p:cNvPr>
              <p:cNvSpPr/>
              <p:nvPr/>
            </p:nvSpPr>
            <p:spPr>
              <a:xfrm>
                <a:off x="4290150" y="2478225"/>
                <a:ext cx="471200" cy="675500"/>
              </a:xfrm>
              <a:custGeom>
                <a:avLst/>
                <a:gdLst/>
                <a:ahLst/>
                <a:cxnLst/>
                <a:rect l="l" t="t" r="r" b="b"/>
                <a:pathLst>
                  <a:path w="18848" h="27020" fill="none" extrusionOk="0">
                    <a:moveTo>
                      <a:pt x="14077" y="25852"/>
                    </a:moveTo>
                    <a:lnTo>
                      <a:pt x="13910" y="8840"/>
                    </a:lnTo>
                    <a:cubicBezTo>
                      <a:pt x="13910" y="8840"/>
                      <a:pt x="13644" y="6772"/>
                      <a:pt x="11542" y="6939"/>
                    </a:cubicBezTo>
                    <a:cubicBezTo>
                      <a:pt x="9908" y="7072"/>
                      <a:pt x="2169" y="10808"/>
                      <a:pt x="2169" y="10808"/>
                    </a:cubicBezTo>
                    <a:cubicBezTo>
                      <a:pt x="2169" y="10808"/>
                      <a:pt x="167" y="9107"/>
                      <a:pt x="0" y="6439"/>
                    </a:cubicBezTo>
                    <a:lnTo>
                      <a:pt x="10508" y="2169"/>
                    </a:lnTo>
                    <a:cubicBezTo>
                      <a:pt x="10508" y="2169"/>
                      <a:pt x="17213" y="1"/>
                      <a:pt x="18547" y="7573"/>
                    </a:cubicBezTo>
                    <a:lnTo>
                      <a:pt x="18847" y="25452"/>
                    </a:lnTo>
                    <a:cubicBezTo>
                      <a:pt x="18847" y="25385"/>
                      <a:pt x="17046" y="27020"/>
                      <a:pt x="14077" y="25852"/>
                    </a:cubicBezTo>
                    <a:close/>
                  </a:path>
                </a:pathLst>
              </a:custGeom>
              <a:noFill/>
              <a:ln w="1085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45" name="Google Shape;3994;p33">
                <a:extLst>
                  <a:ext uri="{FF2B5EF4-FFF2-40B4-BE49-F238E27FC236}">
                    <a16:creationId xmlns:a16="http://schemas.microsoft.com/office/drawing/2014/main" id="{3D266EB8-3A97-5B56-6A4B-BE0D670082BB}"/>
                  </a:ext>
                </a:extLst>
              </p:cNvPr>
              <p:cNvSpPr/>
              <p:nvPr/>
            </p:nvSpPr>
            <p:spPr>
              <a:xfrm>
                <a:off x="4552825" y="2531600"/>
                <a:ext cx="25900" cy="120100"/>
              </a:xfrm>
              <a:custGeom>
                <a:avLst/>
                <a:gdLst/>
                <a:ahLst/>
                <a:cxnLst/>
                <a:rect l="l" t="t" r="r" b="b"/>
                <a:pathLst>
                  <a:path w="1036" h="4804" fill="none" extrusionOk="0">
                    <a:moveTo>
                      <a:pt x="1035" y="4804"/>
                    </a:moveTo>
                    <a:lnTo>
                      <a:pt x="1" y="0"/>
                    </a:lnTo>
                  </a:path>
                </a:pathLst>
              </a:custGeom>
              <a:noFill/>
              <a:ln w="1085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46" name="Google Shape;3995;p33">
                <a:extLst>
                  <a:ext uri="{FF2B5EF4-FFF2-40B4-BE49-F238E27FC236}">
                    <a16:creationId xmlns:a16="http://schemas.microsoft.com/office/drawing/2014/main" id="{38EECC05-F626-BED5-EF39-08248E254389}"/>
                  </a:ext>
                </a:extLst>
              </p:cNvPr>
              <p:cNvSpPr/>
              <p:nvPr/>
            </p:nvSpPr>
            <p:spPr>
              <a:xfrm>
                <a:off x="4616225" y="2549950"/>
                <a:ext cx="65900" cy="106775"/>
              </a:xfrm>
              <a:custGeom>
                <a:avLst/>
                <a:gdLst/>
                <a:ahLst/>
                <a:cxnLst/>
                <a:rect l="l" t="t" r="r" b="b"/>
                <a:pathLst>
                  <a:path w="2636" h="4271" fill="none" extrusionOk="0">
                    <a:moveTo>
                      <a:pt x="0" y="4270"/>
                    </a:moveTo>
                    <a:lnTo>
                      <a:pt x="2635" y="0"/>
                    </a:lnTo>
                  </a:path>
                </a:pathLst>
              </a:custGeom>
              <a:noFill/>
              <a:ln w="1085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47" name="Google Shape;3996;p33">
                <a:extLst>
                  <a:ext uri="{FF2B5EF4-FFF2-40B4-BE49-F238E27FC236}">
                    <a16:creationId xmlns:a16="http://schemas.microsoft.com/office/drawing/2014/main" id="{2075F5BB-29B0-478E-BBCA-F073E2601225}"/>
                  </a:ext>
                </a:extLst>
              </p:cNvPr>
              <p:cNvSpPr/>
              <p:nvPr/>
            </p:nvSpPr>
            <p:spPr>
              <a:xfrm>
                <a:off x="4598700" y="2529100"/>
                <a:ext cx="16700" cy="122600"/>
              </a:xfrm>
              <a:custGeom>
                <a:avLst/>
                <a:gdLst/>
                <a:ahLst/>
                <a:cxnLst/>
                <a:rect l="l" t="t" r="r" b="b"/>
                <a:pathLst>
                  <a:path w="668" h="4904" fill="none" extrusionOk="0">
                    <a:moveTo>
                      <a:pt x="1" y="4904"/>
                    </a:moveTo>
                    <a:lnTo>
                      <a:pt x="668" y="0"/>
                    </a:lnTo>
                  </a:path>
                </a:pathLst>
              </a:custGeom>
              <a:noFill/>
              <a:ln w="1085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48" name="Google Shape;3997;p33">
                <a:extLst>
                  <a:ext uri="{FF2B5EF4-FFF2-40B4-BE49-F238E27FC236}">
                    <a16:creationId xmlns:a16="http://schemas.microsoft.com/office/drawing/2014/main" id="{692C5BAA-2713-1172-8A0F-82AB68B3D318}"/>
                  </a:ext>
                </a:extLst>
              </p:cNvPr>
              <p:cNvSpPr/>
              <p:nvPr/>
            </p:nvSpPr>
            <p:spPr>
              <a:xfrm>
                <a:off x="4628725" y="2599975"/>
                <a:ext cx="98425" cy="76750"/>
              </a:xfrm>
              <a:custGeom>
                <a:avLst/>
                <a:gdLst/>
                <a:ahLst/>
                <a:cxnLst/>
                <a:rect l="l" t="t" r="r" b="b"/>
                <a:pathLst>
                  <a:path w="3937" h="3070" fill="none" extrusionOk="0">
                    <a:moveTo>
                      <a:pt x="0" y="3070"/>
                    </a:moveTo>
                    <a:lnTo>
                      <a:pt x="3937" y="1"/>
                    </a:lnTo>
                  </a:path>
                </a:pathLst>
              </a:custGeom>
              <a:noFill/>
              <a:ln w="1085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49" name="Google Shape;3998;p33">
                <a:extLst>
                  <a:ext uri="{FF2B5EF4-FFF2-40B4-BE49-F238E27FC236}">
                    <a16:creationId xmlns:a16="http://schemas.microsoft.com/office/drawing/2014/main" id="{81CF922B-BC10-E0F0-C5E0-348D56E0A6C4}"/>
                  </a:ext>
                </a:extLst>
              </p:cNvPr>
              <p:cNvSpPr/>
              <p:nvPr/>
            </p:nvSpPr>
            <p:spPr>
              <a:xfrm>
                <a:off x="4637900" y="2665850"/>
                <a:ext cx="115950" cy="33400"/>
              </a:xfrm>
              <a:custGeom>
                <a:avLst/>
                <a:gdLst/>
                <a:ahLst/>
                <a:cxnLst/>
                <a:rect l="l" t="t" r="r" b="b"/>
                <a:pathLst>
                  <a:path w="4638" h="1336" fill="none" extrusionOk="0">
                    <a:moveTo>
                      <a:pt x="0" y="1335"/>
                    </a:moveTo>
                    <a:lnTo>
                      <a:pt x="4637" y="1"/>
                    </a:lnTo>
                  </a:path>
                </a:pathLst>
              </a:custGeom>
              <a:noFill/>
              <a:ln w="1085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pic>
        <p:nvPicPr>
          <p:cNvPr id="150" name="Picture 149">
            <a:extLst>
              <a:ext uri="{FF2B5EF4-FFF2-40B4-BE49-F238E27FC236}">
                <a16:creationId xmlns:a16="http://schemas.microsoft.com/office/drawing/2014/main" id="{2EAE6A93-380D-4A40-9F69-A7E1F4789C6D}"/>
              </a:ext>
            </a:extLst>
          </p:cNvPr>
          <p:cNvPicPr>
            <a:picLocks noChangeAspect="1"/>
          </p:cNvPicPr>
          <p:nvPr/>
        </p:nvPicPr>
        <p:blipFill>
          <a:blip r:embed="rId4">
            <a:extLst>
              <a:ext uri="{28A0092B-C50C-407E-A947-70E740481C1C}">
                <a14:useLocalDpi xmlns:a14="http://schemas.microsoft.com/office/drawing/2010/main" val="0"/>
              </a:ext>
            </a:extLst>
          </a:blip>
          <a:srcRect l="44" r="44"/>
          <a:stretch/>
        </p:blipFill>
        <p:spPr>
          <a:xfrm rot="1057396" flipH="1">
            <a:off x="8925175" y="808240"/>
            <a:ext cx="1915848" cy="191755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549649065"/>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0"/>
                    </p:tgtEl>
                  </p:cond>
                </p:stCondLst>
                <p:endSync evt="end" delay="0">
                  <p:rtn val="all"/>
                </p:endSync>
                <p:childTnLst>
                  <p:par>
                    <p:cTn id="3" fill="hold">
                      <p:stCondLst>
                        <p:cond delay="0"/>
                      </p:stCondLst>
                      <p:childTnLst>
                        <p:par>
                          <p:cTn id="4" fill="hold">
                            <p:stCondLst>
                              <p:cond delay="0"/>
                            </p:stCondLst>
                            <p:childTnLst>
                              <p:par>
                                <p:cTn id="5" presetID="64" presetClass="path" presetSubtype="0" repeatDur="0" restart="never" fill="hold" nodeType="clickEffect">
                                  <p:stCondLst>
                                    <p:cond delay="0"/>
                                  </p:stCondLst>
                                  <p:childTnLst>
                                    <p:animMotion origin="layout" path="M 3.125E-6 1.11111E-6 L 0.72591 0.00833 " pathEditMode="relative" rAng="0" ptsTypes="AA">
                                      <p:cBhvr additive="base">
                                        <p:cTn id="6" dur="30000" fill="hold"/>
                                        <p:tgtEl>
                                          <p:spTgt spid="150"/>
                                        </p:tgtEl>
                                        <p:attrNameLst>
                                          <p:attrName>ppt_x</p:attrName>
                                          <p:attrName>ppt_y</p:attrName>
                                        </p:attrNameLst>
                                      </p:cBhvr>
                                      <p:rCtr x="36289" y="417"/>
                                    </p:animMotion>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50"/>
                                        </p:tgtEl>
                                        <p:attrNameLst>
                                          <p:attrName>style.visibility</p:attrName>
                                        </p:attrNameLst>
                                      </p:cBhvr>
                                      <p:to>
                                        <p:strVal val="hidden"/>
                                      </p:to>
                                    </p:set>
                                  </p:childTnLst>
                                </p:cTn>
                              </p:par>
                            </p:childTnLst>
                          </p:cTn>
                        </p:par>
                      </p:childTnLst>
                    </p:cTn>
                  </p:par>
                </p:childTnLst>
              </p:cTn>
              <p:nextCondLst>
                <p:cond evt="onClick" delay="0">
                  <p:tgtEl>
                    <p:spTgt spid="150"/>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pic>
        <p:nvPicPr>
          <p:cNvPr id="331" name="Picture 330">
            <a:extLst>
              <a:ext uri="{FF2B5EF4-FFF2-40B4-BE49-F238E27FC236}">
                <a16:creationId xmlns:a16="http://schemas.microsoft.com/office/drawing/2014/main" id="{32C91506-D103-4624-B0E3-9829298E4190}"/>
              </a:ext>
            </a:extLst>
          </p:cNvPr>
          <p:cNvPicPr>
            <a:picLocks noChangeAspect="1"/>
          </p:cNvPicPr>
          <p:nvPr/>
        </p:nvPicPr>
        <p:blipFill>
          <a:blip r:embed="rId4">
            <a:extLst>
              <a:ext uri="{28A0092B-C50C-407E-A947-70E740481C1C}">
                <a14:useLocalDpi xmlns:a14="http://schemas.microsoft.com/office/drawing/2010/main" val="0"/>
              </a:ext>
            </a:extLst>
          </a:blip>
          <a:srcRect l="18578" r="18578"/>
          <a:stretch/>
        </p:blipFill>
        <p:spPr>
          <a:xfrm flipH="1">
            <a:off x="5486669" y="4616532"/>
            <a:ext cx="1357032" cy="1820526"/>
          </a:xfrm>
          <a:prstGeom prst="rect">
            <a:avLst/>
          </a:prstGeom>
          <a:effectLst>
            <a:outerShdw blurRad="63500" sx="102000" sy="102000" algn="ctr" rotWithShape="0">
              <a:prstClr val="black">
                <a:alpha val="40000"/>
              </a:prstClr>
            </a:outerShdw>
          </a:effectLst>
        </p:spPr>
      </p:pic>
      <p:pic>
        <p:nvPicPr>
          <p:cNvPr id="18" name="Picture 17">
            <a:extLst>
              <a:ext uri="{FF2B5EF4-FFF2-40B4-BE49-F238E27FC236}">
                <a16:creationId xmlns:a16="http://schemas.microsoft.com/office/drawing/2014/main" id="{64978CC2-8790-C939-8657-D7CA69E76B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37570" y="3215024"/>
            <a:ext cx="1528877" cy="1528877"/>
          </a:xfrm>
          <a:prstGeom prst="rect">
            <a:avLst/>
          </a:prstGeom>
        </p:spPr>
      </p:pic>
      <p:pic>
        <p:nvPicPr>
          <p:cNvPr id="15" name="Picture 14">
            <a:extLst>
              <a:ext uri="{FF2B5EF4-FFF2-40B4-BE49-F238E27FC236}">
                <a16:creationId xmlns:a16="http://schemas.microsoft.com/office/drawing/2014/main" id="{F06318BE-F6DD-0112-CEBC-83F5D425AE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6592" y="1286604"/>
            <a:ext cx="1572757" cy="1572757"/>
          </a:xfrm>
          <a:prstGeom prst="rect">
            <a:avLst/>
          </a:prstGeom>
        </p:spPr>
      </p:pic>
      <p:pic>
        <p:nvPicPr>
          <p:cNvPr id="13" name="Picture 12">
            <a:extLst>
              <a:ext uri="{FF2B5EF4-FFF2-40B4-BE49-F238E27FC236}">
                <a16:creationId xmlns:a16="http://schemas.microsoft.com/office/drawing/2014/main" id="{C07A2E69-CB02-3D68-3660-FF44DEEEA8A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55983" y="2976372"/>
            <a:ext cx="1528877" cy="1528877"/>
          </a:xfrm>
          <a:prstGeom prst="rect">
            <a:avLst/>
          </a:prstGeom>
        </p:spPr>
      </p:pic>
      <p:pic>
        <p:nvPicPr>
          <p:cNvPr id="10" name="Picture 9">
            <a:extLst>
              <a:ext uri="{FF2B5EF4-FFF2-40B4-BE49-F238E27FC236}">
                <a16:creationId xmlns:a16="http://schemas.microsoft.com/office/drawing/2014/main" id="{5F048263-A87D-F72A-F86C-16BECB00DA9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338323" y="1194406"/>
            <a:ext cx="1305535" cy="1305535"/>
          </a:xfrm>
          <a:prstGeom prst="rect">
            <a:avLst/>
          </a:prstGeom>
        </p:spPr>
      </p:pic>
      <p:pic>
        <p:nvPicPr>
          <p:cNvPr id="7" name="Picture 6">
            <a:extLst>
              <a:ext uri="{FF2B5EF4-FFF2-40B4-BE49-F238E27FC236}">
                <a16:creationId xmlns:a16="http://schemas.microsoft.com/office/drawing/2014/main" id="{7C3A3D5A-813C-1332-2567-225E7B18CB8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95247" y="3108968"/>
            <a:ext cx="1500000" cy="1500000"/>
          </a:xfrm>
          <a:prstGeom prst="rect">
            <a:avLst/>
          </a:prstGeom>
        </p:spPr>
      </p:pic>
      <p:pic>
        <p:nvPicPr>
          <p:cNvPr id="6" name="Picture 5">
            <a:extLst>
              <a:ext uri="{FF2B5EF4-FFF2-40B4-BE49-F238E27FC236}">
                <a16:creationId xmlns:a16="http://schemas.microsoft.com/office/drawing/2014/main" id="{D7095800-15D0-4C02-9AC8-08FA57853D0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01369" y="1137343"/>
            <a:ext cx="1604851" cy="1604851"/>
          </a:xfrm>
          <a:prstGeom prst="rect">
            <a:avLst/>
          </a:prstGeom>
        </p:spPr>
      </p:pic>
      <p:grpSp>
        <p:nvGrpSpPr>
          <p:cNvPr id="219" name="Google Shape;219;p4"/>
          <p:cNvGrpSpPr/>
          <p:nvPr/>
        </p:nvGrpSpPr>
        <p:grpSpPr>
          <a:xfrm>
            <a:off x="0" y="152401"/>
            <a:ext cx="12192000" cy="6724811"/>
            <a:chOff x="0" y="152400"/>
            <a:chExt cx="12192000" cy="6724811"/>
          </a:xfrm>
        </p:grpSpPr>
        <p:pic>
          <p:nvPicPr>
            <p:cNvPr id="220" name="Google Shape;220;p4"/>
            <p:cNvPicPr preferRelativeResize="0"/>
            <p:nvPr/>
          </p:nvPicPr>
          <p:blipFill rotWithShape="1">
            <a:blip r:embed="rId11">
              <a:alphaModFix/>
            </a:blip>
            <a:srcRect/>
            <a:stretch/>
          </p:blipFill>
          <p:spPr>
            <a:xfrm>
              <a:off x="0" y="6382185"/>
              <a:ext cx="12192000" cy="495026"/>
            </a:xfrm>
            <a:prstGeom prst="rect">
              <a:avLst/>
            </a:prstGeom>
            <a:noFill/>
            <a:ln>
              <a:noFill/>
            </a:ln>
          </p:spPr>
        </p:pic>
        <p:sp>
          <p:nvSpPr>
            <p:cNvPr id="221" name="Google Shape;221;p4"/>
            <p:cNvSpPr/>
            <p:nvPr/>
          </p:nvSpPr>
          <p:spPr>
            <a:xfrm>
              <a:off x="1945275" y="749752"/>
              <a:ext cx="8341726" cy="6108247"/>
            </a:xfrm>
            <a:prstGeom prst="rect">
              <a:avLst/>
            </a:prstGeom>
            <a:noFill/>
            <a:ln w="57150" cap="flat" cmpd="sng">
              <a:solidFill>
                <a:srgbClr val="F8A8CC"/>
              </a:solidFill>
              <a:prstDash val="solid"/>
              <a:miter lim="800000"/>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Oi"/>
                <a:ea typeface="Oi"/>
                <a:cs typeface="Oi"/>
                <a:sym typeface="Oi"/>
              </a:endParaRPr>
            </a:p>
          </p:txBody>
        </p:sp>
        <p:pic>
          <p:nvPicPr>
            <p:cNvPr id="222" name="Google Shape;222;p4"/>
            <p:cNvPicPr preferRelativeResize="0"/>
            <p:nvPr/>
          </p:nvPicPr>
          <p:blipFill rotWithShape="1">
            <a:blip r:embed="rId12">
              <a:alphaModFix/>
            </a:blip>
            <a:srcRect l="27908" r="28029" b="81898"/>
            <a:stretch/>
          </p:blipFill>
          <p:spPr>
            <a:xfrm>
              <a:off x="3520534" y="152400"/>
              <a:ext cx="5150932" cy="873940"/>
            </a:xfrm>
            <a:prstGeom prst="rect">
              <a:avLst/>
            </a:prstGeom>
            <a:noFill/>
            <a:ln>
              <a:noFill/>
            </a:ln>
          </p:spPr>
        </p:pic>
      </p:grpSp>
      <p:pic>
        <p:nvPicPr>
          <p:cNvPr id="308" name="Google Shape;308;p4"/>
          <p:cNvPicPr preferRelativeResize="0"/>
          <p:nvPr/>
        </p:nvPicPr>
        <p:blipFill rotWithShape="1">
          <a:blip r:embed="rId13">
            <a:alphaModFix/>
          </a:blip>
          <a:srcRect/>
          <a:stretch/>
        </p:blipFill>
        <p:spPr>
          <a:xfrm>
            <a:off x="4628048" y="-461700"/>
            <a:ext cx="2668403" cy="1015875"/>
          </a:xfrm>
          <a:prstGeom prst="rect">
            <a:avLst/>
          </a:prstGeom>
          <a:noFill/>
          <a:ln>
            <a:noFill/>
          </a:ln>
        </p:spPr>
      </p:pic>
      <p:pic>
        <p:nvPicPr>
          <p:cNvPr id="334" name="Google Shape;334;p4"/>
          <p:cNvPicPr preferRelativeResize="0"/>
          <p:nvPr/>
        </p:nvPicPr>
        <p:blipFill rotWithShape="1">
          <a:blip r:embed="rId14">
            <a:alphaModFix/>
          </a:blip>
          <a:srcRect/>
          <a:stretch/>
        </p:blipFill>
        <p:spPr>
          <a:xfrm>
            <a:off x="11011865" y="3166414"/>
            <a:ext cx="1716779" cy="1543429"/>
          </a:xfrm>
          <a:prstGeom prst="rect">
            <a:avLst/>
          </a:prstGeom>
          <a:noFill/>
          <a:ln>
            <a:noFill/>
          </a:ln>
        </p:spPr>
      </p:pic>
      <p:sp>
        <p:nvSpPr>
          <p:cNvPr id="335" name="Google Shape;335;p4">
            <a:hlinkClick r:id="rId15" action="ppaction://hlinksldjump"/>
          </p:cNvPr>
          <p:cNvSpPr/>
          <p:nvPr/>
        </p:nvSpPr>
        <p:spPr>
          <a:xfrm>
            <a:off x="2228809" y="2052635"/>
            <a:ext cx="557864" cy="557864"/>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r>
              <a:rPr lang="en-US" sz="2400" b="1" dirty="0">
                <a:solidFill>
                  <a:schemeClr val="dk1"/>
                </a:solidFill>
                <a:latin typeface="Times New Roman" panose="02020603050405020304" pitchFamily="18" charset="0"/>
                <a:ea typeface="Oi"/>
                <a:cs typeface="Times New Roman" panose="02020603050405020304" pitchFamily="18" charset="0"/>
                <a:sym typeface="Oi"/>
              </a:rPr>
              <a:t>1</a:t>
            </a:r>
            <a:endParaRPr sz="2400" dirty="0">
              <a:latin typeface="Times New Roman" panose="02020603050405020304" pitchFamily="18" charset="0"/>
              <a:cs typeface="Times New Roman" panose="02020603050405020304" pitchFamily="18" charset="0"/>
            </a:endParaRPr>
          </a:p>
        </p:txBody>
      </p:sp>
      <p:sp>
        <p:nvSpPr>
          <p:cNvPr id="336" name="Google Shape;336;p4">
            <a:hlinkClick r:id="rId16" action="ppaction://hlinksldjump"/>
          </p:cNvPr>
          <p:cNvSpPr/>
          <p:nvPr/>
        </p:nvSpPr>
        <p:spPr>
          <a:xfrm>
            <a:off x="2228809" y="3824839"/>
            <a:ext cx="557864" cy="557864"/>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r>
              <a:rPr lang="en-US" sz="2000" b="1" dirty="0">
                <a:solidFill>
                  <a:schemeClr val="dk1"/>
                </a:solidFill>
                <a:latin typeface="Times New Roman" panose="02020603050405020304" pitchFamily="18" charset="0"/>
                <a:ea typeface="Oi"/>
                <a:cs typeface="Times New Roman" panose="02020603050405020304" pitchFamily="18" charset="0"/>
                <a:sym typeface="Oi"/>
              </a:rPr>
              <a:t>4</a:t>
            </a:r>
            <a:endParaRPr sz="2000" dirty="0">
              <a:latin typeface="Times New Roman" panose="02020603050405020304" pitchFamily="18" charset="0"/>
              <a:cs typeface="Times New Roman" panose="02020603050405020304" pitchFamily="18" charset="0"/>
            </a:endParaRPr>
          </a:p>
        </p:txBody>
      </p:sp>
      <p:sp>
        <p:nvSpPr>
          <p:cNvPr id="337" name="Google Shape;337;p4">
            <a:hlinkClick r:id="rId17" action="ppaction://hlinksldjump"/>
          </p:cNvPr>
          <p:cNvSpPr/>
          <p:nvPr/>
        </p:nvSpPr>
        <p:spPr>
          <a:xfrm>
            <a:off x="4909621" y="5748011"/>
            <a:ext cx="557864" cy="557864"/>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r>
              <a:rPr lang="en-US" sz="2000" b="1" dirty="0">
                <a:latin typeface="Times New Roman" panose="02020603050405020304" pitchFamily="18" charset="0"/>
                <a:cs typeface="Times New Roman" panose="02020603050405020304" pitchFamily="18" charset="0"/>
              </a:rPr>
              <a:t>7</a:t>
            </a:r>
            <a:endParaRPr sz="2000" b="1" dirty="0">
              <a:latin typeface="Times New Roman" panose="02020603050405020304" pitchFamily="18" charset="0"/>
              <a:cs typeface="Times New Roman" panose="02020603050405020304" pitchFamily="18" charset="0"/>
            </a:endParaRPr>
          </a:p>
        </p:txBody>
      </p:sp>
      <p:sp>
        <p:nvSpPr>
          <p:cNvPr id="338" name="Google Shape;338;p4">
            <a:hlinkClick r:id="rId18" action="ppaction://hlinksldjump"/>
          </p:cNvPr>
          <p:cNvSpPr/>
          <p:nvPr/>
        </p:nvSpPr>
        <p:spPr>
          <a:xfrm>
            <a:off x="4880015" y="2052635"/>
            <a:ext cx="557864" cy="557864"/>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r>
              <a:rPr lang="en-US" sz="2000" b="1" dirty="0">
                <a:solidFill>
                  <a:schemeClr val="dk1"/>
                </a:solidFill>
                <a:latin typeface="Times New Roman" panose="02020603050405020304" pitchFamily="18" charset="0"/>
                <a:ea typeface="Oi"/>
                <a:cs typeface="Times New Roman" panose="02020603050405020304" pitchFamily="18" charset="0"/>
                <a:sym typeface="Oi"/>
              </a:rPr>
              <a:t>2</a:t>
            </a:r>
            <a:endParaRPr sz="2000" dirty="0">
              <a:latin typeface="Times New Roman" panose="02020603050405020304" pitchFamily="18" charset="0"/>
              <a:cs typeface="Times New Roman" panose="02020603050405020304" pitchFamily="18" charset="0"/>
            </a:endParaRPr>
          </a:p>
        </p:txBody>
      </p:sp>
      <p:sp>
        <p:nvSpPr>
          <p:cNvPr id="339" name="Google Shape;339;p4">
            <a:hlinkClick r:id="rId19" action="ppaction://hlinksldjump"/>
          </p:cNvPr>
          <p:cNvSpPr/>
          <p:nvPr/>
        </p:nvSpPr>
        <p:spPr>
          <a:xfrm>
            <a:off x="4880015" y="3824839"/>
            <a:ext cx="557864" cy="557864"/>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r>
              <a:rPr lang="en-US" sz="2000" b="1" dirty="0">
                <a:solidFill>
                  <a:schemeClr val="dk1"/>
                </a:solidFill>
                <a:latin typeface="Times New Roman" panose="02020603050405020304" pitchFamily="18" charset="0"/>
                <a:cs typeface="Times New Roman" panose="02020603050405020304" pitchFamily="18" charset="0"/>
                <a:sym typeface="Oi"/>
              </a:rPr>
              <a:t>5</a:t>
            </a:r>
            <a:endParaRPr sz="2000" dirty="0">
              <a:latin typeface="Times New Roman" panose="02020603050405020304" pitchFamily="18" charset="0"/>
              <a:cs typeface="Times New Roman" panose="02020603050405020304" pitchFamily="18" charset="0"/>
            </a:endParaRPr>
          </a:p>
        </p:txBody>
      </p:sp>
      <p:sp>
        <p:nvSpPr>
          <p:cNvPr id="341" name="Google Shape;341;p4">
            <a:hlinkClick r:id="rId20" action="ppaction://hlinksldjump"/>
          </p:cNvPr>
          <p:cNvSpPr/>
          <p:nvPr/>
        </p:nvSpPr>
        <p:spPr>
          <a:xfrm>
            <a:off x="7438500" y="2052635"/>
            <a:ext cx="557864" cy="557864"/>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r>
              <a:rPr lang="en-US" sz="2000" b="1" dirty="0">
                <a:solidFill>
                  <a:schemeClr val="dk1"/>
                </a:solidFill>
                <a:latin typeface="Times New Roman" panose="02020603050405020304" pitchFamily="18" charset="0"/>
                <a:ea typeface="Oi"/>
                <a:cs typeface="Times New Roman" panose="02020603050405020304" pitchFamily="18" charset="0"/>
                <a:sym typeface="Oi"/>
              </a:rPr>
              <a:t>3</a:t>
            </a:r>
            <a:endParaRPr sz="2000" dirty="0">
              <a:latin typeface="Times New Roman" panose="02020603050405020304" pitchFamily="18" charset="0"/>
              <a:cs typeface="Times New Roman" panose="02020603050405020304" pitchFamily="18" charset="0"/>
            </a:endParaRPr>
          </a:p>
        </p:txBody>
      </p:sp>
      <p:sp>
        <p:nvSpPr>
          <p:cNvPr id="342" name="Google Shape;342;p4">
            <a:hlinkClick r:id="rId21" action="ppaction://hlinksldjump"/>
          </p:cNvPr>
          <p:cNvSpPr/>
          <p:nvPr/>
        </p:nvSpPr>
        <p:spPr>
          <a:xfrm>
            <a:off x="7461360" y="3918560"/>
            <a:ext cx="557864" cy="557864"/>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r>
              <a:rPr lang="en-US" sz="2000" b="1" dirty="0">
                <a:latin typeface="Times New Roman" panose="02020603050405020304" pitchFamily="18" charset="0"/>
                <a:cs typeface="Times New Roman" panose="02020603050405020304" pitchFamily="18" charset="0"/>
              </a:rPr>
              <a:t>6</a:t>
            </a:r>
            <a:endParaRPr sz="2000" b="1" dirty="0">
              <a:latin typeface="Times New Roman" panose="02020603050405020304" pitchFamily="18" charset="0"/>
              <a:cs typeface="Times New Roman" panose="02020603050405020304" pitchFamily="18" charset="0"/>
            </a:endParaRPr>
          </a:p>
        </p:txBody>
      </p:sp>
      <p:grpSp>
        <p:nvGrpSpPr>
          <p:cNvPr id="344" name="Google Shape;344;p4"/>
          <p:cNvGrpSpPr/>
          <p:nvPr/>
        </p:nvGrpSpPr>
        <p:grpSpPr>
          <a:xfrm>
            <a:off x="11400004" y="6129104"/>
            <a:ext cx="590877" cy="581173"/>
            <a:chOff x="7377456" y="3577591"/>
            <a:chExt cx="1064577" cy="1047094"/>
          </a:xfrm>
        </p:grpSpPr>
        <p:sp>
          <p:nvSpPr>
            <p:cNvPr id="345" name="Google Shape;345;p4">
              <a:hlinkClick r:id="" action="ppaction://noaction"/>
            </p:cNvPr>
            <p:cNvSpPr/>
            <p:nvPr/>
          </p:nvSpPr>
          <p:spPr>
            <a:xfrm>
              <a:off x="7377456" y="3577591"/>
              <a:ext cx="1064577" cy="1047094"/>
            </a:xfrm>
            <a:custGeom>
              <a:avLst/>
              <a:gdLst/>
              <a:ahLst/>
              <a:cxnLst/>
              <a:rect l="l" t="t" r="r" b="b"/>
              <a:pathLst>
                <a:path w="27006" h="21098" extrusionOk="0">
                  <a:moveTo>
                    <a:pt x="13533" y="1"/>
                  </a:moveTo>
                  <a:lnTo>
                    <a:pt x="12868" y="21"/>
                  </a:lnTo>
                  <a:lnTo>
                    <a:pt x="12222" y="61"/>
                  </a:lnTo>
                  <a:lnTo>
                    <a:pt x="11617" y="101"/>
                  </a:lnTo>
                  <a:lnTo>
                    <a:pt x="11012" y="182"/>
                  </a:lnTo>
                  <a:lnTo>
                    <a:pt x="10427" y="263"/>
                  </a:lnTo>
                  <a:lnTo>
                    <a:pt x="9863" y="384"/>
                  </a:lnTo>
                  <a:lnTo>
                    <a:pt x="9318" y="505"/>
                  </a:lnTo>
                  <a:lnTo>
                    <a:pt x="8794" y="646"/>
                  </a:lnTo>
                  <a:lnTo>
                    <a:pt x="8289" y="807"/>
                  </a:lnTo>
                  <a:lnTo>
                    <a:pt x="7785" y="989"/>
                  </a:lnTo>
                  <a:lnTo>
                    <a:pt x="7301" y="1191"/>
                  </a:lnTo>
                  <a:lnTo>
                    <a:pt x="6837" y="1412"/>
                  </a:lnTo>
                  <a:lnTo>
                    <a:pt x="6373" y="1634"/>
                  </a:lnTo>
                  <a:lnTo>
                    <a:pt x="5930" y="1897"/>
                  </a:lnTo>
                  <a:lnTo>
                    <a:pt x="5506" y="2159"/>
                  </a:lnTo>
                  <a:lnTo>
                    <a:pt x="5062" y="2441"/>
                  </a:lnTo>
                  <a:lnTo>
                    <a:pt x="4659" y="2764"/>
                  </a:lnTo>
                  <a:lnTo>
                    <a:pt x="4256" y="3066"/>
                  </a:lnTo>
                  <a:lnTo>
                    <a:pt x="3852" y="3409"/>
                  </a:lnTo>
                  <a:lnTo>
                    <a:pt x="3449" y="3772"/>
                  </a:lnTo>
                  <a:lnTo>
                    <a:pt x="3066" y="4135"/>
                  </a:lnTo>
                  <a:lnTo>
                    <a:pt x="2683" y="4539"/>
                  </a:lnTo>
                  <a:lnTo>
                    <a:pt x="2299" y="4942"/>
                  </a:lnTo>
                  <a:lnTo>
                    <a:pt x="1936" y="5366"/>
                  </a:lnTo>
                  <a:lnTo>
                    <a:pt x="1573" y="5789"/>
                  </a:lnTo>
                  <a:lnTo>
                    <a:pt x="1271" y="6233"/>
                  </a:lnTo>
                  <a:lnTo>
                    <a:pt x="988" y="6676"/>
                  </a:lnTo>
                  <a:lnTo>
                    <a:pt x="746" y="7120"/>
                  </a:lnTo>
                  <a:lnTo>
                    <a:pt x="545" y="7564"/>
                  </a:lnTo>
                  <a:lnTo>
                    <a:pt x="383" y="8008"/>
                  </a:lnTo>
                  <a:lnTo>
                    <a:pt x="242" y="8451"/>
                  </a:lnTo>
                  <a:lnTo>
                    <a:pt x="141" y="8915"/>
                  </a:lnTo>
                  <a:lnTo>
                    <a:pt x="61" y="9359"/>
                  </a:lnTo>
                  <a:lnTo>
                    <a:pt x="20" y="9803"/>
                  </a:lnTo>
                  <a:lnTo>
                    <a:pt x="0" y="10266"/>
                  </a:lnTo>
                  <a:lnTo>
                    <a:pt x="20" y="10710"/>
                  </a:lnTo>
                  <a:lnTo>
                    <a:pt x="61" y="11154"/>
                  </a:lnTo>
                  <a:lnTo>
                    <a:pt x="121" y="11577"/>
                  </a:lnTo>
                  <a:lnTo>
                    <a:pt x="222" y="12021"/>
                  </a:lnTo>
                  <a:lnTo>
                    <a:pt x="323" y="12445"/>
                  </a:lnTo>
                  <a:lnTo>
                    <a:pt x="464" y="12868"/>
                  </a:lnTo>
                  <a:lnTo>
                    <a:pt x="625" y="13272"/>
                  </a:lnTo>
                  <a:lnTo>
                    <a:pt x="787" y="13675"/>
                  </a:lnTo>
                  <a:lnTo>
                    <a:pt x="988" y="14078"/>
                  </a:lnTo>
                  <a:lnTo>
                    <a:pt x="1210" y="14462"/>
                  </a:lnTo>
                  <a:lnTo>
                    <a:pt x="1432" y="14845"/>
                  </a:lnTo>
                  <a:lnTo>
                    <a:pt x="1674" y="15208"/>
                  </a:lnTo>
                  <a:lnTo>
                    <a:pt x="1916" y="15571"/>
                  </a:lnTo>
                  <a:lnTo>
                    <a:pt x="2198" y="15914"/>
                  </a:lnTo>
                  <a:lnTo>
                    <a:pt x="2481" y="16257"/>
                  </a:lnTo>
                  <a:lnTo>
                    <a:pt x="2763" y="16559"/>
                  </a:lnTo>
                  <a:lnTo>
                    <a:pt x="3066" y="16862"/>
                  </a:lnTo>
                  <a:lnTo>
                    <a:pt x="3368" y="17164"/>
                  </a:lnTo>
                  <a:lnTo>
                    <a:pt x="3691" y="17426"/>
                  </a:lnTo>
                  <a:lnTo>
                    <a:pt x="4014" y="17689"/>
                  </a:lnTo>
                  <a:lnTo>
                    <a:pt x="4336" y="17931"/>
                  </a:lnTo>
                  <a:lnTo>
                    <a:pt x="5002" y="18374"/>
                  </a:lnTo>
                  <a:lnTo>
                    <a:pt x="5688" y="18778"/>
                  </a:lnTo>
                  <a:lnTo>
                    <a:pt x="6394" y="19181"/>
                  </a:lnTo>
                  <a:lnTo>
                    <a:pt x="7120" y="19544"/>
                  </a:lnTo>
                  <a:lnTo>
                    <a:pt x="7886" y="19867"/>
                  </a:lnTo>
                  <a:lnTo>
                    <a:pt x="8673" y="20149"/>
                  </a:lnTo>
                  <a:lnTo>
                    <a:pt x="9459" y="20411"/>
                  </a:lnTo>
                  <a:lnTo>
                    <a:pt x="10286" y="20633"/>
                  </a:lnTo>
                  <a:lnTo>
                    <a:pt x="11133" y="20795"/>
                  </a:lnTo>
                  <a:lnTo>
                    <a:pt x="12000" y="20936"/>
                  </a:lnTo>
                  <a:lnTo>
                    <a:pt x="12888" y="21037"/>
                  </a:lnTo>
                  <a:lnTo>
                    <a:pt x="13816" y="21077"/>
                  </a:lnTo>
                  <a:lnTo>
                    <a:pt x="14743" y="21097"/>
                  </a:lnTo>
                  <a:lnTo>
                    <a:pt x="15712" y="21037"/>
                  </a:lnTo>
                  <a:lnTo>
                    <a:pt x="16700" y="20956"/>
                  </a:lnTo>
                  <a:lnTo>
                    <a:pt x="17708" y="20815"/>
                  </a:lnTo>
                  <a:lnTo>
                    <a:pt x="18212" y="20714"/>
                  </a:lnTo>
                  <a:lnTo>
                    <a:pt x="18696" y="20613"/>
                  </a:lnTo>
                  <a:lnTo>
                    <a:pt x="19181" y="20492"/>
                  </a:lnTo>
                  <a:lnTo>
                    <a:pt x="19644" y="20351"/>
                  </a:lnTo>
                  <a:lnTo>
                    <a:pt x="20088" y="20210"/>
                  </a:lnTo>
                  <a:lnTo>
                    <a:pt x="20532" y="20048"/>
                  </a:lnTo>
                  <a:lnTo>
                    <a:pt x="20955" y="19867"/>
                  </a:lnTo>
                  <a:lnTo>
                    <a:pt x="21359" y="19685"/>
                  </a:lnTo>
                  <a:lnTo>
                    <a:pt x="21762" y="19484"/>
                  </a:lnTo>
                  <a:lnTo>
                    <a:pt x="22145" y="19262"/>
                  </a:lnTo>
                  <a:lnTo>
                    <a:pt x="22529" y="19040"/>
                  </a:lnTo>
                  <a:lnTo>
                    <a:pt x="22871" y="18798"/>
                  </a:lnTo>
                  <a:lnTo>
                    <a:pt x="23214" y="18556"/>
                  </a:lnTo>
                  <a:lnTo>
                    <a:pt x="23557" y="18294"/>
                  </a:lnTo>
                  <a:lnTo>
                    <a:pt x="23860" y="18031"/>
                  </a:lnTo>
                  <a:lnTo>
                    <a:pt x="24162" y="17749"/>
                  </a:lnTo>
                  <a:lnTo>
                    <a:pt x="24465" y="17467"/>
                  </a:lnTo>
                  <a:lnTo>
                    <a:pt x="24727" y="17164"/>
                  </a:lnTo>
                  <a:lnTo>
                    <a:pt x="24989" y="16862"/>
                  </a:lnTo>
                  <a:lnTo>
                    <a:pt x="25231" y="16559"/>
                  </a:lnTo>
                  <a:lnTo>
                    <a:pt x="25453" y="16236"/>
                  </a:lnTo>
                  <a:lnTo>
                    <a:pt x="25655" y="15914"/>
                  </a:lnTo>
                  <a:lnTo>
                    <a:pt x="25856" y="15571"/>
                  </a:lnTo>
                  <a:lnTo>
                    <a:pt x="26038" y="15228"/>
                  </a:lnTo>
                  <a:lnTo>
                    <a:pt x="26199" y="14865"/>
                  </a:lnTo>
                  <a:lnTo>
                    <a:pt x="26361" y="14522"/>
                  </a:lnTo>
                  <a:lnTo>
                    <a:pt x="26482" y="14159"/>
                  </a:lnTo>
                  <a:lnTo>
                    <a:pt x="26603" y="13776"/>
                  </a:lnTo>
                  <a:lnTo>
                    <a:pt x="26703" y="13413"/>
                  </a:lnTo>
                  <a:lnTo>
                    <a:pt x="26804" y="13030"/>
                  </a:lnTo>
                  <a:lnTo>
                    <a:pt x="26865" y="12646"/>
                  </a:lnTo>
                  <a:lnTo>
                    <a:pt x="26925" y="12263"/>
                  </a:lnTo>
                  <a:lnTo>
                    <a:pt x="26966" y="11759"/>
                  </a:lnTo>
                  <a:lnTo>
                    <a:pt x="27006" y="11255"/>
                  </a:lnTo>
                  <a:lnTo>
                    <a:pt x="27006" y="10751"/>
                  </a:lnTo>
                  <a:lnTo>
                    <a:pt x="26986" y="10246"/>
                  </a:lnTo>
                  <a:lnTo>
                    <a:pt x="26966" y="9742"/>
                  </a:lnTo>
                  <a:lnTo>
                    <a:pt x="26905" y="9258"/>
                  </a:lnTo>
                  <a:lnTo>
                    <a:pt x="26845" y="8754"/>
                  </a:lnTo>
                  <a:lnTo>
                    <a:pt x="26744" y="8270"/>
                  </a:lnTo>
                  <a:lnTo>
                    <a:pt x="26643" y="7806"/>
                  </a:lnTo>
                  <a:lnTo>
                    <a:pt x="26522" y="7322"/>
                  </a:lnTo>
                  <a:lnTo>
                    <a:pt x="26361" y="6858"/>
                  </a:lnTo>
                  <a:lnTo>
                    <a:pt x="26199" y="6414"/>
                  </a:lnTo>
                  <a:lnTo>
                    <a:pt x="26018" y="5971"/>
                  </a:lnTo>
                  <a:lnTo>
                    <a:pt x="25836" y="5527"/>
                  </a:lnTo>
                  <a:lnTo>
                    <a:pt x="25614" y="5103"/>
                  </a:lnTo>
                  <a:lnTo>
                    <a:pt x="25392" y="4700"/>
                  </a:lnTo>
                  <a:lnTo>
                    <a:pt x="25130" y="4297"/>
                  </a:lnTo>
                  <a:lnTo>
                    <a:pt x="24868" y="3913"/>
                  </a:lnTo>
                  <a:lnTo>
                    <a:pt x="24586" y="3550"/>
                  </a:lnTo>
                  <a:lnTo>
                    <a:pt x="24303" y="3207"/>
                  </a:lnTo>
                  <a:lnTo>
                    <a:pt x="23981" y="2865"/>
                  </a:lnTo>
                  <a:lnTo>
                    <a:pt x="23658" y="2562"/>
                  </a:lnTo>
                  <a:lnTo>
                    <a:pt x="23335" y="2260"/>
                  </a:lnTo>
                  <a:lnTo>
                    <a:pt x="22972" y="1977"/>
                  </a:lnTo>
                  <a:lnTo>
                    <a:pt x="22609" y="1715"/>
                  </a:lnTo>
                  <a:lnTo>
                    <a:pt x="22226" y="1493"/>
                  </a:lnTo>
                  <a:lnTo>
                    <a:pt x="21823" y="1271"/>
                  </a:lnTo>
                  <a:lnTo>
                    <a:pt x="21419" y="1070"/>
                  </a:lnTo>
                  <a:lnTo>
                    <a:pt x="20996" y="908"/>
                  </a:lnTo>
                  <a:lnTo>
                    <a:pt x="20572" y="767"/>
                  </a:lnTo>
                  <a:lnTo>
                    <a:pt x="20128" y="646"/>
                  </a:lnTo>
                  <a:lnTo>
                    <a:pt x="19665" y="565"/>
                  </a:lnTo>
                  <a:lnTo>
                    <a:pt x="18797" y="424"/>
                  </a:lnTo>
                  <a:lnTo>
                    <a:pt x="17970" y="303"/>
                  </a:lnTo>
                  <a:lnTo>
                    <a:pt x="17164" y="202"/>
                  </a:lnTo>
                  <a:lnTo>
                    <a:pt x="16397" y="122"/>
                  </a:lnTo>
                  <a:lnTo>
                    <a:pt x="15631" y="61"/>
                  </a:lnTo>
                  <a:lnTo>
                    <a:pt x="14905" y="21"/>
                  </a:lnTo>
                  <a:lnTo>
                    <a:pt x="14199" y="1"/>
                  </a:lnTo>
                  <a:close/>
                </a:path>
              </a:pathLst>
            </a:custGeom>
            <a:solidFill>
              <a:srgbClr val="FCD458"/>
            </a:solidFill>
            <a:ln>
              <a:noFill/>
            </a:ln>
          </p:spPr>
          <p:txBody>
            <a:bodyPr spcFirstLastPara="1" wrap="square" lIns="121900" tIns="121900" rIns="121900" bIns="121900" anchor="t" anchorCtr="0">
              <a:noAutofit/>
            </a:bodyPr>
            <a:lstStyle/>
            <a:p>
              <a:pPr algn="ctr">
                <a:buSzPts val="2667"/>
              </a:pPr>
              <a:endParaRPr sz="2667">
                <a:solidFill>
                  <a:srgbClr val="FF6B6B"/>
                </a:solidFill>
                <a:latin typeface="Fredoka"/>
                <a:ea typeface="Fredoka"/>
                <a:cs typeface="Fredoka"/>
                <a:sym typeface="Fredoka"/>
              </a:endParaRPr>
            </a:p>
            <a:p>
              <a:pPr algn="ctr">
                <a:buSzPts val="2667"/>
              </a:pPr>
              <a:endParaRPr sz="2667">
                <a:solidFill>
                  <a:srgbClr val="FF6B6B"/>
                </a:solidFill>
                <a:latin typeface="Fredoka"/>
                <a:ea typeface="Fredoka"/>
                <a:cs typeface="Fredoka"/>
                <a:sym typeface="Fredoka"/>
              </a:endParaRPr>
            </a:p>
            <a:p>
              <a:pPr algn="ctr">
                <a:buSzPts val="3333"/>
              </a:pPr>
              <a:endParaRPr sz="3333"/>
            </a:p>
          </p:txBody>
        </p:sp>
        <p:sp>
          <p:nvSpPr>
            <p:cNvPr id="346" name="Google Shape;346;p4">
              <a:hlinkClick r:id="" action="ppaction://noaction"/>
            </p:cNvPr>
            <p:cNvSpPr/>
            <p:nvPr/>
          </p:nvSpPr>
          <p:spPr>
            <a:xfrm>
              <a:off x="7574818" y="3863941"/>
              <a:ext cx="669851" cy="478465"/>
            </a:xfrm>
            <a:prstGeom prst="rightArrow">
              <a:avLst>
                <a:gd name="adj1" fmla="val 50000"/>
                <a:gd name="adj2" fmla="val 50000"/>
              </a:avLst>
            </a:prstGeom>
            <a:solidFill>
              <a:schemeClr val="lt1"/>
            </a:solidFill>
            <a:ln>
              <a:noFill/>
            </a:ln>
          </p:spPr>
          <p:txBody>
            <a:bodyPr spcFirstLastPara="1" wrap="square" lIns="91425" tIns="45700" rIns="91425" bIns="45700" anchor="ctr" anchorCtr="0">
              <a:noAutofit/>
            </a:bodyPr>
            <a:lstStyle/>
            <a:p>
              <a:pPr algn="ctr">
                <a:buSzPts val="1867"/>
              </a:pPr>
              <a:endParaRPr sz="2400">
                <a:solidFill>
                  <a:srgbClr val="F76767"/>
                </a:solidFill>
              </a:endParaRPr>
            </a:p>
          </p:txBody>
        </p:sp>
      </p:grpSp>
      <p:sp>
        <p:nvSpPr>
          <p:cNvPr id="347" name="Google Shape;347;p4"/>
          <p:cNvSpPr txBox="1"/>
          <p:nvPr/>
        </p:nvSpPr>
        <p:spPr>
          <a:xfrm>
            <a:off x="4609893" y="338733"/>
            <a:ext cx="3220433" cy="430887"/>
          </a:xfrm>
          <a:prstGeom prst="rect">
            <a:avLst/>
          </a:prstGeom>
          <a:noFill/>
          <a:ln>
            <a:noFill/>
          </a:ln>
        </p:spPr>
        <p:txBody>
          <a:bodyPr spcFirstLastPara="1" wrap="square" lIns="0" tIns="0" rIns="0" bIns="0" anchor="t" anchorCtr="0">
            <a:spAutoFit/>
          </a:bodyPr>
          <a:lstStyle/>
          <a:p>
            <a:r>
              <a:rPr lang="en-US" sz="2800" b="1" dirty="0">
                <a:solidFill>
                  <a:schemeClr val="lt1"/>
                </a:solidFill>
                <a:latin typeface="Montserrat Black"/>
                <a:ea typeface="Montserrat Black"/>
                <a:cs typeface="Montserrat Black"/>
                <a:sym typeface="Montserrat Black"/>
              </a:rPr>
              <a:t>BABY THREE</a:t>
            </a:r>
            <a:endParaRPr sz="1400" dirty="0"/>
          </a:p>
        </p:txBody>
      </p:sp>
      <p:pic>
        <p:nvPicPr>
          <p:cNvPr id="3" name="Picture 2">
            <a:extLst>
              <a:ext uri="{FF2B5EF4-FFF2-40B4-BE49-F238E27FC236}">
                <a16:creationId xmlns:a16="http://schemas.microsoft.com/office/drawing/2014/main" id="{1EE229F4-FF95-9608-AE0F-F9FC5936925A}"/>
              </a:ext>
            </a:extLst>
          </p:cNvPr>
          <p:cNvPicPr>
            <a:picLocks noChangeAspect="1"/>
          </p:cNvPicPr>
          <p:nvPr/>
        </p:nvPicPr>
        <p:blipFill>
          <a:blip r:embed="rId22"/>
          <a:srcRect l="35326" t="23143" r="31266" b="27379"/>
          <a:stretch/>
        </p:blipFill>
        <p:spPr>
          <a:xfrm>
            <a:off x="2973470" y="1084026"/>
            <a:ext cx="1496957" cy="1711483"/>
          </a:xfrm>
          <a:prstGeom prst="rect">
            <a:avLst/>
          </a:prstGeom>
        </p:spPr>
      </p:pic>
      <p:pic>
        <p:nvPicPr>
          <p:cNvPr id="12" name="Picture 11">
            <a:extLst>
              <a:ext uri="{FF2B5EF4-FFF2-40B4-BE49-F238E27FC236}">
                <a16:creationId xmlns:a16="http://schemas.microsoft.com/office/drawing/2014/main" id="{088B1B50-BB8A-A620-3CFD-A8B3FAE61595}"/>
              </a:ext>
            </a:extLst>
          </p:cNvPr>
          <p:cNvPicPr>
            <a:picLocks noChangeAspect="1"/>
          </p:cNvPicPr>
          <p:nvPr/>
        </p:nvPicPr>
        <p:blipFill>
          <a:blip r:embed="rId23"/>
          <a:stretch>
            <a:fillRect/>
          </a:stretch>
        </p:blipFill>
        <p:spPr>
          <a:xfrm>
            <a:off x="2739318" y="2829226"/>
            <a:ext cx="1985411" cy="1985411"/>
          </a:xfrm>
          <a:prstGeom prst="rect">
            <a:avLst/>
          </a:prstGeom>
        </p:spPr>
      </p:pic>
      <p:pic>
        <p:nvPicPr>
          <p:cNvPr id="26" name="Picture 25">
            <a:extLst>
              <a:ext uri="{FF2B5EF4-FFF2-40B4-BE49-F238E27FC236}">
                <a16:creationId xmlns:a16="http://schemas.microsoft.com/office/drawing/2014/main" id="{B3ED8FEC-D63B-7B08-A1F7-C63789091565}"/>
              </a:ext>
            </a:extLst>
          </p:cNvPr>
          <p:cNvPicPr>
            <a:picLocks noChangeAspect="1"/>
          </p:cNvPicPr>
          <p:nvPr/>
        </p:nvPicPr>
        <p:blipFill>
          <a:blip r:embed="rId24"/>
          <a:srcRect l="19640" t="9274" r="16050" b="6677"/>
          <a:stretch/>
        </p:blipFill>
        <p:spPr>
          <a:xfrm>
            <a:off x="5416548" y="4639131"/>
            <a:ext cx="1535899" cy="1813643"/>
          </a:xfrm>
          <a:prstGeom prst="rect">
            <a:avLst/>
          </a:prstGeom>
        </p:spPr>
      </p:pic>
      <p:pic>
        <p:nvPicPr>
          <p:cNvPr id="29" name="Hammer">
            <a:extLst>
              <a:ext uri="{FF2B5EF4-FFF2-40B4-BE49-F238E27FC236}">
                <a16:creationId xmlns:a16="http://schemas.microsoft.com/office/drawing/2014/main" id="{5E8ED1B7-7D31-D96E-DA34-669929C37D73}"/>
              </a:ext>
            </a:extLst>
          </p:cNvPr>
          <p:cNvPicPr>
            <a:picLocks noChangeAspect="1"/>
          </p:cNvPicPr>
          <p:nvPr/>
        </p:nvPicPr>
        <p:blipFill>
          <a:blip r:embed="rId25"/>
          <a:srcRect/>
          <a:stretch/>
        </p:blipFill>
        <p:spPr>
          <a:xfrm rot="20409273">
            <a:off x="3716539" y="560591"/>
            <a:ext cx="1473700" cy="1473700"/>
          </a:xfrm>
          <a:prstGeom prst="rect">
            <a:avLst/>
          </a:prstGeom>
          <a:effectLst>
            <a:outerShdw blurRad="50800" dist="38100" dir="2700000" algn="tl" rotWithShape="0">
              <a:prstClr val="black">
                <a:alpha val="40000"/>
              </a:prstClr>
            </a:outerShdw>
          </a:effectLst>
        </p:spPr>
      </p:pic>
      <p:pic>
        <p:nvPicPr>
          <p:cNvPr id="30" name="Picture 29">
            <a:extLst>
              <a:ext uri="{FF2B5EF4-FFF2-40B4-BE49-F238E27FC236}">
                <a16:creationId xmlns:a16="http://schemas.microsoft.com/office/drawing/2014/main" id="{A6EF4E8F-B2A8-E9A1-B248-44CE13ECDDDF}"/>
              </a:ext>
            </a:extLst>
          </p:cNvPr>
          <p:cNvPicPr>
            <a:picLocks noChangeAspect="1"/>
          </p:cNvPicPr>
          <p:nvPr/>
        </p:nvPicPr>
        <p:blipFill>
          <a:blip r:embed="rId22"/>
          <a:srcRect l="35326" t="23143" r="31266" b="27379"/>
          <a:stretch/>
        </p:blipFill>
        <p:spPr>
          <a:xfrm>
            <a:off x="5529645" y="1377330"/>
            <a:ext cx="1496957" cy="1711483"/>
          </a:xfrm>
          <a:prstGeom prst="rect">
            <a:avLst/>
          </a:prstGeom>
        </p:spPr>
      </p:pic>
      <p:pic>
        <p:nvPicPr>
          <p:cNvPr id="31" name="Hammer">
            <a:extLst>
              <a:ext uri="{FF2B5EF4-FFF2-40B4-BE49-F238E27FC236}">
                <a16:creationId xmlns:a16="http://schemas.microsoft.com/office/drawing/2014/main" id="{E0691AD8-1954-B659-BD1D-DBD70CAA87A8}"/>
              </a:ext>
            </a:extLst>
          </p:cNvPr>
          <p:cNvPicPr>
            <a:picLocks noChangeAspect="1"/>
          </p:cNvPicPr>
          <p:nvPr/>
        </p:nvPicPr>
        <p:blipFill>
          <a:blip r:embed="rId25"/>
          <a:srcRect/>
          <a:stretch/>
        </p:blipFill>
        <p:spPr>
          <a:xfrm rot="20409273">
            <a:off x="6345377" y="573297"/>
            <a:ext cx="1473700" cy="1473700"/>
          </a:xfrm>
          <a:prstGeom prst="rect">
            <a:avLst/>
          </a:prstGeom>
          <a:effectLst>
            <a:outerShdw blurRad="50800" dist="38100" dir="2700000" algn="tl" rotWithShape="0">
              <a:prstClr val="black">
                <a:alpha val="40000"/>
              </a:prstClr>
            </a:outerShdw>
          </a:effectLst>
        </p:spPr>
      </p:pic>
      <p:pic>
        <p:nvPicPr>
          <p:cNvPr id="32" name="Picture 31">
            <a:extLst>
              <a:ext uri="{FF2B5EF4-FFF2-40B4-BE49-F238E27FC236}">
                <a16:creationId xmlns:a16="http://schemas.microsoft.com/office/drawing/2014/main" id="{8BBB9495-E36C-71C9-CE4C-067518FE63F0}"/>
              </a:ext>
            </a:extLst>
          </p:cNvPr>
          <p:cNvPicPr>
            <a:picLocks noChangeAspect="1"/>
          </p:cNvPicPr>
          <p:nvPr/>
        </p:nvPicPr>
        <p:blipFill>
          <a:blip r:embed="rId22"/>
          <a:srcRect l="35326" t="23143" r="31266" b="27379"/>
          <a:stretch/>
        </p:blipFill>
        <p:spPr>
          <a:xfrm>
            <a:off x="8408262" y="1211611"/>
            <a:ext cx="1496957" cy="1711483"/>
          </a:xfrm>
          <a:prstGeom prst="rect">
            <a:avLst/>
          </a:prstGeom>
        </p:spPr>
      </p:pic>
      <p:pic>
        <p:nvPicPr>
          <p:cNvPr id="33" name="Hammer">
            <a:extLst>
              <a:ext uri="{FF2B5EF4-FFF2-40B4-BE49-F238E27FC236}">
                <a16:creationId xmlns:a16="http://schemas.microsoft.com/office/drawing/2014/main" id="{DF2C1935-8A87-0ED5-CE0D-4BB9B99B7E4E}"/>
              </a:ext>
            </a:extLst>
          </p:cNvPr>
          <p:cNvPicPr>
            <a:picLocks noChangeAspect="1"/>
          </p:cNvPicPr>
          <p:nvPr/>
        </p:nvPicPr>
        <p:blipFill>
          <a:blip r:embed="rId25"/>
          <a:srcRect/>
          <a:stretch/>
        </p:blipFill>
        <p:spPr>
          <a:xfrm rot="20409273">
            <a:off x="9080439" y="596857"/>
            <a:ext cx="1473700" cy="1473700"/>
          </a:xfrm>
          <a:prstGeom prst="rect">
            <a:avLst/>
          </a:prstGeom>
          <a:effectLst>
            <a:outerShdw blurRad="50800" dist="38100" dir="2700000" algn="tl" rotWithShape="0">
              <a:prstClr val="black">
                <a:alpha val="40000"/>
              </a:prstClr>
            </a:outerShdw>
          </a:effectLst>
        </p:spPr>
      </p:pic>
      <p:pic>
        <p:nvPicPr>
          <p:cNvPr id="34" name="Hammer">
            <a:extLst>
              <a:ext uri="{FF2B5EF4-FFF2-40B4-BE49-F238E27FC236}">
                <a16:creationId xmlns:a16="http://schemas.microsoft.com/office/drawing/2014/main" id="{80DD6142-FEBE-0E04-66A8-EA96E620C235}"/>
              </a:ext>
            </a:extLst>
          </p:cNvPr>
          <p:cNvPicPr>
            <a:picLocks noChangeAspect="1"/>
          </p:cNvPicPr>
          <p:nvPr/>
        </p:nvPicPr>
        <p:blipFill>
          <a:blip r:embed="rId25"/>
          <a:srcRect/>
          <a:stretch/>
        </p:blipFill>
        <p:spPr>
          <a:xfrm rot="20409273">
            <a:off x="3812238" y="2370234"/>
            <a:ext cx="1473700" cy="1473700"/>
          </a:xfrm>
          <a:prstGeom prst="rect">
            <a:avLst/>
          </a:prstGeom>
          <a:effectLst>
            <a:outerShdw blurRad="50800" dist="38100" dir="2700000" algn="tl" rotWithShape="0">
              <a:prstClr val="black">
                <a:alpha val="40000"/>
              </a:prstClr>
            </a:outerShdw>
          </a:effectLst>
        </p:spPr>
      </p:pic>
      <p:pic>
        <p:nvPicPr>
          <p:cNvPr id="35" name="Picture 34">
            <a:extLst>
              <a:ext uri="{FF2B5EF4-FFF2-40B4-BE49-F238E27FC236}">
                <a16:creationId xmlns:a16="http://schemas.microsoft.com/office/drawing/2014/main" id="{E5AA4902-85C4-4C50-C389-6F561120B29B}"/>
              </a:ext>
            </a:extLst>
          </p:cNvPr>
          <p:cNvPicPr>
            <a:picLocks noChangeAspect="1"/>
          </p:cNvPicPr>
          <p:nvPr/>
        </p:nvPicPr>
        <p:blipFill>
          <a:blip r:embed="rId23"/>
          <a:stretch>
            <a:fillRect/>
          </a:stretch>
        </p:blipFill>
        <p:spPr>
          <a:xfrm>
            <a:off x="5392986" y="2865753"/>
            <a:ext cx="1985411" cy="1985411"/>
          </a:xfrm>
          <a:prstGeom prst="rect">
            <a:avLst/>
          </a:prstGeom>
        </p:spPr>
      </p:pic>
      <p:pic>
        <p:nvPicPr>
          <p:cNvPr id="36" name="Hammer">
            <a:extLst>
              <a:ext uri="{FF2B5EF4-FFF2-40B4-BE49-F238E27FC236}">
                <a16:creationId xmlns:a16="http://schemas.microsoft.com/office/drawing/2014/main" id="{C19FCA9F-50E8-75AF-5C26-E95F1D934224}"/>
              </a:ext>
            </a:extLst>
          </p:cNvPr>
          <p:cNvPicPr>
            <a:picLocks noChangeAspect="1"/>
          </p:cNvPicPr>
          <p:nvPr/>
        </p:nvPicPr>
        <p:blipFill>
          <a:blip r:embed="rId25"/>
          <a:srcRect/>
          <a:stretch/>
        </p:blipFill>
        <p:spPr>
          <a:xfrm rot="20409273">
            <a:off x="6318739" y="2513414"/>
            <a:ext cx="1473700" cy="1473700"/>
          </a:xfrm>
          <a:prstGeom prst="rect">
            <a:avLst/>
          </a:prstGeom>
          <a:effectLst>
            <a:outerShdw blurRad="50800" dist="38100" dir="2700000" algn="tl" rotWithShape="0">
              <a:prstClr val="black">
                <a:alpha val="40000"/>
              </a:prstClr>
            </a:outerShdw>
          </a:effectLst>
        </p:spPr>
      </p:pic>
      <p:pic>
        <p:nvPicPr>
          <p:cNvPr id="37" name="Picture 36">
            <a:extLst>
              <a:ext uri="{FF2B5EF4-FFF2-40B4-BE49-F238E27FC236}">
                <a16:creationId xmlns:a16="http://schemas.microsoft.com/office/drawing/2014/main" id="{A57DE394-C5E3-AAD1-7DD1-3F9AB5A89D97}"/>
              </a:ext>
            </a:extLst>
          </p:cNvPr>
          <p:cNvPicPr>
            <a:picLocks noChangeAspect="1"/>
          </p:cNvPicPr>
          <p:nvPr/>
        </p:nvPicPr>
        <p:blipFill>
          <a:blip r:embed="rId23"/>
          <a:stretch>
            <a:fillRect/>
          </a:stretch>
        </p:blipFill>
        <p:spPr>
          <a:xfrm>
            <a:off x="8303615" y="3023180"/>
            <a:ext cx="1985411" cy="1985411"/>
          </a:xfrm>
          <a:prstGeom prst="rect">
            <a:avLst/>
          </a:prstGeom>
        </p:spPr>
      </p:pic>
      <p:pic>
        <p:nvPicPr>
          <p:cNvPr id="38" name="Hammer">
            <a:extLst>
              <a:ext uri="{FF2B5EF4-FFF2-40B4-BE49-F238E27FC236}">
                <a16:creationId xmlns:a16="http://schemas.microsoft.com/office/drawing/2014/main" id="{53A4E4A3-C09F-D359-1E8B-585EB3EAFCCA}"/>
              </a:ext>
            </a:extLst>
          </p:cNvPr>
          <p:cNvPicPr>
            <a:picLocks noChangeAspect="1"/>
          </p:cNvPicPr>
          <p:nvPr/>
        </p:nvPicPr>
        <p:blipFill>
          <a:blip r:embed="rId25"/>
          <a:srcRect/>
          <a:stretch/>
        </p:blipFill>
        <p:spPr>
          <a:xfrm rot="20409273">
            <a:off x="9174781" y="2478174"/>
            <a:ext cx="1473700" cy="1473700"/>
          </a:xfrm>
          <a:prstGeom prst="rect">
            <a:avLst/>
          </a:prstGeom>
          <a:effectLst>
            <a:outerShdw blurRad="50800" dist="38100" dir="2700000" algn="tl" rotWithShape="0">
              <a:prstClr val="black">
                <a:alpha val="40000"/>
              </a:prstClr>
            </a:outerShdw>
          </a:effectLst>
        </p:spPr>
      </p:pic>
      <p:pic>
        <p:nvPicPr>
          <p:cNvPr id="39" name="Hammer">
            <a:extLst>
              <a:ext uri="{FF2B5EF4-FFF2-40B4-BE49-F238E27FC236}">
                <a16:creationId xmlns:a16="http://schemas.microsoft.com/office/drawing/2014/main" id="{A8457B7C-7D5F-AD6C-B586-486092EDC9C6}"/>
              </a:ext>
            </a:extLst>
          </p:cNvPr>
          <p:cNvPicPr>
            <a:picLocks noChangeAspect="1"/>
          </p:cNvPicPr>
          <p:nvPr/>
        </p:nvPicPr>
        <p:blipFill>
          <a:blip r:embed="rId25"/>
          <a:srcRect/>
          <a:stretch/>
        </p:blipFill>
        <p:spPr>
          <a:xfrm rot="20409273">
            <a:off x="6477737" y="4397739"/>
            <a:ext cx="1473700" cy="1473700"/>
          </a:xfrm>
          <a:prstGeom prst="rect">
            <a:avLst/>
          </a:prstGeom>
          <a:effectLst>
            <a:outerShdw blurRad="50800" dist="38100" dir="2700000" algn="tl" rotWithShape="0">
              <a:prstClr val="black">
                <a:alpha val="40000"/>
              </a:prstClr>
            </a:outerShdw>
          </a:effectLst>
        </p:spPr>
      </p:pic>
      <p:grpSp>
        <p:nvGrpSpPr>
          <p:cNvPr id="2" name="Google Shape;3896;p33">
            <a:extLst>
              <a:ext uri="{FF2B5EF4-FFF2-40B4-BE49-F238E27FC236}">
                <a16:creationId xmlns:a16="http://schemas.microsoft.com/office/drawing/2014/main" id="{CC33D736-3778-77B4-9C6D-E2F5265851E4}"/>
              </a:ext>
            </a:extLst>
          </p:cNvPr>
          <p:cNvGrpSpPr/>
          <p:nvPr/>
        </p:nvGrpSpPr>
        <p:grpSpPr>
          <a:xfrm rot="844194">
            <a:off x="359706" y="580752"/>
            <a:ext cx="1360173" cy="1609627"/>
            <a:chOff x="2967324" y="1602464"/>
            <a:chExt cx="734314" cy="940089"/>
          </a:xfrm>
        </p:grpSpPr>
        <p:sp>
          <p:nvSpPr>
            <p:cNvPr id="4" name="Google Shape;3897;p33">
              <a:extLst>
                <a:ext uri="{FF2B5EF4-FFF2-40B4-BE49-F238E27FC236}">
                  <a16:creationId xmlns:a16="http://schemas.microsoft.com/office/drawing/2014/main" id="{96DE2D62-A55B-DB18-E295-FC846586E9C8}"/>
                </a:ext>
              </a:extLst>
            </p:cNvPr>
            <p:cNvSpPr/>
            <p:nvPr/>
          </p:nvSpPr>
          <p:spPr>
            <a:xfrm>
              <a:off x="2967324" y="1602464"/>
              <a:ext cx="734314" cy="940089"/>
            </a:xfrm>
            <a:custGeom>
              <a:avLst/>
              <a:gdLst/>
              <a:ahLst/>
              <a:cxnLst/>
              <a:rect l="l" t="t" r="r" b="b"/>
              <a:pathLst>
                <a:path w="47768" h="61144" extrusionOk="0">
                  <a:moveTo>
                    <a:pt x="23217" y="0"/>
                  </a:moveTo>
                  <a:cubicBezTo>
                    <a:pt x="22149" y="0"/>
                    <a:pt x="21082" y="267"/>
                    <a:pt x="20048" y="801"/>
                  </a:cubicBezTo>
                  <a:lnTo>
                    <a:pt x="19981" y="801"/>
                  </a:lnTo>
                  <a:cubicBezTo>
                    <a:pt x="15912" y="2835"/>
                    <a:pt x="15411" y="7839"/>
                    <a:pt x="15711" y="11875"/>
                  </a:cubicBezTo>
                  <a:cubicBezTo>
                    <a:pt x="13410" y="12476"/>
                    <a:pt x="11375" y="13476"/>
                    <a:pt x="9474" y="14877"/>
                  </a:cubicBezTo>
                  <a:cubicBezTo>
                    <a:pt x="6105" y="17479"/>
                    <a:pt x="3636" y="21282"/>
                    <a:pt x="2235" y="26286"/>
                  </a:cubicBezTo>
                  <a:cubicBezTo>
                    <a:pt x="0" y="33858"/>
                    <a:pt x="534" y="42664"/>
                    <a:pt x="3503" y="49536"/>
                  </a:cubicBezTo>
                  <a:cubicBezTo>
                    <a:pt x="3569" y="49736"/>
                    <a:pt x="3636" y="49902"/>
                    <a:pt x="3736" y="50136"/>
                  </a:cubicBezTo>
                  <a:cubicBezTo>
                    <a:pt x="6238" y="55540"/>
                    <a:pt x="10007" y="59142"/>
                    <a:pt x="14711" y="60477"/>
                  </a:cubicBezTo>
                  <a:cubicBezTo>
                    <a:pt x="14744" y="60477"/>
                    <a:pt x="14811" y="60510"/>
                    <a:pt x="14878" y="60510"/>
                  </a:cubicBezTo>
                  <a:cubicBezTo>
                    <a:pt x="14911" y="60510"/>
                    <a:pt x="14944" y="60543"/>
                    <a:pt x="14978" y="60543"/>
                  </a:cubicBezTo>
                  <a:cubicBezTo>
                    <a:pt x="16312" y="60910"/>
                    <a:pt x="17713" y="61144"/>
                    <a:pt x="19114" y="61144"/>
                  </a:cubicBezTo>
                  <a:cubicBezTo>
                    <a:pt x="24251" y="61144"/>
                    <a:pt x="29721" y="58542"/>
                    <a:pt x="34492" y="53839"/>
                  </a:cubicBezTo>
                  <a:cubicBezTo>
                    <a:pt x="38761" y="49569"/>
                    <a:pt x="42130" y="43965"/>
                    <a:pt x="43765" y="38328"/>
                  </a:cubicBezTo>
                  <a:cubicBezTo>
                    <a:pt x="44966" y="34125"/>
                    <a:pt x="45132" y="30188"/>
                    <a:pt x="44265" y="26686"/>
                  </a:cubicBezTo>
                  <a:cubicBezTo>
                    <a:pt x="43832" y="24985"/>
                    <a:pt x="43131" y="23350"/>
                    <a:pt x="42264" y="21849"/>
                  </a:cubicBezTo>
                  <a:cubicBezTo>
                    <a:pt x="45766" y="18580"/>
                    <a:pt x="47768" y="15611"/>
                    <a:pt x="47401" y="12442"/>
                  </a:cubicBezTo>
                  <a:cubicBezTo>
                    <a:pt x="47134" y="10207"/>
                    <a:pt x="45666" y="8339"/>
                    <a:pt x="43465" y="7305"/>
                  </a:cubicBezTo>
                  <a:cubicBezTo>
                    <a:pt x="42564" y="6872"/>
                    <a:pt x="41563" y="6672"/>
                    <a:pt x="40496" y="6672"/>
                  </a:cubicBezTo>
                  <a:cubicBezTo>
                    <a:pt x="40096" y="6672"/>
                    <a:pt x="39595" y="6705"/>
                    <a:pt x="39095" y="6805"/>
                  </a:cubicBezTo>
                  <a:cubicBezTo>
                    <a:pt x="38928" y="6004"/>
                    <a:pt x="38628" y="5304"/>
                    <a:pt x="38228" y="4637"/>
                  </a:cubicBezTo>
                  <a:cubicBezTo>
                    <a:pt x="37060" y="2769"/>
                    <a:pt x="34959" y="1668"/>
                    <a:pt x="32590" y="1668"/>
                  </a:cubicBezTo>
                  <a:lnTo>
                    <a:pt x="32390" y="1668"/>
                  </a:lnTo>
                  <a:cubicBezTo>
                    <a:pt x="30956" y="1701"/>
                    <a:pt x="29655" y="2135"/>
                    <a:pt x="28487" y="2936"/>
                  </a:cubicBezTo>
                  <a:cubicBezTo>
                    <a:pt x="28254" y="2535"/>
                    <a:pt x="27954" y="2202"/>
                    <a:pt x="27653" y="1868"/>
                  </a:cubicBezTo>
                  <a:cubicBezTo>
                    <a:pt x="26452" y="667"/>
                    <a:pt x="24885" y="0"/>
                    <a:pt x="23217" y="0"/>
                  </a:cubicBezTo>
                  <a:close/>
                </a:path>
              </a:pathLst>
            </a:custGeom>
            <a:solidFill>
              <a:srgbClr val="FFFFFF"/>
            </a:solidFill>
            <a:ln>
              <a:noFill/>
            </a:ln>
            <a:effectLst>
              <a:outerShdw blurRad="57150" dist="19050" dir="5400000" algn="bl" rotWithShape="0">
                <a:srgbClr val="000000">
                  <a:alpha val="20000"/>
                </a:srgbClr>
              </a:outerShdw>
            </a:effectLst>
          </p:spPr>
          <p:txBody>
            <a:bodyPr spcFirstLastPara="1" wrap="square" lIns="121900" tIns="121900" rIns="121900" bIns="121900" anchor="ctr" anchorCtr="0">
              <a:noAutofit/>
            </a:bodyPr>
            <a:lstStyle/>
            <a:p>
              <a:endParaRPr sz="2400"/>
            </a:p>
          </p:txBody>
        </p:sp>
        <p:grpSp>
          <p:nvGrpSpPr>
            <p:cNvPr id="5" name="Google Shape;3898;p33">
              <a:extLst>
                <a:ext uri="{FF2B5EF4-FFF2-40B4-BE49-F238E27FC236}">
                  <a16:creationId xmlns:a16="http://schemas.microsoft.com/office/drawing/2014/main" id="{ED94ACB1-C637-E851-A010-CEF8471ADB69}"/>
                </a:ext>
              </a:extLst>
            </p:cNvPr>
            <p:cNvGrpSpPr/>
            <p:nvPr/>
          </p:nvGrpSpPr>
          <p:grpSpPr>
            <a:xfrm>
              <a:off x="3020095" y="1652161"/>
              <a:ext cx="639973" cy="851898"/>
              <a:chOff x="2725450" y="1267050"/>
              <a:chExt cx="1040775" cy="1385200"/>
            </a:xfrm>
          </p:grpSpPr>
          <p:sp>
            <p:nvSpPr>
              <p:cNvPr id="8" name="Google Shape;3899;p33">
                <a:extLst>
                  <a:ext uri="{FF2B5EF4-FFF2-40B4-BE49-F238E27FC236}">
                    <a16:creationId xmlns:a16="http://schemas.microsoft.com/office/drawing/2014/main" id="{32A5CEBA-5965-BAB4-22CB-991DB4E91C55}"/>
                  </a:ext>
                </a:extLst>
              </p:cNvPr>
              <p:cNvSpPr/>
              <p:nvPr/>
            </p:nvSpPr>
            <p:spPr>
              <a:xfrm>
                <a:off x="3091550" y="1300950"/>
                <a:ext cx="211625" cy="389775"/>
              </a:xfrm>
              <a:custGeom>
                <a:avLst/>
                <a:gdLst/>
                <a:ahLst/>
                <a:cxnLst/>
                <a:rect l="l" t="t" r="r" b="b"/>
                <a:pathLst>
                  <a:path w="8465" h="15591" extrusionOk="0">
                    <a:moveTo>
                      <a:pt x="5201" y="1"/>
                    </a:moveTo>
                    <a:cubicBezTo>
                      <a:pt x="4848" y="1"/>
                      <a:pt x="4461" y="105"/>
                      <a:pt x="4037" y="313"/>
                    </a:cubicBezTo>
                    <a:cubicBezTo>
                      <a:pt x="0" y="2347"/>
                      <a:pt x="3870" y="15590"/>
                      <a:pt x="3870" y="15590"/>
                    </a:cubicBezTo>
                    <a:lnTo>
                      <a:pt x="8173" y="15223"/>
                    </a:lnTo>
                    <a:cubicBezTo>
                      <a:pt x="8465" y="5120"/>
                      <a:pt x="7683" y="1"/>
                      <a:pt x="5201"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9" name="Google Shape;3900;p33">
                <a:extLst>
                  <a:ext uri="{FF2B5EF4-FFF2-40B4-BE49-F238E27FC236}">
                    <a16:creationId xmlns:a16="http://schemas.microsoft.com/office/drawing/2014/main" id="{C7B33188-90F1-29C1-4E3D-C53EC9D0CB70}"/>
                  </a:ext>
                </a:extLst>
              </p:cNvPr>
              <p:cNvSpPr/>
              <p:nvPr/>
            </p:nvSpPr>
            <p:spPr>
              <a:xfrm>
                <a:off x="3285850" y="1342075"/>
                <a:ext cx="260500" cy="381175"/>
              </a:xfrm>
              <a:custGeom>
                <a:avLst/>
                <a:gdLst/>
                <a:ahLst/>
                <a:cxnLst/>
                <a:rect l="l" t="t" r="r" b="b"/>
                <a:pathLst>
                  <a:path w="10420" h="15247" extrusionOk="0">
                    <a:moveTo>
                      <a:pt x="6813" y="0"/>
                    </a:moveTo>
                    <a:cubicBezTo>
                      <a:pt x="6778" y="0"/>
                      <a:pt x="6742" y="1"/>
                      <a:pt x="6705" y="2"/>
                    </a:cubicBezTo>
                    <a:cubicBezTo>
                      <a:pt x="2169" y="69"/>
                      <a:pt x="1" y="13745"/>
                      <a:pt x="1" y="13745"/>
                    </a:cubicBezTo>
                    <a:lnTo>
                      <a:pt x="4037" y="15246"/>
                    </a:lnTo>
                    <a:cubicBezTo>
                      <a:pt x="9289" y="5039"/>
                      <a:pt x="10419" y="0"/>
                      <a:pt x="6813"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1" name="Google Shape;3901;p33">
                <a:extLst>
                  <a:ext uri="{FF2B5EF4-FFF2-40B4-BE49-F238E27FC236}">
                    <a16:creationId xmlns:a16="http://schemas.microsoft.com/office/drawing/2014/main" id="{FB18CEAE-DCCF-C493-EA20-7F15C0FC024C}"/>
                  </a:ext>
                </a:extLst>
              </p:cNvPr>
              <p:cNvSpPr/>
              <p:nvPr/>
            </p:nvSpPr>
            <p:spPr>
              <a:xfrm>
                <a:off x="3378425" y="1466625"/>
                <a:ext cx="387800" cy="318325"/>
              </a:xfrm>
              <a:custGeom>
                <a:avLst/>
                <a:gdLst/>
                <a:ahLst/>
                <a:cxnLst/>
                <a:rect l="l" t="t" r="r" b="b"/>
                <a:pathLst>
                  <a:path w="15512" h="12733" extrusionOk="0">
                    <a:moveTo>
                      <a:pt x="11039" y="1"/>
                    </a:moveTo>
                    <a:cubicBezTo>
                      <a:pt x="6766" y="1"/>
                      <a:pt x="0" y="9597"/>
                      <a:pt x="0" y="9597"/>
                    </a:cubicBezTo>
                    <a:lnTo>
                      <a:pt x="2969" y="12733"/>
                    </a:lnTo>
                    <a:cubicBezTo>
                      <a:pt x="12242" y="5794"/>
                      <a:pt x="15511" y="1791"/>
                      <a:pt x="12075" y="224"/>
                    </a:cubicBezTo>
                    <a:cubicBezTo>
                      <a:pt x="11752" y="71"/>
                      <a:pt x="11405" y="1"/>
                      <a:pt x="11039"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4" name="Google Shape;3902;p33">
                <a:extLst>
                  <a:ext uri="{FF2B5EF4-FFF2-40B4-BE49-F238E27FC236}">
                    <a16:creationId xmlns:a16="http://schemas.microsoft.com/office/drawing/2014/main" id="{FB89E0CE-5F85-0ACB-D855-AF388C3F4EAB}"/>
                  </a:ext>
                </a:extLst>
              </p:cNvPr>
              <p:cNvSpPr/>
              <p:nvPr/>
            </p:nvSpPr>
            <p:spPr>
              <a:xfrm>
                <a:off x="3091550" y="1267050"/>
                <a:ext cx="212675" cy="423675"/>
              </a:xfrm>
              <a:custGeom>
                <a:avLst/>
                <a:gdLst/>
                <a:ahLst/>
                <a:cxnLst/>
                <a:rect l="l" t="t" r="r" b="b"/>
                <a:pathLst>
                  <a:path w="8507" h="16947" fill="none" extrusionOk="0">
                    <a:moveTo>
                      <a:pt x="3870" y="16946"/>
                    </a:moveTo>
                    <a:cubicBezTo>
                      <a:pt x="3870" y="16946"/>
                      <a:pt x="0" y="3703"/>
                      <a:pt x="4037" y="1669"/>
                    </a:cubicBezTo>
                    <a:cubicBezTo>
                      <a:pt x="7439" y="1"/>
                      <a:pt x="8506" y="5038"/>
                      <a:pt x="8173" y="16579"/>
                    </a:cubicBezTo>
                  </a:path>
                </a:pathLst>
              </a:custGeom>
              <a:noFill/>
              <a:ln w="1085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6" name="Google Shape;3903;p33">
                <a:extLst>
                  <a:ext uri="{FF2B5EF4-FFF2-40B4-BE49-F238E27FC236}">
                    <a16:creationId xmlns:a16="http://schemas.microsoft.com/office/drawing/2014/main" id="{118A4BAB-6879-1994-780A-F034B8556D8E}"/>
                  </a:ext>
                </a:extLst>
              </p:cNvPr>
              <p:cNvSpPr/>
              <p:nvPr/>
            </p:nvSpPr>
            <p:spPr>
              <a:xfrm>
                <a:off x="3285850" y="1339600"/>
                <a:ext cx="261050" cy="383650"/>
              </a:xfrm>
              <a:custGeom>
                <a:avLst/>
                <a:gdLst/>
                <a:ahLst/>
                <a:cxnLst/>
                <a:rect l="l" t="t" r="r" b="b"/>
                <a:pathLst>
                  <a:path w="10442" h="15346" fill="none" extrusionOk="0">
                    <a:moveTo>
                      <a:pt x="1" y="13844"/>
                    </a:moveTo>
                    <a:cubicBezTo>
                      <a:pt x="1" y="13844"/>
                      <a:pt x="2169" y="168"/>
                      <a:pt x="6705" y="101"/>
                    </a:cubicBezTo>
                    <a:cubicBezTo>
                      <a:pt x="10441" y="1"/>
                      <a:pt x="9341" y="5038"/>
                      <a:pt x="4037" y="15345"/>
                    </a:cubicBezTo>
                  </a:path>
                </a:pathLst>
              </a:custGeom>
              <a:noFill/>
              <a:ln w="1085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7" name="Google Shape;3904;p33">
                <a:extLst>
                  <a:ext uri="{FF2B5EF4-FFF2-40B4-BE49-F238E27FC236}">
                    <a16:creationId xmlns:a16="http://schemas.microsoft.com/office/drawing/2014/main" id="{95834F4C-9A2D-5F1B-165E-CD8117CCEEB6}"/>
                  </a:ext>
                </a:extLst>
              </p:cNvPr>
              <p:cNvSpPr/>
              <p:nvPr/>
            </p:nvSpPr>
            <p:spPr>
              <a:xfrm>
                <a:off x="3378425" y="1423825"/>
                <a:ext cx="387800" cy="361125"/>
              </a:xfrm>
              <a:custGeom>
                <a:avLst/>
                <a:gdLst/>
                <a:ahLst/>
                <a:cxnLst/>
                <a:rect l="l" t="t" r="r" b="b"/>
                <a:pathLst>
                  <a:path w="15512" h="14445" fill="none" extrusionOk="0">
                    <a:moveTo>
                      <a:pt x="0" y="11309"/>
                    </a:moveTo>
                    <a:cubicBezTo>
                      <a:pt x="0" y="11309"/>
                      <a:pt x="7973" y="1"/>
                      <a:pt x="12075" y="1936"/>
                    </a:cubicBezTo>
                    <a:cubicBezTo>
                      <a:pt x="15511" y="3503"/>
                      <a:pt x="12242" y="7506"/>
                      <a:pt x="2969" y="14445"/>
                    </a:cubicBezTo>
                  </a:path>
                </a:pathLst>
              </a:custGeom>
              <a:noFill/>
              <a:ln w="1085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9" name="Google Shape;3905;p33">
                <a:extLst>
                  <a:ext uri="{FF2B5EF4-FFF2-40B4-BE49-F238E27FC236}">
                    <a16:creationId xmlns:a16="http://schemas.microsoft.com/office/drawing/2014/main" id="{35EABCE4-5B45-5454-ABCF-B1BF85B9F403}"/>
                  </a:ext>
                </a:extLst>
              </p:cNvPr>
              <p:cNvSpPr/>
              <p:nvPr/>
            </p:nvSpPr>
            <p:spPr>
              <a:xfrm>
                <a:off x="2732125" y="1584650"/>
                <a:ext cx="975725" cy="1014875"/>
              </a:xfrm>
              <a:custGeom>
                <a:avLst/>
                <a:gdLst/>
                <a:ahLst/>
                <a:cxnLst/>
                <a:rect l="l" t="t" r="r" b="b"/>
                <a:pathLst>
                  <a:path w="39029" h="40595" extrusionOk="0">
                    <a:moveTo>
                      <a:pt x="17430" y="1"/>
                    </a:moveTo>
                    <a:cubicBezTo>
                      <a:pt x="11101" y="1"/>
                      <a:pt x="5691" y="3263"/>
                      <a:pt x="3236" y="11681"/>
                    </a:cubicBezTo>
                    <a:cubicBezTo>
                      <a:pt x="0" y="22889"/>
                      <a:pt x="3636" y="37566"/>
                      <a:pt x="12643" y="40201"/>
                    </a:cubicBezTo>
                    <a:cubicBezTo>
                      <a:pt x="13570" y="40468"/>
                      <a:pt x="14520" y="40594"/>
                      <a:pt x="15480" y="40594"/>
                    </a:cubicBezTo>
                    <a:cubicBezTo>
                      <a:pt x="23770" y="40594"/>
                      <a:pt x="32859" y="31162"/>
                      <a:pt x="35759" y="21088"/>
                    </a:cubicBezTo>
                    <a:cubicBezTo>
                      <a:pt x="39028" y="9880"/>
                      <a:pt x="32924" y="3575"/>
                      <a:pt x="23951" y="1007"/>
                    </a:cubicBezTo>
                    <a:cubicBezTo>
                      <a:pt x="21726" y="359"/>
                      <a:pt x="19527" y="1"/>
                      <a:pt x="17430"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21" name="Google Shape;3906;p33">
                <a:extLst>
                  <a:ext uri="{FF2B5EF4-FFF2-40B4-BE49-F238E27FC236}">
                    <a16:creationId xmlns:a16="http://schemas.microsoft.com/office/drawing/2014/main" id="{32742630-0B18-2B2B-C9AB-B73B3CABEFD6}"/>
                  </a:ext>
                </a:extLst>
              </p:cNvPr>
              <p:cNvSpPr/>
              <p:nvPr/>
            </p:nvSpPr>
            <p:spPr>
              <a:xfrm>
                <a:off x="2838025" y="1765750"/>
                <a:ext cx="824775" cy="831475"/>
              </a:xfrm>
              <a:custGeom>
                <a:avLst/>
                <a:gdLst/>
                <a:ahLst/>
                <a:cxnLst/>
                <a:rect l="l" t="t" r="r" b="b"/>
                <a:pathLst>
                  <a:path w="32991" h="33259" extrusionOk="0">
                    <a:moveTo>
                      <a:pt x="29622" y="0"/>
                    </a:moveTo>
                    <a:cubicBezTo>
                      <a:pt x="30789" y="2969"/>
                      <a:pt x="30956" y="6538"/>
                      <a:pt x="29655" y="10941"/>
                    </a:cubicBezTo>
                    <a:cubicBezTo>
                      <a:pt x="26728" y="20976"/>
                      <a:pt x="17678" y="30423"/>
                      <a:pt x="9375" y="30423"/>
                    </a:cubicBezTo>
                    <a:cubicBezTo>
                      <a:pt x="8405" y="30423"/>
                      <a:pt x="7445" y="30294"/>
                      <a:pt x="6505" y="30022"/>
                    </a:cubicBezTo>
                    <a:cubicBezTo>
                      <a:pt x="3870" y="29288"/>
                      <a:pt x="1702" y="27453"/>
                      <a:pt x="1" y="24985"/>
                    </a:cubicBezTo>
                    <a:lnTo>
                      <a:pt x="1" y="24985"/>
                    </a:lnTo>
                    <a:cubicBezTo>
                      <a:pt x="1802" y="28854"/>
                      <a:pt x="4504" y="31823"/>
                      <a:pt x="8107" y="32857"/>
                    </a:cubicBezTo>
                    <a:cubicBezTo>
                      <a:pt x="9046" y="33129"/>
                      <a:pt x="10006" y="33259"/>
                      <a:pt x="10976" y="33259"/>
                    </a:cubicBezTo>
                    <a:cubicBezTo>
                      <a:pt x="19279" y="33259"/>
                      <a:pt x="28330" y="23812"/>
                      <a:pt x="31256" y="13777"/>
                    </a:cubicBezTo>
                    <a:cubicBezTo>
                      <a:pt x="32991" y="7906"/>
                      <a:pt x="32124" y="3336"/>
                      <a:pt x="29622"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23" name="Google Shape;3907;p33">
                <a:extLst>
                  <a:ext uri="{FF2B5EF4-FFF2-40B4-BE49-F238E27FC236}">
                    <a16:creationId xmlns:a16="http://schemas.microsoft.com/office/drawing/2014/main" id="{3E493BBC-1AEC-E3AA-54D7-86686FF564A3}"/>
                  </a:ext>
                </a:extLst>
              </p:cNvPr>
              <p:cNvSpPr/>
              <p:nvPr/>
            </p:nvSpPr>
            <p:spPr>
              <a:xfrm>
                <a:off x="3461800" y="2037000"/>
                <a:ext cx="49225" cy="50375"/>
              </a:xfrm>
              <a:custGeom>
                <a:avLst/>
                <a:gdLst/>
                <a:ahLst/>
                <a:cxnLst/>
                <a:rect l="l" t="t" r="r" b="b"/>
                <a:pathLst>
                  <a:path w="1969" h="2015" extrusionOk="0">
                    <a:moveTo>
                      <a:pt x="839" y="0"/>
                    </a:moveTo>
                    <a:cubicBezTo>
                      <a:pt x="534" y="0"/>
                      <a:pt x="289" y="155"/>
                      <a:pt x="168" y="592"/>
                    </a:cubicBezTo>
                    <a:cubicBezTo>
                      <a:pt x="1" y="1126"/>
                      <a:pt x="201" y="1893"/>
                      <a:pt x="635" y="1993"/>
                    </a:cubicBezTo>
                    <a:cubicBezTo>
                      <a:pt x="683" y="2008"/>
                      <a:pt x="732" y="2015"/>
                      <a:pt x="783" y="2015"/>
                    </a:cubicBezTo>
                    <a:cubicBezTo>
                      <a:pt x="1189" y="2015"/>
                      <a:pt x="1654" y="1563"/>
                      <a:pt x="1802" y="1059"/>
                    </a:cubicBezTo>
                    <a:cubicBezTo>
                      <a:pt x="1969" y="492"/>
                      <a:pt x="1669" y="158"/>
                      <a:pt x="1202" y="58"/>
                    </a:cubicBezTo>
                    <a:cubicBezTo>
                      <a:pt x="1075" y="22"/>
                      <a:pt x="953" y="0"/>
                      <a:pt x="839"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5" name="Google Shape;3908;p33">
                <a:extLst>
                  <a:ext uri="{FF2B5EF4-FFF2-40B4-BE49-F238E27FC236}">
                    <a16:creationId xmlns:a16="http://schemas.microsoft.com/office/drawing/2014/main" id="{045A39C3-1C8C-FCBF-D7F2-057F30F0CACC}"/>
                  </a:ext>
                </a:extLst>
              </p:cNvPr>
              <p:cNvSpPr/>
              <p:nvPr/>
            </p:nvSpPr>
            <p:spPr>
              <a:xfrm>
                <a:off x="3361750" y="1895225"/>
                <a:ext cx="49225" cy="50375"/>
              </a:xfrm>
              <a:custGeom>
                <a:avLst/>
                <a:gdLst/>
                <a:ahLst/>
                <a:cxnLst/>
                <a:rect l="l" t="t" r="r" b="b"/>
                <a:pathLst>
                  <a:path w="1969" h="2015" extrusionOk="0">
                    <a:moveTo>
                      <a:pt x="838" y="1"/>
                    </a:moveTo>
                    <a:cubicBezTo>
                      <a:pt x="534" y="1"/>
                      <a:pt x="288" y="155"/>
                      <a:pt x="167" y="592"/>
                    </a:cubicBezTo>
                    <a:cubicBezTo>
                      <a:pt x="0" y="1126"/>
                      <a:pt x="200" y="1893"/>
                      <a:pt x="634" y="1993"/>
                    </a:cubicBezTo>
                    <a:cubicBezTo>
                      <a:pt x="682" y="2008"/>
                      <a:pt x="732" y="2015"/>
                      <a:pt x="782" y="2015"/>
                    </a:cubicBezTo>
                    <a:cubicBezTo>
                      <a:pt x="1188" y="2015"/>
                      <a:pt x="1653" y="1563"/>
                      <a:pt x="1801" y="1059"/>
                    </a:cubicBezTo>
                    <a:cubicBezTo>
                      <a:pt x="1968" y="492"/>
                      <a:pt x="1668" y="158"/>
                      <a:pt x="1201" y="58"/>
                    </a:cubicBezTo>
                    <a:cubicBezTo>
                      <a:pt x="1074" y="22"/>
                      <a:pt x="952" y="1"/>
                      <a:pt x="838"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7" name="Google Shape;3909;p33">
                <a:extLst>
                  <a:ext uri="{FF2B5EF4-FFF2-40B4-BE49-F238E27FC236}">
                    <a16:creationId xmlns:a16="http://schemas.microsoft.com/office/drawing/2014/main" id="{7089F212-5E0F-6083-985C-9F53AF4C4655}"/>
                  </a:ext>
                </a:extLst>
              </p:cNvPr>
              <p:cNvSpPr/>
              <p:nvPr/>
            </p:nvSpPr>
            <p:spPr>
              <a:xfrm>
                <a:off x="3227475" y="1739775"/>
                <a:ext cx="48400" cy="50725"/>
              </a:xfrm>
              <a:custGeom>
                <a:avLst/>
                <a:gdLst/>
                <a:ahLst/>
                <a:cxnLst/>
                <a:rect l="l" t="t" r="r" b="b"/>
                <a:pathLst>
                  <a:path w="1936" h="2029" extrusionOk="0">
                    <a:moveTo>
                      <a:pt x="882" y="0"/>
                    </a:moveTo>
                    <a:cubicBezTo>
                      <a:pt x="557" y="0"/>
                      <a:pt x="294" y="148"/>
                      <a:pt x="167" y="606"/>
                    </a:cubicBezTo>
                    <a:cubicBezTo>
                      <a:pt x="1" y="1173"/>
                      <a:pt x="167" y="1873"/>
                      <a:pt x="601" y="2007"/>
                    </a:cubicBezTo>
                    <a:cubicBezTo>
                      <a:pt x="653" y="2021"/>
                      <a:pt x="705" y="2028"/>
                      <a:pt x="757" y="2028"/>
                    </a:cubicBezTo>
                    <a:cubicBezTo>
                      <a:pt x="1181" y="2028"/>
                      <a:pt x="1620" y="1573"/>
                      <a:pt x="1768" y="1039"/>
                    </a:cubicBezTo>
                    <a:cubicBezTo>
                      <a:pt x="1935" y="506"/>
                      <a:pt x="1668" y="172"/>
                      <a:pt x="1201" y="39"/>
                    </a:cubicBezTo>
                    <a:cubicBezTo>
                      <a:pt x="1090" y="15"/>
                      <a:pt x="983" y="0"/>
                      <a:pt x="882"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8" name="Google Shape;3910;p33">
                <a:extLst>
                  <a:ext uri="{FF2B5EF4-FFF2-40B4-BE49-F238E27FC236}">
                    <a16:creationId xmlns:a16="http://schemas.microsoft.com/office/drawing/2014/main" id="{89457097-51E0-506C-FC1A-E66E0F420822}"/>
                  </a:ext>
                </a:extLst>
              </p:cNvPr>
              <p:cNvSpPr/>
              <p:nvPr/>
            </p:nvSpPr>
            <p:spPr>
              <a:xfrm>
                <a:off x="3042350" y="1654350"/>
                <a:ext cx="49225" cy="50875"/>
              </a:xfrm>
              <a:custGeom>
                <a:avLst/>
                <a:gdLst/>
                <a:ahLst/>
                <a:cxnLst/>
                <a:rect l="l" t="t" r="r" b="b"/>
                <a:pathLst>
                  <a:path w="1969" h="2035" extrusionOk="0">
                    <a:moveTo>
                      <a:pt x="889" y="0"/>
                    </a:moveTo>
                    <a:cubicBezTo>
                      <a:pt x="565" y="0"/>
                      <a:pt x="292" y="164"/>
                      <a:pt x="167" y="587"/>
                    </a:cubicBezTo>
                    <a:cubicBezTo>
                      <a:pt x="0" y="1187"/>
                      <a:pt x="167" y="1921"/>
                      <a:pt x="634" y="2021"/>
                    </a:cubicBezTo>
                    <a:cubicBezTo>
                      <a:pt x="675" y="2030"/>
                      <a:pt x="715" y="2034"/>
                      <a:pt x="757" y="2034"/>
                    </a:cubicBezTo>
                    <a:cubicBezTo>
                      <a:pt x="1191" y="2034"/>
                      <a:pt x="1649" y="1572"/>
                      <a:pt x="1802" y="1054"/>
                    </a:cubicBezTo>
                    <a:cubicBezTo>
                      <a:pt x="1968" y="520"/>
                      <a:pt x="1668" y="187"/>
                      <a:pt x="1234" y="53"/>
                    </a:cubicBezTo>
                    <a:cubicBezTo>
                      <a:pt x="1116" y="19"/>
                      <a:pt x="1000" y="0"/>
                      <a:pt x="889"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44" name="Google Shape;3911;p33">
                <a:extLst>
                  <a:ext uri="{FF2B5EF4-FFF2-40B4-BE49-F238E27FC236}">
                    <a16:creationId xmlns:a16="http://schemas.microsoft.com/office/drawing/2014/main" id="{F0384092-B77D-7163-672D-A7ED4F9EBED8}"/>
                  </a:ext>
                </a:extLst>
              </p:cNvPr>
              <p:cNvSpPr/>
              <p:nvPr/>
            </p:nvSpPr>
            <p:spPr>
              <a:xfrm>
                <a:off x="3408450" y="2328875"/>
                <a:ext cx="49225" cy="50375"/>
              </a:xfrm>
              <a:custGeom>
                <a:avLst/>
                <a:gdLst/>
                <a:ahLst/>
                <a:cxnLst/>
                <a:rect l="l" t="t" r="r" b="b"/>
                <a:pathLst>
                  <a:path w="1969" h="2015" extrusionOk="0">
                    <a:moveTo>
                      <a:pt x="853" y="0"/>
                    </a:moveTo>
                    <a:cubicBezTo>
                      <a:pt x="551" y="0"/>
                      <a:pt x="288" y="155"/>
                      <a:pt x="167" y="592"/>
                    </a:cubicBezTo>
                    <a:cubicBezTo>
                      <a:pt x="0" y="1159"/>
                      <a:pt x="167" y="1926"/>
                      <a:pt x="634" y="1993"/>
                    </a:cubicBezTo>
                    <a:cubicBezTo>
                      <a:pt x="686" y="2008"/>
                      <a:pt x="738" y="2015"/>
                      <a:pt x="791" y="2015"/>
                    </a:cubicBezTo>
                    <a:cubicBezTo>
                      <a:pt x="1215" y="2015"/>
                      <a:pt x="1653" y="1563"/>
                      <a:pt x="1801" y="1059"/>
                    </a:cubicBezTo>
                    <a:cubicBezTo>
                      <a:pt x="1968" y="492"/>
                      <a:pt x="1668" y="158"/>
                      <a:pt x="1201" y="58"/>
                    </a:cubicBezTo>
                    <a:cubicBezTo>
                      <a:pt x="1083" y="22"/>
                      <a:pt x="965" y="0"/>
                      <a:pt x="853"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45" name="Google Shape;3912;p33">
                <a:extLst>
                  <a:ext uri="{FF2B5EF4-FFF2-40B4-BE49-F238E27FC236}">
                    <a16:creationId xmlns:a16="http://schemas.microsoft.com/office/drawing/2014/main" id="{C9C9F1AD-A00D-ED46-2412-D632E4A826CA}"/>
                  </a:ext>
                </a:extLst>
              </p:cNvPr>
              <p:cNvSpPr/>
              <p:nvPr/>
            </p:nvSpPr>
            <p:spPr>
              <a:xfrm>
                <a:off x="3527700" y="1863675"/>
                <a:ext cx="48375" cy="51075"/>
              </a:xfrm>
              <a:custGeom>
                <a:avLst/>
                <a:gdLst/>
                <a:ahLst/>
                <a:cxnLst/>
                <a:rect l="l" t="t" r="r" b="b"/>
                <a:pathLst>
                  <a:path w="1935" h="2043" extrusionOk="0">
                    <a:moveTo>
                      <a:pt x="861" y="0"/>
                    </a:moveTo>
                    <a:cubicBezTo>
                      <a:pt x="546" y="0"/>
                      <a:pt x="291" y="163"/>
                      <a:pt x="167" y="587"/>
                    </a:cubicBezTo>
                    <a:cubicBezTo>
                      <a:pt x="0" y="1154"/>
                      <a:pt x="167" y="1887"/>
                      <a:pt x="601" y="2021"/>
                    </a:cubicBezTo>
                    <a:cubicBezTo>
                      <a:pt x="652" y="2036"/>
                      <a:pt x="704" y="2043"/>
                      <a:pt x="757" y="2043"/>
                    </a:cubicBezTo>
                    <a:cubicBezTo>
                      <a:pt x="1181" y="2043"/>
                      <a:pt x="1620" y="1588"/>
                      <a:pt x="1768" y="1054"/>
                    </a:cubicBezTo>
                    <a:cubicBezTo>
                      <a:pt x="1935" y="520"/>
                      <a:pt x="1668" y="186"/>
                      <a:pt x="1201" y="53"/>
                    </a:cubicBezTo>
                    <a:cubicBezTo>
                      <a:pt x="1083" y="19"/>
                      <a:pt x="968" y="0"/>
                      <a:pt x="861"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46" name="Google Shape;3913;p33">
                <a:extLst>
                  <a:ext uri="{FF2B5EF4-FFF2-40B4-BE49-F238E27FC236}">
                    <a16:creationId xmlns:a16="http://schemas.microsoft.com/office/drawing/2014/main" id="{01569EC8-BC53-9033-693E-25C603EEEC15}"/>
                  </a:ext>
                </a:extLst>
              </p:cNvPr>
              <p:cNvSpPr/>
              <p:nvPr/>
            </p:nvSpPr>
            <p:spPr>
              <a:xfrm>
                <a:off x="2902250" y="1767775"/>
                <a:ext cx="48375" cy="51075"/>
              </a:xfrm>
              <a:custGeom>
                <a:avLst/>
                <a:gdLst/>
                <a:ahLst/>
                <a:cxnLst/>
                <a:rect l="l" t="t" r="r" b="b"/>
                <a:pathLst>
                  <a:path w="1935" h="2043" extrusionOk="0">
                    <a:moveTo>
                      <a:pt x="861" y="0"/>
                    </a:moveTo>
                    <a:cubicBezTo>
                      <a:pt x="546" y="0"/>
                      <a:pt x="292" y="163"/>
                      <a:pt x="167" y="586"/>
                    </a:cubicBezTo>
                    <a:cubicBezTo>
                      <a:pt x="0" y="1187"/>
                      <a:pt x="167" y="1921"/>
                      <a:pt x="601" y="2021"/>
                    </a:cubicBezTo>
                    <a:cubicBezTo>
                      <a:pt x="652" y="2036"/>
                      <a:pt x="705" y="2043"/>
                      <a:pt x="757" y="2043"/>
                    </a:cubicBezTo>
                    <a:cubicBezTo>
                      <a:pt x="1181" y="2043"/>
                      <a:pt x="1620" y="1588"/>
                      <a:pt x="1768" y="1053"/>
                    </a:cubicBezTo>
                    <a:cubicBezTo>
                      <a:pt x="1935" y="520"/>
                      <a:pt x="1668" y="186"/>
                      <a:pt x="1201" y="53"/>
                    </a:cubicBezTo>
                    <a:cubicBezTo>
                      <a:pt x="1083" y="19"/>
                      <a:pt x="969" y="0"/>
                      <a:pt x="861"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47" name="Google Shape;3914;p33">
                <a:extLst>
                  <a:ext uri="{FF2B5EF4-FFF2-40B4-BE49-F238E27FC236}">
                    <a16:creationId xmlns:a16="http://schemas.microsoft.com/office/drawing/2014/main" id="{C649000C-E10A-C836-15F8-F4B7C914EA2E}"/>
                  </a:ext>
                </a:extLst>
              </p:cNvPr>
              <p:cNvSpPr/>
              <p:nvPr/>
            </p:nvSpPr>
            <p:spPr>
              <a:xfrm>
                <a:off x="3069025" y="1817800"/>
                <a:ext cx="47575" cy="51075"/>
              </a:xfrm>
              <a:custGeom>
                <a:avLst/>
                <a:gdLst/>
                <a:ahLst/>
                <a:cxnLst/>
                <a:rect l="l" t="t" r="r" b="b"/>
                <a:pathLst>
                  <a:path w="1903" h="2043" extrusionOk="0">
                    <a:moveTo>
                      <a:pt x="823" y="1"/>
                    </a:moveTo>
                    <a:cubicBezTo>
                      <a:pt x="498" y="1"/>
                      <a:pt x="225" y="164"/>
                      <a:pt x="101" y="587"/>
                    </a:cubicBezTo>
                    <a:cubicBezTo>
                      <a:pt x="1" y="1187"/>
                      <a:pt x="167" y="1921"/>
                      <a:pt x="568" y="2021"/>
                    </a:cubicBezTo>
                    <a:cubicBezTo>
                      <a:pt x="619" y="2036"/>
                      <a:pt x="672" y="2043"/>
                      <a:pt x="724" y="2043"/>
                    </a:cubicBezTo>
                    <a:cubicBezTo>
                      <a:pt x="1148" y="2043"/>
                      <a:pt x="1587" y="1588"/>
                      <a:pt x="1735" y="1054"/>
                    </a:cubicBezTo>
                    <a:cubicBezTo>
                      <a:pt x="1902" y="520"/>
                      <a:pt x="1602" y="187"/>
                      <a:pt x="1168" y="53"/>
                    </a:cubicBezTo>
                    <a:cubicBezTo>
                      <a:pt x="1050" y="19"/>
                      <a:pt x="933" y="1"/>
                      <a:pt x="823"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48" name="Google Shape;3915;p33">
                <a:extLst>
                  <a:ext uri="{FF2B5EF4-FFF2-40B4-BE49-F238E27FC236}">
                    <a16:creationId xmlns:a16="http://schemas.microsoft.com/office/drawing/2014/main" id="{65C7FE81-4726-4926-5CF7-108EC4D78D3F}"/>
                  </a:ext>
                </a:extLst>
              </p:cNvPr>
              <p:cNvSpPr/>
              <p:nvPr/>
            </p:nvSpPr>
            <p:spPr>
              <a:xfrm>
                <a:off x="3428450" y="1719750"/>
                <a:ext cx="49225" cy="50725"/>
              </a:xfrm>
              <a:custGeom>
                <a:avLst/>
                <a:gdLst/>
                <a:ahLst/>
                <a:cxnLst/>
                <a:rect l="l" t="t" r="r" b="b"/>
                <a:pathLst>
                  <a:path w="1969" h="2029" extrusionOk="0">
                    <a:moveTo>
                      <a:pt x="882" y="1"/>
                    </a:moveTo>
                    <a:cubicBezTo>
                      <a:pt x="557" y="1"/>
                      <a:pt x="295" y="148"/>
                      <a:pt x="167" y="606"/>
                    </a:cubicBezTo>
                    <a:cubicBezTo>
                      <a:pt x="1" y="1140"/>
                      <a:pt x="167" y="1907"/>
                      <a:pt x="634" y="2007"/>
                    </a:cubicBezTo>
                    <a:cubicBezTo>
                      <a:pt x="682" y="2022"/>
                      <a:pt x="732" y="2029"/>
                      <a:pt x="783" y="2029"/>
                    </a:cubicBezTo>
                    <a:cubicBezTo>
                      <a:pt x="1189" y="2029"/>
                      <a:pt x="1654" y="1577"/>
                      <a:pt x="1802" y="1073"/>
                    </a:cubicBezTo>
                    <a:cubicBezTo>
                      <a:pt x="1969" y="506"/>
                      <a:pt x="1668" y="172"/>
                      <a:pt x="1201" y="39"/>
                    </a:cubicBezTo>
                    <a:cubicBezTo>
                      <a:pt x="1090" y="15"/>
                      <a:pt x="983" y="1"/>
                      <a:pt x="882"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49" name="Google Shape;3916;p33">
                <a:extLst>
                  <a:ext uri="{FF2B5EF4-FFF2-40B4-BE49-F238E27FC236}">
                    <a16:creationId xmlns:a16="http://schemas.microsoft.com/office/drawing/2014/main" id="{C8F07FF2-D837-63D2-B60E-CB509189C6EF}"/>
                  </a:ext>
                </a:extLst>
              </p:cNvPr>
              <p:cNvSpPr/>
              <p:nvPr/>
            </p:nvSpPr>
            <p:spPr>
              <a:xfrm>
                <a:off x="2833850" y="1932750"/>
                <a:ext cx="49250" cy="50375"/>
              </a:xfrm>
              <a:custGeom>
                <a:avLst/>
                <a:gdLst/>
                <a:ahLst/>
                <a:cxnLst/>
                <a:rect l="l" t="t" r="r" b="b"/>
                <a:pathLst>
                  <a:path w="1970" h="2015" extrusionOk="0">
                    <a:moveTo>
                      <a:pt x="866" y="1"/>
                    </a:moveTo>
                    <a:cubicBezTo>
                      <a:pt x="552" y="1"/>
                      <a:pt x="289" y="155"/>
                      <a:pt x="168" y="592"/>
                    </a:cubicBezTo>
                    <a:cubicBezTo>
                      <a:pt x="1" y="1126"/>
                      <a:pt x="168" y="1893"/>
                      <a:pt x="635" y="1993"/>
                    </a:cubicBezTo>
                    <a:cubicBezTo>
                      <a:pt x="686" y="2008"/>
                      <a:pt x="739" y="2015"/>
                      <a:pt x="792" y="2015"/>
                    </a:cubicBezTo>
                    <a:cubicBezTo>
                      <a:pt x="1215" y="2015"/>
                      <a:pt x="1654" y="1563"/>
                      <a:pt x="1802" y="1059"/>
                    </a:cubicBezTo>
                    <a:cubicBezTo>
                      <a:pt x="1969" y="492"/>
                      <a:pt x="1669" y="159"/>
                      <a:pt x="1235" y="58"/>
                    </a:cubicBezTo>
                    <a:cubicBezTo>
                      <a:pt x="1108" y="22"/>
                      <a:pt x="984" y="1"/>
                      <a:pt x="866"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50" name="Google Shape;3917;p33">
                <a:extLst>
                  <a:ext uri="{FF2B5EF4-FFF2-40B4-BE49-F238E27FC236}">
                    <a16:creationId xmlns:a16="http://schemas.microsoft.com/office/drawing/2014/main" id="{3BD04539-C25D-A783-11A3-211B365F12A0}"/>
                  </a:ext>
                </a:extLst>
              </p:cNvPr>
              <p:cNvSpPr/>
              <p:nvPr/>
            </p:nvSpPr>
            <p:spPr>
              <a:xfrm>
                <a:off x="3141575" y="2223450"/>
                <a:ext cx="49225" cy="50725"/>
              </a:xfrm>
              <a:custGeom>
                <a:avLst/>
                <a:gdLst/>
                <a:ahLst/>
                <a:cxnLst/>
                <a:rect l="l" t="t" r="r" b="b"/>
                <a:pathLst>
                  <a:path w="1969" h="2029" extrusionOk="0">
                    <a:moveTo>
                      <a:pt x="896" y="1"/>
                    </a:moveTo>
                    <a:cubicBezTo>
                      <a:pt x="577" y="1"/>
                      <a:pt x="295" y="148"/>
                      <a:pt x="168" y="606"/>
                    </a:cubicBezTo>
                    <a:cubicBezTo>
                      <a:pt x="1" y="1173"/>
                      <a:pt x="168" y="1940"/>
                      <a:pt x="635" y="2007"/>
                    </a:cubicBezTo>
                    <a:cubicBezTo>
                      <a:pt x="686" y="2022"/>
                      <a:pt x="738" y="2029"/>
                      <a:pt x="791" y="2029"/>
                    </a:cubicBezTo>
                    <a:cubicBezTo>
                      <a:pt x="1215" y="2029"/>
                      <a:pt x="1654" y="1574"/>
                      <a:pt x="1802" y="1039"/>
                    </a:cubicBezTo>
                    <a:cubicBezTo>
                      <a:pt x="1969" y="506"/>
                      <a:pt x="1669" y="172"/>
                      <a:pt x="1202" y="39"/>
                    </a:cubicBezTo>
                    <a:cubicBezTo>
                      <a:pt x="1098" y="15"/>
                      <a:pt x="995" y="1"/>
                      <a:pt x="896"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51" name="Google Shape;3918;p33">
                <a:extLst>
                  <a:ext uri="{FF2B5EF4-FFF2-40B4-BE49-F238E27FC236}">
                    <a16:creationId xmlns:a16="http://schemas.microsoft.com/office/drawing/2014/main" id="{3ACBD770-46CA-8D82-6CDB-7830DAAAE0CB}"/>
                  </a:ext>
                </a:extLst>
              </p:cNvPr>
              <p:cNvSpPr/>
              <p:nvPr/>
            </p:nvSpPr>
            <p:spPr>
              <a:xfrm>
                <a:off x="2886400" y="2232975"/>
                <a:ext cx="49225" cy="50375"/>
              </a:xfrm>
              <a:custGeom>
                <a:avLst/>
                <a:gdLst/>
                <a:ahLst/>
                <a:cxnLst/>
                <a:rect l="l" t="t" r="r" b="b"/>
                <a:pathLst>
                  <a:path w="1969" h="2015" extrusionOk="0">
                    <a:moveTo>
                      <a:pt x="839" y="0"/>
                    </a:moveTo>
                    <a:cubicBezTo>
                      <a:pt x="534" y="0"/>
                      <a:pt x="289" y="155"/>
                      <a:pt x="167" y="592"/>
                    </a:cubicBezTo>
                    <a:cubicBezTo>
                      <a:pt x="0" y="1159"/>
                      <a:pt x="201" y="1926"/>
                      <a:pt x="634" y="1993"/>
                    </a:cubicBezTo>
                    <a:cubicBezTo>
                      <a:pt x="682" y="2008"/>
                      <a:pt x="732" y="2015"/>
                      <a:pt x="783" y="2015"/>
                    </a:cubicBezTo>
                    <a:cubicBezTo>
                      <a:pt x="1189" y="2015"/>
                      <a:pt x="1653" y="1563"/>
                      <a:pt x="1802" y="1059"/>
                    </a:cubicBezTo>
                    <a:cubicBezTo>
                      <a:pt x="1969" y="492"/>
                      <a:pt x="1668" y="158"/>
                      <a:pt x="1201" y="58"/>
                    </a:cubicBezTo>
                    <a:cubicBezTo>
                      <a:pt x="1074" y="22"/>
                      <a:pt x="952" y="0"/>
                      <a:pt x="839"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52" name="Google Shape;3919;p33">
                <a:extLst>
                  <a:ext uri="{FF2B5EF4-FFF2-40B4-BE49-F238E27FC236}">
                    <a16:creationId xmlns:a16="http://schemas.microsoft.com/office/drawing/2014/main" id="{D9321705-C1AF-0C51-3DC9-54C353CB2F30}"/>
                  </a:ext>
                </a:extLst>
              </p:cNvPr>
              <p:cNvSpPr/>
              <p:nvPr/>
            </p:nvSpPr>
            <p:spPr>
              <a:xfrm>
                <a:off x="3211625" y="2414050"/>
                <a:ext cx="49225" cy="51100"/>
              </a:xfrm>
              <a:custGeom>
                <a:avLst/>
                <a:gdLst/>
                <a:ahLst/>
                <a:cxnLst/>
                <a:rect l="l" t="t" r="r" b="b"/>
                <a:pathLst>
                  <a:path w="1969" h="2044" extrusionOk="0">
                    <a:moveTo>
                      <a:pt x="862" y="1"/>
                    </a:moveTo>
                    <a:cubicBezTo>
                      <a:pt x="547" y="1"/>
                      <a:pt x="292" y="164"/>
                      <a:pt x="168" y="587"/>
                    </a:cubicBezTo>
                    <a:cubicBezTo>
                      <a:pt x="1" y="1188"/>
                      <a:pt x="168" y="1922"/>
                      <a:pt x="635" y="2022"/>
                    </a:cubicBezTo>
                    <a:cubicBezTo>
                      <a:pt x="682" y="2036"/>
                      <a:pt x="732" y="2043"/>
                      <a:pt x="782" y="2043"/>
                    </a:cubicBezTo>
                    <a:cubicBezTo>
                      <a:pt x="1188" y="2043"/>
                      <a:pt x="1654" y="1588"/>
                      <a:pt x="1802" y="1054"/>
                    </a:cubicBezTo>
                    <a:cubicBezTo>
                      <a:pt x="1969" y="521"/>
                      <a:pt x="1669" y="187"/>
                      <a:pt x="1202" y="54"/>
                    </a:cubicBezTo>
                    <a:cubicBezTo>
                      <a:pt x="1083" y="20"/>
                      <a:pt x="969" y="1"/>
                      <a:pt x="862"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53" name="Google Shape;3920;p33">
                <a:extLst>
                  <a:ext uri="{FF2B5EF4-FFF2-40B4-BE49-F238E27FC236}">
                    <a16:creationId xmlns:a16="http://schemas.microsoft.com/office/drawing/2014/main" id="{52A35ECF-F423-9D11-F84F-40BE070D255B}"/>
                  </a:ext>
                </a:extLst>
              </p:cNvPr>
              <p:cNvSpPr/>
              <p:nvPr/>
            </p:nvSpPr>
            <p:spPr>
              <a:xfrm>
                <a:off x="3023175" y="2391425"/>
                <a:ext cx="48375" cy="50375"/>
              </a:xfrm>
              <a:custGeom>
                <a:avLst/>
                <a:gdLst/>
                <a:ahLst/>
                <a:cxnLst/>
                <a:rect l="l" t="t" r="r" b="b"/>
                <a:pathLst>
                  <a:path w="1935" h="2015" extrusionOk="0">
                    <a:moveTo>
                      <a:pt x="838" y="0"/>
                    </a:moveTo>
                    <a:cubicBezTo>
                      <a:pt x="534" y="0"/>
                      <a:pt x="288" y="154"/>
                      <a:pt x="167" y="592"/>
                    </a:cubicBezTo>
                    <a:cubicBezTo>
                      <a:pt x="0" y="1159"/>
                      <a:pt x="167" y="1926"/>
                      <a:pt x="600" y="1993"/>
                    </a:cubicBezTo>
                    <a:cubicBezTo>
                      <a:pt x="652" y="2007"/>
                      <a:pt x="705" y="2014"/>
                      <a:pt x="757" y="2014"/>
                    </a:cubicBezTo>
                    <a:cubicBezTo>
                      <a:pt x="1181" y="2014"/>
                      <a:pt x="1620" y="1563"/>
                      <a:pt x="1768" y="1059"/>
                    </a:cubicBezTo>
                    <a:cubicBezTo>
                      <a:pt x="1935" y="492"/>
                      <a:pt x="1668" y="158"/>
                      <a:pt x="1201" y="58"/>
                    </a:cubicBezTo>
                    <a:cubicBezTo>
                      <a:pt x="1074" y="22"/>
                      <a:pt x="952" y="0"/>
                      <a:pt x="838"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54" name="Google Shape;3921;p33">
                <a:extLst>
                  <a:ext uri="{FF2B5EF4-FFF2-40B4-BE49-F238E27FC236}">
                    <a16:creationId xmlns:a16="http://schemas.microsoft.com/office/drawing/2014/main" id="{7B593BC9-2E14-B10D-709B-A48688F3F181}"/>
                  </a:ext>
                </a:extLst>
              </p:cNvPr>
              <p:cNvSpPr/>
              <p:nvPr/>
            </p:nvSpPr>
            <p:spPr>
              <a:xfrm>
                <a:off x="2725450" y="1543075"/>
                <a:ext cx="975725" cy="1109175"/>
              </a:xfrm>
              <a:custGeom>
                <a:avLst/>
                <a:gdLst/>
                <a:ahLst/>
                <a:cxnLst/>
                <a:rect l="l" t="t" r="r" b="b"/>
                <a:pathLst>
                  <a:path w="39029" h="44367" fill="none" extrusionOk="0">
                    <a:moveTo>
                      <a:pt x="3270" y="13244"/>
                    </a:moveTo>
                    <a:cubicBezTo>
                      <a:pt x="6505" y="2036"/>
                      <a:pt x="15011" y="1"/>
                      <a:pt x="23984" y="2569"/>
                    </a:cubicBezTo>
                    <a:cubicBezTo>
                      <a:pt x="32957" y="5171"/>
                      <a:pt x="39028" y="11476"/>
                      <a:pt x="35793" y="22684"/>
                    </a:cubicBezTo>
                    <a:cubicBezTo>
                      <a:pt x="32524" y="33892"/>
                      <a:pt x="21616" y="44366"/>
                      <a:pt x="12643" y="41764"/>
                    </a:cubicBezTo>
                    <a:cubicBezTo>
                      <a:pt x="3636" y="39162"/>
                      <a:pt x="1" y="24485"/>
                      <a:pt x="3270" y="13244"/>
                    </a:cubicBezTo>
                    <a:close/>
                  </a:path>
                </a:pathLst>
              </a:custGeom>
              <a:noFill/>
              <a:ln w="1085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5" name="Google Shape;3922;p33">
                <a:extLst>
                  <a:ext uri="{FF2B5EF4-FFF2-40B4-BE49-F238E27FC236}">
                    <a16:creationId xmlns:a16="http://schemas.microsoft.com/office/drawing/2014/main" id="{0C7626B5-2808-3B40-91CB-B55F09C43D62}"/>
                  </a:ext>
                </a:extLst>
              </p:cNvPr>
              <p:cNvSpPr/>
              <p:nvPr/>
            </p:nvSpPr>
            <p:spPr>
              <a:xfrm>
                <a:off x="2838875" y="2000850"/>
                <a:ext cx="214325" cy="196400"/>
              </a:xfrm>
              <a:custGeom>
                <a:avLst/>
                <a:gdLst/>
                <a:ahLst/>
                <a:cxnLst/>
                <a:rect l="l" t="t" r="r" b="b"/>
                <a:pathLst>
                  <a:path w="8573" h="7856" extrusionOk="0">
                    <a:moveTo>
                      <a:pt x="4325" y="0"/>
                    </a:moveTo>
                    <a:cubicBezTo>
                      <a:pt x="2467" y="0"/>
                      <a:pt x="787" y="1287"/>
                      <a:pt x="434" y="3172"/>
                    </a:cubicBezTo>
                    <a:cubicBezTo>
                      <a:pt x="0" y="5273"/>
                      <a:pt x="1401" y="7375"/>
                      <a:pt x="3536" y="7775"/>
                    </a:cubicBezTo>
                    <a:cubicBezTo>
                      <a:pt x="3798" y="7829"/>
                      <a:pt x="4061" y="7855"/>
                      <a:pt x="4320" y="7855"/>
                    </a:cubicBezTo>
                    <a:cubicBezTo>
                      <a:pt x="6136" y="7855"/>
                      <a:pt x="7789" y="6575"/>
                      <a:pt x="8139" y="4706"/>
                    </a:cubicBezTo>
                    <a:cubicBezTo>
                      <a:pt x="8573" y="2572"/>
                      <a:pt x="7205" y="503"/>
                      <a:pt x="5070" y="70"/>
                    </a:cubicBezTo>
                    <a:cubicBezTo>
                      <a:pt x="4820" y="23"/>
                      <a:pt x="4571" y="0"/>
                      <a:pt x="4325"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6" name="Google Shape;3923;p33">
                <a:extLst>
                  <a:ext uri="{FF2B5EF4-FFF2-40B4-BE49-F238E27FC236}">
                    <a16:creationId xmlns:a16="http://schemas.microsoft.com/office/drawing/2014/main" id="{E4D661F4-A076-C430-21F5-21E6D94ADDF2}"/>
                  </a:ext>
                </a:extLst>
              </p:cNvPr>
              <p:cNvSpPr/>
              <p:nvPr/>
            </p:nvSpPr>
            <p:spPr>
              <a:xfrm>
                <a:off x="3286675" y="2090650"/>
                <a:ext cx="214350" cy="196400"/>
              </a:xfrm>
              <a:custGeom>
                <a:avLst/>
                <a:gdLst/>
                <a:ahLst/>
                <a:cxnLst/>
                <a:rect l="l" t="t" r="r" b="b"/>
                <a:pathLst>
                  <a:path w="8574" h="7856" extrusionOk="0">
                    <a:moveTo>
                      <a:pt x="4244" y="0"/>
                    </a:moveTo>
                    <a:cubicBezTo>
                      <a:pt x="2412" y="0"/>
                      <a:pt x="781" y="1281"/>
                      <a:pt x="401" y="3149"/>
                    </a:cubicBezTo>
                    <a:cubicBezTo>
                      <a:pt x="1" y="5284"/>
                      <a:pt x="1369" y="7352"/>
                      <a:pt x="3503" y="7786"/>
                    </a:cubicBezTo>
                    <a:cubicBezTo>
                      <a:pt x="3753" y="7833"/>
                      <a:pt x="4002" y="7855"/>
                      <a:pt x="4248" y="7855"/>
                    </a:cubicBezTo>
                    <a:cubicBezTo>
                      <a:pt x="6100" y="7855"/>
                      <a:pt x="7757" y="6569"/>
                      <a:pt x="8140" y="4684"/>
                    </a:cubicBezTo>
                    <a:cubicBezTo>
                      <a:pt x="8574" y="2582"/>
                      <a:pt x="7206" y="481"/>
                      <a:pt x="5038" y="80"/>
                    </a:cubicBezTo>
                    <a:cubicBezTo>
                      <a:pt x="4771" y="26"/>
                      <a:pt x="4506" y="0"/>
                      <a:pt x="4244"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7" name="Google Shape;3924;p33">
                <a:extLst>
                  <a:ext uri="{FF2B5EF4-FFF2-40B4-BE49-F238E27FC236}">
                    <a16:creationId xmlns:a16="http://schemas.microsoft.com/office/drawing/2014/main" id="{8456B7FA-8896-1E1E-61B3-FECCAF338DC0}"/>
                  </a:ext>
                </a:extLst>
              </p:cNvPr>
              <p:cNvSpPr/>
              <p:nvPr/>
            </p:nvSpPr>
            <p:spPr>
              <a:xfrm>
                <a:off x="3044000" y="1981000"/>
                <a:ext cx="52575" cy="49575"/>
              </a:xfrm>
              <a:custGeom>
                <a:avLst/>
                <a:gdLst/>
                <a:ahLst/>
                <a:cxnLst/>
                <a:rect l="l" t="t" r="r" b="b"/>
                <a:pathLst>
                  <a:path w="2103" h="1983" extrusionOk="0">
                    <a:moveTo>
                      <a:pt x="1034" y="1"/>
                    </a:moveTo>
                    <a:cubicBezTo>
                      <a:pt x="594" y="1"/>
                      <a:pt x="215" y="314"/>
                      <a:pt x="101" y="797"/>
                    </a:cubicBezTo>
                    <a:cubicBezTo>
                      <a:pt x="1" y="1331"/>
                      <a:pt x="301" y="1831"/>
                      <a:pt x="868" y="1965"/>
                    </a:cubicBezTo>
                    <a:cubicBezTo>
                      <a:pt x="932" y="1976"/>
                      <a:pt x="995" y="1982"/>
                      <a:pt x="1057" y="1982"/>
                    </a:cubicBezTo>
                    <a:cubicBezTo>
                      <a:pt x="1516" y="1982"/>
                      <a:pt x="1918" y="1667"/>
                      <a:pt x="2036" y="1197"/>
                    </a:cubicBezTo>
                    <a:cubicBezTo>
                      <a:pt x="2102" y="664"/>
                      <a:pt x="1769" y="163"/>
                      <a:pt x="1269" y="30"/>
                    </a:cubicBezTo>
                    <a:cubicBezTo>
                      <a:pt x="1189" y="10"/>
                      <a:pt x="1111" y="1"/>
                      <a:pt x="1034"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58" name="Google Shape;3925;p33">
                <a:extLst>
                  <a:ext uri="{FF2B5EF4-FFF2-40B4-BE49-F238E27FC236}">
                    <a16:creationId xmlns:a16="http://schemas.microsoft.com/office/drawing/2014/main" id="{6602F8AC-332F-F70F-02A6-30A073D0B189}"/>
                  </a:ext>
                </a:extLst>
              </p:cNvPr>
              <p:cNvSpPr/>
              <p:nvPr/>
            </p:nvSpPr>
            <p:spPr>
              <a:xfrm>
                <a:off x="3283350" y="2029375"/>
                <a:ext cx="54225" cy="49025"/>
              </a:xfrm>
              <a:custGeom>
                <a:avLst/>
                <a:gdLst/>
                <a:ahLst/>
                <a:cxnLst/>
                <a:rect l="l" t="t" r="r" b="b"/>
                <a:pathLst>
                  <a:path w="2169" h="1961" extrusionOk="0">
                    <a:moveTo>
                      <a:pt x="1053" y="0"/>
                    </a:moveTo>
                    <a:cubicBezTo>
                      <a:pt x="594" y="0"/>
                      <a:pt x="219" y="309"/>
                      <a:pt x="134" y="763"/>
                    </a:cubicBezTo>
                    <a:cubicBezTo>
                      <a:pt x="0" y="1297"/>
                      <a:pt x="334" y="1797"/>
                      <a:pt x="868" y="1931"/>
                    </a:cubicBezTo>
                    <a:cubicBezTo>
                      <a:pt x="952" y="1951"/>
                      <a:pt x="1035" y="1960"/>
                      <a:pt x="1114" y="1960"/>
                    </a:cubicBezTo>
                    <a:cubicBezTo>
                      <a:pt x="1567" y="1960"/>
                      <a:pt x="1922" y="1651"/>
                      <a:pt x="2035" y="1197"/>
                    </a:cubicBezTo>
                    <a:cubicBezTo>
                      <a:pt x="2169" y="630"/>
                      <a:pt x="1835" y="130"/>
                      <a:pt x="1301" y="30"/>
                    </a:cubicBezTo>
                    <a:cubicBezTo>
                      <a:pt x="1217" y="10"/>
                      <a:pt x="1134" y="0"/>
                      <a:pt x="1053"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59" name="Google Shape;3926;p33">
                <a:extLst>
                  <a:ext uri="{FF2B5EF4-FFF2-40B4-BE49-F238E27FC236}">
                    <a16:creationId xmlns:a16="http://schemas.microsoft.com/office/drawing/2014/main" id="{83FF844C-37EB-0F60-0E06-770C34A766F0}"/>
                  </a:ext>
                </a:extLst>
              </p:cNvPr>
              <p:cNvSpPr/>
              <p:nvPr/>
            </p:nvSpPr>
            <p:spPr>
              <a:xfrm>
                <a:off x="3139075" y="2023425"/>
                <a:ext cx="101775" cy="40900"/>
              </a:xfrm>
              <a:custGeom>
                <a:avLst/>
                <a:gdLst/>
                <a:ahLst/>
                <a:cxnLst/>
                <a:rect l="l" t="t" r="r" b="b"/>
                <a:pathLst>
                  <a:path w="4071" h="1636" fill="none" extrusionOk="0">
                    <a:moveTo>
                      <a:pt x="4070" y="768"/>
                    </a:moveTo>
                    <a:cubicBezTo>
                      <a:pt x="3470" y="1335"/>
                      <a:pt x="2636" y="1635"/>
                      <a:pt x="1802" y="1468"/>
                    </a:cubicBezTo>
                    <a:cubicBezTo>
                      <a:pt x="968" y="1302"/>
                      <a:pt x="301" y="701"/>
                      <a:pt x="1" y="1"/>
                    </a:cubicBezTo>
                  </a:path>
                </a:pathLst>
              </a:custGeom>
              <a:noFill/>
              <a:ln w="1085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grpSp>
        <p:nvGrpSpPr>
          <p:cNvPr id="60" name="Google Shape;4036;p34">
            <a:extLst>
              <a:ext uri="{FF2B5EF4-FFF2-40B4-BE49-F238E27FC236}">
                <a16:creationId xmlns:a16="http://schemas.microsoft.com/office/drawing/2014/main" id="{3FE4D4C3-94AB-1504-D026-DDE02EA6FBE7}"/>
              </a:ext>
            </a:extLst>
          </p:cNvPr>
          <p:cNvGrpSpPr/>
          <p:nvPr/>
        </p:nvGrpSpPr>
        <p:grpSpPr>
          <a:xfrm rot="-351273">
            <a:off x="10609889" y="116611"/>
            <a:ext cx="1699169" cy="875128"/>
            <a:chOff x="6434257" y="1255703"/>
            <a:chExt cx="1291198" cy="531345"/>
          </a:xfrm>
        </p:grpSpPr>
        <p:sp>
          <p:nvSpPr>
            <p:cNvPr id="61" name="Google Shape;4037;p34">
              <a:extLst>
                <a:ext uri="{FF2B5EF4-FFF2-40B4-BE49-F238E27FC236}">
                  <a16:creationId xmlns:a16="http://schemas.microsoft.com/office/drawing/2014/main" id="{E116D00A-3DDD-3E84-CF99-669AF6B9D594}"/>
                </a:ext>
              </a:extLst>
            </p:cNvPr>
            <p:cNvSpPr/>
            <p:nvPr/>
          </p:nvSpPr>
          <p:spPr>
            <a:xfrm>
              <a:off x="6434257" y="1255703"/>
              <a:ext cx="1291198" cy="531345"/>
            </a:xfrm>
            <a:custGeom>
              <a:avLst/>
              <a:gdLst/>
              <a:ahLst/>
              <a:cxnLst/>
              <a:rect l="l" t="t" r="r" b="b"/>
              <a:pathLst>
                <a:path w="83994" h="34559" extrusionOk="0">
                  <a:moveTo>
                    <a:pt x="50670" y="0"/>
                  </a:moveTo>
                  <a:cubicBezTo>
                    <a:pt x="47234" y="0"/>
                    <a:pt x="43698" y="200"/>
                    <a:pt x="40129" y="601"/>
                  </a:cubicBezTo>
                  <a:cubicBezTo>
                    <a:pt x="31056" y="1535"/>
                    <a:pt x="22683" y="3636"/>
                    <a:pt x="15812" y="6538"/>
                  </a:cubicBezTo>
                  <a:cubicBezTo>
                    <a:pt x="10675" y="8773"/>
                    <a:pt x="4003" y="12509"/>
                    <a:pt x="1368" y="17947"/>
                  </a:cubicBezTo>
                  <a:cubicBezTo>
                    <a:pt x="367" y="19881"/>
                    <a:pt x="0" y="21949"/>
                    <a:pt x="200" y="23984"/>
                  </a:cubicBezTo>
                  <a:cubicBezTo>
                    <a:pt x="301" y="24718"/>
                    <a:pt x="467" y="25452"/>
                    <a:pt x="701" y="26152"/>
                  </a:cubicBezTo>
                  <a:cubicBezTo>
                    <a:pt x="801" y="26386"/>
                    <a:pt x="868" y="26653"/>
                    <a:pt x="968" y="26853"/>
                  </a:cubicBezTo>
                  <a:cubicBezTo>
                    <a:pt x="4037" y="33691"/>
                    <a:pt x="14177" y="34558"/>
                    <a:pt x="22683" y="34558"/>
                  </a:cubicBezTo>
                  <a:cubicBezTo>
                    <a:pt x="28321" y="34558"/>
                    <a:pt x="35192" y="34125"/>
                    <a:pt x="44365" y="33157"/>
                  </a:cubicBezTo>
                  <a:cubicBezTo>
                    <a:pt x="66348" y="30789"/>
                    <a:pt x="79724" y="27854"/>
                    <a:pt x="83026" y="19815"/>
                  </a:cubicBezTo>
                  <a:cubicBezTo>
                    <a:pt x="83727" y="18213"/>
                    <a:pt x="83994" y="16546"/>
                    <a:pt x="83794" y="14811"/>
                  </a:cubicBezTo>
                  <a:cubicBezTo>
                    <a:pt x="83427" y="11342"/>
                    <a:pt x="81092" y="6505"/>
                    <a:pt x="72219" y="3203"/>
                  </a:cubicBezTo>
                  <a:cubicBezTo>
                    <a:pt x="66514" y="1134"/>
                    <a:pt x="59042" y="0"/>
                    <a:pt x="50670" y="0"/>
                  </a:cubicBezTo>
                  <a:close/>
                </a:path>
              </a:pathLst>
            </a:custGeom>
            <a:solidFill>
              <a:srgbClr val="FFFFFF"/>
            </a:solidFill>
            <a:ln>
              <a:noFill/>
            </a:ln>
            <a:effectLst>
              <a:outerShdw blurRad="57150" dist="19050" dir="5400000" algn="bl" rotWithShape="0">
                <a:srgbClr val="000000">
                  <a:alpha val="20000"/>
                </a:srgbClr>
              </a:outerShdw>
            </a:effectLst>
          </p:spPr>
          <p:txBody>
            <a:bodyPr spcFirstLastPara="1" wrap="square" lIns="121900" tIns="121900" rIns="121900" bIns="121900" anchor="ctr" anchorCtr="0">
              <a:noAutofit/>
            </a:bodyPr>
            <a:lstStyle/>
            <a:p>
              <a:endParaRPr sz="2400"/>
            </a:p>
          </p:txBody>
        </p:sp>
        <p:grpSp>
          <p:nvGrpSpPr>
            <p:cNvPr id="62" name="Google Shape;4038;p34">
              <a:extLst>
                <a:ext uri="{FF2B5EF4-FFF2-40B4-BE49-F238E27FC236}">
                  <a16:creationId xmlns:a16="http://schemas.microsoft.com/office/drawing/2014/main" id="{2CCBD5A4-F0C8-E0C2-FF2E-BD44D15C1DC5}"/>
                </a:ext>
              </a:extLst>
            </p:cNvPr>
            <p:cNvGrpSpPr/>
            <p:nvPr/>
          </p:nvGrpSpPr>
          <p:grpSpPr>
            <a:xfrm>
              <a:off x="6494756" y="1305195"/>
              <a:ext cx="1170185" cy="432360"/>
              <a:chOff x="4028050" y="4184150"/>
              <a:chExt cx="1903050" cy="703025"/>
            </a:xfrm>
          </p:grpSpPr>
          <p:sp>
            <p:nvSpPr>
              <p:cNvPr id="63" name="Google Shape;4039;p34">
                <a:extLst>
                  <a:ext uri="{FF2B5EF4-FFF2-40B4-BE49-F238E27FC236}">
                    <a16:creationId xmlns:a16="http://schemas.microsoft.com/office/drawing/2014/main" id="{8D15A806-4DED-C254-59AA-1516E7DF2148}"/>
                  </a:ext>
                </a:extLst>
              </p:cNvPr>
              <p:cNvSpPr/>
              <p:nvPr/>
            </p:nvSpPr>
            <p:spPr>
              <a:xfrm>
                <a:off x="4030550" y="4219800"/>
                <a:ext cx="1900550" cy="628475"/>
              </a:xfrm>
              <a:custGeom>
                <a:avLst/>
                <a:gdLst/>
                <a:ahLst/>
                <a:cxnLst/>
                <a:rect l="l" t="t" r="r" b="b"/>
                <a:pathLst>
                  <a:path w="76022" h="25139" extrusionOk="0">
                    <a:moveTo>
                      <a:pt x="46590" y="1"/>
                    </a:moveTo>
                    <a:cubicBezTo>
                      <a:pt x="43369" y="1"/>
                      <a:pt x="39994" y="176"/>
                      <a:pt x="36527" y="542"/>
                    </a:cubicBezTo>
                    <a:cubicBezTo>
                      <a:pt x="15979" y="2744"/>
                      <a:pt x="0" y="10850"/>
                      <a:pt x="834" y="18655"/>
                    </a:cubicBezTo>
                    <a:cubicBezTo>
                      <a:pt x="1355" y="23511"/>
                      <a:pt x="8479" y="25138"/>
                      <a:pt x="18763" y="25138"/>
                    </a:cubicBezTo>
                    <a:cubicBezTo>
                      <a:pt x="24938" y="25138"/>
                      <a:pt x="32253" y="24552"/>
                      <a:pt x="39962" y="23726"/>
                    </a:cubicBezTo>
                    <a:cubicBezTo>
                      <a:pt x="60477" y="21557"/>
                      <a:pt x="76021" y="18522"/>
                      <a:pt x="75188" y="10716"/>
                    </a:cubicBezTo>
                    <a:cubicBezTo>
                      <a:pt x="74495" y="4230"/>
                      <a:pt x="62422" y="1"/>
                      <a:pt x="46590" y="1"/>
                    </a:cubicBezTo>
                    <a:close/>
                  </a:path>
                </a:pathLst>
              </a:custGeom>
              <a:solidFill>
                <a:srgbClr val="D49B74"/>
              </a:solidFill>
              <a:ln>
                <a:noFill/>
              </a:ln>
            </p:spPr>
            <p:txBody>
              <a:bodyPr spcFirstLastPara="1" wrap="square" lIns="121900" tIns="121900" rIns="121900" bIns="121900" anchor="ctr" anchorCtr="0">
                <a:noAutofit/>
              </a:bodyPr>
              <a:lstStyle/>
              <a:p>
                <a:endParaRPr sz="2400"/>
              </a:p>
            </p:txBody>
          </p:sp>
          <p:sp>
            <p:nvSpPr>
              <p:cNvPr id="192" name="Google Shape;4040;p34">
                <a:extLst>
                  <a:ext uri="{FF2B5EF4-FFF2-40B4-BE49-F238E27FC236}">
                    <a16:creationId xmlns:a16="http://schemas.microsoft.com/office/drawing/2014/main" id="{61941CC1-CC35-247E-C066-B3B8A07BCDF9}"/>
                  </a:ext>
                </a:extLst>
              </p:cNvPr>
              <p:cNvSpPr/>
              <p:nvPr/>
            </p:nvSpPr>
            <p:spPr>
              <a:xfrm>
                <a:off x="4595125" y="4263194"/>
                <a:ext cx="325250" cy="182761"/>
              </a:xfrm>
              <a:custGeom>
                <a:avLst/>
                <a:gdLst/>
                <a:ahLst/>
                <a:cxnLst/>
                <a:rect l="l" t="t" r="r" b="b"/>
                <a:pathLst>
                  <a:path w="13010" h="15584" extrusionOk="0">
                    <a:moveTo>
                      <a:pt x="10984" y="1"/>
                    </a:moveTo>
                    <a:cubicBezTo>
                      <a:pt x="9393" y="1"/>
                      <a:pt x="6500" y="2498"/>
                      <a:pt x="4036" y="6180"/>
                    </a:cubicBezTo>
                    <a:cubicBezTo>
                      <a:pt x="1201" y="10383"/>
                      <a:pt x="0" y="14519"/>
                      <a:pt x="1335" y="15420"/>
                    </a:cubicBezTo>
                    <a:cubicBezTo>
                      <a:pt x="1504" y="15530"/>
                      <a:pt x="1708" y="15583"/>
                      <a:pt x="1939" y="15583"/>
                    </a:cubicBezTo>
                    <a:cubicBezTo>
                      <a:pt x="3525" y="15583"/>
                      <a:pt x="6432" y="13084"/>
                      <a:pt x="8907" y="9415"/>
                    </a:cubicBezTo>
                    <a:cubicBezTo>
                      <a:pt x="11775" y="5212"/>
                      <a:pt x="13010" y="1043"/>
                      <a:pt x="11609" y="175"/>
                    </a:cubicBezTo>
                    <a:cubicBezTo>
                      <a:pt x="11434" y="57"/>
                      <a:pt x="11224" y="1"/>
                      <a:pt x="10984"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93" name="Google Shape;4041;p34">
                <a:extLst>
                  <a:ext uri="{FF2B5EF4-FFF2-40B4-BE49-F238E27FC236}">
                    <a16:creationId xmlns:a16="http://schemas.microsoft.com/office/drawing/2014/main" id="{6AB46C95-C987-EE33-1334-67B8EBD647DD}"/>
                  </a:ext>
                </a:extLst>
              </p:cNvPr>
              <p:cNvSpPr/>
              <p:nvPr/>
            </p:nvSpPr>
            <p:spPr>
              <a:xfrm>
                <a:off x="4842800" y="4250810"/>
                <a:ext cx="324425" cy="183008"/>
              </a:xfrm>
              <a:custGeom>
                <a:avLst/>
                <a:gdLst/>
                <a:ahLst/>
                <a:cxnLst/>
                <a:rect l="l" t="t" r="r" b="b"/>
                <a:pathLst>
                  <a:path w="12977" h="15605" extrusionOk="0">
                    <a:moveTo>
                      <a:pt x="11036" y="0"/>
                    </a:moveTo>
                    <a:cubicBezTo>
                      <a:pt x="9443" y="0"/>
                      <a:pt x="6511" y="2500"/>
                      <a:pt x="4037" y="6168"/>
                    </a:cubicBezTo>
                    <a:cubicBezTo>
                      <a:pt x="1201" y="10371"/>
                      <a:pt x="0" y="14508"/>
                      <a:pt x="1335" y="15442"/>
                    </a:cubicBezTo>
                    <a:cubicBezTo>
                      <a:pt x="1504" y="15552"/>
                      <a:pt x="1708" y="15605"/>
                      <a:pt x="1940" y="15605"/>
                    </a:cubicBezTo>
                    <a:cubicBezTo>
                      <a:pt x="3533" y="15605"/>
                      <a:pt x="6465" y="13106"/>
                      <a:pt x="8940" y="9437"/>
                    </a:cubicBezTo>
                    <a:cubicBezTo>
                      <a:pt x="11775" y="5234"/>
                      <a:pt x="12976" y="1065"/>
                      <a:pt x="11642" y="164"/>
                    </a:cubicBezTo>
                    <a:cubicBezTo>
                      <a:pt x="11472" y="54"/>
                      <a:pt x="11268" y="0"/>
                      <a:pt x="11036"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94" name="Google Shape;4042;p34">
                <a:extLst>
                  <a:ext uri="{FF2B5EF4-FFF2-40B4-BE49-F238E27FC236}">
                    <a16:creationId xmlns:a16="http://schemas.microsoft.com/office/drawing/2014/main" id="{77D24CA4-6C48-A653-29F9-0060AE5F3311}"/>
                  </a:ext>
                </a:extLst>
              </p:cNvPr>
              <p:cNvSpPr/>
              <p:nvPr/>
            </p:nvSpPr>
            <p:spPr>
              <a:xfrm>
                <a:off x="5089650" y="4238274"/>
                <a:ext cx="325250" cy="182773"/>
              </a:xfrm>
              <a:custGeom>
                <a:avLst/>
                <a:gdLst/>
                <a:ahLst/>
                <a:cxnLst/>
                <a:rect l="l" t="t" r="r" b="b"/>
                <a:pathLst>
                  <a:path w="13010" h="15585" extrusionOk="0">
                    <a:moveTo>
                      <a:pt x="11032" y="1"/>
                    </a:moveTo>
                    <a:cubicBezTo>
                      <a:pt x="9444" y="1"/>
                      <a:pt x="6541" y="2477"/>
                      <a:pt x="4070" y="6170"/>
                    </a:cubicBezTo>
                    <a:cubicBezTo>
                      <a:pt x="1234" y="10373"/>
                      <a:pt x="0" y="14509"/>
                      <a:pt x="1334" y="15410"/>
                    </a:cubicBezTo>
                    <a:cubicBezTo>
                      <a:pt x="1509" y="15528"/>
                      <a:pt x="1720" y="15584"/>
                      <a:pt x="1961" y="15584"/>
                    </a:cubicBezTo>
                    <a:cubicBezTo>
                      <a:pt x="3558" y="15584"/>
                      <a:pt x="6476" y="13087"/>
                      <a:pt x="8940" y="9405"/>
                    </a:cubicBezTo>
                    <a:cubicBezTo>
                      <a:pt x="11775" y="5202"/>
                      <a:pt x="13009" y="1066"/>
                      <a:pt x="11642" y="165"/>
                    </a:cubicBezTo>
                    <a:cubicBezTo>
                      <a:pt x="11471" y="54"/>
                      <a:pt x="11265" y="1"/>
                      <a:pt x="11032"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95" name="Google Shape;4043;p34">
                <a:extLst>
                  <a:ext uri="{FF2B5EF4-FFF2-40B4-BE49-F238E27FC236}">
                    <a16:creationId xmlns:a16="http://schemas.microsoft.com/office/drawing/2014/main" id="{7EF18D79-108D-8817-1B15-BA364B242014}"/>
                  </a:ext>
                </a:extLst>
              </p:cNvPr>
              <p:cNvSpPr/>
              <p:nvPr/>
            </p:nvSpPr>
            <p:spPr>
              <a:xfrm>
                <a:off x="4058075" y="4345925"/>
                <a:ext cx="1869675" cy="509675"/>
              </a:xfrm>
              <a:custGeom>
                <a:avLst/>
                <a:gdLst/>
                <a:ahLst/>
                <a:cxnLst/>
                <a:rect l="l" t="t" r="r" b="b"/>
                <a:pathLst>
                  <a:path w="74787" h="20387" extrusionOk="0">
                    <a:moveTo>
                      <a:pt x="69250" y="1"/>
                    </a:moveTo>
                    <a:lnTo>
                      <a:pt x="69250" y="1"/>
                    </a:lnTo>
                    <a:cubicBezTo>
                      <a:pt x="69883" y="868"/>
                      <a:pt x="70250" y="1835"/>
                      <a:pt x="70384" y="2836"/>
                    </a:cubicBezTo>
                    <a:cubicBezTo>
                      <a:pt x="71218" y="10641"/>
                      <a:pt x="55673" y="13677"/>
                      <a:pt x="35159" y="15845"/>
                    </a:cubicBezTo>
                    <a:cubicBezTo>
                      <a:pt x="27435" y="16681"/>
                      <a:pt x="20121" y="17272"/>
                      <a:pt x="13948" y="17272"/>
                    </a:cubicBezTo>
                    <a:cubicBezTo>
                      <a:pt x="8042" y="17272"/>
                      <a:pt x="3180" y="16731"/>
                      <a:pt x="0" y="15345"/>
                    </a:cubicBezTo>
                    <a:lnTo>
                      <a:pt x="0" y="15345"/>
                    </a:lnTo>
                    <a:cubicBezTo>
                      <a:pt x="1695" y="19092"/>
                      <a:pt x="8345" y="20386"/>
                      <a:pt x="17516" y="20386"/>
                    </a:cubicBezTo>
                    <a:cubicBezTo>
                      <a:pt x="23691" y="20386"/>
                      <a:pt x="31010" y="19800"/>
                      <a:pt x="38728" y="18981"/>
                    </a:cubicBezTo>
                    <a:cubicBezTo>
                      <a:pt x="59276" y="16779"/>
                      <a:pt x="74787" y="13777"/>
                      <a:pt x="73953" y="5971"/>
                    </a:cubicBezTo>
                    <a:cubicBezTo>
                      <a:pt x="73720" y="3636"/>
                      <a:pt x="72018" y="1635"/>
                      <a:pt x="69250" y="1"/>
                    </a:cubicBezTo>
                    <a:close/>
                  </a:path>
                </a:pathLst>
              </a:custGeom>
              <a:solidFill>
                <a:srgbClr val="D49B74"/>
              </a:solidFill>
              <a:ln>
                <a:noFill/>
              </a:ln>
            </p:spPr>
            <p:txBody>
              <a:bodyPr spcFirstLastPara="1" wrap="square" lIns="121900" tIns="121900" rIns="121900" bIns="121900" anchor="ctr" anchorCtr="0">
                <a:noAutofit/>
              </a:bodyPr>
              <a:lstStyle/>
              <a:p>
                <a:endParaRPr sz="2400"/>
              </a:p>
            </p:txBody>
          </p:sp>
          <p:sp>
            <p:nvSpPr>
              <p:cNvPr id="196" name="Google Shape;4044;p34">
                <a:extLst>
                  <a:ext uri="{FF2B5EF4-FFF2-40B4-BE49-F238E27FC236}">
                    <a16:creationId xmlns:a16="http://schemas.microsoft.com/office/drawing/2014/main" id="{7C0A27DA-B2FC-1850-F987-C57407CBDC5C}"/>
                  </a:ext>
                </a:extLst>
              </p:cNvPr>
              <p:cNvSpPr/>
              <p:nvPr/>
            </p:nvSpPr>
            <p:spPr>
              <a:xfrm>
                <a:off x="4028050" y="4184150"/>
                <a:ext cx="1899700" cy="703025"/>
              </a:xfrm>
              <a:custGeom>
                <a:avLst/>
                <a:gdLst/>
                <a:ahLst/>
                <a:cxnLst/>
                <a:rect l="l" t="t" r="r" b="b"/>
                <a:pathLst>
                  <a:path w="75988" h="28121" fill="none" extrusionOk="0">
                    <a:moveTo>
                      <a:pt x="75154" y="12409"/>
                    </a:moveTo>
                    <a:cubicBezTo>
                      <a:pt x="75988" y="20181"/>
                      <a:pt x="60444" y="23250"/>
                      <a:pt x="39929" y="25418"/>
                    </a:cubicBezTo>
                    <a:cubicBezTo>
                      <a:pt x="19381" y="27620"/>
                      <a:pt x="1668" y="28120"/>
                      <a:pt x="834" y="20315"/>
                    </a:cubicBezTo>
                    <a:cubicBezTo>
                      <a:pt x="0" y="12509"/>
                      <a:pt x="15945" y="4437"/>
                      <a:pt x="36493" y="2235"/>
                    </a:cubicBezTo>
                    <a:cubicBezTo>
                      <a:pt x="57074" y="0"/>
                      <a:pt x="74320" y="4604"/>
                      <a:pt x="75154" y="12409"/>
                    </a:cubicBezTo>
                    <a:close/>
                  </a:path>
                </a:pathLst>
              </a:custGeom>
              <a:noFill/>
              <a:ln w="1085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97" name="Google Shape;4045;p34">
                <a:extLst>
                  <a:ext uri="{FF2B5EF4-FFF2-40B4-BE49-F238E27FC236}">
                    <a16:creationId xmlns:a16="http://schemas.microsoft.com/office/drawing/2014/main" id="{321FD2E9-AA1A-94B6-54FA-80EC9EFE574C}"/>
                  </a:ext>
                </a:extLst>
              </p:cNvPr>
              <p:cNvSpPr/>
              <p:nvPr/>
            </p:nvSpPr>
            <p:spPr>
              <a:xfrm>
                <a:off x="4649325" y="4507375"/>
                <a:ext cx="209350" cy="195000"/>
              </a:xfrm>
              <a:custGeom>
                <a:avLst/>
                <a:gdLst/>
                <a:ahLst/>
                <a:cxnLst/>
                <a:rect l="l" t="t" r="r" b="b"/>
                <a:pathLst>
                  <a:path w="8374" h="7800" extrusionOk="0">
                    <a:moveTo>
                      <a:pt x="4190" y="1"/>
                    </a:moveTo>
                    <a:cubicBezTo>
                      <a:pt x="3996" y="1"/>
                      <a:pt x="3800" y="16"/>
                      <a:pt x="3603" y="47"/>
                    </a:cubicBezTo>
                    <a:cubicBezTo>
                      <a:pt x="1502" y="347"/>
                      <a:pt x="0" y="2349"/>
                      <a:pt x="334" y="4484"/>
                    </a:cubicBezTo>
                    <a:cubicBezTo>
                      <a:pt x="576" y="6388"/>
                      <a:pt x="2242" y="7799"/>
                      <a:pt x="4141" y="7799"/>
                    </a:cubicBezTo>
                    <a:cubicBezTo>
                      <a:pt x="4338" y="7799"/>
                      <a:pt x="4537" y="7784"/>
                      <a:pt x="4737" y="7753"/>
                    </a:cubicBezTo>
                    <a:cubicBezTo>
                      <a:pt x="6872" y="7486"/>
                      <a:pt x="8373" y="5484"/>
                      <a:pt x="8040" y="3350"/>
                    </a:cubicBezTo>
                    <a:cubicBezTo>
                      <a:pt x="7737" y="1415"/>
                      <a:pt x="6065" y="1"/>
                      <a:pt x="4190"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98" name="Google Shape;4046;p34">
                <a:extLst>
                  <a:ext uri="{FF2B5EF4-FFF2-40B4-BE49-F238E27FC236}">
                    <a16:creationId xmlns:a16="http://schemas.microsoft.com/office/drawing/2014/main" id="{C8BDC234-A960-C39F-5DAD-3BA109F1F875}"/>
                  </a:ext>
                </a:extLst>
              </p:cNvPr>
              <p:cNvSpPr/>
              <p:nvPr/>
            </p:nvSpPr>
            <p:spPr>
              <a:xfrm>
                <a:off x="5091300" y="4440425"/>
                <a:ext cx="223525" cy="196000"/>
              </a:xfrm>
              <a:custGeom>
                <a:avLst/>
                <a:gdLst/>
                <a:ahLst/>
                <a:cxnLst/>
                <a:rect l="l" t="t" r="r" b="b"/>
                <a:pathLst>
                  <a:path w="8941" h="7840" extrusionOk="0">
                    <a:moveTo>
                      <a:pt x="4477" y="0"/>
                    </a:moveTo>
                    <a:cubicBezTo>
                      <a:pt x="2998" y="0"/>
                      <a:pt x="1584" y="844"/>
                      <a:pt x="901" y="2258"/>
                    </a:cubicBezTo>
                    <a:cubicBezTo>
                      <a:pt x="1" y="4226"/>
                      <a:pt x="835" y="6561"/>
                      <a:pt x="2803" y="7462"/>
                    </a:cubicBezTo>
                    <a:cubicBezTo>
                      <a:pt x="3343" y="7718"/>
                      <a:pt x="3911" y="7839"/>
                      <a:pt x="4470" y="7839"/>
                    </a:cubicBezTo>
                    <a:cubicBezTo>
                      <a:pt x="5945" y="7839"/>
                      <a:pt x="7353" y="6997"/>
                      <a:pt x="8006" y="5594"/>
                    </a:cubicBezTo>
                    <a:cubicBezTo>
                      <a:pt x="8940" y="3626"/>
                      <a:pt x="8073" y="1291"/>
                      <a:pt x="6105" y="357"/>
                    </a:cubicBezTo>
                    <a:cubicBezTo>
                      <a:pt x="5576" y="114"/>
                      <a:pt x="5022" y="0"/>
                      <a:pt x="4477"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99" name="Google Shape;4047;p34">
                <a:extLst>
                  <a:ext uri="{FF2B5EF4-FFF2-40B4-BE49-F238E27FC236}">
                    <a16:creationId xmlns:a16="http://schemas.microsoft.com/office/drawing/2014/main" id="{871AA0D5-8B0C-8D8A-0B4C-16E16BEE1FEE}"/>
                  </a:ext>
                </a:extLst>
              </p:cNvPr>
              <p:cNvSpPr/>
              <p:nvPr/>
            </p:nvSpPr>
            <p:spPr>
              <a:xfrm>
                <a:off x="4812775" y="4452250"/>
                <a:ext cx="51725" cy="48350"/>
              </a:xfrm>
              <a:custGeom>
                <a:avLst/>
                <a:gdLst/>
                <a:ahLst/>
                <a:cxnLst/>
                <a:rect l="l" t="t" r="r" b="b"/>
                <a:pathLst>
                  <a:path w="2069" h="1934" extrusionOk="0">
                    <a:moveTo>
                      <a:pt x="1067" y="1"/>
                    </a:moveTo>
                    <a:cubicBezTo>
                      <a:pt x="1012" y="1"/>
                      <a:pt x="956" y="6"/>
                      <a:pt x="901" y="17"/>
                    </a:cubicBezTo>
                    <a:cubicBezTo>
                      <a:pt x="367" y="51"/>
                      <a:pt x="0" y="551"/>
                      <a:pt x="67" y="1085"/>
                    </a:cubicBezTo>
                    <a:cubicBezTo>
                      <a:pt x="127" y="1563"/>
                      <a:pt x="535" y="1934"/>
                      <a:pt x="1003" y="1934"/>
                    </a:cubicBezTo>
                    <a:cubicBezTo>
                      <a:pt x="1057" y="1934"/>
                      <a:pt x="1112" y="1929"/>
                      <a:pt x="1168" y="1919"/>
                    </a:cubicBezTo>
                    <a:cubicBezTo>
                      <a:pt x="1702" y="1885"/>
                      <a:pt x="2069" y="1385"/>
                      <a:pt x="2002" y="851"/>
                    </a:cubicBezTo>
                    <a:cubicBezTo>
                      <a:pt x="1913" y="347"/>
                      <a:pt x="1507" y="1"/>
                      <a:pt x="1067"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00" name="Google Shape;4048;p34">
                <a:extLst>
                  <a:ext uri="{FF2B5EF4-FFF2-40B4-BE49-F238E27FC236}">
                    <a16:creationId xmlns:a16="http://schemas.microsoft.com/office/drawing/2014/main" id="{A5BFAF50-C1C6-0622-899F-6A8D125F6391}"/>
                  </a:ext>
                </a:extLst>
              </p:cNvPr>
              <p:cNvSpPr/>
              <p:nvPr/>
            </p:nvSpPr>
            <p:spPr>
              <a:xfrm>
                <a:off x="5053775" y="4415925"/>
                <a:ext cx="51725" cy="48025"/>
              </a:xfrm>
              <a:custGeom>
                <a:avLst/>
                <a:gdLst/>
                <a:ahLst/>
                <a:cxnLst/>
                <a:rect l="l" t="t" r="r" b="b"/>
                <a:pathLst>
                  <a:path w="2069" h="1921" extrusionOk="0">
                    <a:moveTo>
                      <a:pt x="969" y="0"/>
                    </a:moveTo>
                    <a:cubicBezTo>
                      <a:pt x="946" y="0"/>
                      <a:pt x="924" y="1"/>
                      <a:pt x="901" y="3"/>
                    </a:cubicBezTo>
                    <a:cubicBezTo>
                      <a:pt x="368" y="36"/>
                      <a:pt x="1" y="536"/>
                      <a:pt x="67" y="1070"/>
                    </a:cubicBezTo>
                    <a:cubicBezTo>
                      <a:pt x="97" y="1574"/>
                      <a:pt x="496" y="1920"/>
                      <a:pt x="983" y="1920"/>
                    </a:cubicBezTo>
                    <a:cubicBezTo>
                      <a:pt x="1044" y="1920"/>
                      <a:pt x="1105" y="1915"/>
                      <a:pt x="1168" y="1904"/>
                    </a:cubicBezTo>
                    <a:cubicBezTo>
                      <a:pt x="1702" y="1871"/>
                      <a:pt x="2069" y="1370"/>
                      <a:pt x="2002" y="836"/>
                    </a:cubicBezTo>
                    <a:cubicBezTo>
                      <a:pt x="1906" y="357"/>
                      <a:pt x="1474" y="0"/>
                      <a:pt x="969"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01" name="Google Shape;4049;p34">
                <a:extLst>
                  <a:ext uri="{FF2B5EF4-FFF2-40B4-BE49-F238E27FC236}">
                    <a16:creationId xmlns:a16="http://schemas.microsoft.com/office/drawing/2014/main" id="{F251B5EA-C423-2244-4957-181B03EF3D72}"/>
                  </a:ext>
                </a:extLst>
              </p:cNvPr>
              <p:cNvSpPr/>
              <p:nvPr/>
            </p:nvSpPr>
            <p:spPr>
              <a:xfrm>
                <a:off x="4908675" y="4453500"/>
                <a:ext cx="100925" cy="38400"/>
              </a:xfrm>
              <a:custGeom>
                <a:avLst/>
                <a:gdLst/>
                <a:ahLst/>
                <a:cxnLst/>
                <a:rect l="l" t="t" r="r" b="b"/>
                <a:pathLst>
                  <a:path w="4037" h="1536" fill="none" extrusionOk="0">
                    <a:moveTo>
                      <a:pt x="4037" y="1"/>
                    </a:moveTo>
                    <a:cubicBezTo>
                      <a:pt x="3703" y="734"/>
                      <a:pt x="3036" y="1302"/>
                      <a:pt x="2169" y="1402"/>
                    </a:cubicBezTo>
                    <a:cubicBezTo>
                      <a:pt x="1335" y="1535"/>
                      <a:pt x="534" y="1201"/>
                      <a:pt x="1" y="668"/>
                    </a:cubicBezTo>
                  </a:path>
                </a:pathLst>
              </a:custGeom>
              <a:noFill/>
              <a:ln w="1085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grpSp>
        <p:nvGrpSpPr>
          <p:cNvPr id="202" name="Google Shape;3927;p33">
            <a:extLst>
              <a:ext uri="{FF2B5EF4-FFF2-40B4-BE49-F238E27FC236}">
                <a16:creationId xmlns:a16="http://schemas.microsoft.com/office/drawing/2014/main" id="{1AC4E210-651B-8C03-90E4-7F339A42C791}"/>
              </a:ext>
            </a:extLst>
          </p:cNvPr>
          <p:cNvGrpSpPr/>
          <p:nvPr/>
        </p:nvGrpSpPr>
        <p:grpSpPr>
          <a:xfrm rot="935315" flipH="1">
            <a:off x="311103" y="4241383"/>
            <a:ext cx="1439028" cy="2110379"/>
            <a:chOff x="3453172" y="2571759"/>
            <a:chExt cx="1133380" cy="1635118"/>
          </a:xfrm>
        </p:grpSpPr>
        <p:sp>
          <p:nvSpPr>
            <p:cNvPr id="203" name="Google Shape;3928;p33">
              <a:extLst>
                <a:ext uri="{FF2B5EF4-FFF2-40B4-BE49-F238E27FC236}">
                  <a16:creationId xmlns:a16="http://schemas.microsoft.com/office/drawing/2014/main" id="{9BD3EEC6-82DF-8EA0-1EBA-AB3AB46DB444}"/>
                </a:ext>
              </a:extLst>
            </p:cNvPr>
            <p:cNvSpPr/>
            <p:nvPr/>
          </p:nvSpPr>
          <p:spPr>
            <a:xfrm>
              <a:off x="3453172" y="2571759"/>
              <a:ext cx="1133380" cy="1635118"/>
            </a:xfrm>
            <a:custGeom>
              <a:avLst/>
              <a:gdLst/>
              <a:ahLst/>
              <a:cxnLst/>
              <a:rect l="l" t="t" r="r" b="b"/>
              <a:pathLst>
                <a:path w="73620" h="106211" extrusionOk="0">
                  <a:moveTo>
                    <a:pt x="21983" y="1"/>
                  </a:moveTo>
                  <a:cubicBezTo>
                    <a:pt x="20181" y="1"/>
                    <a:pt x="18847" y="368"/>
                    <a:pt x="18480" y="501"/>
                  </a:cubicBezTo>
                  <a:cubicBezTo>
                    <a:pt x="18347" y="534"/>
                    <a:pt x="18280" y="601"/>
                    <a:pt x="18180" y="634"/>
                  </a:cubicBezTo>
                  <a:lnTo>
                    <a:pt x="7739" y="4871"/>
                  </a:lnTo>
                  <a:cubicBezTo>
                    <a:pt x="5905" y="5638"/>
                    <a:pt x="4770" y="7473"/>
                    <a:pt x="4837" y="9441"/>
                  </a:cubicBezTo>
                  <a:cubicBezTo>
                    <a:pt x="5137" y="13811"/>
                    <a:pt x="8006" y="16513"/>
                    <a:pt x="8607" y="17013"/>
                  </a:cubicBezTo>
                  <a:cubicBezTo>
                    <a:pt x="9440" y="17713"/>
                    <a:pt x="10508" y="18080"/>
                    <a:pt x="11575" y="18080"/>
                  </a:cubicBezTo>
                  <a:cubicBezTo>
                    <a:pt x="12242" y="18080"/>
                    <a:pt x="12943" y="17914"/>
                    <a:pt x="13577" y="17647"/>
                  </a:cubicBezTo>
                  <a:cubicBezTo>
                    <a:pt x="15245" y="16846"/>
                    <a:pt x="17179" y="15945"/>
                    <a:pt x="18780" y="15278"/>
                  </a:cubicBezTo>
                  <a:lnTo>
                    <a:pt x="18847" y="22817"/>
                  </a:lnTo>
                  <a:lnTo>
                    <a:pt x="5604" y="26920"/>
                  </a:lnTo>
                  <a:cubicBezTo>
                    <a:pt x="3836" y="27487"/>
                    <a:pt x="2569" y="29055"/>
                    <a:pt x="2402" y="30889"/>
                  </a:cubicBezTo>
                  <a:cubicBezTo>
                    <a:pt x="2335" y="31156"/>
                    <a:pt x="0" y="57075"/>
                    <a:pt x="1468" y="93301"/>
                  </a:cubicBezTo>
                  <a:cubicBezTo>
                    <a:pt x="1735" y="99539"/>
                    <a:pt x="6672" y="104609"/>
                    <a:pt x="12976" y="105143"/>
                  </a:cubicBezTo>
                  <a:cubicBezTo>
                    <a:pt x="20515" y="105810"/>
                    <a:pt x="28287" y="106210"/>
                    <a:pt x="36026" y="106210"/>
                  </a:cubicBezTo>
                  <a:cubicBezTo>
                    <a:pt x="42531" y="106210"/>
                    <a:pt x="47134" y="105943"/>
                    <a:pt x="48769" y="105810"/>
                  </a:cubicBezTo>
                  <a:lnTo>
                    <a:pt x="49035" y="105810"/>
                  </a:lnTo>
                  <a:cubicBezTo>
                    <a:pt x="49836" y="105810"/>
                    <a:pt x="50670" y="105610"/>
                    <a:pt x="51370" y="105209"/>
                  </a:cubicBezTo>
                  <a:lnTo>
                    <a:pt x="66114" y="96436"/>
                  </a:lnTo>
                  <a:cubicBezTo>
                    <a:pt x="66681" y="96170"/>
                    <a:pt x="67482" y="95669"/>
                    <a:pt x="68282" y="94835"/>
                  </a:cubicBezTo>
                  <a:cubicBezTo>
                    <a:pt x="70951" y="92100"/>
                    <a:pt x="72519" y="87397"/>
                    <a:pt x="72953" y="80892"/>
                  </a:cubicBezTo>
                  <a:cubicBezTo>
                    <a:pt x="73620" y="70184"/>
                    <a:pt x="71018" y="27554"/>
                    <a:pt x="70884" y="25719"/>
                  </a:cubicBezTo>
                  <a:cubicBezTo>
                    <a:pt x="70851" y="24452"/>
                    <a:pt x="70284" y="23284"/>
                    <a:pt x="69283" y="22450"/>
                  </a:cubicBezTo>
                  <a:cubicBezTo>
                    <a:pt x="68449" y="21783"/>
                    <a:pt x="67382" y="21383"/>
                    <a:pt x="66348" y="21383"/>
                  </a:cubicBezTo>
                  <a:lnTo>
                    <a:pt x="66148" y="21383"/>
                  </a:lnTo>
                  <a:cubicBezTo>
                    <a:pt x="66014" y="21383"/>
                    <a:pt x="65881" y="21349"/>
                    <a:pt x="65781" y="21349"/>
                  </a:cubicBezTo>
                  <a:cubicBezTo>
                    <a:pt x="54940" y="20682"/>
                    <a:pt x="44832" y="20148"/>
                    <a:pt x="32690" y="20015"/>
                  </a:cubicBezTo>
                  <a:lnTo>
                    <a:pt x="32524" y="10175"/>
                  </a:lnTo>
                  <a:cubicBezTo>
                    <a:pt x="32524" y="9941"/>
                    <a:pt x="32490" y="9674"/>
                    <a:pt x="32457" y="9474"/>
                  </a:cubicBezTo>
                  <a:cubicBezTo>
                    <a:pt x="31856" y="6138"/>
                    <a:pt x="30422" y="3603"/>
                    <a:pt x="28120" y="1935"/>
                  </a:cubicBezTo>
                  <a:cubicBezTo>
                    <a:pt x="26419" y="668"/>
                    <a:pt x="24284" y="1"/>
                    <a:pt x="21983" y="1"/>
                  </a:cubicBezTo>
                  <a:close/>
                </a:path>
              </a:pathLst>
            </a:custGeom>
            <a:solidFill>
              <a:srgbClr val="FFFFFF"/>
            </a:solidFill>
            <a:ln>
              <a:noFill/>
            </a:ln>
            <a:effectLst>
              <a:outerShdw blurRad="57150" dist="19050" dir="5400000" algn="bl" rotWithShape="0">
                <a:srgbClr val="000000">
                  <a:alpha val="20000"/>
                </a:srgbClr>
              </a:outerShdw>
            </a:effectLst>
          </p:spPr>
          <p:txBody>
            <a:bodyPr spcFirstLastPara="1" wrap="square" lIns="121900" tIns="121900" rIns="121900" bIns="121900" anchor="ctr" anchorCtr="0">
              <a:noAutofit/>
            </a:bodyPr>
            <a:lstStyle/>
            <a:p>
              <a:endParaRPr sz="2400"/>
            </a:p>
          </p:txBody>
        </p:sp>
        <p:grpSp>
          <p:nvGrpSpPr>
            <p:cNvPr id="204" name="Google Shape;3929;p33">
              <a:extLst>
                <a:ext uri="{FF2B5EF4-FFF2-40B4-BE49-F238E27FC236}">
                  <a16:creationId xmlns:a16="http://schemas.microsoft.com/office/drawing/2014/main" id="{8F2BE1C9-86E6-F56E-CBB4-547E0CB47767}"/>
                </a:ext>
              </a:extLst>
            </p:cNvPr>
            <p:cNvGrpSpPr/>
            <p:nvPr/>
          </p:nvGrpSpPr>
          <p:grpSpPr>
            <a:xfrm>
              <a:off x="3523781" y="2621831"/>
              <a:ext cx="992162" cy="1534974"/>
              <a:chOff x="4169225" y="2478225"/>
              <a:chExt cx="1611175" cy="2492650"/>
            </a:xfrm>
          </p:grpSpPr>
          <p:sp>
            <p:nvSpPr>
              <p:cNvPr id="205" name="Google Shape;3930;p33">
                <a:extLst>
                  <a:ext uri="{FF2B5EF4-FFF2-40B4-BE49-F238E27FC236}">
                    <a16:creationId xmlns:a16="http://schemas.microsoft.com/office/drawing/2014/main" id="{32D0295A-3934-B840-320A-3899C6F25F20}"/>
                  </a:ext>
                </a:extLst>
              </p:cNvPr>
              <p:cNvSpPr/>
              <p:nvPr/>
            </p:nvSpPr>
            <p:spPr>
              <a:xfrm>
                <a:off x="5275025" y="3060300"/>
                <a:ext cx="505375" cy="1880550"/>
              </a:xfrm>
              <a:custGeom>
                <a:avLst/>
                <a:gdLst/>
                <a:ahLst/>
                <a:cxnLst/>
                <a:rect l="l" t="t" r="r" b="b"/>
                <a:pathLst>
                  <a:path w="20215" h="75222" extrusionOk="0">
                    <a:moveTo>
                      <a:pt x="17513" y="1"/>
                    </a:moveTo>
                    <a:cubicBezTo>
                      <a:pt x="17513" y="1"/>
                      <a:pt x="11775" y="668"/>
                      <a:pt x="0" y="5205"/>
                    </a:cubicBezTo>
                    <a:lnTo>
                      <a:pt x="267" y="75221"/>
                    </a:lnTo>
                    <a:lnTo>
                      <a:pt x="15178" y="66348"/>
                    </a:lnTo>
                    <a:cubicBezTo>
                      <a:pt x="15178" y="66348"/>
                      <a:pt x="18880" y="65081"/>
                      <a:pt x="19548" y="54573"/>
                    </a:cubicBezTo>
                    <a:cubicBezTo>
                      <a:pt x="20215" y="44032"/>
                      <a:pt x="17513" y="1"/>
                      <a:pt x="17513" y="1"/>
                    </a:cubicBezTo>
                    <a:close/>
                  </a:path>
                </a:pathLst>
              </a:custGeom>
              <a:solidFill>
                <a:srgbClr val="F8C053"/>
              </a:solidFill>
              <a:ln>
                <a:noFill/>
              </a:ln>
            </p:spPr>
            <p:txBody>
              <a:bodyPr spcFirstLastPara="1" wrap="square" lIns="121900" tIns="121900" rIns="121900" bIns="121900" anchor="ctr" anchorCtr="0">
                <a:noAutofit/>
              </a:bodyPr>
              <a:lstStyle/>
              <a:p>
                <a:endParaRPr sz="2400"/>
              </a:p>
            </p:txBody>
          </p:sp>
          <p:sp>
            <p:nvSpPr>
              <p:cNvPr id="206" name="Google Shape;3931;p33">
                <a:extLst>
                  <a:ext uri="{FF2B5EF4-FFF2-40B4-BE49-F238E27FC236}">
                    <a16:creationId xmlns:a16="http://schemas.microsoft.com/office/drawing/2014/main" id="{74EAC896-0F69-2DBF-3C8C-4EA100676D11}"/>
                  </a:ext>
                </a:extLst>
              </p:cNvPr>
              <p:cNvSpPr/>
              <p:nvPr/>
            </p:nvSpPr>
            <p:spPr>
              <a:xfrm>
                <a:off x="5279200" y="3060300"/>
                <a:ext cx="501200" cy="1881375"/>
              </a:xfrm>
              <a:custGeom>
                <a:avLst/>
                <a:gdLst/>
                <a:ahLst/>
                <a:cxnLst/>
                <a:rect l="l" t="t" r="r" b="b"/>
                <a:pathLst>
                  <a:path w="20048" h="75255" extrusionOk="0">
                    <a:moveTo>
                      <a:pt x="17312" y="1"/>
                    </a:moveTo>
                    <a:cubicBezTo>
                      <a:pt x="17312" y="1"/>
                      <a:pt x="17146" y="1"/>
                      <a:pt x="16812" y="68"/>
                    </a:cubicBezTo>
                    <a:cubicBezTo>
                      <a:pt x="17946" y="14912"/>
                      <a:pt x="18813" y="29822"/>
                      <a:pt x="16612" y="44933"/>
                    </a:cubicBezTo>
                    <a:cubicBezTo>
                      <a:pt x="15544" y="55207"/>
                      <a:pt x="7872" y="61245"/>
                      <a:pt x="0" y="66682"/>
                    </a:cubicBezTo>
                    <a:lnTo>
                      <a:pt x="33" y="75255"/>
                    </a:lnTo>
                    <a:lnTo>
                      <a:pt x="14977" y="66382"/>
                    </a:lnTo>
                    <a:cubicBezTo>
                      <a:pt x="14977" y="66382"/>
                      <a:pt x="18680" y="65114"/>
                      <a:pt x="19347" y="54607"/>
                    </a:cubicBezTo>
                    <a:cubicBezTo>
                      <a:pt x="20048" y="44032"/>
                      <a:pt x="17312" y="1"/>
                      <a:pt x="17312" y="1"/>
                    </a:cubicBezTo>
                    <a:close/>
                  </a:path>
                </a:pathLst>
              </a:custGeom>
              <a:solidFill>
                <a:srgbClr val="F8C053"/>
              </a:solidFill>
              <a:ln>
                <a:noFill/>
              </a:ln>
            </p:spPr>
            <p:txBody>
              <a:bodyPr spcFirstLastPara="1" wrap="square" lIns="121900" tIns="121900" rIns="121900" bIns="121900" anchor="ctr" anchorCtr="0">
                <a:noAutofit/>
              </a:bodyPr>
              <a:lstStyle/>
              <a:p>
                <a:endParaRPr sz="2400"/>
              </a:p>
            </p:txBody>
          </p:sp>
          <p:sp>
            <p:nvSpPr>
              <p:cNvPr id="207" name="Google Shape;3932;p33">
                <a:extLst>
                  <a:ext uri="{FF2B5EF4-FFF2-40B4-BE49-F238E27FC236}">
                    <a16:creationId xmlns:a16="http://schemas.microsoft.com/office/drawing/2014/main" id="{777BB32B-D4A1-89DF-384F-340E55E98209}"/>
                  </a:ext>
                </a:extLst>
              </p:cNvPr>
              <p:cNvSpPr/>
              <p:nvPr/>
            </p:nvSpPr>
            <p:spPr>
              <a:xfrm>
                <a:off x="5275025" y="3060300"/>
                <a:ext cx="505375" cy="1880550"/>
              </a:xfrm>
              <a:custGeom>
                <a:avLst/>
                <a:gdLst/>
                <a:ahLst/>
                <a:cxnLst/>
                <a:rect l="l" t="t" r="r" b="b"/>
                <a:pathLst>
                  <a:path w="20215" h="75222" fill="none" extrusionOk="0">
                    <a:moveTo>
                      <a:pt x="267" y="75221"/>
                    </a:moveTo>
                    <a:lnTo>
                      <a:pt x="15178" y="66348"/>
                    </a:lnTo>
                    <a:cubicBezTo>
                      <a:pt x="15178" y="66348"/>
                      <a:pt x="18880" y="65081"/>
                      <a:pt x="19548" y="54573"/>
                    </a:cubicBezTo>
                    <a:cubicBezTo>
                      <a:pt x="20215" y="44032"/>
                      <a:pt x="17513" y="1"/>
                      <a:pt x="17513" y="1"/>
                    </a:cubicBezTo>
                    <a:cubicBezTo>
                      <a:pt x="17513" y="1"/>
                      <a:pt x="11775" y="668"/>
                      <a:pt x="0" y="5205"/>
                    </a:cubicBezTo>
                    <a:close/>
                  </a:path>
                </a:pathLst>
              </a:custGeom>
              <a:noFill/>
              <a:ln w="1085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08" name="Google Shape;3933;p33">
                <a:extLst>
                  <a:ext uri="{FF2B5EF4-FFF2-40B4-BE49-F238E27FC236}">
                    <a16:creationId xmlns:a16="http://schemas.microsoft.com/office/drawing/2014/main" id="{3EF5F889-86EF-E3FF-96AA-39BC49F1F520}"/>
                  </a:ext>
                </a:extLst>
              </p:cNvPr>
              <p:cNvSpPr/>
              <p:nvPr/>
            </p:nvSpPr>
            <p:spPr>
              <a:xfrm>
                <a:off x="4169225" y="3162825"/>
                <a:ext cx="1162525" cy="1787675"/>
              </a:xfrm>
              <a:custGeom>
                <a:avLst/>
                <a:gdLst/>
                <a:ahLst/>
                <a:cxnLst/>
                <a:rect l="l" t="t" r="r" b="b"/>
                <a:pathLst>
                  <a:path w="46501" h="71507" extrusionOk="0">
                    <a:moveTo>
                      <a:pt x="20601" y="1"/>
                    </a:moveTo>
                    <a:cubicBezTo>
                      <a:pt x="14199" y="1"/>
                      <a:pt x="7600" y="306"/>
                      <a:pt x="2369" y="1237"/>
                    </a:cubicBezTo>
                    <a:cubicBezTo>
                      <a:pt x="2369" y="1237"/>
                      <a:pt x="1" y="26722"/>
                      <a:pt x="1468" y="63015"/>
                    </a:cubicBezTo>
                    <a:cubicBezTo>
                      <a:pt x="1635" y="66984"/>
                      <a:pt x="4871" y="70153"/>
                      <a:pt x="8807" y="70487"/>
                    </a:cubicBezTo>
                    <a:cubicBezTo>
                      <a:pt x="17547" y="71281"/>
                      <a:pt x="25411" y="71506"/>
                      <a:pt x="31518" y="71506"/>
                    </a:cubicBezTo>
                    <a:cubicBezTo>
                      <a:pt x="39514" y="71506"/>
                      <a:pt x="44499" y="71120"/>
                      <a:pt x="44499" y="71120"/>
                    </a:cubicBezTo>
                    <a:cubicBezTo>
                      <a:pt x="44499" y="71120"/>
                      <a:pt x="45333" y="59912"/>
                      <a:pt x="45867" y="37897"/>
                    </a:cubicBezTo>
                    <a:cubicBezTo>
                      <a:pt x="46501" y="13412"/>
                      <a:pt x="44232" y="1104"/>
                      <a:pt x="44232" y="1104"/>
                    </a:cubicBezTo>
                    <a:cubicBezTo>
                      <a:pt x="44232" y="1104"/>
                      <a:pt x="32772" y="1"/>
                      <a:pt x="20601" y="1"/>
                    </a:cubicBezTo>
                    <a:close/>
                  </a:path>
                </a:pathLst>
              </a:custGeom>
              <a:solidFill>
                <a:srgbClr val="F8C053"/>
              </a:solidFill>
              <a:ln>
                <a:noFill/>
              </a:ln>
            </p:spPr>
            <p:txBody>
              <a:bodyPr spcFirstLastPara="1" wrap="square" lIns="121900" tIns="121900" rIns="121900" bIns="121900" anchor="ctr" anchorCtr="0">
                <a:noAutofit/>
              </a:bodyPr>
              <a:lstStyle/>
              <a:p>
                <a:endParaRPr sz="2400"/>
              </a:p>
            </p:txBody>
          </p:sp>
          <p:sp>
            <p:nvSpPr>
              <p:cNvPr id="209" name="Google Shape;3934;p33">
                <a:extLst>
                  <a:ext uri="{FF2B5EF4-FFF2-40B4-BE49-F238E27FC236}">
                    <a16:creationId xmlns:a16="http://schemas.microsoft.com/office/drawing/2014/main" id="{1120A6A9-4350-4D0F-4F00-4994DBEE361E}"/>
                  </a:ext>
                </a:extLst>
              </p:cNvPr>
              <p:cNvSpPr/>
              <p:nvPr/>
            </p:nvSpPr>
            <p:spPr>
              <a:xfrm>
                <a:off x="4169225" y="3126200"/>
                <a:ext cx="1162525" cy="1844675"/>
              </a:xfrm>
              <a:custGeom>
                <a:avLst/>
                <a:gdLst/>
                <a:ahLst/>
                <a:cxnLst/>
                <a:rect l="l" t="t" r="r" b="b"/>
                <a:pathLst>
                  <a:path w="46501" h="73787" fill="none" extrusionOk="0">
                    <a:moveTo>
                      <a:pt x="44499" y="72585"/>
                    </a:moveTo>
                    <a:cubicBezTo>
                      <a:pt x="44499" y="72585"/>
                      <a:pt x="45333" y="61377"/>
                      <a:pt x="45867" y="39362"/>
                    </a:cubicBezTo>
                    <a:cubicBezTo>
                      <a:pt x="46501" y="14877"/>
                      <a:pt x="44232" y="2569"/>
                      <a:pt x="44232" y="2569"/>
                    </a:cubicBezTo>
                    <a:cubicBezTo>
                      <a:pt x="44232" y="2569"/>
                      <a:pt x="17547" y="0"/>
                      <a:pt x="2369" y="2702"/>
                    </a:cubicBezTo>
                    <a:cubicBezTo>
                      <a:pt x="2369" y="2702"/>
                      <a:pt x="1" y="28187"/>
                      <a:pt x="1468" y="64480"/>
                    </a:cubicBezTo>
                    <a:cubicBezTo>
                      <a:pt x="1635" y="68449"/>
                      <a:pt x="4871" y="71618"/>
                      <a:pt x="8807" y="71952"/>
                    </a:cubicBezTo>
                    <a:cubicBezTo>
                      <a:pt x="28988" y="73786"/>
                      <a:pt x="44499" y="72585"/>
                      <a:pt x="44499" y="72585"/>
                    </a:cubicBezTo>
                    <a:close/>
                  </a:path>
                </a:pathLst>
              </a:custGeom>
              <a:noFill/>
              <a:ln w="952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10" name="Google Shape;3935;p33">
                <a:extLst>
                  <a:ext uri="{FF2B5EF4-FFF2-40B4-BE49-F238E27FC236}">
                    <a16:creationId xmlns:a16="http://schemas.microsoft.com/office/drawing/2014/main" id="{7E5A95C2-0596-7A3E-75A8-8CB8D1A61212}"/>
                  </a:ext>
                </a:extLst>
              </p:cNvPr>
              <p:cNvSpPr/>
              <p:nvPr/>
            </p:nvSpPr>
            <p:spPr>
              <a:xfrm>
                <a:off x="4228450" y="3026125"/>
                <a:ext cx="1463550" cy="188500"/>
              </a:xfrm>
              <a:custGeom>
                <a:avLst/>
                <a:gdLst/>
                <a:ahLst/>
                <a:cxnLst/>
                <a:rect l="l" t="t" r="r" b="b"/>
                <a:pathLst>
                  <a:path w="58542" h="7540" extrusionOk="0">
                    <a:moveTo>
                      <a:pt x="21615" y="0"/>
                    </a:moveTo>
                    <a:lnTo>
                      <a:pt x="0" y="6705"/>
                    </a:lnTo>
                    <a:lnTo>
                      <a:pt x="42297" y="7539"/>
                    </a:lnTo>
                    <a:lnTo>
                      <a:pt x="58542" y="1335"/>
                    </a:lnTo>
                    <a:cubicBezTo>
                      <a:pt x="45533" y="534"/>
                      <a:pt x="35058" y="0"/>
                      <a:pt x="21615" y="0"/>
                    </a:cubicBezTo>
                    <a:close/>
                  </a:path>
                </a:pathLst>
              </a:custGeom>
              <a:solidFill>
                <a:srgbClr val="EFB041"/>
              </a:solidFill>
              <a:ln>
                <a:noFill/>
              </a:ln>
            </p:spPr>
            <p:txBody>
              <a:bodyPr spcFirstLastPara="1" wrap="square" lIns="121900" tIns="121900" rIns="121900" bIns="121900" anchor="ctr" anchorCtr="0">
                <a:noAutofit/>
              </a:bodyPr>
              <a:lstStyle/>
              <a:p>
                <a:endParaRPr sz="2400"/>
              </a:p>
            </p:txBody>
          </p:sp>
          <p:sp>
            <p:nvSpPr>
              <p:cNvPr id="211" name="Google Shape;3936;p33">
                <a:extLst>
                  <a:ext uri="{FF2B5EF4-FFF2-40B4-BE49-F238E27FC236}">
                    <a16:creationId xmlns:a16="http://schemas.microsoft.com/office/drawing/2014/main" id="{92E8E80D-2B00-B64B-EE28-E5032479928F}"/>
                  </a:ext>
                </a:extLst>
              </p:cNvPr>
              <p:cNvSpPr/>
              <p:nvPr/>
            </p:nvSpPr>
            <p:spPr>
              <a:xfrm>
                <a:off x="4228450" y="3026125"/>
                <a:ext cx="1463550" cy="188500"/>
              </a:xfrm>
              <a:custGeom>
                <a:avLst/>
                <a:gdLst/>
                <a:ahLst/>
                <a:cxnLst/>
                <a:rect l="l" t="t" r="r" b="b"/>
                <a:pathLst>
                  <a:path w="58542" h="7540" fill="none" extrusionOk="0">
                    <a:moveTo>
                      <a:pt x="0" y="6705"/>
                    </a:moveTo>
                    <a:lnTo>
                      <a:pt x="21615" y="0"/>
                    </a:lnTo>
                    <a:cubicBezTo>
                      <a:pt x="35058" y="0"/>
                      <a:pt x="45533" y="534"/>
                      <a:pt x="58542" y="1335"/>
                    </a:cubicBezTo>
                    <a:lnTo>
                      <a:pt x="42297" y="7539"/>
                    </a:lnTo>
                    <a:close/>
                  </a:path>
                </a:pathLst>
              </a:custGeom>
              <a:noFill/>
              <a:ln w="1085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12" name="Google Shape;3937;p33">
                <a:extLst>
                  <a:ext uri="{FF2B5EF4-FFF2-40B4-BE49-F238E27FC236}">
                    <a16:creationId xmlns:a16="http://schemas.microsoft.com/office/drawing/2014/main" id="{705BF9AF-EF19-21D5-802C-D7491CB75DD5}"/>
                  </a:ext>
                </a:extLst>
              </p:cNvPr>
              <p:cNvSpPr/>
              <p:nvPr/>
            </p:nvSpPr>
            <p:spPr>
              <a:xfrm>
                <a:off x="5284200" y="3060300"/>
                <a:ext cx="427825" cy="274400"/>
              </a:xfrm>
              <a:custGeom>
                <a:avLst/>
                <a:gdLst/>
                <a:ahLst/>
                <a:cxnLst/>
                <a:rect l="l" t="t" r="r" b="b"/>
                <a:pathLst>
                  <a:path w="17113" h="10976" fill="none" extrusionOk="0">
                    <a:moveTo>
                      <a:pt x="0" y="6172"/>
                    </a:moveTo>
                    <a:cubicBezTo>
                      <a:pt x="0" y="6172"/>
                      <a:pt x="9307" y="10675"/>
                      <a:pt x="12075" y="10975"/>
                    </a:cubicBezTo>
                    <a:cubicBezTo>
                      <a:pt x="12075" y="10975"/>
                      <a:pt x="15344" y="8640"/>
                      <a:pt x="17112" y="34"/>
                    </a:cubicBezTo>
                    <a:cubicBezTo>
                      <a:pt x="17112" y="34"/>
                      <a:pt x="16812" y="34"/>
                      <a:pt x="16278" y="1"/>
                    </a:cubicBezTo>
                  </a:path>
                </a:pathLst>
              </a:custGeom>
              <a:noFill/>
              <a:ln w="1085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13" name="Google Shape;3938;p33">
                <a:extLst>
                  <a:ext uri="{FF2B5EF4-FFF2-40B4-BE49-F238E27FC236}">
                    <a16:creationId xmlns:a16="http://schemas.microsoft.com/office/drawing/2014/main" id="{876F9343-FB5B-985A-6A0F-7303596DF806}"/>
                  </a:ext>
                </a:extLst>
              </p:cNvPr>
              <p:cNvSpPr/>
              <p:nvPr/>
            </p:nvSpPr>
            <p:spPr>
              <a:xfrm>
                <a:off x="4942275" y="4626150"/>
                <a:ext cx="278575" cy="264900"/>
              </a:xfrm>
              <a:custGeom>
                <a:avLst/>
                <a:gdLst/>
                <a:ahLst/>
                <a:cxnLst/>
                <a:rect l="l" t="t" r="r" b="b"/>
                <a:pathLst>
                  <a:path w="11143" h="10596" extrusionOk="0">
                    <a:moveTo>
                      <a:pt x="4307" y="0"/>
                    </a:moveTo>
                    <a:cubicBezTo>
                      <a:pt x="4074" y="0"/>
                      <a:pt x="3837" y="36"/>
                      <a:pt x="3603" y="112"/>
                    </a:cubicBezTo>
                    <a:cubicBezTo>
                      <a:pt x="2302" y="546"/>
                      <a:pt x="1635" y="1913"/>
                      <a:pt x="2069" y="3247"/>
                    </a:cubicBezTo>
                    <a:cubicBezTo>
                      <a:pt x="2102" y="3381"/>
                      <a:pt x="2136" y="3481"/>
                      <a:pt x="2236" y="3614"/>
                    </a:cubicBezTo>
                    <a:cubicBezTo>
                      <a:pt x="935" y="3815"/>
                      <a:pt x="1" y="4982"/>
                      <a:pt x="134" y="6250"/>
                    </a:cubicBezTo>
                    <a:cubicBezTo>
                      <a:pt x="258" y="7483"/>
                      <a:pt x="1322" y="8403"/>
                      <a:pt x="2589" y="8403"/>
                    </a:cubicBezTo>
                    <a:cubicBezTo>
                      <a:pt x="2692" y="8403"/>
                      <a:pt x="2797" y="8397"/>
                      <a:pt x="2903" y="8384"/>
                    </a:cubicBezTo>
                    <a:cubicBezTo>
                      <a:pt x="3003" y="8384"/>
                      <a:pt x="3103" y="8318"/>
                      <a:pt x="3236" y="8318"/>
                    </a:cubicBezTo>
                    <a:cubicBezTo>
                      <a:pt x="3303" y="9318"/>
                      <a:pt x="3937" y="10219"/>
                      <a:pt x="4938" y="10486"/>
                    </a:cubicBezTo>
                    <a:cubicBezTo>
                      <a:pt x="5161" y="10560"/>
                      <a:pt x="5388" y="10596"/>
                      <a:pt x="5613" y="10596"/>
                    </a:cubicBezTo>
                    <a:cubicBezTo>
                      <a:pt x="6594" y="10596"/>
                      <a:pt x="7526" y="9923"/>
                      <a:pt x="7906" y="8918"/>
                    </a:cubicBezTo>
                    <a:cubicBezTo>
                      <a:pt x="8125" y="8976"/>
                      <a:pt x="8345" y="9004"/>
                      <a:pt x="8561" y="9004"/>
                    </a:cubicBezTo>
                    <a:cubicBezTo>
                      <a:pt x="9597" y="9004"/>
                      <a:pt x="10550" y="8366"/>
                      <a:pt x="10909" y="7317"/>
                    </a:cubicBezTo>
                    <a:cubicBezTo>
                      <a:pt x="11142" y="6416"/>
                      <a:pt x="10775" y="5316"/>
                      <a:pt x="9941" y="4715"/>
                    </a:cubicBezTo>
                    <a:cubicBezTo>
                      <a:pt x="10742" y="3581"/>
                      <a:pt x="10508" y="2047"/>
                      <a:pt x="9474" y="1246"/>
                    </a:cubicBezTo>
                    <a:cubicBezTo>
                      <a:pt x="9056" y="936"/>
                      <a:pt x="8559" y="785"/>
                      <a:pt x="8062" y="785"/>
                    </a:cubicBezTo>
                    <a:cubicBezTo>
                      <a:pt x="7490" y="785"/>
                      <a:pt x="6919" y="986"/>
                      <a:pt x="6472" y="1379"/>
                    </a:cubicBezTo>
                    <a:cubicBezTo>
                      <a:pt x="6048" y="532"/>
                      <a:pt x="5205" y="0"/>
                      <a:pt x="4307"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214" name="Google Shape;3939;p33">
                <a:extLst>
                  <a:ext uri="{FF2B5EF4-FFF2-40B4-BE49-F238E27FC236}">
                    <a16:creationId xmlns:a16="http://schemas.microsoft.com/office/drawing/2014/main" id="{3B16E116-03E2-53F7-14D7-DF3CE4690B87}"/>
                  </a:ext>
                </a:extLst>
              </p:cNvPr>
              <p:cNvSpPr/>
              <p:nvPr/>
            </p:nvSpPr>
            <p:spPr>
              <a:xfrm>
                <a:off x="5049850" y="4724825"/>
                <a:ext cx="62575" cy="58400"/>
              </a:xfrm>
              <a:custGeom>
                <a:avLst/>
                <a:gdLst/>
                <a:ahLst/>
                <a:cxnLst/>
                <a:rect l="l" t="t" r="r" b="b"/>
                <a:pathLst>
                  <a:path w="2503" h="2336" extrusionOk="0">
                    <a:moveTo>
                      <a:pt x="1268" y="1"/>
                    </a:moveTo>
                    <a:cubicBezTo>
                      <a:pt x="535" y="1"/>
                      <a:pt x="1" y="501"/>
                      <a:pt x="1" y="1168"/>
                    </a:cubicBezTo>
                    <a:cubicBezTo>
                      <a:pt x="1" y="1802"/>
                      <a:pt x="601" y="2336"/>
                      <a:pt x="1268" y="2336"/>
                    </a:cubicBezTo>
                    <a:cubicBezTo>
                      <a:pt x="1969" y="2336"/>
                      <a:pt x="2503" y="1836"/>
                      <a:pt x="2503" y="1168"/>
                    </a:cubicBezTo>
                    <a:cubicBezTo>
                      <a:pt x="2503" y="501"/>
                      <a:pt x="1969" y="1"/>
                      <a:pt x="1268"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215" name="Google Shape;3940;p33">
                <a:extLst>
                  <a:ext uri="{FF2B5EF4-FFF2-40B4-BE49-F238E27FC236}">
                    <a16:creationId xmlns:a16="http://schemas.microsoft.com/office/drawing/2014/main" id="{CC8211DA-9154-C67A-25BB-B4EA1C614AFE}"/>
                  </a:ext>
                </a:extLst>
              </p:cNvPr>
              <p:cNvSpPr/>
              <p:nvPr/>
            </p:nvSpPr>
            <p:spPr>
              <a:xfrm>
                <a:off x="4343525" y="4563600"/>
                <a:ext cx="277725" cy="264900"/>
              </a:xfrm>
              <a:custGeom>
                <a:avLst/>
                <a:gdLst/>
                <a:ahLst/>
                <a:cxnLst/>
                <a:rect l="l" t="t" r="r" b="b"/>
                <a:pathLst>
                  <a:path w="11109" h="10596" extrusionOk="0">
                    <a:moveTo>
                      <a:pt x="4274" y="0"/>
                    </a:moveTo>
                    <a:cubicBezTo>
                      <a:pt x="4040" y="0"/>
                      <a:pt x="3804" y="36"/>
                      <a:pt x="3570" y="112"/>
                    </a:cubicBezTo>
                    <a:cubicBezTo>
                      <a:pt x="2269" y="546"/>
                      <a:pt x="1601" y="1913"/>
                      <a:pt x="2035" y="3248"/>
                    </a:cubicBezTo>
                    <a:cubicBezTo>
                      <a:pt x="2068" y="3381"/>
                      <a:pt x="2102" y="3481"/>
                      <a:pt x="2202" y="3615"/>
                    </a:cubicBezTo>
                    <a:cubicBezTo>
                      <a:pt x="901" y="3815"/>
                      <a:pt x="0" y="4982"/>
                      <a:pt x="100" y="6250"/>
                    </a:cubicBezTo>
                    <a:cubicBezTo>
                      <a:pt x="224" y="7483"/>
                      <a:pt x="1317" y="8403"/>
                      <a:pt x="2562" y="8403"/>
                    </a:cubicBezTo>
                    <a:cubicBezTo>
                      <a:pt x="2663" y="8403"/>
                      <a:pt x="2766" y="8397"/>
                      <a:pt x="2869" y="8385"/>
                    </a:cubicBezTo>
                    <a:cubicBezTo>
                      <a:pt x="3002" y="8385"/>
                      <a:pt x="3069" y="8318"/>
                      <a:pt x="3203" y="8318"/>
                    </a:cubicBezTo>
                    <a:cubicBezTo>
                      <a:pt x="3269" y="9319"/>
                      <a:pt x="3903" y="10219"/>
                      <a:pt x="4904" y="10486"/>
                    </a:cubicBezTo>
                    <a:cubicBezTo>
                      <a:pt x="5127" y="10561"/>
                      <a:pt x="5354" y="10596"/>
                      <a:pt x="5579" y="10596"/>
                    </a:cubicBezTo>
                    <a:cubicBezTo>
                      <a:pt x="6560" y="10596"/>
                      <a:pt x="7493" y="9923"/>
                      <a:pt x="7873" y="8918"/>
                    </a:cubicBezTo>
                    <a:cubicBezTo>
                      <a:pt x="8097" y="8976"/>
                      <a:pt x="8321" y="9004"/>
                      <a:pt x="8539" y="9004"/>
                    </a:cubicBezTo>
                    <a:cubicBezTo>
                      <a:pt x="9586" y="9004"/>
                      <a:pt x="10516" y="8366"/>
                      <a:pt x="10875" y="7317"/>
                    </a:cubicBezTo>
                    <a:cubicBezTo>
                      <a:pt x="11108" y="6417"/>
                      <a:pt x="10741" y="5316"/>
                      <a:pt x="9907" y="4715"/>
                    </a:cubicBezTo>
                    <a:cubicBezTo>
                      <a:pt x="10708" y="3581"/>
                      <a:pt x="10474" y="2047"/>
                      <a:pt x="9440" y="1246"/>
                    </a:cubicBezTo>
                    <a:cubicBezTo>
                      <a:pt x="9022" y="936"/>
                      <a:pt x="8525" y="785"/>
                      <a:pt x="8029" y="785"/>
                    </a:cubicBezTo>
                    <a:cubicBezTo>
                      <a:pt x="7456" y="785"/>
                      <a:pt x="6885" y="987"/>
                      <a:pt x="6438" y="1380"/>
                    </a:cubicBezTo>
                    <a:cubicBezTo>
                      <a:pt x="6015" y="532"/>
                      <a:pt x="5171" y="0"/>
                      <a:pt x="4274"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216" name="Google Shape;3941;p33">
                <a:extLst>
                  <a:ext uri="{FF2B5EF4-FFF2-40B4-BE49-F238E27FC236}">
                    <a16:creationId xmlns:a16="http://schemas.microsoft.com/office/drawing/2014/main" id="{21F7AABA-45A2-7D9B-A112-1C6D7F9503D7}"/>
                  </a:ext>
                </a:extLst>
              </p:cNvPr>
              <p:cNvSpPr/>
              <p:nvPr/>
            </p:nvSpPr>
            <p:spPr>
              <a:xfrm>
                <a:off x="4450275" y="4662300"/>
                <a:ext cx="62550" cy="58400"/>
              </a:xfrm>
              <a:custGeom>
                <a:avLst/>
                <a:gdLst/>
                <a:ahLst/>
                <a:cxnLst/>
                <a:rect l="l" t="t" r="r" b="b"/>
                <a:pathLst>
                  <a:path w="2502" h="2336" extrusionOk="0">
                    <a:moveTo>
                      <a:pt x="1268" y="0"/>
                    </a:moveTo>
                    <a:cubicBezTo>
                      <a:pt x="567" y="0"/>
                      <a:pt x="0" y="534"/>
                      <a:pt x="0" y="1168"/>
                    </a:cubicBezTo>
                    <a:cubicBezTo>
                      <a:pt x="0" y="1801"/>
                      <a:pt x="567" y="2335"/>
                      <a:pt x="1268" y="2335"/>
                    </a:cubicBezTo>
                    <a:cubicBezTo>
                      <a:pt x="1935" y="2335"/>
                      <a:pt x="2502" y="1801"/>
                      <a:pt x="2502" y="1168"/>
                    </a:cubicBezTo>
                    <a:cubicBezTo>
                      <a:pt x="2502" y="534"/>
                      <a:pt x="1935" y="0"/>
                      <a:pt x="1268"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217" name="Google Shape;3942;p33">
                <a:extLst>
                  <a:ext uri="{FF2B5EF4-FFF2-40B4-BE49-F238E27FC236}">
                    <a16:creationId xmlns:a16="http://schemas.microsoft.com/office/drawing/2014/main" id="{667A3E24-E18F-9BEF-0A70-5EA20D78E4A0}"/>
                  </a:ext>
                </a:extLst>
              </p:cNvPr>
              <p:cNvSpPr/>
              <p:nvPr/>
            </p:nvSpPr>
            <p:spPr>
              <a:xfrm>
                <a:off x="4988150" y="3869975"/>
                <a:ext cx="276875" cy="257825"/>
              </a:xfrm>
              <a:custGeom>
                <a:avLst/>
                <a:gdLst/>
                <a:ahLst/>
                <a:cxnLst/>
                <a:rect l="l" t="t" r="r" b="b"/>
                <a:pathLst>
                  <a:path w="11075" h="10313" extrusionOk="0">
                    <a:moveTo>
                      <a:pt x="7045" y="0"/>
                    </a:moveTo>
                    <a:cubicBezTo>
                      <a:pt x="6186" y="0"/>
                      <a:pt x="5385" y="467"/>
                      <a:pt x="4937" y="1205"/>
                    </a:cubicBezTo>
                    <a:cubicBezTo>
                      <a:pt x="4438" y="742"/>
                      <a:pt x="3816" y="506"/>
                      <a:pt x="3202" y="506"/>
                    </a:cubicBezTo>
                    <a:cubicBezTo>
                      <a:pt x="2707" y="506"/>
                      <a:pt x="2218" y="659"/>
                      <a:pt x="1802" y="971"/>
                    </a:cubicBezTo>
                    <a:cubicBezTo>
                      <a:pt x="701" y="1772"/>
                      <a:pt x="567" y="3306"/>
                      <a:pt x="1401" y="4440"/>
                    </a:cubicBezTo>
                    <a:cubicBezTo>
                      <a:pt x="1468" y="4540"/>
                      <a:pt x="1535" y="4640"/>
                      <a:pt x="1635" y="4707"/>
                    </a:cubicBezTo>
                    <a:cubicBezTo>
                      <a:pt x="501" y="5341"/>
                      <a:pt x="0" y="6775"/>
                      <a:pt x="567" y="7876"/>
                    </a:cubicBezTo>
                    <a:cubicBezTo>
                      <a:pt x="967" y="8747"/>
                      <a:pt x="1815" y="9252"/>
                      <a:pt x="2713" y="9252"/>
                    </a:cubicBezTo>
                    <a:cubicBezTo>
                      <a:pt x="3089" y="9252"/>
                      <a:pt x="3473" y="9164"/>
                      <a:pt x="3836" y="8977"/>
                    </a:cubicBezTo>
                    <a:cubicBezTo>
                      <a:pt x="3937" y="8944"/>
                      <a:pt x="4037" y="8843"/>
                      <a:pt x="4137" y="8810"/>
                    </a:cubicBezTo>
                    <a:cubicBezTo>
                      <a:pt x="4527" y="9688"/>
                      <a:pt x="5424" y="10312"/>
                      <a:pt x="6396" y="10312"/>
                    </a:cubicBezTo>
                    <a:cubicBezTo>
                      <a:pt x="6421" y="10312"/>
                      <a:pt x="6446" y="10312"/>
                      <a:pt x="6472" y="10311"/>
                    </a:cubicBezTo>
                    <a:cubicBezTo>
                      <a:pt x="7773" y="10211"/>
                      <a:pt x="8707" y="9144"/>
                      <a:pt x="8707" y="7843"/>
                    </a:cubicBezTo>
                    <a:cubicBezTo>
                      <a:pt x="10041" y="7709"/>
                      <a:pt x="11075" y="6642"/>
                      <a:pt x="11008" y="5341"/>
                    </a:cubicBezTo>
                    <a:cubicBezTo>
                      <a:pt x="11008" y="4340"/>
                      <a:pt x="10308" y="3473"/>
                      <a:pt x="9307" y="3173"/>
                    </a:cubicBezTo>
                    <a:cubicBezTo>
                      <a:pt x="9674" y="1838"/>
                      <a:pt x="8973" y="471"/>
                      <a:pt x="7739" y="104"/>
                    </a:cubicBezTo>
                    <a:cubicBezTo>
                      <a:pt x="7507" y="34"/>
                      <a:pt x="7274" y="0"/>
                      <a:pt x="7045"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218" name="Google Shape;3943;p33">
                <a:extLst>
                  <a:ext uri="{FF2B5EF4-FFF2-40B4-BE49-F238E27FC236}">
                    <a16:creationId xmlns:a16="http://schemas.microsoft.com/office/drawing/2014/main" id="{309FB7E0-AB0F-0A8E-64BE-C88EAB7CDC04}"/>
                  </a:ext>
                </a:extLst>
              </p:cNvPr>
              <p:cNvSpPr/>
              <p:nvPr/>
            </p:nvSpPr>
            <p:spPr>
              <a:xfrm>
                <a:off x="5086550" y="3964500"/>
                <a:ext cx="70075" cy="58500"/>
              </a:xfrm>
              <a:custGeom>
                <a:avLst/>
                <a:gdLst/>
                <a:ahLst/>
                <a:cxnLst/>
                <a:rect l="l" t="t" r="r" b="b"/>
                <a:pathLst>
                  <a:path w="2803" h="2340" extrusionOk="0">
                    <a:moveTo>
                      <a:pt x="1399" y="0"/>
                    </a:moveTo>
                    <a:cubicBezTo>
                      <a:pt x="1268" y="0"/>
                      <a:pt x="1134" y="19"/>
                      <a:pt x="1001" y="59"/>
                    </a:cubicBezTo>
                    <a:cubicBezTo>
                      <a:pt x="334" y="259"/>
                      <a:pt x="1" y="926"/>
                      <a:pt x="201" y="1560"/>
                    </a:cubicBezTo>
                    <a:cubicBezTo>
                      <a:pt x="407" y="2049"/>
                      <a:pt x="851" y="2339"/>
                      <a:pt x="1349" y="2339"/>
                    </a:cubicBezTo>
                    <a:cubicBezTo>
                      <a:pt x="1497" y="2339"/>
                      <a:pt x="1649" y="2314"/>
                      <a:pt x="1802" y="2260"/>
                    </a:cubicBezTo>
                    <a:cubicBezTo>
                      <a:pt x="2469" y="2060"/>
                      <a:pt x="2803" y="1393"/>
                      <a:pt x="2569" y="759"/>
                    </a:cubicBezTo>
                    <a:cubicBezTo>
                      <a:pt x="2409" y="305"/>
                      <a:pt x="1927" y="0"/>
                      <a:pt x="1399"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223" name="Google Shape;3944;p33">
                <a:extLst>
                  <a:ext uri="{FF2B5EF4-FFF2-40B4-BE49-F238E27FC236}">
                    <a16:creationId xmlns:a16="http://schemas.microsoft.com/office/drawing/2014/main" id="{D85D379C-5ACF-E184-7025-E2BDBC91ACF9}"/>
                  </a:ext>
                </a:extLst>
              </p:cNvPr>
              <p:cNvSpPr/>
              <p:nvPr/>
            </p:nvSpPr>
            <p:spPr>
              <a:xfrm>
                <a:off x="5454325" y="3528550"/>
                <a:ext cx="199325" cy="190500"/>
              </a:xfrm>
              <a:custGeom>
                <a:avLst/>
                <a:gdLst/>
                <a:ahLst/>
                <a:cxnLst/>
                <a:rect l="l" t="t" r="r" b="b"/>
                <a:pathLst>
                  <a:path w="7973" h="7620" extrusionOk="0">
                    <a:moveTo>
                      <a:pt x="3943" y="0"/>
                    </a:moveTo>
                    <a:cubicBezTo>
                      <a:pt x="3810" y="0"/>
                      <a:pt x="3673" y="17"/>
                      <a:pt x="3536" y="51"/>
                    </a:cubicBezTo>
                    <a:cubicBezTo>
                      <a:pt x="2802" y="285"/>
                      <a:pt x="2302" y="985"/>
                      <a:pt x="2302" y="1786"/>
                    </a:cubicBezTo>
                    <a:cubicBezTo>
                      <a:pt x="2176" y="1760"/>
                      <a:pt x="2050" y="1748"/>
                      <a:pt x="1926" y="1748"/>
                    </a:cubicBezTo>
                    <a:cubicBezTo>
                      <a:pt x="1228" y="1748"/>
                      <a:pt x="588" y="2135"/>
                      <a:pt x="334" y="2786"/>
                    </a:cubicBezTo>
                    <a:cubicBezTo>
                      <a:pt x="0" y="3654"/>
                      <a:pt x="434" y="4654"/>
                      <a:pt x="1334" y="4988"/>
                    </a:cubicBezTo>
                    <a:cubicBezTo>
                      <a:pt x="1434" y="5021"/>
                      <a:pt x="1501" y="5021"/>
                      <a:pt x="1601" y="5088"/>
                    </a:cubicBezTo>
                    <a:cubicBezTo>
                      <a:pt x="1134" y="5855"/>
                      <a:pt x="1334" y="6856"/>
                      <a:pt x="2102" y="7356"/>
                    </a:cubicBezTo>
                    <a:cubicBezTo>
                      <a:pt x="2374" y="7534"/>
                      <a:pt x="2685" y="7619"/>
                      <a:pt x="2996" y="7619"/>
                    </a:cubicBezTo>
                    <a:cubicBezTo>
                      <a:pt x="3560" y="7619"/>
                      <a:pt x="4126" y="7339"/>
                      <a:pt x="4470" y="6823"/>
                    </a:cubicBezTo>
                    <a:cubicBezTo>
                      <a:pt x="4503" y="6756"/>
                      <a:pt x="4537" y="6689"/>
                      <a:pt x="4603" y="6622"/>
                    </a:cubicBezTo>
                    <a:cubicBezTo>
                      <a:pt x="4904" y="6835"/>
                      <a:pt x="5260" y="6953"/>
                      <a:pt x="5619" y="6953"/>
                    </a:cubicBezTo>
                    <a:cubicBezTo>
                      <a:pt x="5937" y="6953"/>
                      <a:pt x="6256" y="6860"/>
                      <a:pt x="6538" y="6656"/>
                    </a:cubicBezTo>
                    <a:cubicBezTo>
                      <a:pt x="7305" y="6155"/>
                      <a:pt x="7472" y="5121"/>
                      <a:pt x="7005" y="4354"/>
                    </a:cubicBezTo>
                    <a:cubicBezTo>
                      <a:pt x="7772" y="3820"/>
                      <a:pt x="7972" y="2786"/>
                      <a:pt x="7472" y="2019"/>
                    </a:cubicBezTo>
                    <a:cubicBezTo>
                      <a:pt x="7177" y="1537"/>
                      <a:pt x="6624" y="1270"/>
                      <a:pt x="6055" y="1270"/>
                    </a:cubicBezTo>
                    <a:cubicBezTo>
                      <a:pt x="5916" y="1270"/>
                      <a:pt x="5775" y="1286"/>
                      <a:pt x="5637" y="1319"/>
                    </a:cubicBezTo>
                    <a:cubicBezTo>
                      <a:pt x="5410" y="550"/>
                      <a:pt x="4721" y="0"/>
                      <a:pt x="3943"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224" name="Google Shape;3945;p33">
                <a:extLst>
                  <a:ext uri="{FF2B5EF4-FFF2-40B4-BE49-F238E27FC236}">
                    <a16:creationId xmlns:a16="http://schemas.microsoft.com/office/drawing/2014/main" id="{69955982-BF8D-2298-F2CF-D880F36F555F}"/>
                  </a:ext>
                </a:extLst>
              </p:cNvPr>
              <p:cNvSpPr/>
              <p:nvPr/>
            </p:nvSpPr>
            <p:spPr>
              <a:xfrm>
                <a:off x="5528525" y="3604150"/>
                <a:ext cx="46725" cy="42925"/>
              </a:xfrm>
              <a:custGeom>
                <a:avLst/>
                <a:gdLst/>
                <a:ahLst/>
                <a:cxnLst/>
                <a:rect l="l" t="t" r="r" b="b"/>
                <a:pathLst>
                  <a:path w="1869" h="1717" extrusionOk="0">
                    <a:moveTo>
                      <a:pt x="1020" y="0"/>
                    </a:moveTo>
                    <a:cubicBezTo>
                      <a:pt x="766" y="0"/>
                      <a:pt x="498" y="112"/>
                      <a:pt x="301" y="329"/>
                    </a:cubicBezTo>
                    <a:cubicBezTo>
                      <a:pt x="1" y="696"/>
                      <a:pt x="34" y="1263"/>
                      <a:pt x="368" y="1530"/>
                    </a:cubicBezTo>
                    <a:cubicBezTo>
                      <a:pt x="521" y="1655"/>
                      <a:pt x="709" y="1717"/>
                      <a:pt x="895" y="1717"/>
                    </a:cubicBezTo>
                    <a:cubicBezTo>
                      <a:pt x="1155" y="1717"/>
                      <a:pt x="1413" y="1597"/>
                      <a:pt x="1569" y="1364"/>
                    </a:cubicBezTo>
                    <a:cubicBezTo>
                      <a:pt x="1869" y="997"/>
                      <a:pt x="1835" y="463"/>
                      <a:pt x="1502" y="163"/>
                    </a:cubicBezTo>
                    <a:cubicBezTo>
                      <a:pt x="1366" y="54"/>
                      <a:pt x="1196" y="0"/>
                      <a:pt x="1020"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225" name="Google Shape;3946;p33">
                <a:extLst>
                  <a:ext uri="{FF2B5EF4-FFF2-40B4-BE49-F238E27FC236}">
                    <a16:creationId xmlns:a16="http://schemas.microsoft.com/office/drawing/2014/main" id="{EB8550F7-8878-5436-70E9-0035A6814D54}"/>
                  </a:ext>
                </a:extLst>
              </p:cNvPr>
              <p:cNvSpPr/>
              <p:nvPr/>
            </p:nvSpPr>
            <p:spPr>
              <a:xfrm>
                <a:off x="4231775" y="4101800"/>
                <a:ext cx="276050" cy="258675"/>
              </a:xfrm>
              <a:custGeom>
                <a:avLst/>
                <a:gdLst/>
                <a:ahLst/>
                <a:cxnLst/>
                <a:rect l="l" t="t" r="r" b="b"/>
                <a:pathLst>
                  <a:path w="11042" h="10347" extrusionOk="0">
                    <a:moveTo>
                      <a:pt x="7018" y="1"/>
                    </a:moveTo>
                    <a:cubicBezTo>
                      <a:pt x="6166" y="1"/>
                      <a:pt x="5379" y="474"/>
                      <a:pt x="4904" y="1238"/>
                    </a:cubicBezTo>
                    <a:cubicBezTo>
                      <a:pt x="4420" y="773"/>
                      <a:pt x="3790" y="526"/>
                      <a:pt x="3172" y="526"/>
                    </a:cubicBezTo>
                    <a:cubicBezTo>
                      <a:pt x="2682" y="526"/>
                      <a:pt x="2200" y="681"/>
                      <a:pt x="1802" y="1005"/>
                    </a:cubicBezTo>
                    <a:cubicBezTo>
                      <a:pt x="701" y="1772"/>
                      <a:pt x="534" y="3340"/>
                      <a:pt x="1368" y="4441"/>
                    </a:cubicBezTo>
                    <a:cubicBezTo>
                      <a:pt x="1468" y="4574"/>
                      <a:pt x="1535" y="4674"/>
                      <a:pt x="1635" y="4741"/>
                    </a:cubicBezTo>
                    <a:cubicBezTo>
                      <a:pt x="501" y="5375"/>
                      <a:pt x="0" y="6776"/>
                      <a:pt x="534" y="7910"/>
                    </a:cubicBezTo>
                    <a:cubicBezTo>
                      <a:pt x="962" y="8765"/>
                      <a:pt x="1812" y="9265"/>
                      <a:pt x="2725" y="9265"/>
                    </a:cubicBezTo>
                    <a:cubicBezTo>
                      <a:pt x="3093" y="9265"/>
                      <a:pt x="3472" y="9183"/>
                      <a:pt x="3837" y="9011"/>
                    </a:cubicBezTo>
                    <a:cubicBezTo>
                      <a:pt x="3903" y="8944"/>
                      <a:pt x="4037" y="8877"/>
                      <a:pt x="4103" y="8844"/>
                    </a:cubicBezTo>
                    <a:cubicBezTo>
                      <a:pt x="4526" y="9722"/>
                      <a:pt x="5393" y="10346"/>
                      <a:pt x="6394" y="10346"/>
                    </a:cubicBezTo>
                    <a:cubicBezTo>
                      <a:pt x="6420" y="10346"/>
                      <a:pt x="6446" y="10346"/>
                      <a:pt x="6472" y="10345"/>
                    </a:cubicBezTo>
                    <a:cubicBezTo>
                      <a:pt x="7739" y="10245"/>
                      <a:pt x="8707" y="9177"/>
                      <a:pt x="8707" y="7876"/>
                    </a:cubicBezTo>
                    <a:cubicBezTo>
                      <a:pt x="10041" y="7743"/>
                      <a:pt x="11042" y="6676"/>
                      <a:pt x="11008" y="5375"/>
                    </a:cubicBezTo>
                    <a:cubicBezTo>
                      <a:pt x="11008" y="4374"/>
                      <a:pt x="10308" y="3507"/>
                      <a:pt x="9307" y="3206"/>
                    </a:cubicBezTo>
                    <a:cubicBezTo>
                      <a:pt x="9674" y="1872"/>
                      <a:pt x="8974" y="504"/>
                      <a:pt x="7706" y="104"/>
                    </a:cubicBezTo>
                    <a:cubicBezTo>
                      <a:pt x="7475" y="34"/>
                      <a:pt x="7244" y="1"/>
                      <a:pt x="7018"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226" name="Google Shape;3947;p33">
                <a:extLst>
                  <a:ext uri="{FF2B5EF4-FFF2-40B4-BE49-F238E27FC236}">
                    <a16:creationId xmlns:a16="http://schemas.microsoft.com/office/drawing/2014/main" id="{10E84ED6-EDBF-9958-52A6-CEDC6332B915}"/>
                  </a:ext>
                </a:extLst>
              </p:cNvPr>
              <p:cNvSpPr/>
              <p:nvPr/>
            </p:nvSpPr>
            <p:spPr>
              <a:xfrm>
                <a:off x="4329350" y="4197175"/>
                <a:ext cx="70075" cy="58150"/>
              </a:xfrm>
              <a:custGeom>
                <a:avLst/>
                <a:gdLst/>
                <a:ahLst/>
                <a:cxnLst/>
                <a:rect l="l" t="t" r="r" b="b"/>
                <a:pathLst>
                  <a:path w="2803" h="2326" extrusionOk="0">
                    <a:moveTo>
                      <a:pt x="1402" y="0"/>
                    </a:moveTo>
                    <a:cubicBezTo>
                      <a:pt x="1269" y="0"/>
                      <a:pt x="1133" y="19"/>
                      <a:pt x="1001" y="59"/>
                    </a:cubicBezTo>
                    <a:cubicBezTo>
                      <a:pt x="334" y="259"/>
                      <a:pt x="0" y="926"/>
                      <a:pt x="234" y="1560"/>
                    </a:cubicBezTo>
                    <a:cubicBezTo>
                      <a:pt x="416" y="2054"/>
                      <a:pt x="862" y="2325"/>
                      <a:pt x="1367" y="2325"/>
                    </a:cubicBezTo>
                    <a:cubicBezTo>
                      <a:pt x="1509" y="2325"/>
                      <a:pt x="1655" y="2304"/>
                      <a:pt x="1802" y="2260"/>
                    </a:cubicBezTo>
                    <a:cubicBezTo>
                      <a:pt x="2469" y="2060"/>
                      <a:pt x="2802" y="1393"/>
                      <a:pt x="2602" y="759"/>
                    </a:cubicBezTo>
                    <a:cubicBezTo>
                      <a:pt x="2442" y="305"/>
                      <a:pt x="1939" y="0"/>
                      <a:pt x="1402"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227" name="Google Shape;3948;p33">
                <a:extLst>
                  <a:ext uri="{FF2B5EF4-FFF2-40B4-BE49-F238E27FC236}">
                    <a16:creationId xmlns:a16="http://schemas.microsoft.com/office/drawing/2014/main" id="{726C4A87-3B35-1460-463F-3B32CA1D5B58}"/>
                  </a:ext>
                </a:extLst>
              </p:cNvPr>
              <p:cNvSpPr/>
              <p:nvPr/>
            </p:nvSpPr>
            <p:spPr>
              <a:xfrm>
                <a:off x="4516975" y="3699850"/>
                <a:ext cx="276900" cy="257825"/>
              </a:xfrm>
              <a:custGeom>
                <a:avLst/>
                <a:gdLst/>
                <a:ahLst/>
                <a:cxnLst/>
                <a:rect l="l" t="t" r="r" b="b"/>
                <a:pathLst>
                  <a:path w="11076" h="10313" extrusionOk="0">
                    <a:moveTo>
                      <a:pt x="7048" y="1"/>
                    </a:moveTo>
                    <a:cubicBezTo>
                      <a:pt x="6188" y="1"/>
                      <a:pt x="5386" y="474"/>
                      <a:pt x="4937" y="1238"/>
                    </a:cubicBezTo>
                    <a:cubicBezTo>
                      <a:pt x="4448" y="767"/>
                      <a:pt x="3798" y="520"/>
                      <a:pt x="3163" y="520"/>
                    </a:cubicBezTo>
                    <a:cubicBezTo>
                      <a:pt x="2674" y="520"/>
                      <a:pt x="2194" y="666"/>
                      <a:pt x="1802" y="971"/>
                    </a:cubicBezTo>
                    <a:cubicBezTo>
                      <a:pt x="701" y="1772"/>
                      <a:pt x="568" y="3306"/>
                      <a:pt x="1402" y="4440"/>
                    </a:cubicBezTo>
                    <a:cubicBezTo>
                      <a:pt x="1468" y="4574"/>
                      <a:pt x="1535" y="4641"/>
                      <a:pt x="1635" y="4741"/>
                    </a:cubicBezTo>
                    <a:cubicBezTo>
                      <a:pt x="501" y="5341"/>
                      <a:pt x="1" y="6775"/>
                      <a:pt x="568" y="7910"/>
                    </a:cubicBezTo>
                    <a:cubicBezTo>
                      <a:pt x="967" y="8755"/>
                      <a:pt x="1812" y="9253"/>
                      <a:pt x="2708" y="9253"/>
                    </a:cubicBezTo>
                    <a:cubicBezTo>
                      <a:pt x="3085" y="9253"/>
                      <a:pt x="3471" y="9165"/>
                      <a:pt x="3837" y="8977"/>
                    </a:cubicBezTo>
                    <a:cubicBezTo>
                      <a:pt x="3937" y="8944"/>
                      <a:pt x="4070" y="8844"/>
                      <a:pt x="4137" y="8810"/>
                    </a:cubicBezTo>
                    <a:cubicBezTo>
                      <a:pt x="4527" y="9720"/>
                      <a:pt x="5422" y="10313"/>
                      <a:pt x="6393" y="10313"/>
                    </a:cubicBezTo>
                    <a:cubicBezTo>
                      <a:pt x="6419" y="10313"/>
                      <a:pt x="6445" y="10312"/>
                      <a:pt x="6472" y="10311"/>
                    </a:cubicBezTo>
                    <a:cubicBezTo>
                      <a:pt x="7773" y="10245"/>
                      <a:pt x="8707" y="9144"/>
                      <a:pt x="8707" y="7843"/>
                    </a:cubicBezTo>
                    <a:cubicBezTo>
                      <a:pt x="10041" y="7743"/>
                      <a:pt x="11075" y="6642"/>
                      <a:pt x="11008" y="5341"/>
                    </a:cubicBezTo>
                    <a:cubicBezTo>
                      <a:pt x="11008" y="4340"/>
                      <a:pt x="10308" y="3473"/>
                      <a:pt x="9307" y="3173"/>
                    </a:cubicBezTo>
                    <a:cubicBezTo>
                      <a:pt x="9674" y="1839"/>
                      <a:pt x="8974" y="471"/>
                      <a:pt x="7739" y="104"/>
                    </a:cubicBezTo>
                    <a:cubicBezTo>
                      <a:pt x="7509" y="34"/>
                      <a:pt x="7276" y="1"/>
                      <a:pt x="7048"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228" name="Google Shape;3949;p33">
                <a:extLst>
                  <a:ext uri="{FF2B5EF4-FFF2-40B4-BE49-F238E27FC236}">
                    <a16:creationId xmlns:a16="http://schemas.microsoft.com/office/drawing/2014/main" id="{B15EBE78-BA62-6987-3841-DC5B08F11B2E}"/>
                  </a:ext>
                </a:extLst>
              </p:cNvPr>
              <p:cNvSpPr/>
              <p:nvPr/>
            </p:nvSpPr>
            <p:spPr>
              <a:xfrm>
                <a:off x="4615375" y="3794375"/>
                <a:ext cx="70075" cy="58900"/>
              </a:xfrm>
              <a:custGeom>
                <a:avLst/>
                <a:gdLst/>
                <a:ahLst/>
                <a:cxnLst/>
                <a:rect l="l" t="t" r="r" b="b"/>
                <a:pathLst>
                  <a:path w="2803" h="2356" extrusionOk="0">
                    <a:moveTo>
                      <a:pt x="1396" y="1"/>
                    </a:moveTo>
                    <a:cubicBezTo>
                      <a:pt x="1266" y="1"/>
                      <a:pt x="1133" y="20"/>
                      <a:pt x="1001" y="59"/>
                    </a:cubicBezTo>
                    <a:cubicBezTo>
                      <a:pt x="334" y="293"/>
                      <a:pt x="1" y="960"/>
                      <a:pt x="201" y="1560"/>
                    </a:cubicBezTo>
                    <a:cubicBezTo>
                      <a:pt x="412" y="2063"/>
                      <a:pt x="876" y="2355"/>
                      <a:pt x="1391" y="2355"/>
                    </a:cubicBezTo>
                    <a:cubicBezTo>
                      <a:pt x="1526" y="2355"/>
                      <a:pt x="1664" y="2335"/>
                      <a:pt x="1802" y="2294"/>
                    </a:cubicBezTo>
                    <a:cubicBezTo>
                      <a:pt x="2469" y="2060"/>
                      <a:pt x="2803" y="1393"/>
                      <a:pt x="2569" y="793"/>
                    </a:cubicBezTo>
                    <a:cubicBezTo>
                      <a:pt x="2409" y="311"/>
                      <a:pt x="1925" y="1"/>
                      <a:pt x="1396" y="1"/>
                    </a:cubicBezTo>
                    <a:close/>
                  </a:path>
                </a:pathLst>
              </a:custGeom>
              <a:solidFill>
                <a:srgbClr val="FBE200"/>
              </a:solidFill>
              <a:ln>
                <a:noFill/>
              </a:ln>
            </p:spPr>
            <p:txBody>
              <a:bodyPr spcFirstLastPara="1" wrap="square" lIns="121900" tIns="121900" rIns="121900" bIns="121900" anchor="ctr" anchorCtr="0">
                <a:noAutofit/>
              </a:bodyPr>
              <a:lstStyle/>
              <a:p>
                <a:endParaRPr sz="2400"/>
              </a:p>
            </p:txBody>
          </p:sp>
          <p:sp>
            <p:nvSpPr>
              <p:cNvPr id="229" name="Google Shape;3950;p33">
                <a:extLst>
                  <a:ext uri="{FF2B5EF4-FFF2-40B4-BE49-F238E27FC236}">
                    <a16:creationId xmlns:a16="http://schemas.microsoft.com/office/drawing/2014/main" id="{13C5C5A9-B385-F021-A961-D24703B6B951}"/>
                  </a:ext>
                </a:extLst>
              </p:cNvPr>
              <p:cNvSpPr/>
              <p:nvPr/>
            </p:nvSpPr>
            <p:spPr>
              <a:xfrm>
                <a:off x="4315175" y="3291025"/>
                <a:ext cx="278550" cy="264600"/>
              </a:xfrm>
              <a:custGeom>
                <a:avLst/>
                <a:gdLst/>
                <a:ahLst/>
                <a:cxnLst/>
                <a:rect l="l" t="t" r="r" b="b"/>
                <a:pathLst>
                  <a:path w="11142" h="10584" extrusionOk="0">
                    <a:moveTo>
                      <a:pt x="4277" y="0"/>
                    </a:moveTo>
                    <a:cubicBezTo>
                      <a:pt x="4042" y="0"/>
                      <a:pt x="3804" y="36"/>
                      <a:pt x="3569" y="112"/>
                    </a:cubicBezTo>
                    <a:cubicBezTo>
                      <a:pt x="2302" y="512"/>
                      <a:pt x="1635" y="1913"/>
                      <a:pt x="2035" y="3248"/>
                    </a:cubicBezTo>
                    <a:cubicBezTo>
                      <a:pt x="2068" y="3348"/>
                      <a:pt x="2135" y="3481"/>
                      <a:pt x="2202" y="3614"/>
                    </a:cubicBezTo>
                    <a:cubicBezTo>
                      <a:pt x="901" y="3815"/>
                      <a:pt x="0" y="4982"/>
                      <a:pt x="134" y="6216"/>
                    </a:cubicBezTo>
                    <a:cubicBezTo>
                      <a:pt x="226" y="7450"/>
                      <a:pt x="1317" y="8370"/>
                      <a:pt x="2561" y="8370"/>
                    </a:cubicBezTo>
                    <a:cubicBezTo>
                      <a:pt x="2663" y="8370"/>
                      <a:pt x="2766" y="8364"/>
                      <a:pt x="2869" y="8351"/>
                    </a:cubicBezTo>
                    <a:cubicBezTo>
                      <a:pt x="3002" y="8351"/>
                      <a:pt x="3069" y="8318"/>
                      <a:pt x="3202" y="8318"/>
                    </a:cubicBezTo>
                    <a:cubicBezTo>
                      <a:pt x="3303" y="9319"/>
                      <a:pt x="3903" y="10186"/>
                      <a:pt x="4904" y="10486"/>
                    </a:cubicBezTo>
                    <a:cubicBezTo>
                      <a:pt x="5125" y="10552"/>
                      <a:pt x="5348" y="10583"/>
                      <a:pt x="5566" y="10583"/>
                    </a:cubicBezTo>
                    <a:cubicBezTo>
                      <a:pt x="6567" y="10583"/>
                      <a:pt x="7489" y="9925"/>
                      <a:pt x="7872" y="8885"/>
                    </a:cubicBezTo>
                    <a:cubicBezTo>
                      <a:pt x="8098" y="8943"/>
                      <a:pt x="8323" y="8970"/>
                      <a:pt x="8544" y="8970"/>
                    </a:cubicBezTo>
                    <a:cubicBezTo>
                      <a:pt x="9597" y="8970"/>
                      <a:pt x="10544" y="8338"/>
                      <a:pt x="10875" y="7317"/>
                    </a:cubicBezTo>
                    <a:cubicBezTo>
                      <a:pt x="11141" y="6416"/>
                      <a:pt x="10741" y="5316"/>
                      <a:pt x="9907" y="4682"/>
                    </a:cubicBezTo>
                    <a:cubicBezTo>
                      <a:pt x="10708" y="3581"/>
                      <a:pt x="10508" y="2013"/>
                      <a:pt x="9474" y="1213"/>
                    </a:cubicBezTo>
                    <a:cubicBezTo>
                      <a:pt x="9046" y="908"/>
                      <a:pt x="8556" y="763"/>
                      <a:pt x="8070" y="763"/>
                    </a:cubicBezTo>
                    <a:cubicBezTo>
                      <a:pt x="7494" y="763"/>
                      <a:pt x="6924" y="966"/>
                      <a:pt x="6471" y="1346"/>
                    </a:cubicBezTo>
                    <a:cubicBezTo>
                      <a:pt x="6022" y="526"/>
                      <a:pt x="5174" y="0"/>
                      <a:pt x="4277"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230" name="Google Shape;3951;p33">
                <a:extLst>
                  <a:ext uri="{FF2B5EF4-FFF2-40B4-BE49-F238E27FC236}">
                    <a16:creationId xmlns:a16="http://schemas.microsoft.com/office/drawing/2014/main" id="{1DC10231-5048-5583-BBCB-1D052D2E4306}"/>
                  </a:ext>
                </a:extLst>
              </p:cNvPr>
              <p:cNvSpPr/>
              <p:nvPr/>
            </p:nvSpPr>
            <p:spPr>
              <a:xfrm>
                <a:off x="4423575" y="3389725"/>
                <a:ext cx="62575" cy="58400"/>
              </a:xfrm>
              <a:custGeom>
                <a:avLst/>
                <a:gdLst/>
                <a:ahLst/>
                <a:cxnLst/>
                <a:rect l="l" t="t" r="r" b="b"/>
                <a:pathLst>
                  <a:path w="2503" h="2336" extrusionOk="0">
                    <a:moveTo>
                      <a:pt x="1235" y="0"/>
                    </a:moveTo>
                    <a:cubicBezTo>
                      <a:pt x="534" y="0"/>
                      <a:pt x="1" y="500"/>
                      <a:pt x="1" y="1168"/>
                    </a:cubicBezTo>
                    <a:cubicBezTo>
                      <a:pt x="1" y="1801"/>
                      <a:pt x="568" y="2335"/>
                      <a:pt x="1235" y="2335"/>
                    </a:cubicBezTo>
                    <a:cubicBezTo>
                      <a:pt x="1935" y="2335"/>
                      <a:pt x="2502" y="1835"/>
                      <a:pt x="2502" y="1168"/>
                    </a:cubicBezTo>
                    <a:cubicBezTo>
                      <a:pt x="2502" y="500"/>
                      <a:pt x="1902" y="0"/>
                      <a:pt x="1235"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231" name="Google Shape;3952;p33">
                <a:extLst>
                  <a:ext uri="{FF2B5EF4-FFF2-40B4-BE49-F238E27FC236}">
                    <a16:creationId xmlns:a16="http://schemas.microsoft.com/office/drawing/2014/main" id="{7B911B4C-5893-784B-8E58-5BDAFAAE24F5}"/>
                  </a:ext>
                </a:extLst>
              </p:cNvPr>
              <p:cNvSpPr/>
              <p:nvPr/>
            </p:nvSpPr>
            <p:spPr>
              <a:xfrm>
                <a:off x="4916425" y="3273175"/>
                <a:ext cx="279400" cy="264925"/>
              </a:xfrm>
              <a:custGeom>
                <a:avLst/>
                <a:gdLst/>
                <a:ahLst/>
                <a:cxnLst/>
                <a:rect l="l" t="t" r="r" b="b"/>
                <a:pathLst>
                  <a:path w="11176" h="10597" extrusionOk="0">
                    <a:moveTo>
                      <a:pt x="4316" y="0"/>
                    </a:moveTo>
                    <a:cubicBezTo>
                      <a:pt x="4078" y="0"/>
                      <a:pt x="3838" y="40"/>
                      <a:pt x="3603" y="125"/>
                    </a:cubicBezTo>
                    <a:cubicBezTo>
                      <a:pt x="2302" y="526"/>
                      <a:pt x="1635" y="1893"/>
                      <a:pt x="2035" y="3228"/>
                    </a:cubicBezTo>
                    <a:cubicBezTo>
                      <a:pt x="2102" y="3361"/>
                      <a:pt x="2136" y="3495"/>
                      <a:pt x="2202" y="3595"/>
                    </a:cubicBezTo>
                    <a:cubicBezTo>
                      <a:pt x="935" y="3828"/>
                      <a:pt x="1" y="4996"/>
                      <a:pt x="134" y="6230"/>
                    </a:cubicBezTo>
                    <a:cubicBezTo>
                      <a:pt x="257" y="7463"/>
                      <a:pt x="1322" y="8383"/>
                      <a:pt x="2563" y="8383"/>
                    </a:cubicBezTo>
                    <a:cubicBezTo>
                      <a:pt x="2664" y="8383"/>
                      <a:pt x="2766" y="8377"/>
                      <a:pt x="2869" y="8365"/>
                    </a:cubicBezTo>
                    <a:cubicBezTo>
                      <a:pt x="3003" y="8365"/>
                      <a:pt x="3103" y="8331"/>
                      <a:pt x="3203" y="8331"/>
                    </a:cubicBezTo>
                    <a:cubicBezTo>
                      <a:pt x="3303" y="9332"/>
                      <a:pt x="3937" y="10199"/>
                      <a:pt x="4938" y="10500"/>
                    </a:cubicBezTo>
                    <a:cubicBezTo>
                      <a:pt x="5153" y="10565"/>
                      <a:pt x="5372" y="10597"/>
                      <a:pt x="5588" y="10597"/>
                    </a:cubicBezTo>
                    <a:cubicBezTo>
                      <a:pt x="6577" y="10597"/>
                      <a:pt x="7517" y="9939"/>
                      <a:pt x="7873" y="8898"/>
                    </a:cubicBezTo>
                    <a:cubicBezTo>
                      <a:pt x="8098" y="8956"/>
                      <a:pt x="8324" y="8984"/>
                      <a:pt x="8544" y="8984"/>
                    </a:cubicBezTo>
                    <a:cubicBezTo>
                      <a:pt x="9597" y="8984"/>
                      <a:pt x="10544" y="8351"/>
                      <a:pt x="10875" y="7331"/>
                    </a:cubicBezTo>
                    <a:cubicBezTo>
                      <a:pt x="11175" y="6363"/>
                      <a:pt x="10775" y="5329"/>
                      <a:pt x="9941" y="4695"/>
                    </a:cubicBezTo>
                    <a:cubicBezTo>
                      <a:pt x="10708" y="3561"/>
                      <a:pt x="10508" y="2027"/>
                      <a:pt x="9474" y="1226"/>
                    </a:cubicBezTo>
                    <a:cubicBezTo>
                      <a:pt x="9047" y="921"/>
                      <a:pt x="8557" y="776"/>
                      <a:pt x="8071" y="776"/>
                    </a:cubicBezTo>
                    <a:cubicBezTo>
                      <a:pt x="7495" y="776"/>
                      <a:pt x="6924" y="980"/>
                      <a:pt x="6472" y="1360"/>
                    </a:cubicBezTo>
                    <a:cubicBezTo>
                      <a:pt x="6052" y="546"/>
                      <a:pt x="5198" y="0"/>
                      <a:pt x="4316"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232" name="Google Shape;3953;p33">
                <a:extLst>
                  <a:ext uri="{FF2B5EF4-FFF2-40B4-BE49-F238E27FC236}">
                    <a16:creationId xmlns:a16="http://schemas.microsoft.com/office/drawing/2014/main" id="{3D3E0B05-62B3-6928-F17C-7D359B9F3774}"/>
                  </a:ext>
                </a:extLst>
              </p:cNvPr>
              <p:cNvSpPr/>
              <p:nvPr/>
            </p:nvSpPr>
            <p:spPr>
              <a:xfrm>
                <a:off x="5024850" y="3370525"/>
                <a:ext cx="62550" cy="58400"/>
              </a:xfrm>
              <a:custGeom>
                <a:avLst/>
                <a:gdLst/>
                <a:ahLst/>
                <a:cxnLst/>
                <a:rect l="l" t="t" r="r" b="b"/>
                <a:pathLst>
                  <a:path w="2502" h="2336" extrusionOk="0">
                    <a:moveTo>
                      <a:pt x="1268" y="1"/>
                    </a:moveTo>
                    <a:cubicBezTo>
                      <a:pt x="534" y="1"/>
                      <a:pt x="0" y="535"/>
                      <a:pt x="0" y="1168"/>
                    </a:cubicBezTo>
                    <a:cubicBezTo>
                      <a:pt x="0" y="1802"/>
                      <a:pt x="601" y="2336"/>
                      <a:pt x="1268" y="2336"/>
                    </a:cubicBezTo>
                    <a:cubicBezTo>
                      <a:pt x="1968" y="2336"/>
                      <a:pt x="2502" y="1835"/>
                      <a:pt x="2502" y="1168"/>
                    </a:cubicBezTo>
                    <a:cubicBezTo>
                      <a:pt x="2502" y="535"/>
                      <a:pt x="1968" y="1"/>
                      <a:pt x="1268"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233" name="Google Shape;3954;p33">
                <a:extLst>
                  <a:ext uri="{FF2B5EF4-FFF2-40B4-BE49-F238E27FC236}">
                    <a16:creationId xmlns:a16="http://schemas.microsoft.com/office/drawing/2014/main" id="{5CE60E39-81AE-682D-65F7-DCA91C9ADB8A}"/>
                  </a:ext>
                </a:extLst>
              </p:cNvPr>
              <p:cNvSpPr/>
              <p:nvPr/>
            </p:nvSpPr>
            <p:spPr>
              <a:xfrm>
                <a:off x="4320175" y="3976700"/>
                <a:ext cx="279375" cy="247900"/>
              </a:xfrm>
              <a:custGeom>
                <a:avLst/>
                <a:gdLst/>
                <a:ahLst/>
                <a:cxnLst/>
                <a:rect l="l" t="t" r="r" b="b"/>
                <a:pathLst>
                  <a:path w="11175" h="9916" extrusionOk="0">
                    <a:moveTo>
                      <a:pt x="6719" y="1"/>
                    </a:moveTo>
                    <a:cubicBezTo>
                      <a:pt x="5292" y="1"/>
                      <a:pt x="3731" y="644"/>
                      <a:pt x="2502" y="1873"/>
                    </a:cubicBezTo>
                    <a:cubicBezTo>
                      <a:pt x="334" y="3974"/>
                      <a:pt x="0" y="7110"/>
                      <a:pt x="1702" y="8844"/>
                    </a:cubicBezTo>
                    <a:cubicBezTo>
                      <a:pt x="2438" y="9566"/>
                      <a:pt x="3420" y="9916"/>
                      <a:pt x="4470" y="9916"/>
                    </a:cubicBezTo>
                    <a:cubicBezTo>
                      <a:pt x="5895" y="9916"/>
                      <a:pt x="7444" y="9273"/>
                      <a:pt x="8673" y="8044"/>
                    </a:cubicBezTo>
                    <a:cubicBezTo>
                      <a:pt x="10841" y="5909"/>
                      <a:pt x="11175" y="2773"/>
                      <a:pt x="9474" y="1072"/>
                    </a:cubicBezTo>
                    <a:cubicBezTo>
                      <a:pt x="8752" y="350"/>
                      <a:pt x="7772" y="1"/>
                      <a:pt x="6719" y="1"/>
                    </a:cubicBezTo>
                    <a:close/>
                  </a:path>
                </a:pathLst>
              </a:custGeom>
              <a:solidFill>
                <a:srgbClr val="D49B74"/>
              </a:solidFill>
              <a:ln>
                <a:noFill/>
              </a:ln>
            </p:spPr>
            <p:txBody>
              <a:bodyPr spcFirstLastPara="1" wrap="square" lIns="121900" tIns="121900" rIns="121900" bIns="121900" anchor="ctr" anchorCtr="0">
                <a:noAutofit/>
              </a:bodyPr>
              <a:lstStyle/>
              <a:p>
                <a:endParaRPr sz="2400"/>
              </a:p>
            </p:txBody>
          </p:sp>
          <p:sp>
            <p:nvSpPr>
              <p:cNvPr id="234" name="Google Shape;3955;p33">
                <a:extLst>
                  <a:ext uri="{FF2B5EF4-FFF2-40B4-BE49-F238E27FC236}">
                    <a16:creationId xmlns:a16="http://schemas.microsoft.com/office/drawing/2014/main" id="{26BAB312-122D-BC31-77B1-32E2AD8471DD}"/>
                  </a:ext>
                </a:extLst>
              </p:cNvPr>
              <p:cNvSpPr/>
              <p:nvPr/>
            </p:nvSpPr>
            <p:spPr>
              <a:xfrm>
                <a:off x="4381875" y="4031725"/>
                <a:ext cx="165150" cy="147975"/>
              </a:xfrm>
              <a:custGeom>
                <a:avLst/>
                <a:gdLst/>
                <a:ahLst/>
                <a:cxnLst/>
                <a:rect l="l" t="t" r="r" b="b"/>
                <a:pathLst>
                  <a:path w="6606" h="5919" extrusionOk="0">
                    <a:moveTo>
                      <a:pt x="3963" y="1"/>
                    </a:moveTo>
                    <a:cubicBezTo>
                      <a:pt x="3115" y="1"/>
                      <a:pt x="2177" y="368"/>
                      <a:pt x="1435" y="1073"/>
                    </a:cubicBezTo>
                    <a:cubicBezTo>
                      <a:pt x="201" y="2373"/>
                      <a:pt x="1" y="4241"/>
                      <a:pt x="1001" y="5242"/>
                    </a:cubicBezTo>
                    <a:cubicBezTo>
                      <a:pt x="1445" y="5700"/>
                      <a:pt x="2036" y="5919"/>
                      <a:pt x="2670" y="5919"/>
                    </a:cubicBezTo>
                    <a:cubicBezTo>
                      <a:pt x="3512" y="5919"/>
                      <a:pt x="4428" y="5532"/>
                      <a:pt x="5171" y="4809"/>
                    </a:cubicBezTo>
                    <a:cubicBezTo>
                      <a:pt x="6405" y="3508"/>
                      <a:pt x="6605" y="1640"/>
                      <a:pt x="5605" y="639"/>
                    </a:cubicBezTo>
                    <a:cubicBezTo>
                      <a:pt x="5189" y="209"/>
                      <a:pt x="4602" y="1"/>
                      <a:pt x="3963" y="1"/>
                    </a:cubicBezTo>
                    <a:close/>
                  </a:path>
                </a:pathLst>
              </a:custGeom>
              <a:solidFill>
                <a:srgbClr val="FCEBC8"/>
              </a:solidFill>
              <a:ln>
                <a:noFill/>
              </a:ln>
            </p:spPr>
            <p:txBody>
              <a:bodyPr spcFirstLastPara="1" wrap="square" lIns="121900" tIns="121900" rIns="121900" bIns="121900" anchor="ctr" anchorCtr="0">
                <a:noAutofit/>
              </a:bodyPr>
              <a:lstStyle/>
              <a:p>
                <a:endParaRPr sz="2400"/>
              </a:p>
            </p:txBody>
          </p:sp>
          <p:sp>
            <p:nvSpPr>
              <p:cNvPr id="235" name="Google Shape;3956;p33">
                <a:extLst>
                  <a:ext uri="{FF2B5EF4-FFF2-40B4-BE49-F238E27FC236}">
                    <a16:creationId xmlns:a16="http://schemas.microsoft.com/office/drawing/2014/main" id="{A73074AC-89CC-E6CE-0AD7-C3AFF77E4AAE}"/>
                  </a:ext>
                </a:extLst>
              </p:cNvPr>
              <p:cNvSpPr/>
              <p:nvPr/>
            </p:nvSpPr>
            <p:spPr>
              <a:xfrm>
                <a:off x="4381875" y="4022675"/>
                <a:ext cx="165150" cy="166800"/>
              </a:xfrm>
              <a:custGeom>
                <a:avLst/>
                <a:gdLst/>
                <a:ahLst/>
                <a:cxnLst/>
                <a:rect l="l" t="t" r="r" b="b"/>
                <a:pathLst>
                  <a:path w="6606" h="6672" fill="none" extrusionOk="0">
                    <a:moveTo>
                      <a:pt x="5605" y="1001"/>
                    </a:moveTo>
                    <a:cubicBezTo>
                      <a:pt x="6605" y="2002"/>
                      <a:pt x="6405" y="3870"/>
                      <a:pt x="5171" y="5171"/>
                    </a:cubicBezTo>
                    <a:cubicBezTo>
                      <a:pt x="3870" y="6438"/>
                      <a:pt x="2036" y="6672"/>
                      <a:pt x="1001" y="5604"/>
                    </a:cubicBezTo>
                    <a:cubicBezTo>
                      <a:pt x="1" y="4603"/>
                      <a:pt x="201" y="2735"/>
                      <a:pt x="1435" y="1435"/>
                    </a:cubicBezTo>
                    <a:cubicBezTo>
                      <a:pt x="2736" y="200"/>
                      <a:pt x="4637" y="0"/>
                      <a:pt x="5605" y="1001"/>
                    </a:cubicBezTo>
                    <a:close/>
                  </a:path>
                </a:pathLst>
              </a:custGeom>
              <a:noFill/>
              <a:ln w="10850" cap="rnd" cmpd="sng">
                <a:solidFill>
                  <a:srgbClr val="73324D"/>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36" name="Google Shape;3957;p33">
                <a:extLst>
                  <a:ext uri="{FF2B5EF4-FFF2-40B4-BE49-F238E27FC236}">
                    <a16:creationId xmlns:a16="http://schemas.microsoft.com/office/drawing/2014/main" id="{DDFB5224-4373-FF49-72A6-92E5E9B13E8E}"/>
                  </a:ext>
                </a:extLst>
              </p:cNvPr>
              <p:cNvSpPr/>
              <p:nvPr/>
            </p:nvSpPr>
            <p:spPr>
              <a:xfrm>
                <a:off x="4320175" y="3976700"/>
                <a:ext cx="279375" cy="247900"/>
              </a:xfrm>
              <a:custGeom>
                <a:avLst/>
                <a:gdLst/>
                <a:ahLst/>
                <a:cxnLst/>
                <a:rect l="l" t="t" r="r" b="b"/>
                <a:pathLst>
                  <a:path w="11175" h="9916" extrusionOk="0">
                    <a:moveTo>
                      <a:pt x="6719" y="1"/>
                    </a:moveTo>
                    <a:cubicBezTo>
                      <a:pt x="5292" y="1"/>
                      <a:pt x="3731" y="644"/>
                      <a:pt x="2502" y="1873"/>
                    </a:cubicBezTo>
                    <a:cubicBezTo>
                      <a:pt x="334" y="3974"/>
                      <a:pt x="0" y="7110"/>
                      <a:pt x="1702" y="8844"/>
                    </a:cubicBezTo>
                    <a:cubicBezTo>
                      <a:pt x="2438" y="9566"/>
                      <a:pt x="3420" y="9916"/>
                      <a:pt x="4470" y="9916"/>
                    </a:cubicBezTo>
                    <a:cubicBezTo>
                      <a:pt x="5895" y="9916"/>
                      <a:pt x="7444" y="9273"/>
                      <a:pt x="8673" y="8044"/>
                    </a:cubicBezTo>
                    <a:cubicBezTo>
                      <a:pt x="10841" y="5909"/>
                      <a:pt x="11175" y="2773"/>
                      <a:pt x="9474" y="1072"/>
                    </a:cubicBezTo>
                    <a:cubicBezTo>
                      <a:pt x="8752" y="350"/>
                      <a:pt x="7772" y="1"/>
                      <a:pt x="6719" y="1"/>
                    </a:cubicBezTo>
                    <a:close/>
                  </a:path>
                </a:pathLst>
              </a:custGeom>
              <a:solidFill>
                <a:srgbClr val="D49B74"/>
              </a:solidFill>
              <a:ln>
                <a:noFill/>
              </a:ln>
            </p:spPr>
            <p:txBody>
              <a:bodyPr spcFirstLastPara="1" wrap="square" lIns="121900" tIns="121900" rIns="121900" bIns="121900" anchor="ctr" anchorCtr="0">
                <a:noAutofit/>
              </a:bodyPr>
              <a:lstStyle/>
              <a:p>
                <a:endParaRPr sz="2400"/>
              </a:p>
            </p:txBody>
          </p:sp>
          <p:sp>
            <p:nvSpPr>
              <p:cNvPr id="237" name="Google Shape;3958;p33">
                <a:extLst>
                  <a:ext uri="{FF2B5EF4-FFF2-40B4-BE49-F238E27FC236}">
                    <a16:creationId xmlns:a16="http://schemas.microsoft.com/office/drawing/2014/main" id="{0B77B7F6-7901-7B58-0484-A9EB70ED11E4}"/>
                  </a:ext>
                </a:extLst>
              </p:cNvPr>
              <p:cNvSpPr/>
              <p:nvPr/>
            </p:nvSpPr>
            <p:spPr>
              <a:xfrm>
                <a:off x="4916425" y="3976700"/>
                <a:ext cx="279400" cy="247900"/>
              </a:xfrm>
              <a:custGeom>
                <a:avLst/>
                <a:gdLst/>
                <a:ahLst/>
                <a:cxnLst/>
                <a:rect l="l" t="t" r="r" b="b"/>
                <a:pathLst>
                  <a:path w="11176" h="9916" extrusionOk="0">
                    <a:moveTo>
                      <a:pt x="4471" y="1"/>
                    </a:moveTo>
                    <a:cubicBezTo>
                      <a:pt x="3420" y="1"/>
                      <a:pt x="2438" y="350"/>
                      <a:pt x="1702" y="1072"/>
                    </a:cubicBezTo>
                    <a:cubicBezTo>
                      <a:pt x="1" y="2773"/>
                      <a:pt x="334" y="5909"/>
                      <a:pt x="2502" y="8044"/>
                    </a:cubicBezTo>
                    <a:cubicBezTo>
                      <a:pt x="3731" y="9273"/>
                      <a:pt x="5292" y="9916"/>
                      <a:pt x="6720" y="9916"/>
                    </a:cubicBezTo>
                    <a:cubicBezTo>
                      <a:pt x="7772" y="9916"/>
                      <a:pt x="8752" y="9566"/>
                      <a:pt x="9474" y="8844"/>
                    </a:cubicBezTo>
                    <a:cubicBezTo>
                      <a:pt x="11175" y="7110"/>
                      <a:pt x="10842" y="3974"/>
                      <a:pt x="8674" y="1873"/>
                    </a:cubicBezTo>
                    <a:cubicBezTo>
                      <a:pt x="7445" y="644"/>
                      <a:pt x="5895" y="1"/>
                      <a:pt x="4471" y="1"/>
                    </a:cubicBezTo>
                    <a:close/>
                  </a:path>
                </a:pathLst>
              </a:custGeom>
              <a:solidFill>
                <a:srgbClr val="D49B74"/>
              </a:solidFill>
              <a:ln>
                <a:noFill/>
              </a:ln>
            </p:spPr>
            <p:txBody>
              <a:bodyPr spcFirstLastPara="1" wrap="square" lIns="121900" tIns="121900" rIns="121900" bIns="121900" anchor="ctr" anchorCtr="0">
                <a:noAutofit/>
              </a:bodyPr>
              <a:lstStyle/>
              <a:p>
                <a:endParaRPr sz="2400"/>
              </a:p>
            </p:txBody>
          </p:sp>
          <p:sp>
            <p:nvSpPr>
              <p:cNvPr id="238" name="Google Shape;3959;p33">
                <a:extLst>
                  <a:ext uri="{FF2B5EF4-FFF2-40B4-BE49-F238E27FC236}">
                    <a16:creationId xmlns:a16="http://schemas.microsoft.com/office/drawing/2014/main" id="{A0BD2CAA-BC61-95D9-91A3-AA1512C6D146}"/>
                  </a:ext>
                </a:extLst>
              </p:cNvPr>
              <p:cNvSpPr/>
              <p:nvPr/>
            </p:nvSpPr>
            <p:spPr>
              <a:xfrm>
                <a:off x="4968975" y="4031725"/>
                <a:ext cx="165125" cy="147975"/>
              </a:xfrm>
              <a:custGeom>
                <a:avLst/>
                <a:gdLst/>
                <a:ahLst/>
                <a:cxnLst/>
                <a:rect l="l" t="t" r="r" b="b"/>
                <a:pathLst>
                  <a:path w="6605" h="5919" extrusionOk="0">
                    <a:moveTo>
                      <a:pt x="2671" y="1"/>
                    </a:moveTo>
                    <a:cubicBezTo>
                      <a:pt x="2037" y="1"/>
                      <a:pt x="1445" y="209"/>
                      <a:pt x="1001" y="639"/>
                    </a:cubicBezTo>
                    <a:cubicBezTo>
                      <a:pt x="0" y="1640"/>
                      <a:pt x="200" y="3508"/>
                      <a:pt x="1435" y="4809"/>
                    </a:cubicBezTo>
                    <a:cubicBezTo>
                      <a:pt x="2177" y="5532"/>
                      <a:pt x="3094" y="5919"/>
                      <a:pt x="3936" y="5919"/>
                    </a:cubicBezTo>
                    <a:cubicBezTo>
                      <a:pt x="4569" y="5919"/>
                      <a:pt x="5160" y="5700"/>
                      <a:pt x="5604" y="5242"/>
                    </a:cubicBezTo>
                    <a:cubicBezTo>
                      <a:pt x="6605" y="4241"/>
                      <a:pt x="6405" y="2373"/>
                      <a:pt x="5171" y="1073"/>
                    </a:cubicBezTo>
                    <a:cubicBezTo>
                      <a:pt x="4428" y="368"/>
                      <a:pt x="3512" y="1"/>
                      <a:pt x="2671" y="1"/>
                    </a:cubicBezTo>
                    <a:close/>
                  </a:path>
                </a:pathLst>
              </a:custGeom>
              <a:solidFill>
                <a:srgbClr val="FCEBC8"/>
              </a:solidFill>
              <a:ln>
                <a:noFill/>
              </a:ln>
            </p:spPr>
            <p:txBody>
              <a:bodyPr spcFirstLastPara="1" wrap="square" lIns="121900" tIns="121900" rIns="121900" bIns="121900" anchor="ctr" anchorCtr="0">
                <a:noAutofit/>
              </a:bodyPr>
              <a:lstStyle/>
              <a:p>
                <a:endParaRPr sz="2400"/>
              </a:p>
            </p:txBody>
          </p:sp>
          <p:sp>
            <p:nvSpPr>
              <p:cNvPr id="239" name="Google Shape;3960;p33">
                <a:extLst>
                  <a:ext uri="{FF2B5EF4-FFF2-40B4-BE49-F238E27FC236}">
                    <a16:creationId xmlns:a16="http://schemas.microsoft.com/office/drawing/2014/main" id="{E3DBC045-0F2E-FA06-F9DA-559B5268BB86}"/>
                  </a:ext>
                </a:extLst>
              </p:cNvPr>
              <p:cNvSpPr/>
              <p:nvPr/>
            </p:nvSpPr>
            <p:spPr>
              <a:xfrm>
                <a:off x="4968975" y="4022675"/>
                <a:ext cx="165125" cy="166800"/>
              </a:xfrm>
              <a:custGeom>
                <a:avLst/>
                <a:gdLst/>
                <a:ahLst/>
                <a:cxnLst/>
                <a:rect l="l" t="t" r="r" b="b"/>
                <a:pathLst>
                  <a:path w="6605" h="6672" fill="none" extrusionOk="0">
                    <a:moveTo>
                      <a:pt x="1001" y="1001"/>
                    </a:moveTo>
                    <a:cubicBezTo>
                      <a:pt x="0" y="2002"/>
                      <a:pt x="200" y="3870"/>
                      <a:pt x="1435" y="5171"/>
                    </a:cubicBezTo>
                    <a:cubicBezTo>
                      <a:pt x="2735" y="6438"/>
                      <a:pt x="4570" y="6672"/>
                      <a:pt x="5604" y="5604"/>
                    </a:cubicBezTo>
                    <a:cubicBezTo>
                      <a:pt x="6605" y="4603"/>
                      <a:pt x="6405" y="2735"/>
                      <a:pt x="5171" y="1435"/>
                    </a:cubicBezTo>
                    <a:cubicBezTo>
                      <a:pt x="3870" y="200"/>
                      <a:pt x="2035" y="0"/>
                      <a:pt x="1001" y="1001"/>
                    </a:cubicBezTo>
                    <a:close/>
                  </a:path>
                </a:pathLst>
              </a:custGeom>
              <a:noFill/>
              <a:ln w="10850" cap="rnd" cmpd="sng">
                <a:solidFill>
                  <a:srgbClr val="73324D"/>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40" name="Google Shape;3961;p33">
                <a:extLst>
                  <a:ext uri="{FF2B5EF4-FFF2-40B4-BE49-F238E27FC236}">
                    <a16:creationId xmlns:a16="http://schemas.microsoft.com/office/drawing/2014/main" id="{3418C102-C2B9-2286-B6E2-7B5DC30AE309}"/>
                  </a:ext>
                </a:extLst>
              </p:cNvPr>
              <p:cNvSpPr/>
              <p:nvPr/>
            </p:nvSpPr>
            <p:spPr>
              <a:xfrm>
                <a:off x="4916425" y="3976700"/>
                <a:ext cx="279400" cy="247900"/>
              </a:xfrm>
              <a:custGeom>
                <a:avLst/>
                <a:gdLst/>
                <a:ahLst/>
                <a:cxnLst/>
                <a:rect l="l" t="t" r="r" b="b"/>
                <a:pathLst>
                  <a:path w="11176" h="9916" extrusionOk="0">
                    <a:moveTo>
                      <a:pt x="4471" y="1"/>
                    </a:moveTo>
                    <a:cubicBezTo>
                      <a:pt x="3420" y="1"/>
                      <a:pt x="2438" y="350"/>
                      <a:pt x="1702" y="1072"/>
                    </a:cubicBezTo>
                    <a:cubicBezTo>
                      <a:pt x="1" y="2773"/>
                      <a:pt x="334" y="5909"/>
                      <a:pt x="2502" y="8044"/>
                    </a:cubicBezTo>
                    <a:cubicBezTo>
                      <a:pt x="3731" y="9273"/>
                      <a:pt x="5292" y="9916"/>
                      <a:pt x="6720" y="9916"/>
                    </a:cubicBezTo>
                    <a:cubicBezTo>
                      <a:pt x="7772" y="9916"/>
                      <a:pt x="8752" y="9566"/>
                      <a:pt x="9474" y="8844"/>
                    </a:cubicBezTo>
                    <a:cubicBezTo>
                      <a:pt x="11175" y="7110"/>
                      <a:pt x="10842" y="3974"/>
                      <a:pt x="8674" y="1873"/>
                    </a:cubicBezTo>
                    <a:cubicBezTo>
                      <a:pt x="7445" y="644"/>
                      <a:pt x="5895" y="1"/>
                      <a:pt x="4471" y="1"/>
                    </a:cubicBezTo>
                    <a:close/>
                  </a:path>
                </a:pathLst>
              </a:custGeom>
              <a:solidFill>
                <a:srgbClr val="D49B74"/>
              </a:solidFill>
              <a:ln>
                <a:noFill/>
              </a:ln>
            </p:spPr>
            <p:txBody>
              <a:bodyPr spcFirstLastPara="1" wrap="square" lIns="121900" tIns="121900" rIns="121900" bIns="121900" anchor="ctr" anchorCtr="0">
                <a:noAutofit/>
              </a:bodyPr>
              <a:lstStyle/>
              <a:p>
                <a:endParaRPr sz="2400"/>
              </a:p>
            </p:txBody>
          </p:sp>
          <p:sp>
            <p:nvSpPr>
              <p:cNvPr id="241" name="Google Shape;3962;p33">
                <a:extLst>
                  <a:ext uri="{FF2B5EF4-FFF2-40B4-BE49-F238E27FC236}">
                    <a16:creationId xmlns:a16="http://schemas.microsoft.com/office/drawing/2014/main" id="{75689206-F468-AD54-B600-6EC795283CB4}"/>
                  </a:ext>
                </a:extLst>
              </p:cNvPr>
              <p:cNvSpPr/>
              <p:nvPr/>
            </p:nvSpPr>
            <p:spPr>
              <a:xfrm>
                <a:off x="4369375" y="3997650"/>
                <a:ext cx="775575" cy="609625"/>
              </a:xfrm>
              <a:custGeom>
                <a:avLst/>
                <a:gdLst/>
                <a:ahLst/>
                <a:cxnLst/>
                <a:rect l="l" t="t" r="r" b="b"/>
                <a:pathLst>
                  <a:path w="31023" h="24385" extrusionOk="0">
                    <a:moveTo>
                      <a:pt x="15511" y="0"/>
                    </a:moveTo>
                    <a:cubicBezTo>
                      <a:pt x="6805" y="0"/>
                      <a:pt x="0" y="6105"/>
                      <a:pt x="0" y="13710"/>
                    </a:cubicBezTo>
                    <a:cubicBezTo>
                      <a:pt x="0" y="21282"/>
                      <a:pt x="6805" y="24385"/>
                      <a:pt x="15511" y="24385"/>
                    </a:cubicBezTo>
                    <a:cubicBezTo>
                      <a:pt x="24218" y="24385"/>
                      <a:pt x="31023" y="21249"/>
                      <a:pt x="31023" y="13710"/>
                    </a:cubicBezTo>
                    <a:cubicBezTo>
                      <a:pt x="31023" y="6105"/>
                      <a:pt x="24218" y="0"/>
                      <a:pt x="15511" y="0"/>
                    </a:cubicBezTo>
                    <a:close/>
                  </a:path>
                </a:pathLst>
              </a:custGeom>
              <a:solidFill>
                <a:srgbClr val="D49B74"/>
              </a:solidFill>
              <a:ln>
                <a:noFill/>
              </a:ln>
            </p:spPr>
            <p:txBody>
              <a:bodyPr spcFirstLastPara="1" wrap="square" lIns="121900" tIns="121900" rIns="121900" bIns="121900" anchor="ctr" anchorCtr="0">
                <a:noAutofit/>
              </a:bodyPr>
              <a:lstStyle/>
              <a:p>
                <a:endParaRPr sz="2400"/>
              </a:p>
            </p:txBody>
          </p:sp>
          <p:sp>
            <p:nvSpPr>
              <p:cNvPr id="242" name="Google Shape;3963;p33">
                <a:extLst>
                  <a:ext uri="{FF2B5EF4-FFF2-40B4-BE49-F238E27FC236}">
                    <a16:creationId xmlns:a16="http://schemas.microsoft.com/office/drawing/2014/main" id="{942F5AD5-0D91-F2FA-323F-C1955B3D5642}"/>
                  </a:ext>
                </a:extLst>
              </p:cNvPr>
              <p:cNvSpPr/>
              <p:nvPr/>
            </p:nvSpPr>
            <p:spPr>
              <a:xfrm>
                <a:off x="4391050" y="4143575"/>
                <a:ext cx="753900" cy="463700"/>
              </a:xfrm>
              <a:custGeom>
                <a:avLst/>
                <a:gdLst/>
                <a:ahLst/>
                <a:cxnLst/>
                <a:rect l="l" t="t" r="r" b="b"/>
                <a:pathLst>
                  <a:path w="30156" h="18548" extrusionOk="0">
                    <a:moveTo>
                      <a:pt x="27354" y="1"/>
                    </a:moveTo>
                    <a:lnTo>
                      <a:pt x="27354" y="1"/>
                    </a:lnTo>
                    <a:cubicBezTo>
                      <a:pt x="28321" y="1769"/>
                      <a:pt x="28821" y="3737"/>
                      <a:pt x="28821" y="5872"/>
                    </a:cubicBezTo>
                    <a:cubicBezTo>
                      <a:pt x="28821" y="13411"/>
                      <a:pt x="22016" y="16546"/>
                      <a:pt x="13310" y="16546"/>
                    </a:cubicBezTo>
                    <a:cubicBezTo>
                      <a:pt x="7606" y="16546"/>
                      <a:pt x="2669" y="15212"/>
                      <a:pt x="1" y="12110"/>
                    </a:cubicBezTo>
                    <a:lnTo>
                      <a:pt x="1" y="12110"/>
                    </a:lnTo>
                    <a:cubicBezTo>
                      <a:pt x="2136" y="16613"/>
                      <a:pt x="7773" y="18548"/>
                      <a:pt x="14611" y="18548"/>
                    </a:cubicBezTo>
                    <a:cubicBezTo>
                      <a:pt x="23317" y="18548"/>
                      <a:pt x="30122" y="15445"/>
                      <a:pt x="30122" y="7873"/>
                    </a:cubicBezTo>
                    <a:cubicBezTo>
                      <a:pt x="30156" y="4904"/>
                      <a:pt x="29121" y="2203"/>
                      <a:pt x="27354" y="1"/>
                    </a:cubicBezTo>
                    <a:close/>
                  </a:path>
                </a:pathLst>
              </a:custGeom>
              <a:solidFill>
                <a:srgbClr val="D49B74"/>
              </a:solidFill>
              <a:ln>
                <a:noFill/>
              </a:ln>
            </p:spPr>
            <p:txBody>
              <a:bodyPr spcFirstLastPara="1" wrap="square" lIns="121900" tIns="121900" rIns="121900" bIns="121900" anchor="ctr" anchorCtr="0">
                <a:noAutofit/>
              </a:bodyPr>
              <a:lstStyle/>
              <a:p>
                <a:endParaRPr sz="2400"/>
              </a:p>
            </p:txBody>
          </p:sp>
          <p:sp>
            <p:nvSpPr>
              <p:cNvPr id="243" name="Google Shape;3964;p33">
                <a:extLst>
                  <a:ext uri="{FF2B5EF4-FFF2-40B4-BE49-F238E27FC236}">
                    <a16:creationId xmlns:a16="http://schemas.microsoft.com/office/drawing/2014/main" id="{F91016ED-9037-1F3F-4B1A-5757A2748859}"/>
                  </a:ext>
                </a:extLst>
              </p:cNvPr>
              <p:cNvSpPr/>
              <p:nvPr/>
            </p:nvSpPr>
            <p:spPr>
              <a:xfrm>
                <a:off x="4548675" y="4312875"/>
                <a:ext cx="139275" cy="140125"/>
              </a:xfrm>
              <a:custGeom>
                <a:avLst/>
                <a:gdLst/>
                <a:ahLst/>
                <a:cxnLst/>
                <a:rect l="l" t="t" r="r" b="b"/>
                <a:pathLst>
                  <a:path w="5571" h="5605" extrusionOk="0">
                    <a:moveTo>
                      <a:pt x="2802" y="0"/>
                    </a:moveTo>
                    <a:cubicBezTo>
                      <a:pt x="1234" y="0"/>
                      <a:pt x="0" y="1268"/>
                      <a:pt x="0" y="2802"/>
                    </a:cubicBezTo>
                    <a:cubicBezTo>
                      <a:pt x="0" y="4337"/>
                      <a:pt x="1234" y="5604"/>
                      <a:pt x="2802" y="5604"/>
                    </a:cubicBezTo>
                    <a:cubicBezTo>
                      <a:pt x="4337" y="5604"/>
                      <a:pt x="5571" y="4337"/>
                      <a:pt x="5571" y="2802"/>
                    </a:cubicBezTo>
                    <a:cubicBezTo>
                      <a:pt x="5571" y="1268"/>
                      <a:pt x="4337" y="0"/>
                      <a:pt x="2802"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244" name="Google Shape;3965;p33">
                <a:extLst>
                  <a:ext uri="{FF2B5EF4-FFF2-40B4-BE49-F238E27FC236}">
                    <a16:creationId xmlns:a16="http://schemas.microsoft.com/office/drawing/2014/main" id="{A5169282-821A-D788-5A19-F3A0414D2437}"/>
                  </a:ext>
                </a:extLst>
              </p:cNvPr>
              <p:cNvSpPr/>
              <p:nvPr/>
            </p:nvSpPr>
            <p:spPr>
              <a:xfrm>
                <a:off x="4828025" y="4312875"/>
                <a:ext cx="139300" cy="140125"/>
              </a:xfrm>
              <a:custGeom>
                <a:avLst/>
                <a:gdLst/>
                <a:ahLst/>
                <a:cxnLst/>
                <a:rect l="l" t="t" r="r" b="b"/>
                <a:pathLst>
                  <a:path w="5572" h="5605" extrusionOk="0">
                    <a:moveTo>
                      <a:pt x="2769" y="0"/>
                    </a:moveTo>
                    <a:cubicBezTo>
                      <a:pt x="1235" y="0"/>
                      <a:pt x="1" y="1268"/>
                      <a:pt x="1" y="2802"/>
                    </a:cubicBezTo>
                    <a:cubicBezTo>
                      <a:pt x="1" y="4337"/>
                      <a:pt x="1235" y="5604"/>
                      <a:pt x="2769" y="5604"/>
                    </a:cubicBezTo>
                    <a:cubicBezTo>
                      <a:pt x="4337" y="5604"/>
                      <a:pt x="5571" y="4337"/>
                      <a:pt x="5571" y="2802"/>
                    </a:cubicBezTo>
                    <a:cubicBezTo>
                      <a:pt x="5571" y="1268"/>
                      <a:pt x="4337" y="0"/>
                      <a:pt x="2769"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245" name="Google Shape;3966;p33">
                <a:extLst>
                  <a:ext uri="{FF2B5EF4-FFF2-40B4-BE49-F238E27FC236}">
                    <a16:creationId xmlns:a16="http://schemas.microsoft.com/office/drawing/2014/main" id="{6EF5454E-E408-50B6-3F9C-E292D1DF9D92}"/>
                  </a:ext>
                </a:extLst>
              </p:cNvPr>
              <p:cNvSpPr/>
              <p:nvPr/>
            </p:nvSpPr>
            <p:spPr>
              <a:xfrm>
                <a:off x="4690425" y="4265350"/>
                <a:ext cx="137625" cy="109250"/>
              </a:xfrm>
              <a:custGeom>
                <a:avLst/>
                <a:gdLst/>
                <a:ahLst/>
                <a:cxnLst/>
                <a:rect l="l" t="t" r="r" b="b"/>
                <a:pathLst>
                  <a:path w="5505" h="4370" extrusionOk="0">
                    <a:moveTo>
                      <a:pt x="2736" y="0"/>
                    </a:moveTo>
                    <a:cubicBezTo>
                      <a:pt x="1202" y="0"/>
                      <a:pt x="1" y="1134"/>
                      <a:pt x="1" y="2469"/>
                    </a:cubicBezTo>
                    <a:cubicBezTo>
                      <a:pt x="1" y="3836"/>
                      <a:pt x="1202" y="4370"/>
                      <a:pt x="2736" y="4370"/>
                    </a:cubicBezTo>
                    <a:cubicBezTo>
                      <a:pt x="4304" y="4370"/>
                      <a:pt x="5505" y="3803"/>
                      <a:pt x="5505" y="2469"/>
                    </a:cubicBezTo>
                    <a:cubicBezTo>
                      <a:pt x="5505" y="1134"/>
                      <a:pt x="4237" y="33"/>
                      <a:pt x="2736"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246" name="Google Shape;3967;p33">
                <a:extLst>
                  <a:ext uri="{FF2B5EF4-FFF2-40B4-BE49-F238E27FC236}">
                    <a16:creationId xmlns:a16="http://schemas.microsoft.com/office/drawing/2014/main" id="{D8ACC839-CBBC-1542-11A3-B91ED49D5589}"/>
                  </a:ext>
                </a:extLst>
              </p:cNvPr>
              <p:cNvSpPr/>
              <p:nvPr/>
            </p:nvSpPr>
            <p:spPr>
              <a:xfrm>
                <a:off x="4690425" y="4265350"/>
                <a:ext cx="137625" cy="109250"/>
              </a:xfrm>
              <a:custGeom>
                <a:avLst/>
                <a:gdLst/>
                <a:ahLst/>
                <a:cxnLst/>
                <a:rect l="l" t="t" r="r" b="b"/>
                <a:pathLst>
                  <a:path w="5505" h="4370" fill="none" extrusionOk="0">
                    <a:moveTo>
                      <a:pt x="5505" y="2469"/>
                    </a:moveTo>
                    <a:cubicBezTo>
                      <a:pt x="5505" y="3803"/>
                      <a:pt x="4304" y="4370"/>
                      <a:pt x="2736" y="4370"/>
                    </a:cubicBezTo>
                    <a:cubicBezTo>
                      <a:pt x="1202" y="4370"/>
                      <a:pt x="1" y="3836"/>
                      <a:pt x="1" y="2469"/>
                    </a:cubicBezTo>
                    <a:cubicBezTo>
                      <a:pt x="1" y="1134"/>
                      <a:pt x="1202" y="0"/>
                      <a:pt x="2736" y="0"/>
                    </a:cubicBezTo>
                    <a:cubicBezTo>
                      <a:pt x="4237" y="33"/>
                      <a:pt x="5505" y="1134"/>
                      <a:pt x="5505" y="2469"/>
                    </a:cubicBezTo>
                    <a:close/>
                  </a:path>
                </a:pathLst>
              </a:custGeom>
              <a:noFill/>
              <a:ln w="1085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47" name="Google Shape;3968;p33">
                <a:extLst>
                  <a:ext uri="{FF2B5EF4-FFF2-40B4-BE49-F238E27FC236}">
                    <a16:creationId xmlns:a16="http://schemas.microsoft.com/office/drawing/2014/main" id="{28D631BF-65DF-ADA0-C6CD-AEA69341C776}"/>
                  </a:ext>
                </a:extLst>
              </p:cNvPr>
              <p:cNvSpPr/>
              <p:nvPr/>
            </p:nvSpPr>
            <p:spPr>
              <a:xfrm>
                <a:off x="4691275" y="4287025"/>
                <a:ext cx="136775" cy="87575"/>
              </a:xfrm>
              <a:custGeom>
                <a:avLst/>
                <a:gdLst/>
                <a:ahLst/>
                <a:cxnLst/>
                <a:rect l="l" t="t" r="r" b="b"/>
                <a:pathLst>
                  <a:path w="5471" h="3503" extrusionOk="0">
                    <a:moveTo>
                      <a:pt x="4770" y="0"/>
                    </a:moveTo>
                    <a:cubicBezTo>
                      <a:pt x="4870" y="301"/>
                      <a:pt x="4970" y="634"/>
                      <a:pt x="4970" y="968"/>
                    </a:cubicBezTo>
                    <a:cubicBezTo>
                      <a:pt x="4970" y="2302"/>
                      <a:pt x="3770" y="2869"/>
                      <a:pt x="2202" y="2869"/>
                    </a:cubicBezTo>
                    <a:cubicBezTo>
                      <a:pt x="1301" y="2869"/>
                      <a:pt x="501" y="2669"/>
                      <a:pt x="0" y="2269"/>
                    </a:cubicBezTo>
                    <a:lnTo>
                      <a:pt x="0" y="2269"/>
                    </a:lnTo>
                    <a:cubicBezTo>
                      <a:pt x="334" y="3136"/>
                      <a:pt x="1368" y="3503"/>
                      <a:pt x="2669" y="3503"/>
                    </a:cubicBezTo>
                    <a:cubicBezTo>
                      <a:pt x="4203" y="3503"/>
                      <a:pt x="5437" y="2969"/>
                      <a:pt x="5437" y="1602"/>
                    </a:cubicBezTo>
                    <a:cubicBezTo>
                      <a:pt x="5471" y="1001"/>
                      <a:pt x="5171" y="434"/>
                      <a:pt x="4770"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248" name="Google Shape;3969;p33">
                <a:extLst>
                  <a:ext uri="{FF2B5EF4-FFF2-40B4-BE49-F238E27FC236}">
                    <a16:creationId xmlns:a16="http://schemas.microsoft.com/office/drawing/2014/main" id="{3272DA35-5156-EBC7-C87C-E8AE0978FCE9}"/>
                  </a:ext>
                </a:extLst>
              </p:cNvPr>
              <p:cNvSpPr/>
              <p:nvPr/>
            </p:nvSpPr>
            <p:spPr>
              <a:xfrm>
                <a:off x="4736300" y="4278900"/>
                <a:ext cx="45900" cy="28575"/>
              </a:xfrm>
              <a:custGeom>
                <a:avLst/>
                <a:gdLst/>
                <a:ahLst/>
                <a:cxnLst/>
                <a:rect l="l" t="t" r="r" b="b"/>
                <a:pathLst>
                  <a:path w="1836" h="1143" extrusionOk="0">
                    <a:moveTo>
                      <a:pt x="897" y="0"/>
                    </a:moveTo>
                    <a:cubicBezTo>
                      <a:pt x="676" y="0"/>
                      <a:pt x="451" y="42"/>
                      <a:pt x="234" y="125"/>
                    </a:cubicBezTo>
                    <a:cubicBezTo>
                      <a:pt x="34" y="192"/>
                      <a:pt x="1" y="459"/>
                      <a:pt x="101" y="592"/>
                    </a:cubicBezTo>
                    <a:lnTo>
                      <a:pt x="534" y="993"/>
                    </a:lnTo>
                    <a:cubicBezTo>
                      <a:pt x="634" y="1093"/>
                      <a:pt x="759" y="1143"/>
                      <a:pt x="880" y="1143"/>
                    </a:cubicBezTo>
                    <a:cubicBezTo>
                      <a:pt x="1001" y="1143"/>
                      <a:pt x="1118" y="1093"/>
                      <a:pt x="1201" y="993"/>
                    </a:cubicBezTo>
                    <a:lnTo>
                      <a:pt x="1668" y="592"/>
                    </a:lnTo>
                    <a:cubicBezTo>
                      <a:pt x="1835" y="425"/>
                      <a:pt x="1735" y="159"/>
                      <a:pt x="1535" y="125"/>
                    </a:cubicBezTo>
                    <a:cubicBezTo>
                      <a:pt x="1335" y="42"/>
                      <a:pt x="1118" y="0"/>
                      <a:pt x="897"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49" name="Google Shape;3970;p33">
                <a:extLst>
                  <a:ext uri="{FF2B5EF4-FFF2-40B4-BE49-F238E27FC236}">
                    <a16:creationId xmlns:a16="http://schemas.microsoft.com/office/drawing/2014/main" id="{788FF55B-AFBE-4C44-06F0-DC80F3D81D98}"/>
                  </a:ext>
                </a:extLst>
              </p:cNvPr>
              <p:cNvSpPr/>
              <p:nvPr/>
            </p:nvSpPr>
            <p:spPr>
              <a:xfrm>
                <a:off x="4757975" y="4287025"/>
                <a:ext cx="25" cy="32550"/>
              </a:xfrm>
              <a:custGeom>
                <a:avLst/>
                <a:gdLst/>
                <a:ahLst/>
                <a:cxnLst/>
                <a:rect l="l" t="t" r="r" b="b"/>
                <a:pathLst>
                  <a:path w="1" h="1302" fill="none" extrusionOk="0">
                    <a:moveTo>
                      <a:pt x="1" y="1301"/>
                    </a:moveTo>
                    <a:lnTo>
                      <a:pt x="1" y="0"/>
                    </a:lnTo>
                  </a:path>
                </a:pathLst>
              </a:custGeom>
              <a:noFill/>
              <a:ln w="1085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50" name="Google Shape;3971;p33">
                <a:extLst>
                  <a:ext uri="{FF2B5EF4-FFF2-40B4-BE49-F238E27FC236}">
                    <a16:creationId xmlns:a16="http://schemas.microsoft.com/office/drawing/2014/main" id="{B97CA560-C56E-C88F-25E3-C171CEE07522}"/>
                  </a:ext>
                </a:extLst>
              </p:cNvPr>
              <p:cNvSpPr/>
              <p:nvPr/>
            </p:nvSpPr>
            <p:spPr>
              <a:xfrm>
                <a:off x="4631225" y="4282850"/>
                <a:ext cx="41725" cy="41725"/>
              </a:xfrm>
              <a:custGeom>
                <a:avLst/>
                <a:gdLst/>
                <a:ahLst/>
                <a:cxnLst/>
                <a:rect l="l" t="t" r="r" b="b"/>
                <a:pathLst>
                  <a:path w="1669" h="1669" extrusionOk="0">
                    <a:moveTo>
                      <a:pt x="834" y="1"/>
                    </a:moveTo>
                    <a:cubicBezTo>
                      <a:pt x="367" y="1"/>
                      <a:pt x="1" y="368"/>
                      <a:pt x="1" y="835"/>
                    </a:cubicBezTo>
                    <a:cubicBezTo>
                      <a:pt x="1" y="1302"/>
                      <a:pt x="367" y="1668"/>
                      <a:pt x="834" y="1668"/>
                    </a:cubicBezTo>
                    <a:cubicBezTo>
                      <a:pt x="1268" y="1668"/>
                      <a:pt x="1668" y="1302"/>
                      <a:pt x="1668" y="835"/>
                    </a:cubicBezTo>
                    <a:cubicBezTo>
                      <a:pt x="1668" y="368"/>
                      <a:pt x="1268" y="1"/>
                      <a:pt x="834"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51" name="Google Shape;3972;p33">
                <a:extLst>
                  <a:ext uri="{FF2B5EF4-FFF2-40B4-BE49-F238E27FC236}">
                    <a16:creationId xmlns:a16="http://schemas.microsoft.com/office/drawing/2014/main" id="{788FA230-08DE-5C3C-E361-78A00C788B26}"/>
                  </a:ext>
                </a:extLst>
              </p:cNvPr>
              <p:cNvSpPr/>
              <p:nvPr/>
            </p:nvSpPr>
            <p:spPr>
              <a:xfrm>
                <a:off x="4844700" y="4282850"/>
                <a:ext cx="41725" cy="41725"/>
              </a:xfrm>
              <a:custGeom>
                <a:avLst/>
                <a:gdLst/>
                <a:ahLst/>
                <a:cxnLst/>
                <a:rect l="l" t="t" r="r" b="b"/>
                <a:pathLst>
                  <a:path w="1669" h="1669" extrusionOk="0">
                    <a:moveTo>
                      <a:pt x="835" y="1"/>
                    </a:moveTo>
                    <a:cubicBezTo>
                      <a:pt x="368" y="1"/>
                      <a:pt x="1" y="368"/>
                      <a:pt x="1" y="835"/>
                    </a:cubicBezTo>
                    <a:cubicBezTo>
                      <a:pt x="1" y="1302"/>
                      <a:pt x="368" y="1668"/>
                      <a:pt x="835" y="1668"/>
                    </a:cubicBezTo>
                    <a:cubicBezTo>
                      <a:pt x="1302" y="1668"/>
                      <a:pt x="1669" y="1302"/>
                      <a:pt x="1669" y="835"/>
                    </a:cubicBezTo>
                    <a:cubicBezTo>
                      <a:pt x="1669" y="368"/>
                      <a:pt x="1302" y="1"/>
                      <a:pt x="835"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52" name="Google Shape;3973;p33">
                <a:extLst>
                  <a:ext uri="{FF2B5EF4-FFF2-40B4-BE49-F238E27FC236}">
                    <a16:creationId xmlns:a16="http://schemas.microsoft.com/office/drawing/2014/main" id="{75E5CAF4-5E0C-D215-E910-98C26937E861}"/>
                  </a:ext>
                </a:extLst>
              </p:cNvPr>
              <p:cNvSpPr/>
              <p:nvPr/>
            </p:nvSpPr>
            <p:spPr>
              <a:xfrm>
                <a:off x="4727125" y="4304525"/>
                <a:ext cx="62575" cy="18375"/>
              </a:xfrm>
              <a:custGeom>
                <a:avLst/>
                <a:gdLst/>
                <a:ahLst/>
                <a:cxnLst/>
                <a:rect l="l" t="t" r="r" b="b"/>
                <a:pathLst>
                  <a:path w="2503" h="735" fill="none" extrusionOk="0">
                    <a:moveTo>
                      <a:pt x="2502" y="1"/>
                    </a:moveTo>
                    <a:cubicBezTo>
                      <a:pt x="2236" y="435"/>
                      <a:pt x="1735" y="735"/>
                      <a:pt x="1235" y="735"/>
                    </a:cubicBezTo>
                    <a:cubicBezTo>
                      <a:pt x="734" y="735"/>
                      <a:pt x="267" y="468"/>
                      <a:pt x="1" y="34"/>
                    </a:cubicBezTo>
                  </a:path>
                </a:pathLst>
              </a:custGeom>
              <a:noFill/>
              <a:ln w="1085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53" name="Google Shape;3974;p33">
                <a:extLst>
                  <a:ext uri="{FF2B5EF4-FFF2-40B4-BE49-F238E27FC236}">
                    <a16:creationId xmlns:a16="http://schemas.microsoft.com/office/drawing/2014/main" id="{435327EF-C711-29BA-7EE7-DA195EF6CBF7}"/>
                  </a:ext>
                </a:extLst>
              </p:cNvPr>
              <p:cNvSpPr/>
              <p:nvPr/>
            </p:nvSpPr>
            <p:spPr>
              <a:xfrm>
                <a:off x="4320175" y="3960950"/>
                <a:ext cx="257700" cy="256050"/>
              </a:xfrm>
              <a:custGeom>
                <a:avLst/>
                <a:gdLst/>
                <a:ahLst/>
                <a:cxnLst/>
                <a:rect l="l" t="t" r="r" b="b"/>
                <a:pathLst>
                  <a:path w="10308" h="10242" fill="none" extrusionOk="0">
                    <a:moveTo>
                      <a:pt x="2936" y="10241"/>
                    </a:moveTo>
                    <a:cubicBezTo>
                      <a:pt x="2469" y="10075"/>
                      <a:pt x="2102" y="9808"/>
                      <a:pt x="1702" y="9474"/>
                    </a:cubicBezTo>
                    <a:cubicBezTo>
                      <a:pt x="0" y="7740"/>
                      <a:pt x="334" y="4637"/>
                      <a:pt x="2502" y="2503"/>
                    </a:cubicBezTo>
                    <a:cubicBezTo>
                      <a:pt x="4637" y="368"/>
                      <a:pt x="7773" y="1"/>
                      <a:pt x="9474" y="1702"/>
                    </a:cubicBezTo>
                    <a:cubicBezTo>
                      <a:pt x="9841" y="2069"/>
                      <a:pt x="10108" y="2503"/>
                      <a:pt x="10308" y="2970"/>
                    </a:cubicBezTo>
                  </a:path>
                </a:pathLst>
              </a:custGeom>
              <a:noFill/>
              <a:ln w="1085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54" name="Google Shape;3975;p33">
                <a:extLst>
                  <a:ext uri="{FF2B5EF4-FFF2-40B4-BE49-F238E27FC236}">
                    <a16:creationId xmlns:a16="http://schemas.microsoft.com/office/drawing/2014/main" id="{7A5C9578-F297-55AD-B072-809908583201}"/>
                  </a:ext>
                </a:extLst>
              </p:cNvPr>
              <p:cNvSpPr/>
              <p:nvPr/>
            </p:nvSpPr>
            <p:spPr>
              <a:xfrm>
                <a:off x="4939775" y="3960950"/>
                <a:ext cx="256875" cy="257725"/>
              </a:xfrm>
              <a:custGeom>
                <a:avLst/>
                <a:gdLst/>
                <a:ahLst/>
                <a:cxnLst/>
                <a:rect l="l" t="t" r="r" b="b"/>
                <a:pathLst>
                  <a:path w="10275" h="10309" fill="none" extrusionOk="0">
                    <a:moveTo>
                      <a:pt x="7273" y="10308"/>
                    </a:moveTo>
                    <a:cubicBezTo>
                      <a:pt x="7740" y="10141"/>
                      <a:pt x="8207" y="9841"/>
                      <a:pt x="8573" y="9474"/>
                    </a:cubicBezTo>
                    <a:cubicBezTo>
                      <a:pt x="10275" y="7740"/>
                      <a:pt x="9941" y="4604"/>
                      <a:pt x="7773" y="2503"/>
                    </a:cubicBezTo>
                    <a:cubicBezTo>
                      <a:pt x="5671" y="368"/>
                      <a:pt x="2536" y="1"/>
                      <a:pt x="835" y="1702"/>
                    </a:cubicBezTo>
                    <a:cubicBezTo>
                      <a:pt x="434" y="2069"/>
                      <a:pt x="201" y="2503"/>
                      <a:pt x="1" y="3003"/>
                    </a:cubicBezTo>
                  </a:path>
                </a:pathLst>
              </a:custGeom>
              <a:noFill/>
              <a:ln w="1085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55" name="Google Shape;3976;p33">
                <a:extLst>
                  <a:ext uri="{FF2B5EF4-FFF2-40B4-BE49-F238E27FC236}">
                    <a16:creationId xmlns:a16="http://schemas.microsoft.com/office/drawing/2014/main" id="{A19B95F7-B15C-59DF-1713-8286D37969E0}"/>
                  </a:ext>
                </a:extLst>
              </p:cNvPr>
              <p:cNvSpPr/>
              <p:nvPr/>
            </p:nvSpPr>
            <p:spPr>
              <a:xfrm>
                <a:off x="4369375" y="3997650"/>
                <a:ext cx="775575" cy="609625"/>
              </a:xfrm>
              <a:custGeom>
                <a:avLst/>
                <a:gdLst/>
                <a:ahLst/>
                <a:cxnLst/>
                <a:rect l="l" t="t" r="r" b="b"/>
                <a:pathLst>
                  <a:path w="31023" h="24385" fill="none" extrusionOk="0">
                    <a:moveTo>
                      <a:pt x="31023" y="13710"/>
                    </a:moveTo>
                    <a:cubicBezTo>
                      <a:pt x="31023" y="21249"/>
                      <a:pt x="24218" y="24385"/>
                      <a:pt x="15511" y="24385"/>
                    </a:cubicBezTo>
                    <a:cubicBezTo>
                      <a:pt x="6805" y="24385"/>
                      <a:pt x="0" y="21282"/>
                      <a:pt x="0" y="13710"/>
                    </a:cubicBezTo>
                    <a:cubicBezTo>
                      <a:pt x="0" y="6105"/>
                      <a:pt x="6805" y="0"/>
                      <a:pt x="15511" y="0"/>
                    </a:cubicBezTo>
                    <a:cubicBezTo>
                      <a:pt x="24218" y="0"/>
                      <a:pt x="31023" y="6105"/>
                      <a:pt x="31023" y="13710"/>
                    </a:cubicBezTo>
                    <a:close/>
                  </a:path>
                </a:pathLst>
              </a:custGeom>
              <a:noFill/>
              <a:ln w="1085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56" name="Google Shape;3977;p33">
                <a:extLst>
                  <a:ext uri="{FF2B5EF4-FFF2-40B4-BE49-F238E27FC236}">
                    <a16:creationId xmlns:a16="http://schemas.microsoft.com/office/drawing/2014/main" id="{9532B8E5-FDFF-17CA-867E-8CD073814C6B}"/>
                  </a:ext>
                </a:extLst>
              </p:cNvPr>
              <p:cNvSpPr/>
              <p:nvPr/>
            </p:nvSpPr>
            <p:spPr>
              <a:xfrm>
                <a:off x="5374250" y="3803025"/>
                <a:ext cx="329425" cy="900325"/>
              </a:xfrm>
              <a:custGeom>
                <a:avLst/>
                <a:gdLst/>
                <a:ahLst/>
                <a:cxnLst/>
                <a:rect l="l" t="t" r="r" b="b"/>
                <a:pathLst>
                  <a:path w="13177" h="36013" extrusionOk="0">
                    <a:moveTo>
                      <a:pt x="12428" y="1"/>
                    </a:moveTo>
                    <a:cubicBezTo>
                      <a:pt x="12278" y="1"/>
                      <a:pt x="12122" y="46"/>
                      <a:pt x="11976" y="147"/>
                    </a:cubicBezTo>
                    <a:lnTo>
                      <a:pt x="1569" y="6018"/>
                    </a:lnTo>
                    <a:cubicBezTo>
                      <a:pt x="1335" y="6184"/>
                      <a:pt x="1202" y="6451"/>
                      <a:pt x="1202" y="6685"/>
                    </a:cubicBezTo>
                    <a:cubicBezTo>
                      <a:pt x="1202" y="9720"/>
                      <a:pt x="1" y="30068"/>
                      <a:pt x="67" y="35238"/>
                    </a:cubicBezTo>
                    <a:cubicBezTo>
                      <a:pt x="67" y="35692"/>
                      <a:pt x="429" y="36012"/>
                      <a:pt x="836" y="36012"/>
                    </a:cubicBezTo>
                    <a:cubicBezTo>
                      <a:pt x="968" y="36012"/>
                      <a:pt x="1105" y="35979"/>
                      <a:pt x="1235" y="35906"/>
                    </a:cubicBezTo>
                    <a:lnTo>
                      <a:pt x="12710" y="29501"/>
                    </a:lnTo>
                    <a:cubicBezTo>
                      <a:pt x="12977" y="29368"/>
                      <a:pt x="13143" y="29067"/>
                      <a:pt x="13143" y="28801"/>
                    </a:cubicBezTo>
                    <a:lnTo>
                      <a:pt x="13177" y="780"/>
                    </a:lnTo>
                    <a:cubicBezTo>
                      <a:pt x="13177" y="320"/>
                      <a:pt x="12825" y="1"/>
                      <a:pt x="12428" y="1"/>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57" name="Google Shape;3978;p33">
                <a:extLst>
                  <a:ext uri="{FF2B5EF4-FFF2-40B4-BE49-F238E27FC236}">
                    <a16:creationId xmlns:a16="http://schemas.microsoft.com/office/drawing/2014/main" id="{7B4435BE-485D-1D95-07E1-2436C51F844B}"/>
                  </a:ext>
                </a:extLst>
              </p:cNvPr>
              <p:cNvSpPr/>
              <p:nvPr/>
            </p:nvSpPr>
            <p:spPr>
              <a:xfrm>
                <a:off x="5374250" y="3797500"/>
                <a:ext cx="329425" cy="910675"/>
              </a:xfrm>
              <a:custGeom>
                <a:avLst/>
                <a:gdLst/>
                <a:ahLst/>
                <a:cxnLst/>
                <a:rect l="l" t="t" r="r" b="b"/>
                <a:pathLst>
                  <a:path w="13177" h="36427" fill="none" extrusionOk="0">
                    <a:moveTo>
                      <a:pt x="1202" y="6906"/>
                    </a:moveTo>
                    <a:cubicBezTo>
                      <a:pt x="1202" y="9941"/>
                      <a:pt x="1" y="30289"/>
                      <a:pt x="67" y="35459"/>
                    </a:cubicBezTo>
                    <a:cubicBezTo>
                      <a:pt x="67" y="36060"/>
                      <a:pt x="701" y="36427"/>
                      <a:pt x="1235" y="36127"/>
                    </a:cubicBezTo>
                    <a:lnTo>
                      <a:pt x="12710" y="29722"/>
                    </a:lnTo>
                    <a:cubicBezTo>
                      <a:pt x="12977" y="29589"/>
                      <a:pt x="13143" y="29288"/>
                      <a:pt x="13143" y="29022"/>
                    </a:cubicBezTo>
                    <a:lnTo>
                      <a:pt x="13177" y="1001"/>
                    </a:lnTo>
                    <a:cubicBezTo>
                      <a:pt x="13177" y="368"/>
                      <a:pt x="12510" y="1"/>
                      <a:pt x="11976" y="368"/>
                    </a:cubicBezTo>
                    <a:lnTo>
                      <a:pt x="1569" y="6239"/>
                    </a:lnTo>
                    <a:cubicBezTo>
                      <a:pt x="1335" y="6405"/>
                      <a:pt x="1202" y="6672"/>
                      <a:pt x="1202" y="6906"/>
                    </a:cubicBezTo>
                    <a:close/>
                  </a:path>
                </a:pathLst>
              </a:custGeom>
              <a:noFill/>
              <a:ln w="1085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58" name="Google Shape;3979;p33">
                <a:extLst>
                  <a:ext uri="{FF2B5EF4-FFF2-40B4-BE49-F238E27FC236}">
                    <a16:creationId xmlns:a16="http://schemas.microsoft.com/office/drawing/2014/main" id="{EDD8C044-BB23-F5F6-9680-5EDD5F2417A6}"/>
                  </a:ext>
                </a:extLst>
              </p:cNvPr>
              <p:cNvSpPr/>
              <p:nvPr/>
            </p:nvSpPr>
            <p:spPr>
              <a:xfrm>
                <a:off x="5448475" y="3935100"/>
                <a:ext cx="211000" cy="110950"/>
              </a:xfrm>
              <a:custGeom>
                <a:avLst/>
                <a:gdLst/>
                <a:ahLst/>
                <a:cxnLst/>
                <a:rect l="l" t="t" r="r" b="b"/>
                <a:pathLst>
                  <a:path w="8440" h="4438" fill="none" extrusionOk="0">
                    <a:moveTo>
                      <a:pt x="1" y="4437"/>
                    </a:moveTo>
                    <a:lnTo>
                      <a:pt x="8440" y="1"/>
                    </a:lnTo>
                  </a:path>
                </a:pathLst>
              </a:custGeom>
              <a:noFill/>
              <a:ln w="1085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59" name="Google Shape;3980;p33">
                <a:extLst>
                  <a:ext uri="{FF2B5EF4-FFF2-40B4-BE49-F238E27FC236}">
                    <a16:creationId xmlns:a16="http://schemas.microsoft.com/office/drawing/2014/main" id="{DD46C188-0E54-5C77-0E39-C166D8F4971D}"/>
                  </a:ext>
                </a:extLst>
              </p:cNvPr>
              <p:cNvSpPr/>
              <p:nvPr/>
            </p:nvSpPr>
            <p:spPr>
              <a:xfrm>
                <a:off x="5448475" y="4044350"/>
                <a:ext cx="211000" cy="110925"/>
              </a:xfrm>
              <a:custGeom>
                <a:avLst/>
                <a:gdLst/>
                <a:ahLst/>
                <a:cxnLst/>
                <a:rect l="l" t="t" r="r" b="b"/>
                <a:pathLst>
                  <a:path w="8440" h="4437" fill="none" extrusionOk="0">
                    <a:moveTo>
                      <a:pt x="1" y="4437"/>
                    </a:moveTo>
                    <a:lnTo>
                      <a:pt x="8440" y="0"/>
                    </a:lnTo>
                  </a:path>
                </a:pathLst>
              </a:custGeom>
              <a:noFill/>
              <a:ln w="1085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60" name="Google Shape;3981;p33">
                <a:extLst>
                  <a:ext uri="{FF2B5EF4-FFF2-40B4-BE49-F238E27FC236}">
                    <a16:creationId xmlns:a16="http://schemas.microsoft.com/office/drawing/2014/main" id="{68FC4C52-3C4A-62FC-5AFB-F147E1FDF8FF}"/>
                  </a:ext>
                </a:extLst>
              </p:cNvPr>
              <p:cNvSpPr/>
              <p:nvPr/>
            </p:nvSpPr>
            <p:spPr>
              <a:xfrm>
                <a:off x="5448475" y="4153600"/>
                <a:ext cx="212675" cy="111775"/>
              </a:xfrm>
              <a:custGeom>
                <a:avLst/>
                <a:gdLst/>
                <a:ahLst/>
                <a:cxnLst/>
                <a:rect l="l" t="t" r="r" b="b"/>
                <a:pathLst>
                  <a:path w="8507" h="4471" fill="none" extrusionOk="0">
                    <a:moveTo>
                      <a:pt x="1" y="4470"/>
                    </a:moveTo>
                    <a:lnTo>
                      <a:pt x="8507" y="0"/>
                    </a:lnTo>
                  </a:path>
                </a:pathLst>
              </a:custGeom>
              <a:noFill/>
              <a:ln w="1085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61" name="Google Shape;3982;p33">
                <a:extLst>
                  <a:ext uri="{FF2B5EF4-FFF2-40B4-BE49-F238E27FC236}">
                    <a16:creationId xmlns:a16="http://schemas.microsoft.com/office/drawing/2014/main" id="{280CC576-7D33-A7F5-0A4E-C9F308B2C2C4}"/>
                  </a:ext>
                </a:extLst>
              </p:cNvPr>
              <p:cNvSpPr/>
              <p:nvPr/>
            </p:nvSpPr>
            <p:spPr>
              <a:xfrm>
                <a:off x="5448475" y="4262850"/>
                <a:ext cx="212675" cy="111750"/>
              </a:xfrm>
              <a:custGeom>
                <a:avLst/>
                <a:gdLst/>
                <a:ahLst/>
                <a:cxnLst/>
                <a:rect l="l" t="t" r="r" b="b"/>
                <a:pathLst>
                  <a:path w="8507" h="4470" fill="none" extrusionOk="0">
                    <a:moveTo>
                      <a:pt x="1" y="4470"/>
                    </a:moveTo>
                    <a:lnTo>
                      <a:pt x="8507" y="0"/>
                    </a:lnTo>
                  </a:path>
                </a:pathLst>
              </a:custGeom>
              <a:noFill/>
              <a:ln w="1085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62" name="Google Shape;3983;p33">
                <a:extLst>
                  <a:ext uri="{FF2B5EF4-FFF2-40B4-BE49-F238E27FC236}">
                    <a16:creationId xmlns:a16="http://schemas.microsoft.com/office/drawing/2014/main" id="{E622C6A0-BA1A-826F-67D3-257FD2A5E8C7}"/>
                  </a:ext>
                </a:extLst>
              </p:cNvPr>
              <p:cNvSpPr/>
              <p:nvPr/>
            </p:nvSpPr>
            <p:spPr>
              <a:xfrm>
                <a:off x="5441800" y="4426500"/>
                <a:ext cx="63400" cy="166175"/>
              </a:xfrm>
              <a:custGeom>
                <a:avLst/>
                <a:gdLst/>
                <a:ahLst/>
                <a:cxnLst/>
                <a:rect l="l" t="t" r="r" b="b"/>
                <a:pathLst>
                  <a:path w="2536" h="6647" extrusionOk="0">
                    <a:moveTo>
                      <a:pt x="2441" y="1"/>
                    </a:moveTo>
                    <a:cubicBezTo>
                      <a:pt x="2402" y="1"/>
                      <a:pt x="2355" y="19"/>
                      <a:pt x="2302" y="59"/>
                    </a:cubicBezTo>
                    <a:lnTo>
                      <a:pt x="34" y="1560"/>
                    </a:lnTo>
                    <a:cubicBezTo>
                      <a:pt x="34" y="1593"/>
                      <a:pt x="1" y="1627"/>
                      <a:pt x="1" y="1693"/>
                    </a:cubicBezTo>
                    <a:cubicBezTo>
                      <a:pt x="1" y="2227"/>
                      <a:pt x="34" y="5596"/>
                      <a:pt x="34" y="6530"/>
                    </a:cubicBezTo>
                    <a:cubicBezTo>
                      <a:pt x="34" y="6595"/>
                      <a:pt x="91" y="6646"/>
                      <a:pt x="158" y="6646"/>
                    </a:cubicBezTo>
                    <a:cubicBezTo>
                      <a:pt x="194" y="6646"/>
                      <a:pt x="233" y="6632"/>
                      <a:pt x="268" y="6597"/>
                    </a:cubicBezTo>
                    <a:lnTo>
                      <a:pt x="2469" y="5296"/>
                    </a:lnTo>
                    <a:cubicBezTo>
                      <a:pt x="2502" y="5263"/>
                      <a:pt x="2536" y="5229"/>
                      <a:pt x="2536" y="5162"/>
                    </a:cubicBezTo>
                    <a:lnTo>
                      <a:pt x="2536" y="125"/>
                    </a:lnTo>
                    <a:cubicBezTo>
                      <a:pt x="2536" y="45"/>
                      <a:pt x="2499" y="1"/>
                      <a:pt x="2441"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263" name="Google Shape;3984;p33">
                <a:extLst>
                  <a:ext uri="{FF2B5EF4-FFF2-40B4-BE49-F238E27FC236}">
                    <a16:creationId xmlns:a16="http://schemas.microsoft.com/office/drawing/2014/main" id="{15FA8A79-4ADB-2718-EBA0-E1EF0F75DC5D}"/>
                  </a:ext>
                </a:extLst>
              </p:cNvPr>
              <p:cNvSpPr/>
              <p:nvPr/>
            </p:nvSpPr>
            <p:spPr>
              <a:xfrm>
                <a:off x="5523525" y="4380625"/>
                <a:ext cx="63400" cy="166175"/>
              </a:xfrm>
              <a:custGeom>
                <a:avLst/>
                <a:gdLst/>
                <a:ahLst/>
                <a:cxnLst/>
                <a:rect l="l" t="t" r="r" b="b"/>
                <a:pathLst>
                  <a:path w="2536" h="6647" extrusionOk="0">
                    <a:moveTo>
                      <a:pt x="2419" y="1"/>
                    </a:moveTo>
                    <a:cubicBezTo>
                      <a:pt x="2374" y="1"/>
                      <a:pt x="2322" y="20"/>
                      <a:pt x="2269" y="59"/>
                    </a:cubicBezTo>
                    <a:lnTo>
                      <a:pt x="34" y="1560"/>
                    </a:lnTo>
                    <a:cubicBezTo>
                      <a:pt x="34" y="1594"/>
                      <a:pt x="1" y="1627"/>
                      <a:pt x="1" y="1694"/>
                    </a:cubicBezTo>
                    <a:cubicBezTo>
                      <a:pt x="1" y="2227"/>
                      <a:pt x="34" y="5596"/>
                      <a:pt x="34" y="6530"/>
                    </a:cubicBezTo>
                    <a:cubicBezTo>
                      <a:pt x="34" y="6596"/>
                      <a:pt x="91" y="6647"/>
                      <a:pt x="149" y="6647"/>
                    </a:cubicBezTo>
                    <a:cubicBezTo>
                      <a:pt x="180" y="6647"/>
                      <a:pt x="211" y="6632"/>
                      <a:pt x="234" y="6597"/>
                    </a:cubicBezTo>
                    <a:lnTo>
                      <a:pt x="2436" y="5296"/>
                    </a:lnTo>
                    <a:cubicBezTo>
                      <a:pt x="2502" y="5263"/>
                      <a:pt x="2536" y="5230"/>
                      <a:pt x="2536" y="5196"/>
                    </a:cubicBezTo>
                    <a:lnTo>
                      <a:pt x="2536" y="126"/>
                    </a:lnTo>
                    <a:cubicBezTo>
                      <a:pt x="2536" y="45"/>
                      <a:pt x="2487" y="1"/>
                      <a:pt x="2419"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264" name="Google Shape;3985;p33">
                <a:extLst>
                  <a:ext uri="{FF2B5EF4-FFF2-40B4-BE49-F238E27FC236}">
                    <a16:creationId xmlns:a16="http://schemas.microsoft.com/office/drawing/2014/main" id="{2A2107F2-31D8-CDBA-78A4-3DB5A61416CF}"/>
                  </a:ext>
                </a:extLst>
              </p:cNvPr>
              <p:cNvSpPr/>
              <p:nvPr/>
            </p:nvSpPr>
            <p:spPr>
              <a:xfrm>
                <a:off x="5604425" y="4334975"/>
                <a:ext cx="63400" cy="165950"/>
              </a:xfrm>
              <a:custGeom>
                <a:avLst/>
                <a:gdLst/>
                <a:ahLst/>
                <a:cxnLst/>
                <a:rect l="l" t="t" r="r" b="b"/>
                <a:pathLst>
                  <a:path w="2536" h="6638" extrusionOk="0">
                    <a:moveTo>
                      <a:pt x="2427" y="1"/>
                    </a:moveTo>
                    <a:cubicBezTo>
                      <a:pt x="2391" y="1"/>
                      <a:pt x="2349" y="16"/>
                      <a:pt x="2302" y="50"/>
                    </a:cubicBezTo>
                    <a:lnTo>
                      <a:pt x="34" y="1552"/>
                    </a:lnTo>
                    <a:cubicBezTo>
                      <a:pt x="0" y="1585"/>
                      <a:pt x="0" y="1618"/>
                      <a:pt x="0" y="1685"/>
                    </a:cubicBezTo>
                    <a:cubicBezTo>
                      <a:pt x="0" y="2219"/>
                      <a:pt x="34" y="5588"/>
                      <a:pt x="34" y="6522"/>
                    </a:cubicBezTo>
                    <a:cubicBezTo>
                      <a:pt x="34" y="6587"/>
                      <a:pt x="90" y="6638"/>
                      <a:pt x="157" y="6638"/>
                    </a:cubicBezTo>
                    <a:cubicBezTo>
                      <a:pt x="193" y="6638"/>
                      <a:pt x="232" y="6623"/>
                      <a:pt x="267" y="6589"/>
                    </a:cubicBezTo>
                    <a:lnTo>
                      <a:pt x="2469" y="5288"/>
                    </a:lnTo>
                    <a:cubicBezTo>
                      <a:pt x="2502" y="5254"/>
                      <a:pt x="2535" y="5221"/>
                      <a:pt x="2535" y="5187"/>
                    </a:cubicBezTo>
                    <a:lnTo>
                      <a:pt x="2535" y="117"/>
                    </a:lnTo>
                    <a:cubicBezTo>
                      <a:pt x="2535" y="52"/>
                      <a:pt x="2493" y="1"/>
                      <a:pt x="2427"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265" name="Google Shape;3986;p33">
                <a:extLst>
                  <a:ext uri="{FF2B5EF4-FFF2-40B4-BE49-F238E27FC236}">
                    <a16:creationId xmlns:a16="http://schemas.microsoft.com/office/drawing/2014/main" id="{4F2DE088-EFC9-E7B9-A17A-F570296CF6E1}"/>
                  </a:ext>
                </a:extLst>
              </p:cNvPr>
              <p:cNvSpPr/>
              <p:nvPr/>
            </p:nvSpPr>
            <p:spPr>
              <a:xfrm>
                <a:off x="5441800" y="4425450"/>
                <a:ext cx="63400" cy="168475"/>
              </a:xfrm>
              <a:custGeom>
                <a:avLst/>
                <a:gdLst/>
                <a:ahLst/>
                <a:cxnLst/>
                <a:rect l="l" t="t" r="r" b="b"/>
                <a:pathLst>
                  <a:path w="2536" h="6739" fill="none" extrusionOk="0">
                    <a:moveTo>
                      <a:pt x="1" y="1735"/>
                    </a:moveTo>
                    <a:cubicBezTo>
                      <a:pt x="1" y="2269"/>
                      <a:pt x="34" y="5638"/>
                      <a:pt x="34" y="6572"/>
                    </a:cubicBezTo>
                    <a:cubicBezTo>
                      <a:pt x="34" y="6672"/>
                      <a:pt x="167" y="6739"/>
                      <a:pt x="268" y="6639"/>
                    </a:cubicBezTo>
                    <a:lnTo>
                      <a:pt x="2469" y="5338"/>
                    </a:lnTo>
                    <a:cubicBezTo>
                      <a:pt x="2502" y="5305"/>
                      <a:pt x="2536" y="5271"/>
                      <a:pt x="2536" y="5204"/>
                    </a:cubicBezTo>
                    <a:lnTo>
                      <a:pt x="2536" y="167"/>
                    </a:lnTo>
                    <a:cubicBezTo>
                      <a:pt x="2536" y="34"/>
                      <a:pt x="2436" y="1"/>
                      <a:pt x="2302" y="101"/>
                    </a:cubicBezTo>
                    <a:lnTo>
                      <a:pt x="34" y="1602"/>
                    </a:lnTo>
                    <a:cubicBezTo>
                      <a:pt x="34" y="1635"/>
                      <a:pt x="1" y="1669"/>
                      <a:pt x="1" y="1735"/>
                    </a:cubicBezTo>
                    <a:close/>
                  </a:path>
                </a:pathLst>
              </a:custGeom>
              <a:noFill/>
              <a:ln w="1085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66" name="Google Shape;3987;p33">
                <a:extLst>
                  <a:ext uri="{FF2B5EF4-FFF2-40B4-BE49-F238E27FC236}">
                    <a16:creationId xmlns:a16="http://schemas.microsoft.com/office/drawing/2014/main" id="{0B4E2692-191B-FA1C-5035-E0FF84DADEA1}"/>
                  </a:ext>
                </a:extLst>
              </p:cNvPr>
              <p:cNvSpPr/>
              <p:nvPr/>
            </p:nvSpPr>
            <p:spPr>
              <a:xfrm>
                <a:off x="5523525" y="4379600"/>
                <a:ext cx="63400" cy="168475"/>
              </a:xfrm>
              <a:custGeom>
                <a:avLst/>
                <a:gdLst/>
                <a:ahLst/>
                <a:cxnLst/>
                <a:rect l="l" t="t" r="r" b="b"/>
                <a:pathLst>
                  <a:path w="2536" h="6739" fill="none" extrusionOk="0">
                    <a:moveTo>
                      <a:pt x="1" y="1735"/>
                    </a:moveTo>
                    <a:cubicBezTo>
                      <a:pt x="1" y="2268"/>
                      <a:pt x="34" y="5637"/>
                      <a:pt x="34" y="6571"/>
                    </a:cubicBezTo>
                    <a:cubicBezTo>
                      <a:pt x="34" y="6672"/>
                      <a:pt x="167" y="6738"/>
                      <a:pt x="234" y="6638"/>
                    </a:cubicBezTo>
                    <a:lnTo>
                      <a:pt x="2436" y="5337"/>
                    </a:lnTo>
                    <a:cubicBezTo>
                      <a:pt x="2502" y="5304"/>
                      <a:pt x="2536" y="5271"/>
                      <a:pt x="2536" y="5237"/>
                    </a:cubicBezTo>
                    <a:lnTo>
                      <a:pt x="2536" y="167"/>
                    </a:lnTo>
                    <a:cubicBezTo>
                      <a:pt x="2536" y="33"/>
                      <a:pt x="2402" y="0"/>
                      <a:pt x="2269" y="100"/>
                    </a:cubicBezTo>
                    <a:lnTo>
                      <a:pt x="34" y="1601"/>
                    </a:lnTo>
                    <a:cubicBezTo>
                      <a:pt x="34" y="1635"/>
                      <a:pt x="1" y="1668"/>
                      <a:pt x="1" y="1735"/>
                    </a:cubicBezTo>
                    <a:close/>
                  </a:path>
                </a:pathLst>
              </a:custGeom>
              <a:noFill/>
              <a:ln w="1085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67" name="Google Shape;3988;p33">
                <a:extLst>
                  <a:ext uri="{FF2B5EF4-FFF2-40B4-BE49-F238E27FC236}">
                    <a16:creationId xmlns:a16="http://schemas.microsoft.com/office/drawing/2014/main" id="{9FDE549B-A979-5A32-26A6-4A2ECCD2403E}"/>
                  </a:ext>
                </a:extLst>
              </p:cNvPr>
              <p:cNvSpPr/>
              <p:nvPr/>
            </p:nvSpPr>
            <p:spPr>
              <a:xfrm>
                <a:off x="5604425" y="4333725"/>
                <a:ext cx="63400" cy="168475"/>
              </a:xfrm>
              <a:custGeom>
                <a:avLst/>
                <a:gdLst/>
                <a:ahLst/>
                <a:cxnLst/>
                <a:rect l="l" t="t" r="r" b="b"/>
                <a:pathLst>
                  <a:path w="2536" h="6739" fill="none" extrusionOk="0">
                    <a:moveTo>
                      <a:pt x="0" y="1735"/>
                    </a:moveTo>
                    <a:cubicBezTo>
                      <a:pt x="0" y="2269"/>
                      <a:pt x="34" y="5638"/>
                      <a:pt x="34" y="6572"/>
                    </a:cubicBezTo>
                    <a:cubicBezTo>
                      <a:pt x="34" y="6672"/>
                      <a:pt x="167" y="6739"/>
                      <a:pt x="267" y="6639"/>
                    </a:cubicBezTo>
                    <a:lnTo>
                      <a:pt x="2469" y="5338"/>
                    </a:lnTo>
                    <a:cubicBezTo>
                      <a:pt x="2502" y="5304"/>
                      <a:pt x="2535" y="5271"/>
                      <a:pt x="2535" y="5237"/>
                    </a:cubicBezTo>
                    <a:lnTo>
                      <a:pt x="2535" y="167"/>
                    </a:lnTo>
                    <a:cubicBezTo>
                      <a:pt x="2535" y="67"/>
                      <a:pt x="2435" y="0"/>
                      <a:pt x="2302" y="100"/>
                    </a:cubicBezTo>
                    <a:lnTo>
                      <a:pt x="34" y="1602"/>
                    </a:lnTo>
                    <a:cubicBezTo>
                      <a:pt x="0" y="1635"/>
                      <a:pt x="0" y="1668"/>
                      <a:pt x="0" y="1735"/>
                    </a:cubicBezTo>
                    <a:close/>
                  </a:path>
                </a:pathLst>
              </a:custGeom>
              <a:noFill/>
              <a:ln w="1085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68" name="Google Shape;3989;p33">
                <a:extLst>
                  <a:ext uri="{FF2B5EF4-FFF2-40B4-BE49-F238E27FC236}">
                    <a16:creationId xmlns:a16="http://schemas.microsoft.com/office/drawing/2014/main" id="{F4271069-CFD0-2370-BEC6-CB4B4FD862A4}"/>
                  </a:ext>
                </a:extLst>
              </p:cNvPr>
              <p:cNvSpPr/>
              <p:nvPr/>
            </p:nvSpPr>
            <p:spPr>
              <a:xfrm>
                <a:off x="4237075" y="3467725"/>
                <a:ext cx="1045475" cy="383200"/>
              </a:xfrm>
              <a:custGeom>
                <a:avLst/>
                <a:gdLst/>
                <a:ahLst/>
                <a:cxnLst/>
                <a:rect l="l" t="t" r="r" b="b"/>
                <a:pathLst>
                  <a:path w="41819" h="15328" extrusionOk="0">
                    <a:moveTo>
                      <a:pt x="12669" y="1"/>
                    </a:moveTo>
                    <a:cubicBezTo>
                      <a:pt x="7283" y="1"/>
                      <a:pt x="1128" y="2179"/>
                      <a:pt x="656" y="5453"/>
                    </a:cubicBezTo>
                    <a:cubicBezTo>
                      <a:pt x="144" y="9038"/>
                      <a:pt x="0" y="15327"/>
                      <a:pt x="6505" y="15327"/>
                    </a:cubicBezTo>
                    <a:cubicBezTo>
                      <a:pt x="6778" y="15327"/>
                      <a:pt x="7063" y="15316"/>
                      <a:pt x="7361" y="15293"/>
                    </a:cubicBezTo>
                    <a:cubicBezTo>
                      <a:pt x="14732" y="14760"/>
                      <a:pt x="32812" y="15026"/>
                      <a:pt x="35147" y="14760"/>
                    </a:cubicBezTo>
                    <a:cubicBezTo>
                      <a:pt x="37449" y="14526"/>
                      <a:pt x="39784" y="9956"/>
                      <a:pt x="39784" y="9956"/>
                    </a:cubicBezTo>
                    <a:cubicBezTo>
                      <a:pt x="39784" y="9956"/>
                      <a:pt x="41818" y="3418"/>
                      <a:pt x="40051" y="2050"/>
                    </a:cubicBezTo>
                    <a:cubicBezTo>
                      <a:pt x="38249" y="683"/>
                      <a:pt x="20503" y="783"/>
                      <a:pt x="14732" y="116"/>
                    </a:cubicBezTo>
                    <a:cubicBezTo>
                      <a:pt x="14067" y="38"/>
                      <a:pt x="13375" y="1"/>
                      <a:pt x="12669"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269" name="Google Shape;3990;p33">
                <a:extLst>
                  <a:ext uri="{FF2B5EF4-FFF2-40B4-BE49-F238E27FC236}">
                    <a16:creationId xmlns:a16="http://schemas.microsoft.com/office/drawing/2014/main" id="{F1E2C38F-7CAE-5E86-527E-B5E4FFA14533}"/>
                  </a:ext>
                </a:extLst>
              </p:cNvPr>
              <p:cNvSpPr/>
              <p:nvPr/>
            </p:nvSpPr>
            <p:spPr>
              <a:xfrm>
                <a:off x="4236775" y="3453925"/>
                <a:ext cx="1045775" cy="410325"/>
              </a:xfrm>
              <a:custGeom>
                <a:avLst/>
                <a:gdLst/>
                <a:ahLst/>
                <a:cxnLst/>
                <a:rect l="l" t="t" r="r" b="b"/>
                <a:pathLst>
                  <a:path w="41831" h="16413" fill="none" extrusionOk="0">
                    <a:moveTo>
                      <a:pt x="39796" y="10508"/>
                    </a:moveTo>
                    <a:cubicBezTo>
                      <a:pt x="39796" y="10508"/>
                      <a:pt x="41830" y="3970"/>
                      <a:pt x="40063" y="2602"/>
                    </a:cubicBezTo>
                    <a:cubicBezTo>
                      <a:pt x="38261" y="1235"/>
                      <a:pt x="20515" y="1335"/>
                      <a:pt x="14744" y="668"/>
                    </a:cubicBezTo>
                    <a:cubicBezTo>
                      <a:pt x="9007" y="1"/>
                      <a:pt x="1201" y="2302"/>
                      <a:pt x="668" y="6005"/>
                    </a:cubicBezTo>
                    <a:cubicBezTo>
                      <a:pt x="134" y="9741"/>
                      <a:pt x="1" y="16412"/>
                      <a:pt x="7373" y="15845"/>
                    </a:cubicBezTo>
                    <a:cubicBezTo>
                      <a:pt x="14744" y="15312"/>
                      <a:pt x="32824" y="15578"/>
                      <a:pt x="35159" y="15312"/>
                    </a:cubicBezTo>
                    <a:cubicBezTo>
                      <a:pt x="37461" y="15078"/>
                      <a:pt x="39796" y="10508"/>
                      <a:pt x="39796" y="10508"/>
                    </a:cubicBezTo>
                    <a:close/>
                  </a:path>
                </a:pathLst>
              </a:custGeom>
              <a:noFill/>
              <a:ln w="1085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70" name="Google Shape;3991;p33">
                <a:extLst>
                  <a:ext uri="{FF2B5EF4-FFF2-40B4-BE49-F238E27FC236}">
                    <a16:creationId xmlns:a16="http://schemas.microsoft.com/office/drawing/2014/main" id="{2FF20DBD-98F0-073A-FF07-B5FB557D459A}"/>
                  </a:ext>
                </a:extLst>
              </p:cNvPr>
              <p:cNvSpPr/>
              <p:nvPr/>
            </p:nvSpPr>
            <p:spPr>
              <a:xfrm>
                <a:off x="4521975" y="3107000"/>
                <a:ext cx="1064125" cy="227700"/>
              </a:xfrm>
              <a:custGeom>
                <a:avLst/>
                <a:gdLst/>
                <a:ahLst/>
                <a:cxnLst/>
                <a:rect l="l" t="t" r="r" b="b"/>
                <a:pathLst>
                  <a:path w="42565" h="9108" fill="none" extrusionOk="0">
                    <a:moveTo>
                      <a:pt x="42564" y="9107"/>
                    </a:moveTo>
                    <a:lnTo>
                      <a:pt x="40496" y="535"/>
                    </a:lnTo>
                    <a:lnTo>
                      <a:pt x="1" y="1"/>
                    </a:lnTo>
                  </a:path>
                </a:pathLst>
              </a:custGeom>
              <a:noFill/>
              <a:ln w="1085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71" name="Google Shape;3992;p33">
                <a:extLst>
                  <a:ext uri="{FF2B5EF4-FFF2-40B4-BE49-F238E27FC236}">
                    <a16:creationId xmlns:a16="http://schemas.microsoft.com/office/drawing/2014/main" id="{C886B5AD-6E85-9E1A-999A-2290D7733E84}"/>
                  </a:ext>
                </a:extLst>
              </p:cNvPr>
              <p:cNvSpPr/>
              <p:nvPr/>
            </p:nvSpPr>
            <p:spPr>
              <a:xfrm>
                <a:off x="4290150" y="2525250"/>
                <a:ext cx="471200" cy="609850"/>
              </a:xfrm>
              <a:custGeom>
                <a:avLst/>
                <a:gdLst/>
                <a:ahLst/>
                <a:cxnLst/>
                <a:rect l="l" t="t" r="r" b="b"/>
                <a:pathLst>
                  <a:path w="18848" h="24394" extrusionOk="0">
                    <a:moveTo>
                      <a:pt x="18847" y="23571"/>
                    </a:moveTo>
                    <a:lnTo>
                      <a:pt x="18847" y="23571"/>
                    </a:lnTo>
                    <a:cubicBezTo>
                      <a:pt x="18847" y="23571"/>
                      <a:pt x="18847" y="23571"/>
                      <a:pt x="18847" y="23571"/>
                    </a:cubicBezTo>
                    <a:close/>
                    <a:moveTo>
                      <a:pt x="12592" y="0"/>
                    </a:moveTo>
                    <a:cubicBezTo>
                      <a:pt x="11397" y="0"/>
                      <a:pt x="10508" y="288"/>
                      <a:pt x="10508" y="288"/>
                    </a:cubicBezTo>
                    <a:lnTo>
                      <a:pt x="0" y="4558"/>
                    </a:lnTo>
                    <a:cubicBezTo>
                      <a:pt x="167" y="7226"/>
                      <a:pt x="2169" y="8927"/>
                      <a:pt x="2169" y="8927"/>
                    </a:cubicBezTo>
                    <a:cubicBezTo>
                      <a:pt x="2169" y="8927"/>
                      <a:pt x="9908" y="5191"/>
                      <a:pt x="11542" y="5058"/>
                    </a:cubicBezTo>
                    <a:cubicBezTo>
                      <a:pt x="11624" y="5051"/>
                      <a:pt x="11702" y="5048"/>
                      <a:pt x="11778" y="5048"/>
                    </a:cubicBezTo>
                    <a:cubicBezTo>
                      <a:pt x="13664" y="5048"/>
                      <a:pt x="13910" y="6959"/>
                      <a:pt x="13910" y="6959"/>
                    </a:cubicBezTo>
                    <a:lnTo>
                      <a:pt x="14077" y="23971"/>
                    </a:lnTo>
                    <a:cubicBezTo>
                      <a:pt x="14863" y="24280"/>
                      <a:pt x="15566" y="24393"/>
                      <a:pt x="16177" y="24393"/>
                    </a:cubicBezTo>
                    <a:cubicBezTo>
                      <a:pt x="17827" y="24393"/>
                      <a:pt x="18793" y="23569"/>
                      <a:pt x="18845" y="23569"/>
                    </a:cubicBezTo>
                    <a:cubicBezTo>
                      <a:pt x="18846" y="23569"/>
                      <a:pt x="18847" y="23570"/>
                      <a:pt x="18847" y="23571"/>
                    </a:cubicBezTo>
                    <a:lnTo>
                      <a:pt x="18847" y="23571"/>
                    </a:lnTo>
                    <a:lnTo>
                      <a:pt x="18547" y="5692"/>
                    </a:lnTo>
                    <a:cubicBezTo>
                      <a:pt x="17699" y="877"/>
                      <a:pt x="14679" y="0"/>
                      <a:pt x="12592"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272" name="Google Shape;3993;p33">
                <a:extLst>
                  <a:ext uri="{FF2B5EF4-FFF2-40B4-BE49-F238E27FC236}">
                    <a16:creationId xmlns:a16="http://schemas.microsoft.com/office/drawing/2014/main" id="{6BFE2F60-EF76-98DE-F01F-BA92559836DC}"/>
                  </a:ext>
                </a:extLst>
              </p:cNvPr>
              <p:cNvSpPr/>
              <p:nvPr/>
            </p:nvSpPr>
            <p:spPr>
              <a:xfrm>
                <a:off x="4290150" y="2478225"/>
                <a:ext cx="471200" cy="675500"/>
              </a:xfrm>
              <a:custGeom>
                <a:avLst/>
                <a:gdLst/>
                <a:ahLst/>
                <a:cxnLst/>
                <a:rect l="l" t="t" r="r" b="b"/>
                <a:pathLst>
                  <a:path w="18848" h="27020" fill="none" extrusionOk="0">
                    <a:moveTo>
                      <a:pt x="14077" y="25852"/>
                    </a:moveTo>
                    <a:lnTo>
                      <a:pt x="13910" y="8840"/>
                    </a:lnTo>
                    <a:cubicBezTo>
                      <a:pt x="13910" y="8840"/>
                      <a:pt x="13644" y="6772"/>
                      <a:pt x="11542" y="6939"/>
                    </a:cubicBezTo>
                    <a:cubicBezTo>
                      <a:pt x="9908" y="7072"/>
                      <a:pt x="2169" y="10808"/>
                      <a:pt x="2169" y="10808"/>
                    </a:cubicBezTo>
                    <a:cubicBezTo>
                      <a:pt x="2169" y="10808"/>
                      <a:pt x="167" y="9107"/>
                      <a:pt x="0" y="6439"/>
                    </a:cubicBezTo>
                    <a:lnTo>
                      <a:pt x="10508" y="2169"/>
                    </a:lnTo>
                    <a:cubicBezTo>
                      <a:pt x="10508" y="2169"/>
                      <a:pt x="17213" y="1"/>
                      <a:pt x="18547" y="7573"/>
                    </a:cubicBezTo>
                    <a:lnTo>
                      <a:pt x="18847" y="25452"/>
                    </a:lnTo>
                    <a:cubicBezTo>
                      <a:pt x="18847" y="25385"/>
                      <a:pt x="17046" y="27020"/>
                      <a:pt x="14077" y="25852"/>
                    </a:cubicBezTo>
                    <a:close/>
                  </a:path>
                </a:pathLst>
              </a:custGeom>
              <a:noFill/>
              <a:ln w="1085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73" name="Google Shape;3994;p33">
                <a:extLst>
                  <a:ext uri="{FF2B5EF4-FFF2-40B4-BE49-F238E27FC236}">
                    <a16:creationId xmlns:a16="http://schemas.microsoft.com/office/drawing/2014/main" id="{3D266EB8-3A97-5B56-6A4B-BE0D670082BB}"/>
                  </a:ext>
                </a:extLst>
              </p:cNvPr>
              <p:cNvSpPr/>
              <p:nvPr/>
            </p:nvSpPr>
            <p:spPr>
              <a:xfrm>
                <a:off x="4552825" y="2531600"/>
                <a:ext cx="25900" cy="120100"/>
              </a:xfrm>
              <a:custGeom>
                <a:avLst/>
                <a:gdLst/>
                <a:ahLst/>
                <a:cxnLst/>
                <a:rect l="l" t="t" r="r" b="b"/>
                <a:pathLst>
                  <a:path w="1036" h="4804" fill="none" extrusionOk="0">
                    <a:moveTo>
                      <a:pt x="1035" y="4804"/>
                    </a:moveTo>
                    <a:lnTo>
                      <a:pt x="1" y="0"/>
                    </a:lnTo>
                  </a:path>
                </a:pathLst>
              </a:custGeom>
              <a:noFill/>
              <a:ln w="1085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74" name="Google Shape;3995;p33">
                <a:extLst>
                  <a:ext uri="{FF2B5EF4-FFF2-40B4-BE49-F238E27FC236}">
                    <a16:creationId xmlns:a16="http://schemas.microsoft.com/office/drawing/2014/main" id="{38EECC05-F626-BED5-EF39-08248E254389}"/>
                  </a:ext>
                </a:extLst>
              </p:cNvPr>
              <p:cNvSpPr/>
              <p:nvPr/>
            </p:nvSpPr>
            <p:spPr>
              <a:xfrm>
                <a:off x="4616225" y="2549950"/>
                <a:ext cx="65900" cy="106775"/>
              </a:xfrm>
              <a:custGeom>
                <a:avLst/>
                <a:gdLst/>
                <a:ahLst/>
                <a:cxnLst/>
                <a:rect l="l" t="t" r="r" b="b"/>
                <a:pathLst>
                  <a:path w="2636" h="4271" fill="none" extrusionOk="0">
                    <a:moveTo>
                      <a:pt x="0" y="4270"/>
                    </a:moveTo>
                    <a:lnTo>
                      <a:pt x="2635" y="0"/>
                    </a:lnTo>
                  </a:path>
                </a:pathLst>
              </a:custGeom>
              <a:noFill/>
              <a:ln w="1085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75" name="Google Shape;3996;p33">
                <a:extLst>
                  <a:ext uri="{FF2B5EF4-FFF2-40B4-BE49-F238E27FC236}">
                    <a16:creationId xmlns:a16="http://schemas.microsoft.com/office/drawing/2014/main" id="{2075F5BB-29B0-478E-BBCA-F073E2601225}"/>
                  </a:ext>
                </a:extLst>
              </p:cNvPr>
              <p:cNvSpPr/>
              <p:nvPr/>
            </p:nvSpPr>
            <p:spPr>
              <a:xfrm>
                <a:off x="4598700" y="2529100"/>
                <a:ext cx="16700" cy="122600"/>
              </a:xfrm>
              <a:custGeom>
                <a:avLst/>
                <a:gdLst/>
                <a:ahLst/>
                <a:cxnLst/>
                <a:rect l="l" t="t" r="r" b="b"/>
                <a:pathLst>
                  <a:path w="668" h="4904" fill="none" extrusionOk="0">
                    <a:moveTo>
                      <a:pt x="1" y="4904"/>
                    </a:moveTo>
                    <a:lnTo>
                      <a:pt x="668" y="0"/>
                    </a:lnTo>
                  </a:path>
                </a:pathLst>
              </a:custGeom>
              <a:noFill/>
              <a:ln w="1085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76" name="Google Shape;3997;p33">
                <a:extLst>
                  <a:ext uri="{FF2B5EF4-FFF2-40B4-BE49-F238E27FC236}">
                    <a16:creationId xmlns:a16="http://schemas.microsoft.com/office/drawing/2014/main" id="{692C5BAA-2713-1172-8A0F-82AB68B3D318}"/>
                  </a:ext>
                </a:extLst>
              </p:cNvPr>
              <p:cNvSpPr/>
              <p:nvPr/>
            </p:nvSpPr>
            <p:spPr>
              <a:xfrm>
                <a:off x="4628725" y="2599975"/>
                <a:ext cx="98425" cy="76750"/>
              </a:xfrm>
              <a:custGeom>
                <a:avLst/>
                <a:gdLst/>
                <a:ahLst/>
                <a:cxnLst/>
                <a:rect l="l" t="t" r="r" b="b"/>
                <a:pathLst>
                  <a:path w="3937" h="3070" fill="none" extrusionOk="0">
                    <a:moveTo>
                      <a:pt x="0" y="3070"/>
                    </a:moveTo>
                    <a:lnTo>
                      <a:pt x="3937" y="1"/>
                    </a:lnTo>
                  </a:path>
                </a:pathLst>
              </a:custGeom>
              <a:noFill/>
              <a:ln w="1085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77" name="Google Shape;3998;p33">
                <a:extLst>
                  <a:ext uri="{FF2B5EF4-FFF2-40B4-BE49-F238E27FC236}">
                    <a16:creationId xmlns:a16="http://schemas.microsoft.com/office/drawing/2014/main" id="{81CF922B-BC10-E0F0-C5E0-348D56E0A6C4}"/>
                  </a:ext>
                </a:extLst>
              </p:cNvPr>
              <p:cNvSpPr/>
              <p:nvPr/>
            </p:nvSpPr>
            <p:spPr>
              <a:xfrm>
                <a:off x="4637900" y="2665850"/>
                <a:ext cx="115950" cy="33400"/>
              </a:xfrm>
              <a:custGeom>
                <a:avLst/>
                <a:gdLst/>
                <a:ahLst/>
                <a:cxnLst/>
                <a:rect l="l" t="t" r="r" b="b"/>
                <a:pathLst>
                  <a:path w="4638" h="1336" fill="none" extrusionOk="0">
                    <a:moveTo>
                      <a:pt x="0" y="1335"/>
                    </a:moveTo>
                    <a:lnTo>
                      <a:pt x="4637" y="1"/>
                    </a:lnTo>
                  </a:path>
                </a:pathLst>
              </a:custGeom>
              <a:noFill/>
              <a:ln w="1085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grpSp>
        <p:nvGrpSpPr>
          <p:cNvPr id="278" name="Google Shape;4161;p36">
            <a:extLst>
              <a:ext uri="{FF2B5EF4-FFF2-40B4-BE49-F238E27FC236}">
                <a16:creationId xmlns:a16="http://schemas.microsoft.com/office/drawing/2014/main" id="{FF1AC09B-2C78-88E0-A5E1-58919BC4D7C6}"/>
              </a:ext>
            </a:extLst>
          </p:cNvPr>
          <p:cNvGrpSpPr/>
          <p:nvPr/>
        </p:nvGrpSpPr>
        <p:grpSpPr>
          <a:xfrm rot="784419">
            <a:off x="10985899" y="4493378"/>
            <a:ext cx="1174867" cy="1545529"/>
            <a:chOff x="3866613" y="40163"/>
            <a:chExt cx="838922" cy="1006105"/>
          </a:xfrm>
        </p:grpSpPr>
        <p:sp>
          <p:nvSpPr>
            <p:cNvPr id="279" name="Google Shape;4162;p36">
              <a:extLst>
                <a:ext uri="{FF2B5EF4-FFF2-40B4-BE49-F238E27FC236}">
                  <a16:creationId xmlns:a16="http://schemas.microsoft.com/office/drawing/2014/main" id="{0AEEBE99-6DD3-168E-3C61-73F3C7ED473E}"/>
                </a:ext>
              </a:extLst>
            </p:cNvPr>
            <p:cNvSpPr/>
            <p:nvPr/>
          </p:nvSpPr>
          <p:spPr>
            <a:xfrm>
              <a:off x="3866613" y="40163"/>
              <a:ext cx="838922" cy="1006105"/>
            </a:xfrm>
            <a:custGeom>
              <a:avLst/>
              <a:gdLst/>
              <a:ahLst/>
              <a:cxnLst/>
              <a:rect l="l" t="t" r="r" b="b"/>
              <a:pathLst>
                <a:path w="27302" h="28909" extrusionOk="0">
                  <a:moveTo>
                    <a:pt x="12955" y="0"/>
                  </a:moveTo>
                  <a:cubicBezTo>
                    <a:pt x="12550" y="0"/>
                    <a:pt x="12169" y="107"/>
                    <a:pt x="11800" y="298"/>
                  </a:cubicBezTo>
                  <a:cubicBezTo>
                    <a:pt x="11323" y="572"/>
                    <a:pt x="10669" y="1095"/>
                    <a:pt x="9728" y="2881"/>
                  </a:cubicBezTo>
                  <a:cubicBezTo>
                    <a:pt x="8228" y="3441"/>
                    <a:pt x="6942" y="4417"/>
                    <a:pt x="6097" y="5727"/>
                  </a:cubicBezTo>
                  <a:cubicBezTo>
                    <a:pt x="6061" y="5775"/>
                    <a:pt x="6049" y="5822"/>
                    <a:pt x="6025" y="5846"/>
                  </a:cubicBezTo>
                  <a:lnTo>
                    <a:pt x="6001" y="5882"/>
                  </a:lnTo>
                  <a:cubicBezTo>
                    <a:pt x="5644" y="6465"/>
                    <a:pt x="5394" y="7060"/>
                    <a:pt x="5263" y="7668"/>
                  </a:cubicBezTo>
                  <a:cubicBezTo>
                    <a:pt x="5227" y="7680"/>
                    <a:pt x="5192" y="7680"/>
                    <a:pt x="5156" y="7692"/>
                  </a:cubicBezTo>
                  <a:cubicBezTo>
                    <a:pt x="5025" y="7727"/>
                    <a:pt x="4894" y="7775"/>
                    <a:pt x="4751" y="7811"/>
                  </a:cubicBezTo>
                  <a:cubicBezTo>
                    <a:pt x="4715" y="7834"/>
                    <a:pt x="4680" y="7846"/>
                    <a:pt x="4632" y="7858"/>
                  </a:cubicBezTo>
                  <a:lnTo>
                    <a:pt x="4620" y="7858"/>
                  </a:lnTo>
                  <a:cubicBezTo>
                    <a:pt x="4537" y="7906"/>
                    <a:pt x="4442" y="7930"/>
                    <a:pt x="4358" y="7977"/>
                  </a:cubicBezTo>
                  <a:cubicBezTo>
                    <a:pt x="4311" y="8013"/>
                    <a:pt x="4263" y="8025"/>
                    <a:pt x="4215" y="8049"/>
                  </a:cubicBezTo>
                  <a:cubicBezTo>
                    <a:pt x="4144" y="8096"/>
                    <a:pt x="4061" y="8144"/>
                    <a:pt x="3977" y="8203"/>
                  </a:cubicBezTo>
                  <a:lnTo>
                    <a:pt x="3965" y="8203"/>
                  </a:lnTo>
                  <a:cubicBezTo>
                    <a:pt x="3918" y="8227"/>
                    <a:pt x="3894" y="8251"/>
                    <a:pt x="3858" y="8275"/>
                  </a:cubicBezTo>
                  <a:cubicBezTo>
                    <a:pt x="3787" y="8334"/>
                    <a:pt x="3715" y="8382"/>
                    <a:pt x="3644" y="8454"/>
                  </a:cubicBezTo>
                  <a:cubicBezTo>
                    <a:pt x="3608" y="8465"/>
                    <a:pt x="3584" y="8501"/>
                    <a:pt x="3537" y="8549"/>
                  </a:cubicBezTo>
                  <a:lnTo>
                    <a:pt x="3489" y="8584"/>
                  </a:lnTo>
                  <a:lnTo>
                    <a:pt x="3465" y="8620"/>
                  </a:lnTo>
                  <a:cubicBezTo>
                    <a:pt x="3406" y="8680"/>
                    <a:pt x="3346" y="8751"/>
                    <a:pt x="3275" y="8811"/>
                  </a:cubicBezTo>
                  <a:cubicBezTo>
                    <a:pt x="3263" y="8846"/>
                    <a:pt x="3239" y="8858"/>
                    <a:pt x="3227" y="8882"/>
                  </a:cubicBezTo>
                  <a:cubicBezTo>
                    <a:pt x="3144" y="8977"/>
                    <a:pt x="3072" y="9073"/>
                    <a:pt x="3013" y="9168"/>
                  </a:cubicBezTo>
                  <a:cubicBezTo>
                    <a:pt x="3001" y="9180"/>
                    <a:pt x="3001" y="9204"/>
                    <a:pt x="2977" y="9216"/>
                  </a:cubicBezTo>
                  <a:cubicBezTo>
                    <a:pt x="2941" y="9287"/>
                    <a:pt x="2894" y="9358"/>
                    <a:pt x="2870" y="9442"/>
                  </a:cubicBezTo>
                  <a:cubicBezTo>
                    <a:pt x="2846" y="9454"/>
                    <a:pt x="2846" y="9466"/>
                    <a:pt x="2834" y="9501"/>
                  </a:cubicBezTo>
                  <a:cubicBezTo>
                    <a:pt x="2834" y="9513"/>
                    <a:pt x="2822" y="9513"/>
                    <a:pt x="2822" y="9525"/>
                  </a:cubicBezTo>
                  <a:lnTo>
                    <a:pt x="2775" y="9620"/>
                  </a:lnTo>
                  <a:cubicBezTo>
                    <a:pt x="2763" y="9632"/>
                    <a:pt x="2763" y="9656"/>
                    <a:pt x="2739" y="9680"/>
                  </a:cubicBezTo>
                  <a:cubicBezTo>
                    <a:pt x="2715" y="9751"/>
                    <a:pt x="2679" y="9835"/>
                    <a:pt x="2668" y="9918"/>
                  </a:cubicBezTo>
                  <a:cubicBezTo>
                    <a:pt x="2668" y="9930"/>
                    <a:pt x="2656" y="9954"/>
                    <a:pt x="2656" y="9978"/>
                  </a:cubicBezTo>
                  <a:cubicBezTo>
                    <a:pt x="2644" y="10037"/>
                    <a:pt x="2620" y="10097"/>
                    <a:pt x="2608" y="10168"/>
                  </a:cubicBezTo>
                  <a:cubicBezTo>
                    <a:pt x="2608" y="10192"/>
                    <a:pt x="2596" y="10216"/>
                    <a:pt x="2596" y="10239"/>
                  </a:cubicBezTo>
                  <a:cubicBezTo>
                    <a:pt x="2584" y="10299"/>
                    <a:pt x="2584" y="10370"/>
                    <a:pt x="2560" y="10430"/>
                  </a:cubicBezTo>
                  <a:lnTo>
                    <a:pt x="2560" y="10489"/>
                  </a:lnTo>
                  <a:lnTo>
                    <a:pt x="2560" y="10751"/>
                  </a:lnTo>
                  <a:lnTo>
                    <a:pt x="2560" y="10823"/>
                  </a:lnTo>
                  <a:cubicBezTo>
                    <a:pt x="2560" y="10882"/>
                    <a:pt x="2584" y="10954"/>
                    <a:pt x="2584" y="11013"/>
                  </a:cubicBezTo>
                  <a:cubicBezTo>
                    <a:pt x="2584" y="11049"/>
                    <a:pt x="2584" y="11061"/>
                    <a:pt x="2596" y="11085"/>
                  </a:cubicBezTo>
                  <a:cubicBezTo>
                    <a:pt x="2608" y="11180"/>
                    <a:pt x="2632" y="11251"/>
                    <a:pt x="2644" y="11347"/>
                  </a:cubicBezTo>
                  <a:cubicBezTo>
                    <a:pt x="2644" y="11359"/>
                    <a:pt x="2644" y="11371"/>
                    <a:pt x="2656" y="11382"/>
                  </a:cubicBezTo>
                  <a:cubicBezTo>
                    <a:pt x="2668" y="11442"/>
                    <a:pt x="2679" y="11525"/>
                    <a:pt x="2715" y="11597"/>
                  </a:cubicBezTo>
                  <a:cubicBezTo>
                    <a:pt x="2727" y="11621"/>
                    <a:pt x="2727" y="11644"/>
                    <a:pt x="2739" y="11668"/>
                  </a:cubicBezTo>
                  <a:cubicBezTo>
                    <a:pt x="2763" y="11728"/>
                    <a:pt x="2787" y="11787"/>
                    <a:pt x="2822" y="11847"/>
                  </a:cubicBezTo>
                  <a:cubicBezTo>
                    <a:pt x="2834" y="11859"/>
                    <a:pt x="2834" y="11894"/>
                    <a:pt x="2846" y="11906"/>
                  </a:cubicBezTo>
                  <a:cubicBezTo>
                    <a:pt x="2882" y="11978"/>
                    <a:pt x="2929" y="12061"/>
                    <a:pt x="2953" y="12144"/>
                  </a:cubicBezTo>
                  <a:cubicBezTo>
                    <a:pt x="2965" y="12156"/>
                    <a:pt x="2965" y="12192"/>
                    <a:pt x="2989" y="12204"/>
                  </a:cubicBezTo>
                  <a:cubicBezTo>
                    <a:pt x="3013" y="12264"/>
                    <a:pt x="3049" y="12323"/>
                    <a:pt x="3084" y="12383"/>
                  </a:cubicBezTo>
                  <a:cubicBezTo>
                    <a:pt x="3108" y="12418"/>
                    <a:pt x="3120" y="12430"/>
                    <a:pt x="3132" y="12442"/>
                  </a:cubicBezTo>
                  <a:cubicBezTo>
                    <a:pt x="3180" y="12514"/>
                    <a:pt x="3239" y="12597"/>
                    <a:pt x="3287" y="12656"/>
                  </a:cubicBezTo>
                  <a:cubicBezTo>
                    <a:pt x="3608" y="13085"/>
                    <a:pt x="4001" y="13466"/>
                    <a:pt x="4453" y="13787"/>
                  </a:cubicBezTo>
                  <a:cubicBezTo>
                    <a:pt x="4239" y="14145"/>
                    <a:pt x="4025" y="14478"/>
                    <a:pt x="3834" y="14811"/>
                  </a:cubicBezTo>
                  <a:cubicBezTo>
                    <a:pt x="3680" y="15050"/>
                    <a:pt x="3561" y="15300"/>
                    <a:pt x="3477" y="15550"/>
                  </a:cubicBezTo>
                  <a:cubicBezTo>
                    <a:pt x="2406" y="15823"/>
                    <a:pt x="1572" y="16240"/>
                    <a:pt x="989" y="16800"/>
                  </a:cubicBezTo>
                  <a:cubicBezTo>
                    <a:pt x="298" y="17478"/>
                    <a:pt x="1" y="18324"/>
                    <a:pt x="155" y="19157"/>
                  </a:cubicBezTo>
                  <a:cubicBezTo>
                    <a:pt x="191" y="19336"/>
                    <a:pt x="251" y="19693"/>
                    <a:pt x="453" y="20062"/>
                  </a:cubicBezTo>
                  <a:cubicBezTo>
                    <a:pt x="346" y="20515"/>
                    <a:pt x="286" y="20967"/>
                    <a:pt x="298" y="21443"/>
                  </a:cubicBezTo>
                  <a:cubicBezTo>
                    <a:pt x="334" y="23277"/>
                    <a:pt x="1215" y="25015"/>
                    <a:pt x="2715" y="26206"/>
                  </a:cubicBezTo>
                  <a:cubicBezTo>
                    <a:pt x="4263" y="27444"/>
                    <a:pt x="6847" y="28908"/>
                    <a:pt x="10323" y="28908"/>
                  </a:cubicBezTo>
                  <a:cubicBezTo>
                    <a:pt x="12181" y="28908"/>
                    <a:pt x="14098" y="28468"/>
                    <a:pt x="16014" y="27611"/>
                  </a:cubicBezTo>
                  <a:cubicBezTo>
                    <a:pt x="16550" y="27372"/>
                    <a:pt x="17074" y="27099"/>
                    <a:pt x="17586" y="26825"/>
                  </a:cubicBezTo>
                  <a:cubicBezTo>
                    <a:pt x="18312" y="26420"/>
                    <a:pt x="19027" y="25956"/>
                    <a:pt x="19693" y="25468"/>
                  </a:cubicBezTo>
                  <a:cubicBezTo>
                    <a:pt x="21896" y="23848"/>
                    <a:pt x="23706" y="21800"/>
                    <a:pt x="25039" y="19407"/>
                  </a:cubicBezTo>
                  <a:cubicBezTo>
                    <a:pt x="25670" y="18288"/>
                    <a:pt x="26170" y="17133"/>
                    <a:pt x="26528" y="15954"/>
                  </a:cubicBezTo>
                  <a:cubicBezTo>
                    <a:pt x="27087" y="14145"/>
                    <a:pt x="27302" y="12383"/>
                    <a:pt x="27123" y="10966"/>
                  </a:cubicBezTo>
                  <a:cubicBezTo>
                    <a:pt x="26980" y="9454"/>
                    <a:pt x="26492" y="8096"/>
                    <a:pt x="25742" y="6906"/>
                  </a:cubicBezTo>
                  <a:cubicBezTo>
                    <a:pt x="25563" y="6620"/>
                    <a:pt x="25373" y="6346"/>
                    <a:pt x="25158" y="6084"/>
                  </a:cubicBezTo>
                  <a:cubicBezTo>
                    <a:pt x="24897" y="5751"/>
                    <a:pt x="24599" y="5417"/>
                    <a:pt x="24265" y="5120"/>
                  </a:cubicBezTo>
                  <a:cubicBezTo>
                    <a:pt x="24194" y="5048"/>
                    <a:pt x="24099" y="4977"/>
                    <a:pt x="24027" y="4894"/>
                  </a:cubicBezTo>
                  <a:cubicBezTo>
                    <a:pt x="23789" y="4691"/>
                    <a:pt x="23539" y="4477"/>
                    <a:pt x="23265" y="4286"/>
                  </a:cubicBezTo>
                  <a:cubicBezTo>
                    <a:pt x="23111" y="4167"/>
                    <a:pt x="22932" y="4036"/>
                    <a:pt x="22753" y="3929"/>
                  </a:cubicBezTo>
                  <a:cubicBezTo>
                    <a:pt x="22575" y="3810"/>
                    <a:pt x="22396" y="3703"/>
                    <a:pt x="22194" y="3596"/>
                  </a:cubicBezTo>
                  <a:cubicBezTo>
                    <a:pt x="21991" y="3489"/>
                    <a:pt x="21777" y="3381"/>
                    <a:pt x="21575" y="3262"/>
                  </a:cubicBezTo>
                  <a:cubicBezTo>
                    <a:pt x="21563" y="3227"/>
                    <a:pt x="21563" y="3203"/>
                    <a:pt x="21539" y="3167"/>
                  </a:cubicBezTo>
                  <a:cubicBezTo>
                    <a:pt x="21539" y="3155"/>
                    <a:pt x="21527" y="3131"/>
                    <a:pt x="21527" y="3108"/>
                  </a:cubicBezTo>
                  <a:cubicBezTo>
                    <a:pt x="21515" y="3048"/>
                    <a:pt x="21503" y="2989"/>
                    <a:pt x="21468" y="2941"/>
                  </a:cubicBezTo>
                  <a:cubicBezTo>
                    <a:pt x="21456" y="2917"/>
                    <a:pt x="21456" y="2905"/>
                    <a:pt x="21432" y="2881"/>
                  </a:cubicBezTo>
                  <a:cubicBezTo>
                    <a:pt x="21408" y="2798"/>
                    <a:pt x="21372" y="2727"/>
                    <a:pt x="21337" y="2643"/>
                  </a:cubicBezTo>
                  <a:cubicBezTo>
                    <a:pt x="21337" y="2631"/>
                    <a:pt x="21325" y="2631"/>
                    <a:pt x="21325" y="2619"/>
                  </a:cubicBezTo>
                  <a:cubicBezTo>
                    <a:pt x="21289" y="2548"/>
                    <a:pt x="21241" y="2488"/>
                    <a:pt x="21206" y="2405"/>
                  </a:cubicBezTo>
                  <a:cubicBezTo>
                    <a:pt x="21182" y="2381"/>
                    <a:pt x="21170" y="2369"/>
                    <a:pt x="21158" y="2334"/>
                  </a:cubicBezTo>
                  <a:cubicBezTo>
                    <a:pt x="21110" y="2274"/>
                    <a:pt x="21063" y="2203"/>
                    <a:pt x="21027" y="2143"/>
                  </a:cubicBezTo>
                  <a:cubicBezTo>
                    <a:pt x="21003" y="2107"/>
                    <a:pt x="20979" y="2096"/>
                    <a:pt x="20956" y="2072"/>
                  </a:cubicBezTo>
                  <a:cubicBezTo>
                    <a:pt x="20884" y="1977"/>
                    <a:pt x="20813" y="1905"/>
                    <a:pt x="20741" y="1834"/>
                  </a:cubicBezTo>
                  <a:lnTo>
                    <a:pt x="20729" y="1810"/>
                  </a:lnTo>
                  <a:cubicBezTo>
                    <a:pt x="20646" y="1738"/>
                    <a:pt x="20575" y="1679"/>
                    <a:pt x="20491" y="1607"/>
                  </a:cubicBezTo>
                  <a:cubicBezTo>
                    <a:pt x="20455" y="1596"/>
                    <a:pt x="20432" y="1560"/>
                    <a:pt x="20396" y="1548"/>
                  </a:cubicBezTo>
                  <a:cubicBezTo>
                    <a:pt x="20325" y="1488"/>
                    <a:pt x="20253" y="1441"/>
                    <a:pt x="20158" y="1393"/>
                  </a:cubicBezTo>
                  <a:cubicBezTo>
                    <a:pt x="20134" y="1381"/>
                    <a:pt x="20098" y="1369"/>
                    <a:pt x="20051" y="1345"/>
                  </a:cubicBezTo>
                  <a:cubicBezTo>
                    <a:pt x="19932" y="1286"/>
                    <a:pt x="19813" y="1238"/>
                    <a:pt x="19693" y="1191"/>
                  </a:cubicBezTo>
                  <a:cubicBezTo>
                    <a:pt x="19265" y="1048"/>
                    <a:pt x="18836" y="964"/>
                    <a:pt x="18431" y="964"/>
                  </a:cubicBezTo>
                  <a:cubicBezTo>
                    <a:pt x="17312" y="964"/>
                    <a:pt x="16443" y="1536"/>
                    <a:pt x="16098" y="2441"/>
                  </a:cubicBezTo>
                  <a:cubicBezTo>
                    <a:pt x="15169" y="822"/>
                    <a:pt x="14121" y="0"/>
                    <a:pt x="12955" y="0"/>
                  </a:cubicBezTo>
                  <a:close/>
                </a:path>
              </a:pathLst>
            </a:custGeom>
            <a:solidFill>
              <a:srgbClr val="FFFFFF"/>
            </a:solidFill>
            <a:ln>
              <a:noFill/>
            </a:ln>
            <a:effectLst>
              <a:outerShdw blurRad="57150" dist="19050" dir="5400000" algn="bl" rotWithShape="0">
                <a:srgbClr val="000000">
                  <a:alpha val="40000"/>
                </a:srgbClr>
              </a:outerShdw>
            </a:effectLst>
          </p:spPr>
          <p:txBody>
            <a:bodyPr spcFirstLastPara="1" wrap="square" lIns="121900" tIns="121900" rIns="121900" bIns="121900" anchor="ctr" anchorCtr="0">
              <a:noAutofit/>
            </a:bodyPr>
            <a:lstStyle/>
            <a:p>
              <a:endParaRPr sz="2400"/>
            </a:p>
          </p:txBody>
        </p:sp>
        <p:sp>
          <p:nvSpPr>
            <p:cNvPr id="280" name="Google Shape;4163;p36">
              <a:extLst>
                <a:ext uri="{FF2B5EF4-FFF2-40B4-BE49-F238E27FC236}">
                  <a16:creationId xmlns:a16="http://schemas.microsoft.com/office/drawing/2014/main" id="{8F7F04B8-F055-E9F5-55DB-9A3B7FA0114A}"/>
                </a:ext>
              </a:extLst>
            </p:cNvPr>
            <p:cNvSpPr/>
            <p:nvPr/>
          </p:nvSpPr>
          <p:spPr>
            <a:xfrm>
              <a:off x="4401487" y="126055"/>
              <a:ext cx="86006" cy="57355"/>
            </a:xfrm>
            <a:custGeom>
              <a:avLst/>
              <a:gdLst/>
              <a:ahLst/>
              <a:cxnLst/>
              <a:rect l="l" t="t" r="r" b="b"/>
              <a:pathLst>
                <a:path w="2799" h="1648" extrusionOk="0">
                  <a:moveTo>
                    <a:pt x="1069" y="0"/>
                  </a:moveTo>
                  <a:cubicBezTo>
                    <a:pt x="505" y="0"/>
                    <a:pt x="110" y="257"/>
                    <a:pt x="60" y="782"/>
                  </a:cubicBezTo>
                  <a:cubicBezTo>
                    <a:pt x="24" y="1175"/>
                    <a:pt x="0" y="1354"/>
                    <a:pt x="0" y="1449"/>
                  </a:cubicBezTo>
                  <a:cubicBezTo>
                    <a:pt x="600" y="1582"/>
                    <a:pt x="1210" y="1648"/>
                    <a:pt x="1823" y="1648"/>
                  </a:cubicBezTo>
                  <a:cubicBezTo>
                    <a:pt x="2147" y="1648"/>
                    <a:pt x="2473" y="1629"/>
                    <a:pt x="2798" y="1592"/>
                  </a:cubicBezTo>
                  <a:cubicBezTo>
                    <a:pt x="2763" y="1211"/>
                    <a:pt x="2608" y="378"/>
                    <a:pt x="1870" y="140"/>
                  </a:cubicBezTo>
                  <a:cubicBezTo>
                    <a:pt x="1581" y="47"/>
                    <a:pt x="1310" y="0"/>
                    <a:pt x="1069"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81" name="Google Shape;4164;p36">
              <a:extLst>
                <a:ext uri="{FF2B5EF4-FFF2-40B4-BE49-F238E27FC236}">
                  <a16:creationId xmlns:a16="http://schemas.microsoft.com/office/drawing/2014/main" id="{F881C365-6D34-11F6-6BBE-78E492BD03E4}"/>
                </a:ext>
              </a:extLst>
            </p:cNvPr>
            <p:cNvSpPr/>
            <p:nvPr/>
          </p:nvSpPr>
          <p:spPr>
            <a:xfrm>
              <a:off x="3921124" y="176484"/>
              <a:ext cx="748921" cy="817198"/>
            </a:xfrm>
            <a:custGeom>
              <a:avLst/>
              <a:gdLst/>
              <a:ahLst/>
              <a:cxnLst/>
              <a:rect l="l" t="t" r="r" b="b"/>
              <a:pathLst>
                <a:path w="24373" h="23481" extrusionOk="0">
                  <a:moveTo>
                    <a:pt x="15622" y="0"/>
                  </a:moveTo>
                  <a:lnTo>
                    <a:pt x="15622" y="72"/>
                  </a:lnTo>
                  <a:cubicBezTo>
                    <a:pt x="15622" y="72"/>
                    <a:pt x="13788" y="1381"/>
                    <a:pt x="12264" y="4489"/>
                  </a:cubicBezTo>
                  <a:cubicBezTo>
                    <a:pt x="10752" y="7596"/>
                    <a:pt x="8633" y="10573"/>
                    <a:pt x="5442" y="11954"/>
                  </a:cubicBezTo>
                  <a:cubicBezTo>
                    <a:pt x="2858" y="13061"/>
                    <a:pt x="1" y="14538"/>
                    <a:pt x="48" y="17490"/>
                  </a:cubicBezTo>
                  <a:cubicBezTo>
                    <a:pt x="60" y="18895"/>
                    <a:pt x="763" y="20205"/>
                    <a:pt x="1894" y="21098"/>
                  </a:cubicBezTo>
                  <a:cubicBezTo>
                    <a:pt x="3206" y="22131"/>
                    <a:pt x="5498" y="23480"/>
                    <a:pt x="8592" y="23480"/>
                  </a:cubicBezTo>
                  <a:cubicBezTo>
                    <a:pt x="10100" y="23480"/>
                    <a:pt x="11800" y="23160"/>
                    <a:pt x="13669" y="22324"/>
                  </a:cubicBezTo>
                  <a:cubicBezTo>
                    <a:pt x="21777" y="18693"/>
                    <a:pt x="24373" y="10799"/>
                    <a:pt x="23908" y="7227"/>
                  </a:cubicBezTo>
                  <a:cubicBezTo>
                    <a:pt x="23456" y="3655"/>
                    <a:pt x="21182" y="1500"/>
                    <a:pt x="18431" y="357"/>
                  </a:cubicBezTo>
                  <a:cubicBezTo>
                    <a:pt x="18431" y="357"/>
                    <a:pt x="18431" y="262"/>
                    <a:pt x="18420" y="143"/>
                  </a:cubicBezTo>
                  <a:cubicBezTo>
                    <a:pt x="18070" y="183"/>
                    <a:pt x="17721" y="205"/>
                    <a:pt x="17373" y="205"/>
                  </a:cubicBezTo>
                  <a:cubicBezTo>
                    <a:pt x="16783" y="205"/>
                    <a:pt x="16198" y="142"/>
                    <a:pt x="15622" y="0"/>
                  </a:cubicBezTo>
                  <a:close/>
                </a:path>
              </a:pathLst>
            </a:custGeom>
            <a:solidFill>
              <a:srgbClr val="FFC048"/>
            </a:solidFill>
            <a:ln>
              <a:noFill/>
            </a:ln>
          </p:spPr>
          <p:txBody>
            <a:bodyPr spcFirstLastPara="1" wrap="square" lIns="121900" tIns="121900" rIns="121900" bIns="121900" anchor="ctr" anchorCtr="0">
              <a:noAutofit/>
            </a:bodyPr>
            <a:lstStyle/>
            <a:p>
              <a:endParaRPr sz="2400"/>
            </a:p>
          </p:txBody>
        </p:sp>
        <p:sp>
          <p:nvSpPr>
            <p:cNvPr id="282" name="Google Shape;4165;p36">
              <a:extLst>
                <a:ext uri="{FF2B5EF4-FFF2-40B4-BE49-F238E27FC236}">
                  <a16:creationId xmlns:a16="http://schemas.microsoft.com/office/drawing/2014/main" id="{220B9C65-DE96-BFA3-4663-2AA760F969D3}"/>
                </a:ext>
              </a:extLst>
            </p:cNvPr>
            <p:cNvSpPr/>
            <p:nvPr/>
          </p:nvSpPr>
          <p:spPr>
            <a:xfrm>
              <a:off x="3921861" y="120522"/>
              <a:ext cx="747815" cy="921605"/>
            </a:xfrm>
            <a:custGeom>
              <a:avLst/>
              <a:gdLst/>
              <a:ahLst/>
              <a:cxnLst/>
              <a:rect l="l" t="t" r="r" b="b"/>
              <a:pathLst>
                <a:path w="24337" h="26481" fill="none" extrusionOk="0">
                  <a:moveTo>
                    <a:pt x="36" y="19098"/>
                  </a:moveTo>
                  <a:cubicBezTo>
                    <a:pt x="60" y="20503"/>
                    <a:pt x="750" y="21813"/>
                    <a:pt x="1882" y="22706"/>
                  </a:cubicBezTo>
                  <a:cubicBezTo>
                    <a:pt x="3834" y="24242"/>
                    <a:pt x="7954" y="26480"/>
                    <a:pt x="13657" y="23932"/>
                  </a:cubicBezTo>
                  <a:cubicBezTo>
                    <a:pt x="21753" y="20313"/>
                    <a:pt x="24337" y="12431"/>
                    <a:pt x="23896" y="8859"/>
                  </a:cubicBezTo>
                  <a:cubicBezTo>
                    <a:pt x="23444" y="5275"/>
                    <a:pt x="21170" y="3120"/>
                    <a:pt x="18419" y="1977"/>
                  </a:cubicBezTo>
                  <a:cubicBezTo>
                    <a:pt x="18419" y="1977"/>
                    <a:pt x="18467" y="620"/>
                    <a:pt x="17491" y="310"/>
                  </a:cubicBezTo>
                  <a:cubicBezTo>
                    <a:pt x="16526" y="1"/>
                    <a:pt x="15752" y="203"/>
                    <a:pt x="15681" y="953"/>
                  </a:cubicBezTo>
                  <a:lnTo>
                    <a:pt x="15609" y="1680"/>
                  </a:lnTo>
                  <a:cubicBezTo>
                    <a:pt x="15609" y="1680"/>
                    <a:pt x="13776" y="2989"/>
                    <a:pt x="12252" y="6097"/>
                  </a:cubicBezTo>
                  <a:cubicBezTo>
                    <a:pt x="10740" y="9204"/>
                    <a:pt x="8621" y="12181"/>
                    <a:pt x="5430" y="13550"/>
                  </a:cubicBezTo>
                  <a:cubicBezTo>
                    <a:pt x="2858" y="14669"/>
                    <a:pt x="0" y="16146"/>
                    <a:pt x="36" y="19098"/>
                  </a:cubicBezTo>
                  <a:close/>
                </a:path>
              </a:pathLst>
            </a:custGeom>
            <a:noFill/>
            <a:ln w="387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3" name="Google Shape;4166;p36">
              <a:extLst>
                <a:ext uri="{FF2B5EF4-FFF2-40B4-BE49-F238E27FC236}">
                  <a16:creationId xmlns:a16="http://schemas.microsoft.com/office/drawing/2014/main" id="{21BF1477-76BA-B483-A61E-0B15F0115E99}"/>
                </a:ext>
              </a:extLst>
            </p:cNvPr>
            <p:cNvSpPr/>
            <p:nvPr/>
          </p:nvSpPr>
          <p:spPr>
            <a:xfrm>
              <a:off x="3994286" y="248978"/>
              <a:ext cx="441616" cy="536237"/>
            </a:xfrm>
            <a:custGeom>
              <a:avLst/>
              <a:gdLst/>
              <a:ahLst/>
              <a:cxnLst/>
              <a:rect l="l" t="t" r="r" b="b"/>
              <a:pathLst>
                <a:path w="14372" h="15408" fill="none" extrusionOk="0">
                  <a:moveTo>
                    <a:pt x="1" y="15407"/>
                  </a:moveTo>
                  <a:cubicBezTo>
                    <a:pt x="1" y="15407"/>
                    <a:pt x="6264" y="14443"/>
                    <a:pt x="10324" y="8740"/>
                  </a:cubicBezTo>
                  <a:cubicBezTo>
                    <a:pt x="14372" y="3025"/>
                    <a:pt x="14300" y="1"/>
                    <a:pt x="14300" y="1"/>
                  </a:cubicBezTo>
                </a:path>
              </a:pathLst>
            </a:custGeom>
            <a:noFill/>
            <a:ln w="387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4" name="Google Shape;4167;p36">
              <a:extLst>
                <a:ext uri="{FF2B5EF4-FFF2-40B4-BE49-F238E27FC236}">
                  <a16:creationId xmlns:a16="http://schemas.microsoft.com/office/drawing/2014/main" id="{AB0563C5-AAD8-4BC4-6DF0-E2DADABCBB83}"/>
                </a:ext>
              </a:extLst>
            </p:cNvPr>
            <p:cNvSpPr/>
            <p:nvPr/>
          </p:nvSpPr>
          <p:spPr>
            <a:xfrm>
              <a:off x="4096363" y="252319"/>
              <a:ext cx="472343" cy="648927"/>
            </a:xfrm>
            <a:custGeom>
              <a:avLst/>
              <a:gdLst/>
              <a:ahLst/>
              <a:cxnLst/>
              <a:rect l="l" t="t" r="r" b="b"/>
              <a:pathLst>
                <a:path w="15372" h="18646" fill="none" extrusionOk="0">
                  <a:moveTo>
                    <a:pt x="1" y="18645"/>
                  </a:moveTo>
                  <a:cubicBezTo>
                    <a:pt x="1" y="18645"/>
                    <a:pt x="8764" y="18431"/>
                    <a:pt x="12812" y="10644"/>
                  </a:cubicBezTo>
                  <a:cubicBezTo>
                    <a:pt x="15372" y="5715"/>
                    <a:pt x="13860" y="0"/>
                    <a:pt x="13860" y="0"/>
                  </a:cubicBezTo>
                </a:path>
              </a:pathLst>
            </a:custGeom>
            <a:noFill/>
            <a:ln w="387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5" name="Google Shape;4168;p36">
              <a:extLst>
                <a:ext uri="{FF2B5EF4-FFF2-40B4-BE49-F238E27FC236}">
                  <a16:creationId xmlns:a16="http://schemas.microsoft.com/office/drawing/2014/main" id="{25BF831B-0569-A8EB-E35F-58963B62280F}"/>
                </a:ext>
              </a:extLst>
            </p:cNvPr>
            <p:cNvSpPr/>
            <p:nvPr/>
          </p:nvSpPr>
          <p:spPr>
            <a:xfrm>
              <a:off x="3987710" y="374963"/>
              <a:ext cx="133941" cy="124349"/>
            </a:xfrm>
            <a:custGeom>
              <a:avLst/>
              <a:gdLst/>
              <a:ahLst/>
              <a:cxnLst/>
              <a:rect l="l" t="t" r="r" b="b"/>
              <a:pathLst>
                <a:path w="4359" h="3573" extrusionOk="0">
                  <a:moveTo>
                    <a:pt x="667" y="0"/>
                  </a:moveTo>
                  <a:cubicBezTo>
                    <a:pt x="120" y="500"/>
                    <a:pt x="1" y="1286"/>
                    <a:pt x="596" y="2108"/>
                  </a:cubicBezTo>
                  <a:cubicBezTo>
                    <a:pt x="1203" y="2941"/>
                    <a:pt x="2156" y="3358"/>
                    <a:pt x="2953" y="3572"/>
                  </a:cubicBezTo>
                  <a:lnTo>
                    <a:pt x="4358" y="2536"/>
                  </a:lnTo>
                  <a:lnTo>
                    <a:pt x="3549" y="1310"/>
                  </a:lnTo>
                  <a:lnTo>
                    <a:pt x="667" y="0"/>
                  </a:ln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286" name="Google Shape;4169;p36">
              <a:extLst>
                <a:ext uri="{FF2B5EF4-FFF2-40B4-BE49-F238E27FC236}">
                  <a16:creationId xmlns:a16="http://schemas.microsoft.com/office/drawing/2014/main" id="{05A25BD7-E004-9347-F354-F1022893990F}"/>
                </a:ext>
              </a:extLst>
            </p:cNvPr>
            <p:cNvSpPr/>
            <p:nvPr/>
          </p:nvSpPr>
          <p:spPr>
            <a:xfrm>
              <a:off x="3990629" y="392364"/>
              <a:ext cx="87850" cy="107366"/>
            </a:xfrm>
            <a:custGeom>
              <a:avLst/>
              <a:gdLst/>
              <a:ahLst/>
              <a:cxnLst/>
              <a:rect l="l" t="t" r="r" b="b"/>
              <a:pathLst>
                <a:path w="2859" h="3085" fill="none" extrusionOk="0">
                  <a:moveTo>
                    <a:pt x="2858" y="3084"/>
                  </a:moveTo>
                  <a:cubicBezTo>
                    <a:pt x="2061" y="2870"/>
                    <a:pt x="1108" y="2453"/>
                    <a:pt x="501" y="1620"/>
                  </a:cubicBezTo>
                  <a:cubicBezTo>
                    <a:pt x="60" y="1024"/>
                    <a:pt x="1" y="465"/>
                    <a:pt x="215" y="0"/>
                  </a:cubicBezTo>
                </a:path>
              </a:pathLst>
            </a:custGeom>
            <a:noFill/>
            <a:ln w="387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7" name="Google Shape;4170;p36">
              <a:extLst>
                <a:ext uri="{FF2B5EF4-FFF2-40B4-BE49-F238E27FC236}">
                  <a16:creationId xmlns:a16="http://schemas.microsoft.com/office/drawing/2014/main" id="{8318FEB4-B87A-56C3-F287-D55A750B2634}"/>
                </a:ext>
              </a:extLst>
            </p:cNvPr>
            <p:cNvSpPr/>
            <p:nvPr/>
          </p:nvSpPr>
          <p:spPr>
            <a:xfrm>
              <a:off x="4008205" y="354743"/>
              <a:ext cx="113446" cy="77436"/>
            </a:xfrm>
            <a:custGeom>
              <a:avLst/>
              <a:gdLst/>
              <a:ahLst/>
              <a:cxnLst/>
              <a:rect l="l" t="t" r="r" b="b"/>
              <a:pathLst>
                <a:path w="3692" h="2225" extrusionOk="0">
                  <a:moveTo>
                    <a:pt x="1925" y="1"/>
                  </a:moveTo>
                  <a:cubicBezTo>
                    <a:pt x="1547" y="1"/>
                    <a:pt x="1192" y="51"/>
                    <a:pt x="965" y="105"/>
                  </a:cubicBezTo>
                  <a:cubicBezTo>
                    <a:pt x="584" y="188"/>
                    <a:pt x="238" y="367"/>
                    <a:pt x="0" y="593"/>
                  </a:cubicBezTo>
                  <a:lnTo>
                    <a:pt x="1024" y="2224"/>
                  </a:lnTo>
                  <a:cubicBezTo>
                    <a:pt x="1500" y="2224"/>
                    <a:pt x="2346" y="2141"/>
                    <a:pt x="2346" y="2141"/>
                  </a:cubicBezTo>
                  <a:cubicBezTo>
                    <a:pt x="3036" y="2010"/>
                    <a:pt x="3691" y="1724"/>
                    <a:pt x="3655" y="1081"/>
                  </a:cubicBezTo>
                  <a:cubicBezTo>
                    <a:pt x="3607" y="220"/>
                    <a:pt x="2715" y="1"/>
                    <a:pt x="1925"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288" name="Google Shape;4171;p36">
              <a:extLst>
                <a:ext uri="{FF2B5EF4-FFF2-40B4-BE49-F238E27FC236}">
                  <a16:creationId xmlns:a16="http://schemas.microsoft.com/office/drawing/2014/main" id="{0B8E272A-EC3A-0020-7A66-C79EBBF83F40}"/>
                </a:ext>
              </a:extLst>
            </p:cNvPr>
            <p:cNvSpPr/>
            <p:nvPr/>
          </p:nvSpPr>
          <p:spPr>
            <a:xfrm>
              <a:off x="3997236" y="348026"/>
              <a:ext cx="125491" cy="89964"/>
            </a:xfrm>
            <a:custGeom>
              <a:avLst/>
              <a:gdLst/>
              <a:ahLst/>
              <a:cxnLst/>
              <a:rect l="l" t="t" r="r" b="b"/>
              <a:pathLst>
                <a:path w="4084" h="2585" fill="none" extrusionOk="0">
                  <a:moveTo>
                    <a:pt x="0" y="1274"/>
                  </a:moveTo>
                  <a:cubicBezTo>
                    <a:pt x="202" y="810"/>
                    <a:pt x="679" y="453"/>
                    <a:pt x="1322" y="298"/>
                  </a:cubicBezTo>
                  <a:cubicBezTo>
                    <a:pt x="2024" y="131"/>
                    <a:pt x="3941" y="0"/>
                    <a:pt x="4012" y="1274"/>
                  </a:cubicBezTo>
                  <a:cubicBezTo>
                    <a:pt x="4084" y="2584"/>
                    <a:pt x="1262" y="2405"/>
                    <a:pt x="1262" y="2405"/>
                  </a:cubicBezTo>
                </a:path>
              </a:pathLst>
            </a:custGeom>
            <a:noFill/>
            <a:ln w="387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9" name="Google Shape;4172;p36">
              <a:extLst>
                <a:ext uri="{FF2B5EF4-FFF2-40B4-BE49-F238E27FC236}">
                  <a16:creationId xmlns:a16="http://schemas.microsoft.com/office/drawing/2014/main" id="{8CCB6A70-FDC3-380C-BA34-0DBC3AEBC325}"/>
                </a:ext>
              </a:extLst>
            </p:cNvPr>
            <p:cNvSpPr/>
            <p:nvPr/>
          </p:nvSpPr>
          <p:spPr>
            <a:xfrm>
              <a:off x="4292465" y="571771"/>
              <a:ext cx="129178" cy="120243"/>
            </a:xfrm>
            <a:custGeom>
              <a:avLst/>
              <a:gdLst/>
              <a:ahLst/>
              <a:cxnLst/>
              <a:rect l="l" t="t" r="r" b="b"/>
              <a:pathLst>
                <a:path w="4204" h="3455" extrusionOk="0">
                  <a:moveTo>
                    <a:pt x="584" y="1"/>
                  </a:moveTo>
                  <a:lnTo>
                    <a:pt x="0" y="1608"/>
                  </a:lnTo>
                  <a:cubicBezTo>
                    <a:pt x="453" y="2287"/>
                    <a:pt x="1155" y="3037"/>
                    <a:pt x="2144" y="3346"/>
                  </a:cubicBezTo>
                  <a:cubicBezTo>
                    <a:pt x="2387" y="3420"/>
                    <a:pt x="2616" y="3454"/>
                    <a:pt x="2827" y="3454"/>
                  </a:cubicBezTo>
                  <a:cubicBezTo>
                    <a:pt x="3471" y="3454"/>
                    <a:pt x="3952" y="3134"/>
                    <a:pt x="4203" y="2632"/>
                  </a:cubicBezTo>
                  <a:lnTo>
                    <a:pt x="2048" y="370"/>
                  </a:lnTo>
                  <a:lnTo>
                    <a:pt x="584" y="1"/>
                  </a:ln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290" name="Google Shape;4173;p36">
              <a:extLst>
                <a:ext uri="{FF2B5EF4-FFF2-40B4-BE49-F238E27FC236}">
                  <a16:creationId xmlns:a16="http://schemas.microsoft.com/office/drawing/2014/main" id="{8438BFA1-E448-E51C-965C-F1E8B37473F5}"/>
                </a:ext>
              </a:extLst>
            </p:cNvPr>
            <p:cNvSpPr/>
            <p:nvPr/>
          </p:nvSpPr>
          <p:spPr>
            <a:xfrm>
              <a:off x="4292465" y="627733"/>
              <a:ext cx="117840" cy="68387"/>
            </a:xfrm>
            <a:custGeom>
              <a:avLst/>
              <a:gdLst/>
              <a:ahLst/>
              <a:cxnLst/>
              <a:rect l="l" t="t" r="r" b="b"/>
              <a:pathLst>
                <a:path w="3835" h="1965" fill="none" extrusionOk="0">
                  <a:moveTo>
                    <a:pt x="0" y="0"/>
                  </a:moveTo>
                  <a:cubicBezTo>
                    <a:pt x="453" y="679"/>
                    <a:pt x="1155" y="1429"/>
                    <a:pt x="2144" y="1738"/>
                  </a:cubicBezTo>
                  <a:cubicBezTo>
                    <a:pt x="2858" y="1965"/>
                    <a:pt x="3441" y="1834"/>
                    <a:pt x="3834" y="1500"/>
                  </a:cubicBezTo>
                </a:path>
              </a:pathLst>
            </a:custGeom>
            <a:noFill/>
            <a:ln w="387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91" name="Google Shape;4174;p36">
              <a:extLst>
                <a:ext uri="{FF2B5EF4-FFF2-40B4-BE49-F238E27FC236}">
                  <a16:creationId xmlns:a16="http://schemas.microsoft.com/office/drawing/2014/main" id="{6F3E52D4-157C-3DA8-A972-FDADA1580101}"/>
                </a:ext>
              </a:extLst>
            </p:cNvPr>
            <p:cNvSpPr/>
            <p:nvPr/>
          </p:nvSpPr>
          <p:spPr>
            <a:xfrm>
              <a:off x="4350633" y="549323"/>
              <a:ext cx="77218" cy="114083"/>
            </a:xfrm>
            <a:custGeom>
              <a:avLst/>
              <a:gdLst/>
              <a:ahLst/>
              <a:cxnLst/>
              <a:rect l="l" t="t" r="r" b="b"/>
              <a:pathLst>
                <a:path w="2513" h="3278" extrusionOk="0">
                  <a:moveTo>
                    <a:pt x="1007" y="1"/>
                  </a:moveTo>
                  <a:cubicBezTo>
                    <a:pt x="915" y="1"/>
                    <a:pt x="818" y="13"/>
                    <a:pt x="715" y="39"/>
                  </a:cubicBezTo>
                  <a:cubicBezTo>
                    <a:pt x="72" y="205"/>
                    <a:pt x="1" y="908"/>
                    <a:pt x="96" y="1574"/>
                  </a:cubicBezTo>
                  <a:cubicBezTo>
                    <a:pt x="96" y="1574"/>
                    <a:pt x="227" y="2265"/>
                    <a:pt x="417" y="2801"/>
                  </a:cubicBezTo>
                  <a:lnTo>
                    <a:pt x="2310" y="3277"/>
                  </a:lnTo>
                  <a:cubicBezTo>
                    <a:pt x="2453" y="2979"/>
                    <a:pt x="2513" y="2622"/>
                    <a:pt x="2501" y="2229"/>
                  </a:cubicBezTo>
                  <a:cubicBezTo>
                    <a:pt x="2457" y="1594"/>
                    <a:pt x="2070" y="1"/>
                    <a:pt x="1007"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292" name="Google Shape;4175;p36">
              <a:extLst>
                <a:ext uri="{FF2B5EF4-FFF2-40B4-BE49-F238E27FC236}">
                  <a16:creationId xmlns:a16="http://schemas.microsoft.com/office/drawing/2014/main" id="{EC7A8E95-6BEB-483B-B27D-9A4AF333C9C4}"/>
                </a:ext>
              </a:extLst>
            </p:cNvPr>
            <p:cNvSpPr/>
            <p:nvPr/>
          </p:nvSpPr>
          <p:spPr>
            <a:xfrm>
              <a:off x="4331981" y="539474"/>
              <a:ext cx="96607" cy="140498"/>
            </a:xfrm>
            <a:custGeom>
              <a:avLst/>
              <a:gdLst/>
              <a:ahLst/>
              <a:cxnLst/>
              <a:rect l="l" t="t" r="r" b="b"/>
              <a:pathLst>
                <a:path w="3144" h="4037" fill="none" extrusionOk="0">
                  <a:moveTo>
                    <a:pt x="2548" y="4036"/>
                  </a:moveTo>
                  <a:cubicBezTo>
                    <a:pt x="2929" y="3703"/>
                    <a:pt x="3144" y="3155"/>
                    <a:pt x="3096" y="2512"/>
                  </a:cubicBezTo>
                  <a:cubicBezTo>
                    <a:pt x="3048" y="1822"/>
                    <a:pt x="2584" y="0"/>
                    <a:pt x="1310" y="333"/>
                  </a:cubicBezTo>
                  <a:cubicBezTo>
                    <a:pt x="0" y="655"/>
                    <a:pt x="1036" y="3215"/>
                    <a:pt x="1036" y="3215"/>
                  </a:cubicBezTo>
                </a:path>
              </a:pathLst>
            </a:custGeom>
            <a:noFill/>
            <a:ln w="387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93" name="Google Shape;4176;p36">
              <a:extLst>
                <a:ext uri="{FF2B5EF4-FFF2-40B4-BE49-F238E27FC236}">
                  <a16:creationId xmlns:a16="http://schemas.microsoft.com/office/drawing/2014/main" id="{37DBEF22-008E-3004-53B8-480C76D36C21}"/>
                </a:ext>
              </a:extLst>
            </p:cNvPr>
            <p:cNvSpPr/>
            <p:nvPr/>
          </p:nvSpPr>
          <p:spPr>
            <a:xfrm>
              <a:off x="4183813" y="719334"/>
              <a:ext cx="159168" cy="79489"/>
            </a:xfrm>
            <a:custGeom>
              <a:avLst/>
              <a:gdLst/>
              <a:ahLst/>
              <a:cxnLst/>
              <a:rect l="l" t="t" r="r" b="b"/>
              <a:pathLst>
                <a:path w="5180" h="2284" extrusionOk="0">
                  <a:moveTo>
                    <a:pt x="1159" y="0"/>
                  </a:moveTo>
                  <a:cubicBezTo>
                    <a:pt x="913" y="0"/>
                    <a:pt x="679" y="39"/>
                    <a:pt x="441" y="83"/>
                  </a:cubicBezTo>
                  <a:cubicBezTo>
                    <a:pt x="179" y="142"/>
                    <a:pt x="0" y="392"/>
                    <a:pt x="72" y="678"/>
                  </a:cubicBezTo>
                  <a:cubicBezTo>
                    <a:pt x="84" y="773"/>
                    <a:pt x="131" y="845"/>
                    <a:pt x="191" y="904"/>
                  </a:cubicBezTo>
                  <a:cubicBezTo>
                    <a:pt x="282" y="1006"/>
                    <a:pt x="426" y="1064"/>
                    <a:pt x="577" y="1064"/>
                  </a:cubicBezTo>
                  <a:cubicBezTo>
                    <a:pt x="603" y="1064"/>
                    <a:pt x="629" y="1063"/>
                    <a:pt x="655" y="1059"/>
                  </a:cubicBezTo>
                  <a:cubicBezTo>
                    <a:pt x="856" y="1019"/>
                    <a:pt x="1030" y="984"/>
                    <a:pt x="1188" y="984"/>
                  </a:cubicBezTo>
                  <a:cubicBezTo>
                    <a:pt x="1264" y="984"/>
                    <a:pt x="1336" y="992"/>
                    <a:pt x="1405" y="1011"/>
                  </a:cubicBezTo>
                  <a:cubicBezTo>
                    <a:pt x="1786" y="1095"/>
                    <a:pt x="2024" y="1297"/>
                    <a:pt x="2286" y="1511"/>
                  </a:cubicBezTo>
                  <a:cubicBezTo>
                    <a:pt x="2667" y="1833"/>
                    <a:pt x="3096" y="2190"/>
                    <a:pt x="3882" y="2273"/>
                  </a:cubicBezTo>
                  <a:cubicBezTo>
                    <a:pt x="3938" y="2280"/>
                    <a:pt x="3994" y="2283"/>
                    <a:pt x="4051" y="2283"/>
                  </a:cubicBezTo>
                  <a:cubicBezTo>
                    <a:pt x="4422" y="2283"/>
                    <a:pt x="4819" y="2150"/>
                    <a:pt x="5179" y="1892"/>
                  </a:cubicBezTo>
                  <a:cubicBezTo>
                    <a:pt x="5049" y="1797"/>
                    <a:pt x="4906" y="1690"/>
                    <a:pt x="4810" y="1571"/>
                  </a:cubicBezTo>
                  <a:cubicBezTo>
                    <a:pt x="4691" y="1440"/>
                    <a:pt x="4584" y="1309"/>
                    <a:pt x="4513" y="1154"/>
                  </a:cubicBezTo>
                  <a:cubicBezTo>
                    <a:pt x="4330" y="1262"/>
                    <a:pt x="4167" y="1311"/>
                    <a:pt x="4041" y="1311"/>
                  </a:cubicBezTo>
                  <a:cubicBezTo>
                    <a:pt x="4027" y="1311"/>
                    <a:pt x="4014" y="1310"/>
                    <a:pt x="4001" y="1309"/>
                  </a:cubicBezTo>
                  <a:cubicBezTo>
                    <a:pt x="3513" y="1250"/>
                    <a:pt x="3263" y="1035"/>
                    <a:pt x="2941" y="773"/>
                  </a:cubicBezTo>
                  <a:cubicBezTo>
                    <a:pt x="2620" y="499"/>
                    <a:pt x="2262" y="202"/>
                    <a:pt x="1655" y="59"/>
                  </a:cubicBezTo>
                  <a:cubicBezTo>
                    <a:pt x="1482" y="17"/>
                    <a:pt x="1318" y="0"/>
                    <a:pt x="1159" y="0"/>
                  </a:cubicBezTo>
                  <a:close/>
                </a:path>
              </a:pathLst>
            </a:custGeom>
            <a:solidFill>
              <a:srgbClr val="FFEBC7"/>
            </a:solidFill>
            <a:ln>
              <a:noFill/>
            </a:ln>
          </p:spPr>
          <p:txBody>
            <a:bodyPr spcFirstLastPara="1" wrap="square" lIns="121900" tIns="121900" rIns="121900" bIns="121900" anchor="ctr" anchorCtr="0">
              <a:noAutofit/>
            </a:bodyPr>
            <a:lstStyle/>
            <a:p>
              <a:endParaRPr sz="2400"/>
            </a:p>
          </p:txBody>
        </p:sp>
        <p:sp>
          <p:nvSpPr>
            <p:cNvPr id="294" name="Google Shape;4177;p36">
              <a:extLst>
                <a:ext uri="{FF2B5EF4-FFF2-40B4-BE49-F238E27FC236}">
                  <a16:creationId xmlns:a16="http://schemas.microsoft.com/office/drawing/2014/main" id="{E12F2F4A-6615-636A-78A4-9E9B8495AE12}"/>
                </a:ext>
              </a:extLst>
            </p:cNvPr>
            <p:cNvSpPr/>
            <p:nvPr/>
          </p:nvSpPr>
          <p:spPr>
            <a:xfrm>
              <a:off x="4236849" y="736282"/>
              <a:ext cx="105395" cy="62540"/>
            </a:xfrm>
            <a:custGeom>
              <a:avLst/>
              <a:gdLst/>
              <a:ahLst/>
              <a:cxnLst/>
              <a:rect l="l" t="t" r="r" b="b"/>
              <a:pathLst>
                <a:path w="3430" h="1797" extrusionOk="0">
                  <a:moveTo>
                    <a:pt x="810" y="1"/>
                  </a:moveTo>
                  <a:cubicBezTo>
                    <a:pt x="560" y="227"/>
                    <a:pt x="298" y="441"/>
                    <a:pt x="1" y="643"/>
                  </a:cubicBezTo>
                  <a:cubicBezTo>
                    <a:pt x="203" y="739"/>
                    <a:pt x="370" y="882"/>
                    <a:pt x="548" y="1024"/>
                  </a:cubicBezTo>
                  <a:cubicBezTo>
                    <a:pt x="917" y="1334"/>
                    <a:pt x="1346" y="1703"/>
                    <a:pt x="2144" y="1786"/>
                  </a:cubicBezTo>
                  <a:cubicBezTo>
                    <a:pt x="2200" y="1793"/>
                    <a:pt x="2256" y="1796"/>
                    <a:pt x="2314" y="1796"/>
                  </a:cubicBezTo>
                  <a:cubicBezTo>
                    <a:pt x="2684" y="1796"/>
                    <a:pt x="3079" y="1663"/>
                    <a:pt x="3430" y="1405"/>
                  </a:cubicBezTo>
                  <a:cubicBezTo>
                    <a:pt x="3299" y="1310"/>
                    <a:pt x="3168" y="1203"/>
                    <a:pt x="3061" y="1084"/>
                  </a:cubicBezTo>
                  <a:cubicBezTo>
                    <a:pt x="2942" y="953"/>
                    <a:pt x="2834" y="822"/>
                    <a:pt x="2763" y="667"/>
                  </a:cubicBezTo>
                  <a:cubicBezTo>
                    <a:pt x="2591" y="775"/>
                    <a:pt x="2429" y="824"/>
                    <a:pt x="2303" y="824"/>
                  </a:cubicBezTo>
                  <a:cubicBezTo>
                    <a:pt x="2289" y="824"/>
                    <a:pt x="2276" y="823"/>
                    <a:pt x="2263" y="822"/>
                  </a:cubicBezTo>
                  <a:cubicBezTo>
                    <a:pt x="1763" y="763"/>
                    <a:pt x="1513" y="548"/>
                    <a:pt x="1203" y="286"/>
                  </a:cubicBezTo>
                  <a:cubicBezTo>
                    <a:pt x="1096" y="179"/>
                    <a:pt x="965" y="72"/>
                    <a:pt x="810"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295" name="Google Shape;4178;p36">
              <a:extLst>
                <a:ext uri="{FF2B5EF4-FFF2-40B4-BE49-F238E27FC236}">
                  <a16:creationId xmlns:a16="http://schemas.microsoft.com/office/drawing/2014/main" id="{C0DFAA5E-54F1-D596-8DB7-2E1A8B86EE64}"/>
                </a:ext>
              </a:extLst>
            </p:cNvPr>
            <p:cNvSpPr/>
            <p:nvPr/>
          </p:nvSpPr>
          <p:spPr>
            <a:xfrm>
              <a:off x="4183813" y="719334"/>
              <a:ext cx="78693" cy="38944"/>
            </a:xfrm>
            <a:custGeom>
              <a:avLst/>
              <a:gdLst/>
              <a:ahLst/>
              <a:cxnLst/>
              <a:rect l="l" t="t" r="r" b="b"/>
              <a:pathLst>
                <a:path w="2561" h="1119" extrusionOk="0">
                  <a:moveTo>
                    <a:pt x="1159" y="0"/>
                  </a:moveTo>
                  <a:cubicBezTo>
                    <a:pt x="913" y="0"/>
                    <a:pt x="679" y="39"/>
                    <a:pt x="441" y="83"/>
                  </a:cubicBezTo>
                  <a:cubicBezTo>
                    <a:pt x="179" y="142"/>
                    <a:pt x="0" y="392"/>
                    <a:pt x="72" y="666"/>
                  </a:cubicBezTo>
                  <a:cubicBezTo>
                    <a:pt x="84" y="761"/>
                    <a:pt x="131" y="833"/>
                    <a:pt x="191" y="892"/>
                  </a:cubicBezTo>
                  <a:cubicBezTo>
                    <a:pt x="277" y="988"/>
                    <a:pt x="410" y="1046"/>
                    <a:pt x="551" y="1046"/>
                  </a:cubicBezTo>
                  <a:cubicBezTo>
                    <a:pt x="586" y="1046"/>
                    <a:pt x="620" y="1042"/>
                    <a:pt x="655" y="1035"/>
                  </a:cubicBezTo>
                  <a:cubicBezTo>
                    <a:pt x="845" y="997"/>
                    <a:pt x="1011" y="969"/>
                    <a:pt x="1162" y="969"/>
                  </a:cubicBezTo>
                  <a:cubicBezTo>
                    <a:pt x="1247" y="969"/>
                    <a:pt x="1328" y="978"/>
                    <a:pt x="1405" y="1000"/>
                  </a:cubicBezTo>
                  <a:cubicBezTo>
                    <a:pt x="1524" y="1023"/>
                    <a:pt x="1631" y="1071"/>
                    <a:pt x="1739" y="1119"/>
                  </a:cubicBezTo>
                  <a:cubicBezTo>
                    <a:pt x="2024" y="904"/>
                    <a:pt x="2298" y="702"/>
                    <a:pt x="2560" y="476"/>
                  </a:cubicBezTo>
                  <a:cubicBezTo>
                    <a:pt x="2322" y="309"/>
                    <a:pt x="2036" y="142"/>
                    <a:pt x="1655" y="59"/>
                  </a:cubicBezTo>
                  <a:cubicBezTo>
                    <a:pt x="1482" y="17"/>
                    <a:pt x="1318" y="0"/>
                    <a:pt x="1159" y="0"/>
                  </a:cubicBezTo>
                  <a:close/>
                </a:path>
              </a:pathLst>
            </a:custGeom>
            <a:solidFill>
              <a:srgbClr val="FFEBC7"/>
            </a:solidFill>
            <a:ln>
              <a:noFill/>
            </a:ln>
          </p:spPr>
          <p:txBody>
            <a:bodyPr spcFirstLastPara="1" wrap="square" lIns="121900" tIns="121900" rIns="121900" bIns="121900" anchor="ctr" anchorCtr="0">
              <a:noAutofit/>
            </a:bodyPr>
            <a:lstStyle/>
            <a:p>
              <a:endParaRPr sz="2400"/>
            </a:p>
          </p:txBody>
        </p:sp>
        <p:sp>
          <p:nvSpPr>
            <p:cNvPr id="296" name="Google Shape;4179;p36">
              <a:extLst>
                <a:ext uri="{FF2B5EF4-FFF2-40B4-BE49-F238E27FC236}">
                  <a16:creationId xmlns:a16="http://schemas.microsoft.com/office/drawing/2014/main" id="{2A8F1DE7-27EC-ED19-6C77-EDCF46F69730}"/>
                </a:ext>
              </a:extLst>
            </p:cNvPr>
            <p:cNvSpPr/>
            <p:nvPr/>
          </p:nvSpPr>
          <p:spPr>
            <a:xfrm>
              <a:off x="4322455" y="733394"/>
              <a:ext cx="47966" cy="50568"/>
            </a:xfrm>
            <a:custGeom>
              <a:avLst/>
              <a:gdLst/>
              <a:ahLst/>
              <a:cxnLst/>
              <a:rect l="l" t="t" r="r" b="b"/>
              <a:pathLst>
                <a:path w="1561" h="1453" extrusionOk="0">
                  <a:moveTo>
                    <a:pt x="1001" y="0"/>
                  </a:moveTo>
                  <a:cubicBezTo>
                    <a:pt x="848" y="0"/>
                    <a:pt x="699" y="65"/>
                    <a:pt x="608" y="191"/>
                  </a:cubicBezTo>
                  <a:cubicBezTo>
                    <a:pt x="394" y="441"/>
                    <a:pt x="191" y="619"/>
                    <a:pt x="1" y="738"/>
                  </a:cubicBezTo>
                  <a:cubicBezTo>
                    <a:pt x="72" y="881"/>
                    <a:pt x="179" y="1024"/>
                    <a:pt x="286" y="1143"/>
                  </a:cubicBezTo>
                  <a:cubicBezTo>
                    <a:pt x="406" y="1262"/>
                    <a:pt x="525" y="1369"/>
                    <a:pt x="667" y="1453"/>
                  </a:cubicBezTo>
                  <a:cubicBezTo>
                    <a:pt x="918" y="1274"/>
                    <a:pt x="1168" y="1048"/>
                    <a:pt x="1394" y="774"/>
                  </a:cubicBezTo>
                  <a:cubicBezTo>
                    <a:pt x="1560" y="560"/>
                    <a:pt x="1525" y="262"/>
                    <a:pt x="1310" y="95"/>
                  </a:cubicBezTo>
                  <a:cubicBezTo>
                    <a:pt x="1217" y="32"/>
                    <a:pt x="1108" y="0"/>
                    <a:pt x="1001"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97" name="Google Shape;4180;p36">
              <a:extLst>
                <a:ext uri="{FF2B5EF4-FFF2-40B4-BE49-F238E27FC236}">
                  <a16:creationId xmlns:a16="http://schemas.microsoft.com/office/drawing/2014/main" id="{2EC0F27A-63A3-3D77-7158-102E16D75173}"/>
                </a:ext>
              </a:extLst>
            </p:cNvPr>
            <p:cNvSpPr/>
            <p:nvPr/>
          </p:nvSpPr>
          <p:spPr>
            <a:xfrm>
              <a:off x="4182707" y="717211"/>
              <a:ext cx="186608" cy="82934"/>
            </a:xfrm>
            <a:custGeom>
              <a:avLst/>
              <a:gdLst/>
              <a:ahLst/>
              <a:cxnLst/>
              <a:rect l="l" t="t" r="r" b="b"/>
              <a:pathLst>
                <a:path w="6073" h="2383" fill="none" extrusionOk="0">
                  <a:moveTo>
                    <a:pt x="215" y="941"/>
                  </a:moveTo>
                  <a:cubicBezTo>
                    <a:pt x="334" y="1061"/>
                    <a:pt x="501" y="1120"/>
                    <a:pt x="667" y="1084"/>
                  </a:cubicBezTo>
                  <a:cubicBezTo>
                    <a:pt x="965" y="1025"/>
                    <a:pt x="1203" y="977"/>
                    <a:pt x="1429" y="1037"/>
                  </a:cubicBezTo>
                  <a:cubicBezTo>
                    <a:pt x="1798" y="1132"/>
                    <a:pt x="2037" y="1322"/>
                    <a:pt x="2310" y="1549"/>
                  </a:cubicBezTo>
                  <a:cubicBezTo>
                    <a:pt x="2679" y="1858"/>
                    <a:pt x="3108" y="2215"/>
                    <a:pt x="3906" y="2311"/>
                  </a:cubicBezTo>
                  <a:cubicBezTo>
                    <a:pt x="4573" y="2382"/>
                    <a:pt x="5311" y="1977"/>
                    <a:pt x="5906" y="1239"/>
                  </a:cubicBezTo>
                  <a:cubicBezTo>
                    <a:pt x="6073" y="1025"/>
                    <a:pt x="6049" y="727"/>
                    <a:pt x="5823" y="560"/>
                  </a:cubicBezTo>
                  <a:cubicBezTo>
                    <a:pt x="5596" y="406"/>
                    <a:pt x="5299" y="441"/>
                    <a:pt x="5120" y="656"/>
                  </a:cubicBezTo>
                  <a:cubicBezTo>
                    <a:pt x="4704" y="1180"/>
                    <a:pt x="4263" y="1382"/>
                    <a:pt x="4001" y="1346"/>
                  </a:cubicBezTo>
                  <a:cubicBezTo>
                    <a:pt x="3513" y="1287"/>
                    <a:pt x="3263" y="1084"/>
                    <a:pt x="2953" y="822"/>
                  </a:cubicBezTo>
                  <a:cubicBezTo>
                    <a:pt x="2644" y="549"/>
                    <a:pt x="2263" y="251"/>
                    <a:pt x="1656" y="96"/>
                  </a:cubicBezTo>
                  <a:cubicBezTo>
                    <a:pt x="1227" y="1"/>
                    <a:pt x="846" y="60"/>
                    <a:pt x="453" y="132"/>
                  </a:cubicBezTo>
                  <a:cubicBezTo>
                    <a:pt x="179" y="191"/>
                    <a:pt x="1" y="441"/>
                    <a:pt x="60" y="691"/>
                  </a:cubicBezTo>
                  <a:cubicBezTo>
                    <a:pt x="108" y="799"/>
                    <a:pt x="155" y="882"/>
                    <a:pt x="215" y="941"/>
                  </a:cubicBezTo>
                  <a:close/>
                </a:path>
              </a:pathLst>
            </a:custGeom>
            <a:noFill/>
            <a:ln w="387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98" name="Google Shape;4181;p36">
              <a:extLst>
                <a:ext uri="{FF2B5EF4-FFF2-40B4-BE49-F238E27FC236}">
                  <a16:creationId xmlns:a16="http://schemas.microsoft.com/office/drawing/2014/main" id="{76393181-D8DE-DE75-DB5B-59DF0F9A746B}"/>
                </a:ext>
              </a:extLst>
            </p:cNvPr>
            <p:cNvSpPr/>
            <p:nvPr/>
          </p:nvSpPr>
          <p:spPr>
            <a:xfrm>
              <a:off x="4183813" y="91914"/>
              <a:ext cx="163562" cy="131832"/>
            </a:xfrm>
            <a:custGeom>
              <a:avLst/>
              <a:gdLst/>
              <a:ahLst/>
              <a:cxnLst/>
              <a:rect l="l" t="t" r="r" b="b"/>
              <a:pathLst>
                <a:path w="5323" h="3788" extrusionOk="0">
                  <a:moveTo>
                    <a:pt x="2692" y="1"/>
                  </a:moveTo>
                  <a:cubicBezTo>
                    <a:pt x="2546" y="1"/>
                    <a:pt x="2399" y="38"/>
                    <a:pt x="2251" y="120"/>
                  </a:cubicBezTo>
                  <a:cubicBezTo>
                    <a:pt x="1250" y="668"/>
                    <a:pt x="0" y="3788"/>
                    <a:pt x="0" y="3788"/>
                  </a:cubicBezTo>
                  <a:lnTo>
                    <a:pt x="5322" y="3395"/>
                  </a:lnTo>
                  <a:cubicBezTo>
                    <a:pt x="5322" y="3395"/>
                    <a:pt x="4084" y="1"/>
                    <a:pt x="2692"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299" name="Google Shape;4182;p36">
              <a:extLst>
                <a:ext uri="{FF2B5EF4-FFF2-40B4-BE49-F238E27FC236}">
                  <a16:creationId xmlns:a16="http://schemas.microsoft.com/office/drawing/2014/main" id="{620E667E-4678-54BB-716B-EF5027398955}"/>
                </a:ext>
              </a:extLst>
            </p:cNvPr>
            <p:cNvSpPr/>
            <p:nvPr/>
          </p:nvSpPr>
          <p:spPr>
            <a:xfrm>
              <a:off x="4218566" y="126021"/>
              <a:ext cx="94057" cy="75765"/>
            </a:xfrm>
            <a:custGeom>
              <a:avLst/>
              <a:gdLst/>
              <a:ahLst/>
              <a:cxnLst/>
              <a:rect l="l" t="t" r="r" b="b"/>
              <a:pathLst>
                <a:path w="3061" h="2177" extrusionOk="0">
                  <a:moveTo>
                    <a:pt x="1551" y="0"/>
                  </a:moveTo>
                  <a:cubicBezTo>
                    <a:pt x="1468" y="0"/>
                    <a:pt x="1383" y="22"/>
                    <a:pt x="1298" y="69"/>
                  </a:cubicBezTo>
                  <a:cubicBezTo>
                    <a:pt x="727" y="391"/>
                    <a:pt x="0" y="2177"/>
                    <a:pt x="0" y="2177"/>
                  </a:cubicBezTo>
                  <a:lnTo>
                    <a:pt x="3060" y="1950"/>
                  </a:lnTo>
                  <a:cubicBezTo>
                    <a:pt x="3060" y="1950"/>
                    <a:pt x="2348" y="0"/>
                    <a:pt x="1551"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300" name="Google Shape;4183;p36">
              <a:extLst>
                <a:ext uri="{FF2B5EF4-FFF2-40B4-BE49-F238E27FC236}">
                  <a16:creationId xmlns:a16="http://schemas.microsoft.com/office/drawing/2014/main" id="{455DAACB-4D75-1AD6-FF6D-6AD82D409755}"/>
                </a:ext>
              </a:extLst>
            </p:cNvPr>
            <p:cNvSpPr/>
            <p:nvPr/>
          </p:nvSpPr>
          <p:spPr>
            <a:xfrm>
              <a:off x="4183813" y="65847"/>
              <a:ext cx="163562" cy="157899"/>
            </a:xfrm>
            <a:custGeom>
              <a:avLst/>
              <a:gdLst/>
              <a:ahLst/>
              <a:cxnLst/>
              <a:rect l="l" t="t" r="r" b="b"/>
              <a:pathLst>
                <a:path w="5323" h="4537" fill="none" extrusionOk="0">
                  <a:moveTo>
                    <a:pt x="0" y="4537"/>
                  </a:moveTo>
                  <a:cubicBezTo>
                    <a:pt x="0" y="4537"/>
                    <a:pt x="1250" y="1417"/>
                    <a:pt x="2251" y="869"/>
                  </a:cubicBezTo>
                  <a:cubicBezTo>
                    <a:pt x="3810" y="0"/>
                    <a:pt x="5322" y="4144"/>
                    <a:pt x="5322" y="4144"/>
                  </a:cubicBezTo>
                  <a:close/>
                </a:path>
              </a:pathLst>
            </a:custGeom>
            <a:noFill/>
            <a:ln w="387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01" name="Google Shape;4184;p36">
              <a:extLst>
                <a:ext uri="{FF2B5EF4-FFF2-40B4-BE49-F238E27FC236}">
                  <a16:creationId xmlns:a16="http://schemas.microsoft.com/office/drawing/2014/main" id="{B9B48BE1-861B-CD1D-F00E-4FCF7822B79D}"/>
                </a:ext>
              </a:extLst>
            </p:cNvPr>
            <p:cNvSpPr/>
            <p:nvPr/>
          </p:nvSpPr>
          <p:spPr>
            <a:xfrm>
              <a:off x="4422351" y="273653"/>
              <a:ext cx="137290" cy="170115"/>
            </a:xfrm>
            <a:custGeom>
              <a:avLst/>
              <a:gdLst/>
              <a:ahLst/>
              <a:cxnLst/>
              <a:rect l="l" t="t" r="r" b="b"/>
              <a:pathLst>
                <a:path w="4468" h="4888" extrusionOk="0">
                  <a:moveTo>
                    <a:pt x="1219" y="1"/>
                  </a:moveTo>
                  <a:cubicBezTo>
                    <a:pt x="529" y="1"/>
                    <a:pt x="0" y="54"/>
                    <a:pt x="0" y="54"/>
                  </a:cubicBezTo>
                  <a:lnTo>
                    <a:pt x="1941" y="4888"/>
                  </a:lnTo>
                  <a:cubicBezTo>
                    <a:pt x="1941" y="4888"/>
                    <a:pt x="4310" y="2447"/>
                    <a:pt x="4382" y="1340"/>
                  </a:cubicBezTo>
                  <a:cubicBezTo>
                    <a:pt x="4468" y="196"/>
                    <a:pt x="2546" y="1"/>
                    <a:pt x="1219"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302" name="Google Shape;4185;p36">
              <a:extLst>
                <a:ext uri="{FF2B5EF4-FFF2-40B4-BE49-F238E27FC236}">
                  <a16:creationId xmlns:a16="http://schemas.microsoft.com/office/drawing/2014/main" id="{C3712638-4FB7-FAE1-A256-012294486361}"/>
                </a:ext>
              </a:extLst>
            </p:cNvPr>
            <p:cNvSpPr/>
            <p:nvPr/>
          </p:nvSpPr>
          <p:spPr>
            <a:xfrm>
              <a:off x="4450866" y="301773"/>
              <a:ext cx="78662" cy="98073"/>
            </a:xfrm>
            <a:custGeom>
              <a:avLst/>
              <a:gdLst/>
              <a:ahLst/>
              <a:cxnLst/>
              <a:rect l="l" t="t" r="r" b="b"/>
              <a:pathLst>
                <a:path w="2560" h="2818" extrusionOk="0">
                  <a:moveTo>
                    <a:pt x="704" y="1"/>
                  </a:moveTo>
                  <a:cubicBezTo>
                    <a:pt x="306" y="1"/>
                    <a:pt x="1" y="32"/>
                    <a:pt x="1" y="32"/>
                  </a:cubicBezTo>
                  <a:lnTo>
                    <a:pt x="1120" y="2818"/>
                  </a:lnTo>
                  <a:cubicBezTo>
                    <a:pt x="1120" y="2818"/>
                    <a:pt x="2465" y="1413"/>
                    <a:pt x="2513" y="770"/>
                  </a:cubicBezTo>
                  <a:cubicBezTo>
                    <a:pt x="2560" y="113"/>
                    <a:pt x="1463" y="1"/>
                    <a:pt x="704"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303" name="Google Shape;4186;p36">
              <a:extLst>
                <a:ext uri="{FF2B5EF4-FFF2-40B4-BE49-F238E27FC236}">
                  <a16:creationId xmlns:a16="http://schemas.microsoft.com/office/drawing/2014/main" id="{701138BD-AA7B-DB2D-3011-D9A7F338D4B5}"/>
                </a:ext>
              </a:extLst>
            </p:cNvPr>
            <p:cNvSpPr/>
            <p:nvPr/>
          </p:nvSpPr>
          <p:spPr>
            <a:xfrm>
              <a:off x="4422351" y="259767"/>
              <a:ext cx="138673" cy="184001"/>
            </a:xfrm>
            <a:custGeom>
              <a:avLst/>
              <a:gdLst/>
              <a:ahLst/>
              <a:cxnLst/>
              <a:rect l="l" t="t" r="r" b="b"/>
              <a:pathLst>
                <a:path w="4513" h="5287" fill="none" extrusionOk="0">
                  <a:moveTo>
                    <a:pt x="1941" y="5287"/>
                  </a:moveTo>
                  <a:cubicBezTo>
                    <a:pt x="1941" y="5287"/>
                    <a:pt x="4310" y="2846"/>
                    <a:pt x="4382" y="1739"/>
                  </a:cubicBezTo>
                  <a:cubicBezTo>
                    <a:pt x="4513" y="0"/>
                    <a:pt x="0" y="453"/>
                    <a:pt x="0" y="453"/>
                  </a:cubicBezTo>
                  <a:close/>
                </a:path>
              </a:pathLst>
            </a:custGeom>
            <a:noFill/>
            <a:ln w="387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04" name="Google Shape;4187;p36">
              <a:extLst>
                <a:ext uri="{FF2B5EF4-FFF2-40B4-BE49-F238E27FC236}">
                  <a16:creationId xmlns:a16="http://schemas.microsoft.com/office/drawing/2014/main" id="{063392F5-A6F9-3C29-4941-EFB37B13C66C}"/>
                </a:ext>
              </a:extLst>
            </p:cNvPr>
            <p:cNvSpPr/>
            <p:nvPr/>
          </p:nvSpPr>
          <p:spPr>
            <a:xfrm>
              <a:off x="3915285" y="613638"/>
              <a:ext cx="171613" cy="125393"/>
            </a:xfrm>
            <a:custGeom>
              <a:avLst/>
              <a:gdLst/>
              <a:ahLst/>
              <a:cxnLst/>
              <a:rect l="l" t="t" r="r" b="b"/>
              <a:pathLst>
                <a:path w="5585" h="3603" extrusionOk="0">
                  <a:moveTo>
                    <a:pt x="4501" y="0"/>
                  </a:moveTo>
                  <a:lnTo>
                    <a:pt x="2846" y="381"/>
                  </a:lnTo>
                  <a:cubicBezTo>
                    <a:pt x="357" y="822"/>
                    <a:pt x="0" y="1870"/>
                    <a:pt x="95" y="2382"/>
                  </a:cubicBezTo>
                  <a:cubicBezTo>
                    <a:pt x="174" y="2933"/>
                    <a:pt x="392" y="3603"/>
                    <a:pt x="2330" y="3603"/>
                  </a:cubicBezTo>
                  <a:cubicBezTo>
                    <a:pt x="2441" y="3603"/>
                    <a:pt x="2557" y="3600"/>
                    <a:pt x="2679" y="3596"/>
                  </a:cubicBezTo>
                  <a:lnTo>
                    <a:pt x="5584" y="3322"/>
                  </a:lnTo>
                  <a:lnTo>
                    <a:pt x="4501" y="0"/>
                  </a:ln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305" name="Google Shape;4188;p36">
              <a:extLst>
                <a:ext uri="{FF2B5EF4-FFF2-40B4-BE49-F238E27FC236}">
                  <a16:creationId xmlns:a16="http://schemas.microsoft.com/office/drawing/2014/main" id="{CBCD046B-7DE7-2728-4CD8-577A004E6683}"/>
                </a:ext>
              </a:extLst>
            </p:cNvPr>
            <p:cNvSpPr/>
            <p:nvPr/>
          </p:nvSpPr>
          <p:spPr>
            <a:xfrm>
              <a:off x="3915285" y="613638"/>
              <a:ext cx="171613" cy="128073"/>
            </a:xfrm>
            <a:custGeom>
              <a:avLst/>
              <a:gdLst/>
              <a:ahLst/>
              <a:cxnLst/>
              <a:rect l="l" t="t" r="r" b="b"/>
              <a:pathLst>
                <a:path w="5585" h="3680" fill="none" extrusionOk="0">
                  <a:moveTo>
                    <a:pt x="2679" y="3596"/>
                  </a:moveTo>
                  <a:cubicBezTo>
                    <a:pt x="417" y="3679"/>
                    <a:pt x="179" y="2965"/>
                    <a:pt x="95" y="2382"/>
                  </a:cubicBezTo>
                  <a:cubicBezTo>
                    <a:pt x="0" y="1870"/>
                    <a:pt x="357" y="822"/>
                    <a:pt x="2846" y="381"/>
                  </a:cubicBezTo>
                  <a:lnTo>
                    <a:pt x="4501" y="0"/>
                  </a:lnTo>
                  <a:lnTo>
                    <a:pt x="5584" y="3322"/>
                  </a:lnTo>
                  <a:close/>
                </a:path>
              </a:pathLst>
            </a:custGeom>
            <a:noFill/>
            <a:ln w="387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06" name="Google Shape;4189;p36">
              <a:extLst>
                <a:ext uri="{FF2B5EF4-FFF2-40B4-BE49-F238E27FC236}">
                  <a16:creationId xmlns:a16="http://schemas.microsoft.com/office/drawing/2014/main" id="{037CB7A4-853C-8A94-D1CE-F868A227511A}"/>
                </a:ext>
              </a:extLst>
            </p:cNvPr>
            <p:cNvSpPr/>
            <p:nvPr/>
          </p:nvSpPr>
          <p:spPr>
            <a:xfrm>
              <a:off x="4003443" y="425914"/>
              <a:ext cx="329307" cy="349730"/>
            </a:xfrm>
            <a:custGeom>
              <a:avLst/>
              <a:gdLst/>
              <a:ahLst/>
              <a:cxnLst/>
              <a:rect l="l" t="t" r="r" b="b"/>
              <a:pathLst>
                <a:path w="10717" h="10049" extrusionOk="0">
                  <a:moveTo>
                    <a:pt x="3525" y="1"/>
                  </a:moveTo>
                  <a:cubicBezTo>
                    <a:pt x="3525" y="1"/>
                    <a:pt x="1977" y="2370"/>
                    <a:pt x="703" y="4466"/>
                  </a:cubicBezTo>
                  <a:cubicBezTo>
                    <a:pt x="0" y="5621"/>
                    <a:pt x="239" y="7073"/>
                    <a:pt x="1263" y="7954"/>
                  </a:cubicBezTo>
                  <a:lnTo>
                    <a:pt x="2013" y="8597"/>
                  </a:lnTo>
                  <a:cubicBezTo>
                    <a:pt x="2013" y="8597"/>
                    <a:pt x="2036" y="8669"/>
                    <a:pt x="2632" y="9026"/>
                  </a:cubicBezTo>
                  <a:cubicBezTo>
                    <a:pt x="2656" y="9026"/>
                    <a:pt x="2656" y="9038"/>
                    <a:pt x="2667" y="9038"/>
                  </a:cubicBezTo>
                  <a:cubicBezTo>
                    <a:pt x="2679" y="9038"/>
                    <a:pt x="2679" y="9050"/>
                    <a:pt x="2691" y="9050"/>
                  </a:cubicBezTo>
                  <a:cubicBezTo>
                    <a:pt x="3287" y="9407"/>
                    <a:pt x="3370" y="9419"/>
                    <a:pt x="3370" y="9419"/>
                  </a:cubicBezTo>
                  <a:lnTo>
                    <a:pt x="4334" y="9823"/>
                  </a:lnTo>
                  <a:cubicBezTo>
                    <a:pt x="4695" y="9976"/>
                    <a:pt x="5072" y="10049"/>
                    <a:pt x="5443" y="10049"/>
                  </a:cubicBezTo>
                  <a:cubicBezTo>
                    <a:pt x="6347" y="10049"/>
                    <a:pt x="7216" y="9618"/>
                    <a:pt x="7740" y="8859"/>
                  </a:cubicBezTo>
                  <a:cubicBezTo>
                    <a:pt x="9156" y="6823"/>
                    <a:pt x="10716" y="4418"/>
                    <a:pt x="10716" y="4418"/>
                  </a:cubicBezTo>
                  <a:lnTo>
                    <a:pt x="6644" y="2954"/>
                  </a:lnTo>
                  <a:lnTo>
                    <a:pt x="3525" y="1"/>
                  </a:ln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307" name="Google Shape;4190;p36">
              <a:extLst>
                <a:ext uri="{FF2B5EF4-FFF2-40B4-BE49-F238E27FC236}">
                  <a16:creationId xmlns:a16="http://schemas.microsoft.com/office/drawing/2014/main" id="{BD363CA1-037B-AFC0-AFA7-FF1BA96A2B72}"/>
                </a:ext>
              </a:extLst>
            </p:cNvPr>
            <p:cNvSpPr/>
            <p:nvPr/>
          </p:nvSpPr>
          <p:spPr>
            <a:xfrm>
              <a:off x="4003443" y="425914"/>
              <a:ext cx="329307" cy="360136"/>
            </a:xfrm>
            <a:custGeom>
              <a:avLst/>
              <a:gdLst/>
              <a:ahLst/>
              <a:cxnLst/>
              <a:rect l="l" t="t" r="r" b="b"/>
              <a:pathLst>
                <a:path w="10717" h="10348" fill="none" extrusionOk="0">
                  <a:moveTo>
                    <a:pt x="3370" y="9419"/>
                  </a:moveTo>
                  <a:cubicBezTo>
                    <a:pt x="3370" y="9419"/>
                    <a:pt x="3287" y="9407"/>
                    <a:pt x="2691" y="9050"/>
                  </a:cubicBezTo>
                  <a:lnTo>
                    <a:pt x="2691" y="9050"/>
                  </a:lnTo>
                  <a:cubicBezTo>
                    <a:pt x="2679" y="9050"/>
                    <a:pt x="2679" y="9038"/>
                    <a:pt x="2667" y="9038"/>
                  </a:cubicBezTo>
                  <a:cubicBezTo>
                    <a:pt x="2656" y="9038"/>
                    <a:pt x="2656" y="9026"/>
                    <a:pt x="2632" y="9026"/>
                  </a:cubicBezTo>
                  <a:lnTo>
                    <a:pt x="2632" y="9026"/>
                  </a:lnTo>
                  <a:cubicBezTo>
                    <a:pt x="2036" y="8669"/>
                    <a:pt x="2013" y="8597"/>
                    <a:pt x="2013" y="8597"/>
                  </a:cubicBezTo>
                  <a:lnTo>
                    <a:pt x="1263" y="7954"/>
                  </a:lnTo>
                  <a:cubicBezTo>
                    <a:pt x="239" y="7073"/>
                    <a:pt x="0" y="5621"/>
                    <a:pt x="703" y="4466"/>
                  </a:cubicBezTo>
                  <a:cubicBezTo>
                    <a:pt x="1977" y="2370"/>
                    <a:pt x="3525" y="1"/>
                    <a:pt x="3525" y="1"/>
                  </a:cubicBezTo>
                  <a:lnTo>
                    <a:pt x="6644" y="2954"/>
                  </a:lnTo>
                  <a:lnTo>
                    <a:pt x="10716" y="4418"/>
                  </a:lnTo>
                  <a:cubicBezTo>
                    <a:pt x="10716" y="4418"/>
                    <a:pt x="9156" y="6823"/>
                    <a:pt x="7740" y="8859"/>
                  </a:cubicBezTo>
                  <a:cubicBezTo>
                    <a:pt x="7001" y="9931"/>
                    <a:pt x="5573" y="10347"/>
                    <a:pt x="4334" y="9823"/>
                  </a:cubicBezTo>
                  <a:close/>
                </a:path>
              </a:pathLst>
            </a:custGeom>
            <a:noFill/>
            <a:ln w="387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09" name="Google Shape;4191;p36">
              <a:extLst>
                <a:ext uri="{FF2B5EF4-FFF2-40B4-BE49-F238E27FC236}">
                  <a16:creationId xmlns:a16="http://schemas.microsoft.com/office/drawing/2014/main" id="{5FFE0D1B-B6DE-D32A-35A7-3D1445CC4636}"/>
                </a:ext>
              </a:extLst>
            </p:cNvPr>
            <p:cNvSpPr/>
            <p:nvPr/>
          </p:nvSpPr>
          <p:spPr>
            <a:xfrm>
              <a:off x="4034170" y="499208"/>
              <a:ext cx="206735" cy="197783"/>
            </a:xfrm>
            <a:custGeom>
              <a:avLst/>
              <a:gdLst/>
              <a:ahLst/>
              <a:cxnLst/>
              <a:rect l="l" t="t" r="r" b="b"/>
              <a:pathLst>
                <a:path w="6728" h="5683" extrusionOk="0">
                  <a:moveTo>
                    <a:pt x="3751" y="1"/>
                  </a:moveTo>
                  <a:cubicBezTo>
                    <a:pt x="2713" y="1"/>
                    <a:pt x="1633" y="576"/>
                    <a:pt x="965" y="1586"/>
                  </a:cubicBezTo>
                  <a:cubicBezTo>
                    <a:pt x="1" y="3062"/>
                    <a:pt x="727" y="4265"/>
                    <a:pt x="2060" y="5086"/>
                  </a:cubicBezTo>
                  <a:cubicBezTo>
                    <a:pt x="2657" y="5457"/>
                    <a:pt x="3275" y="5682"/>
                    <a:pt x="3862" y="5682"/>
                  </a:cubicBezTo>
                  <a:cubicBezTo>
                    <a:pt x="4577" y="5682"/>
                    <a:pt x="5246" y="5349"/>
                    <a:pt x="5775" y="4538"/>
                  </a:cubicBezTo>
                  <a:cubicBezTo>
                    <a:pt x="6728" y="3050"/>
                    <a:pt x="6430" y="1193"/>
                    <a:pt x="5120" y="383"/>
                  </a:cubicBezTo>
                  <a:cubicBezTo>
                    <a:pt x="4703" y="124"/>
                    <a:pt x="4231" y="1"/>
                    <a:pt x="3751"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310" name="Google Shape;4192;p36">
              <a:extLst>
                <a:ext uri="{FF2B5EF4-FFF2-40B4-BE49-F238E27FC236}">
                  <a16:creationId xmlns:a16="http://schemas.microsoft.com/office/drawing/2014/main" id="{9ED13F61-5473-AD2C-452E-63443F7CFF53}"/>
                </a:ext>
              </a:extLst>
            </p:cNvPr>
            <p:cNvSpPr/>
            <p:nvPr/>
          </p:nvSpPr>
          <p:spPr>
            <a:xfrm>
              <a:off x="4034170" y="483929"/>
              <a:ext cx="206735" cy="224615"/>
            </a:xfrm>
            <a:custGeom>
              <a:avLst/>
              <a:gdLst/>
              <a:ahLst/>
              <a:cxnLst/>
              <a:rect l="l" t="t" r="r" b="b"/>
              <a:pathLst>
                <a:path w="6728" h="6454" fill="none" extrusionOk="0">
                  <a:moveTo>
                    <a:pt x="5775" y="4977"/>
                  </a:moveTo>
                  <a:cubicBezTo>
                    <a:pt x="4811" y="6454"/>
                    <a:pt x="3382" y="6347"/>
                    <a:pt x="2060" y="5525"/>
                  </a:cubicBezTo>
                  <a:cubicBezTo>
                    <a:pt x="727" y="4704"/>
                    <a:pt x="1" y="3501"/>
                    <a:pt x="965" y="2025"/>
                  </a:cubicBezTo>
                  <a:cubicBezTo>
                    <a:pt x="1941" y="548"/>
                    <a:pt x="3799" y="1"/>
                    <a:pt x="5120" y="822"/>
                  </a:cubicBezTo>
                  <a:cubicBezTo>
                    <a:pt x="6430" y="1632"/>
                    <a:pt x="6728" y="3489"/>
                    <a:pt x="5775" y="4977"/>
                  </a:cubicBezTo>
                  <a:close/>
                </a:path>
              </a:pathLst>
            </a:custGeom>
            <a:noFill/>
            <a:ln w="387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11" name="Google Shape;4193;p36">
              <a:extLst>
                <a:ext uri="{FF2B5EF4-FFF2-40B4-BE49-F238E27FC236}">
                  <a16:creationId xmlns:a16="http://schemas.microsoft.com/office/drawing/2014/main" id="{B8C855C8-614D-28D9-CB1C-76596663B419}"/>
                </a:ext>
              </a:extLst>
            </p:cNvPr>
            <p:cNvSpPr/>
            <p:nvPr/>
          </p:nvSpPr>
          <p:spPr>
            <a:xfrm>
              <a:off x="4315880" y="557293"/>
              <a:ext cx="16501" cy="34002"/>
            </a:xfrm>
            <a:custGeom>
              <a:avLst/>
              <a:gdLst/>
              <a:ahLst/>
              <a:cxnLst/>
              <a:rect l="l" t="t" r="r" b="b"/>
              <a:pathLst>
                <a:path w="537" h="977" extrusionOk="0">
                  <a:moveTo>
                    <a:pt x="0" y="0"/>
                  </a:moveTo>
                  <a:lnTo>
                    <a:pt x="536" y="976"/>
                  </a:lnTo>
                  <a:cubicBezTo>
                    <a:pt x="262" y="381"/>
                    <a:pt x="1" y="0"/>
                    <a:pt x="0" y="0"/>
                  </a:cubicBezTo>
                  <a:close/>
                </a:path>
              </a:pathLst>
            </a:custGeom>
            <a:solidFill>
              <a:srgbClr val="FFEBC7"/>
            </a:solidFill>
            <a:ln>
              <a:noFill/>
            </a:ln>
          </p:spPr>
          <p:txBody>
            <a:bodyPr spcFirstLastPara="1" wrap="square" lIns="121900" tIns="121900" rIns="121900" bIns="121900" anchor="ctr" anchorCtr="0">
              <a:noAutofit/>
            </a:bodyPr>
            <a:lstStyle/>
            <a:p>
              <a:endParaRPr sz="2400"/>
            </a:p>
          </p:txBody>
        </p:sp>
        <p:sp>
          <p:nvSpPr>
            <p:cNvPr id="312" name="Google Shape;4194;p36">
              <a:extLst>
                <a:ext uri="{FF2B5EF4-FFF2-40B4-BE49-F238E27FC236}">
                  <a16:creationId xmlns:a16="http://schemas.microsoft.com/office/drawing/2014/main" id="{54130FB3-3E74-6368-C32F-2B247FFA9327}"/>
                </a:ext>
              </a:extLst>
            </p:cNvPr>
            <p:cNvSpPr/>
            <p:nvPr/>
          </p:nvSpPr>
          <p:spPr>
            <a:xfrm>
              <a:off x="4039302" y="176032"/>
              <a:ext cx="478181" cy="416342"/>
            </a:xfrm>
            <a:custGeom>
              <a:avLst/>
              <a:gdLst/>
              <a:ahLst/>
              <a:cxnLst/>
              <a:rect l="l" t="t" r="r" b="b"/>
              <a:pathLst>
                <a:path w="15562" h="11963" extrusionOk="0">
                  <a:moveTo>
                    <a:pt x="6984" y="0"/>
                  </a:moveTo>
                  <a:cubicBezTo>
                    <a:pt x="4868" y="0"/>
                    <a:pt x="2909" y="928"/>
                    <a:pt x="1786" y="2645"/>
                  </a:cubicBezTo>
                  <a:cubicBezTo>
                    <a:pt x="1751" y="2692"/>
                    <a:pt x="1739" y="2716"/>
                    <a:pt x="1715" y="2764"/>
                  </a:cubicBezTo>
                  <a:cubicBezTo>
                    <a:pt x="0" y="5550"/>
                    <a:pt x="1846" y="8276"/>
                    <a:pt x="5144" y="10300"/>
                  </a:cubicBezTo>
                  <a:cubicBezTo>
                    <a:pt x="6840" y="11338"/>
                    <a:pt x="8537" y="11962"/>
                    <a:pt x="10040" y="11962"/>
                  </a:cubicBezTo>
                  <a:cubicBezTo>
                    <a:pt x="11468" y="11962"/>
                    <a:pt x="12722" y="11397"/>
                    <a:pt x="13633" y="10086"/>
                  </a:cubicBezTo>
                  <a:cubicBezTo>
                    <a:pt x="13657" y="10038"/>
                    <a:pt x="13692" y="10014"/>
                    <a:pt x="13704" y="9967"/>
                  </a:cubicBezTo>
                  <a:cubicBezTo>
                    <a:pt x="15562" y="7145"/>
                    <a:pt x="14431" y="3240"/>
                    <a:pt x="11085" y="1192"/>
                  </a:cubicBezTo>
                  <a:cubicBezTo>
                    <a:pt x="9774" y="385"/>
                    <a:pt x="8347" y="0"/>
                    <a:pt x="6984"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313" name="Google Shape;4195;p36">
              <a:extLst>
                <a:ext uri="{FF2B5EF4-FFF2-40B4-BE49-F238E27FC236}">
                  <a16:creationId xmlns:a16="http://schemas.microsoft.com/office/drawing/2014/main" id="{0C60A6E8-7548-C68A-C9E5-60B396587449}"/>
                </a:ext>
              </a:extLst>
            </p:cNvPr>
            <p:cNvSpPr/>
            <p:nvPr/>
          </p:nvSpPr>
          <p:spPr>
            <a:xfrm>
              <a:off x="4286258" y="241530"/>
              <a:ext cx="225017" cy="350740"/>
            </a:xfrm>
            <a:custGeom>
              <a:avLst/>
              <a:gdLst/>
              <a:ahLst/>
              <a:cxnLst/>
              <a:rect l="l" t="t" r="r" b="b"/>
              <a:pathLst>
                <a:path w="7323" h="10078" extrusionOk="0">
                  <a:moveTo>
                    <a:pt x="4001" y="1"/>
                  </a:moveTo>
                  <a:cubicBezTo>
                    <a:pt x="3048" y="584"/>
                    <a:pt x="2203" y="1370"/>
                    <a:pt x="1560" y="2358"/>
                  </a:cubicBezTo>
                  <a:cubicBezTo>
                    <a:pt x="24" y="4703"/>
                    <a:pt x="0" y="7585"/>
                    <a:pt x="1214" y="10026"/>
                  </a:cubicBezTo>
                  <a:cubicBezTo>
                    <a:pt x="1482" y="10060"/>
                    <a:pt x="1744" y="10077"/>
                    <a:pt x="2000" y="10077"/>
                  </a:cubicBezTo>
                  <a:cubicBezTo>
                    <a:pt x="3444" y="10077"/>
                    <a:pt x="4696" y="9518"/>
                    <a:pt x="5596" y="8204"/>
                  </a:cubicBezTo>
                  <a:cubicBezTo>
                    <a:pt x="5620" y="8156"/>
                    <a:pt x="5655" y="8132"/>
                    <a:pt x="5667" y="8085"/>
                  </a:cubicBezTo>
                  <a:cubicBezTo>
                    <a:pt x="7322" y="5561"/>
                    <a:pt x="6596" y="2167"/>
                    <a:pt x="4001"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314" name="Google Shape;4196;p36">
              <a:extLst>
                <a:ext uri="{FF2B5EF4-FFF2-40B4-BE49-F238E27FC236}">
                  <a16:creationId xmlns:a16="http://schemas.microsoft.com/office/drawing/2014/main" id="{2889FAB4-24B0-1002-7671-18E329A3E693}"/>
                </a:ext>
              </a:extLst>
            </p:cNvPr>
            <p:cNvSpPr/>
            <p:nvPr/>
          </p:nvSpPr>
          <p:spPr>
            <a:xfrm>
              <a:off x="4063822" y="331042"/>
              <a:ext cx="427327" cy="261819"/>
            </a:xfrm>
            <a:custGeom>
              <a:avLst/>
              <a:gdLst/>
              <a:ahLst/>
              <a:cxnLst/>
              <a:rect l="l" t="t" r="r" b="b"/>
              <a:pathLst>
                <a:path w="13907" h="7523" extrusionOk="0">
                  <a:moveTo>
                    <a:pt x="286" y="0"/>
                  </a:moveTo>
                  <a:cubicBezTo>
                    <a:pt x="0" y="2179"/>
                    <a:pt x="1715" y="4239"/>
                    <a:pt x="4346" y="5858"/>
                  </a:cubicBezTo>
                  <a:cubicBezTo>
                    <a:pt x="6045" y="6895"/>
                    <a:pt x="7747" y="7522"/>
                    <a:pt x="9253" y="7522"/>
                  </a:cubicBezTo>
                  <a:cubicBezTo>
                    <a:pt x="10723" y="7522"/>
                    <a:pt x="12007" y="6924"/>
                    <a:pt x="12918" y="5525"/>
                  </a:cubicBezTo>
                  <a:cubicBezTo>
                    <a:pt x="13633" y="4429"/>
                    <a:pt x="13907" y="3167"/>
                    <a:pt x="13776" y="1929"/>
                  </a:cubicBezTo>
                  <a:lnTo>
                    <a:pt x="13776" y="1929"/>
                  </a:lnTo>
                  <a:cubicBezTo>
                    <a:pt x="13692" y="2822"/>
                    <a:pt x="13418" y="3679"/>
                    <a:pt x="12906" y="4477"/>
                  </a:cubicBezTo>
                  <a:cubicBezTo>
                    <a:pt x="11995" y="5871"/>
                    <a:pt x="10714" y="6469"/>
                    <a:pt x="9246" y="6469"/>
                  </a:cubicBezTo>
                  <a:cubicBezTo>
                    <a:pt x="7741" y="6469"/>
                    <a:pt x="6039" y="5841"/>
                    <a:pt x="4334" y="4798"/>
                  </a:cubicBezTo>
                  <a:cubicBezTo>
                    <a:pt x="2131" y="3441"/>
                    <a:pt x="572" y="1798"/>
                    <a:pt x="286"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315" name="Google Shape;4197;p36">
              <a:extLst>
                <a:ext uri="{FF2B5EF4-FFF2-40B4-BE49-F238E27FC236}">
                  <a16:creationId xmlns:a16="http://schemas.microsoft.com/office/drawing/2014/main" id="{77875A21-110A-89E8-0D92-60B928CD07E9}"/>
                </a:ext>
              </a:extLst>
            </p:cNvPr>
            <p:cNvSpPr/>
            <p:nvPr/>
          </p:nvSpPr>
          <p:spPr>
            <a:xfrm>
              <a:off x="4105151" y="295613"/>
              <a:ext cx="89294" cy="85893"/>
            </a:xfrm>
            <a:custGeom>
              <a:avLst/>
              <a:gdLst/>
              <a:ahLst/>
              <a:cxnLst/>
              <a:rect l="l" t="t" r="r" b="b"/>
              <a:pathLst>
                <a:path w="2906" h="2468" extrusionOk="0">
                  <a:moveTo>
                    <a:pt x="1442" y="1"/>
                  </a:moveTo>
                  <a:cubicBezTo>
                    <a:pt x="1019" y="1"/>
                    <a:pt x="606" y="204"/>
                    <a:pt x="370" y="578"/>
                  </a:cubicBezTo>
                  <a:cubicBezTo>
                    <a:pt x="0" y="1149"/>
                    <a:pt x="179" y="1923"/>
                    <a:pt x="774" y="2280"/>
                  </a:cubicBezTo>
                  <a:cubicBezTo>
                    <a:pt x="985" y="2407"/>
                    <a:pt x="1219" y="2467"/>
                    <a:pt x="1451" y="2467"/>
                  </a:cubicBezTo>
                  <a:cubicBezTo>
                    <a:pt x="1873" y="2467"/>
                    <a:pt x="2286" y="2264"/>
                    <a:pt x="2525" y="1887"/>
                  </a:cubicBezTo>
                  <a:cubicBezTo>
                    <a:pt x="2906" y="1304"/>
                    <a:pt x="2739" y="554"/>
                    <a:pt x="2132" y="197"/>
                  </a:cubicBezTo>
                  <a:cubicBezTo>
                    <a:pt x="1918" y="64"/>
                    <a:pt x="1678" y="1"/>
                    <a:pt x="1442" y="1"/>
                  </a:cubicBezTo>
                  <a:close/>
                </a:path>
              </a:pathLst>
            </a:custGeom>
            <a:solidFill>
              <a:srgbClr val="FFC9C9"/>
            </a:solidFill>
            <a:ln>
              <a:noFill/>
            </a:ln>
          </p:spPr>
          <p:txBody>
            <a:bodyPr spcFirstLastPara="1" wrap="square" lIns="121900" tIns="121900" rIns="121900" bIns="121900" anchor="ctr" anchorCtr="0">
              <a:noAutofit/>
            </a:bodyPr>
            <a:lstStyle/>
            <a:p>
              <a:endParaRPr sz="2400"/>
            </a:p>
          </p:txBody>
        </p:sp>
        <p:sp>
          <p:nvSpPr>
            <p:cNvPr id="316" name="Google Shape;4198;p36">
              <a:extLst>
                <a:ext uri="{FF2B5EF4-FFF2-40B4-BE49-F238E27FC236}">
                  <a16:creationId xmlns:a16="http://schemas.microsoft.com/office/drawing/2014/main" id="{D390DD71-C500-33F6-2BB1-C0DA505BBB4B}"/>
                </a:ext>
              </a:extLst>
            </p:cNvPr>
            <p:cNvSpPr/>
            <p:nvPr/>
          </p:nvSpPr>
          <p:spPr>
            <a:xfrm>
              <a:off x="4237217" y="387387"/>
              <a:ext cx="89294" cy="85684"/>
            </a:xfrm>
            <a:custGeom>
              <a:avLst/>
              <a:gdLst/>
              <a:ahLst/>
              <a:cxnLst/>
              <a:rect l="l" t="t" r="r" b="b"/>
              <a:pathLst>
                <a:path w="2906" h="2462" extrusionOk="0">
                  <a:moveTo>
                    <a:pt x="1441" y="0"/>
                  </a:moveTo>
                  <a:cubicBezTo>
                    <a:pt x="1019" y="0"/>
                    <a:pt x="606" y="198"/>
                    <a:pt x="370" y="572"/>
                  </a:cubicBezTo>
                  <a:cubicBezTo>
                    <a:pt x="1" y="1144"/>
                    <a:pt x="179" y="1917"/>
                    <a:pt x="774" y="2275"/>
                  </a:cubicBezTo>
                  <a:cubicBezTo>
                    <a:pt x="985" y="2401"/>
                    <a:pt x="1219" y="2462"/>
                    <a:pt x="1451" y="2462"/>
                  </a:cubicBezTo>
                  <a:cubicBezTo>
                    <a:pt x="1874" y="2462"/>
                    <a:pt x="2286" y="2259"/>
                    <a:pt x="2525" y="1882"/>
                  </a:cubicBezTo>
                  <a:cubicBezTo>
                    <a:pt x="2906" y="1322"/>
                    <a:pt x="2727" y="548"/>
                    <a:pt x="2132" y="191"/>
                  </a:cubicBezTo>
                  <a:cubicBezTo>
                    <a:pt x="1918" y="63"/>
                    <a:pt x="1678" y="0"/>
                    <a:pt x="1441" y="0"/>
                  </a:cubicBezTo>
                  <a:close/>
                </a:path>
              </a:pathLst>
            </a:custGeom>
            <a:solidFill>
              <a:srgbClr val="FFC9C9"/>
            </a:solidFill>
            <a:ln>
              <a:noFill/>
            </a:ln>
          </p:spPr>
          <p:txBody>
            <a:bodyPr spcFirstLastPara="1" wrap="square" lIns="121900" tIns="121900" rIns="121900" bIns="121900" anchor="ctr" anchorCtr="0">
              <a:noAutofit/>
            </a:bodyPr>
            <a:lstStyle/>
            <a:p>
              <a:endParaRPr sz="2400"/>
            </a:p>
          </p:txBody>
        </p:sp>
        <p:sp>
          <p:nvSpPr>
            <p:cNvPr id="317" name="Google Shape;4199;p36">
              <a:extLst>
                <a:ext uri="{FF2B5EF4-FFF2-40B4-BE49-F238E27FC236}">
                  <a16:creationId xmlns:a16="http://schemas.microsoft.com/office/drawing/2014/main" id="{AF1AA392-0F4E-B6B0-7247-D176B4E61CB2}"/>
                </a:ext>
              </a:extLst>
            </p:cNvPr>
            <p:cNvSpPr/>
            <p:nvPr/>
          </p:nvSpPr>
          <p:spPr>
            <a:xfrm>
              <a:off x="4233254" y="325613"/>
              <a:ext cx="22646" cy="19872"/>
            </a:xfrm>
            <a:custGeom>
              <a:avLst/>
              <a:gdLst/>
              <a:ahLst/>
              <a:cxnLst/>
              <a:rect l="l" t="t" r="r" b="b"/>
              <a:pathLst>
                <a:path w="737" h="571" extrusionOk="0">
                  <a:moveTo>
                    <a:pt x="156" y="0"/>
                  </a:moveTo>
                  <a:cubicBezTo>
                    <a:pt x="70" y="0"/>
                    <a:pt x="0" y="67"/>
                    <a:pt x="22" y="144"/>
                  </a:cubicBezTo>
                  <a:lnTo>
                    <a:pt x="82" y="406"/>
                  </a:lnTo>
                  <a:cubicBezTo>
                    <a:pt x="111" y="504"/>
                    <a:pt x="198" y="570"/>
                    <a:pt x="294" y="570"/>
                  </a:cubicBezTo>
                  <a:cubicBezTo>
                    <a:pt x="314" y="570"/>
                    <a:pt x="335" y="567"/>
                    <a:pt x="356" y="561"/>
                  </a:cubicBezTo>
                  <a:lnTo>
                    <a:pt x="606" y="525"/>
                  </a:lnTo>
                  <a:cubicBezTo>
                    <a:pt x="689" y="502"/>
                    <a:pt x="737" y="382"/>
                    <a:pt x="677" y="311"/>
                  </a:cubicBezTo>
                  <a:cubicBezTo>
                    <a:pt x="546" y="156"/>
                    <a:pt x="380" y="49"/>
                    <a:pt x="177" y="1"/>
                  </a:cubicBezTo>
                  <a:cubicBezTo>
                    <a:pt x="170" y="1"/>
                    <a:pt x="163" y="0"/>
                    <a:pt x="156"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318" name="Google Shape;4200;p36">
              <a:extLst>
                <a:ext uri="{FF2B5EF4-FFF2-40B4-BE49-F238E27FC236}">
                  <a16:creationId xmlns:a16="http://schemas.microsoft.com/office/drawing/2014/main" id="{4F6E6A76-92D2-0217-2D80-531876A3F10A}"/>
                </a:ext>
              </a:extLst>
            </p:cNvPr>
            <p:cNvSpPr/>
            <p:nvPr/>
          </p:nvSpPr>
          <p:spPr>
            <a:xfrm>
              <a:off x="4234667" y="333931"/>
              <a:ext cx="9894" cy="17018"/>
            </a:xfrm>
            <a:custGeom>
              <a:avLst/>
              <a:gdLst/>
              <a:ahLst/>
              <a:cxnLst/>
              <a:rect l="l" t="t" r="r" b="b"/>
              <a:pathLst>
                <a:path w="322" h="489" fill="none" extrusionOk="0">
                  <a:moveTo>
                    <a:pt x="322" y="1"/>
                  </a:moveTo>
                  <a:lnTo>
                    <a:pt x="0" y="489"/>
                  </a:lnTo>
                </a:path>
              </a:pathLst>
            </a:custGeom>
            <a:noFill/>
            <a:ln w="387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19" name="Google Shape;4201;p36">
              <a:extLst>
                <a:ext uri="{FF2B5EF4-FFF2-40B4-BE49-F238E27FC236}">
                  <a16:creationId xmlns:a16="http://schemas.microsoft.com/office/drawing/2014/main" id="{76A8C698-E79D-D804-13B3-F18167EA65E5}"/>
                </a:ext>
              </a:extLst>
            </p:cNvPr>
            <p:cNvSpPr/>
            <p:nvPr/>
          </p:nvSpPr>
          <p:spPr>
            <a:xfrm>
              <a:off x="4175394" y="295091"/>
              <a:ext cx="27470" cy="26345"/>
            </a:xfrm>
            <a:custGeom>
              <a:avLst/>
              <a:gdLst/>
              <a:ahLst/>
              <a:cxnLst/>
              <a:rect l="l" t="t" r="r" b="b"/>
              <a:pathLst>
                <a:path w="894" h="757" extrusionOk="0">
                  <a:moveTo>
                    <a:pt x="450" y="0"/>
                  </a:moveTo>
                  <a:cubicBezTo>
                    <a:pt x="322" y="0"/>
                    <a:pt x="196" y="61"/>
                    <a:pt x="119" y="176"/>
                  </a:cubicBezTo>
                  <a:cubicBezTo>
                    <a:pt x="0" y="355"/>
                    <a:pt x="60" y="593"/>
                    <a:pt x="239" y="700"/>
                  </a:cubicBezTo>
                  <a:cubicBezTo>
                    <a:pt x="302" y="738"/>
                    <a:pt x="373" y="757"/>
                    <a:pt x="444" y="757"/>
                  </a:cubicBezTo>
                  <a:cubicBezTo>
                    <a:pt x="572" y="757"/>
                    <a:pt x="698" y="696"/>
                    <a:pt x="774" y="581"/>
                  </a:cubicBezTo>
                  <a:cubicBezTo>
                    <a:pt x="893" y="402"/>
                    <a:pt x="834" y="164"/>
                    <a:pt x="655" y="57"/>
                  </a:cubicBezTo>
                  <a:cubicBezTo>
                    <a:pt x="592" y="19"/>
                    <a:pt x="521" y="0"/>
                    <a:pt x="450"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320" name="Google Shape;4202;p36">
              <a:extLst>
                <a:ext uri="{FF2B5EF4-FFF2-40B4-BE49-F238E27FC236}">
                  <a16:creationId xmlns:a16="http://schemas.microsoft.com/office/drawing/2014/main" id="{8CE05C56-F528-3856-69DE-4F678AE78FDA}"/>
                </a:ext>
              </a:extLst>
            </p:cNvPr>
            <p:cNvSpPr/>
            <p:nvPr/>
          </p:nvSpPr>
          <p:spPr>
            <a:xfrm>
              <a:off x="4275996" y="365114"/>
              <a:ext cx="27470" cy="26171"/>
            </a:xfrm>
            <a:custGeom>
              <a:avLst/>
              <a:gdLst/>
              <a:ahLst/>
              <a:cxnLst/>
              <a:rect l="l" t="t" r="r" b="b"/>
              <a:pathLst>
                <a:path w="894" h="752" extrusionOk="0">
                  <a:moveTo>
                    <a:pt x="450" y="0"/>
                  </a:moveTo>
                  <a:cubicBezTo>
                    <a:pt x="322" y="0"/>
                    <a:pt x="196" y="61"/>
                    <a:pt x="120" y="176"/>
                  </a:cubicBezTo>
                  <a:cubicBezTo>
                    <a:pt x="1" y="355"/>
                    <a:pt x="60" y="593"/>
                    <a:pt x="239" y="700"/>
                  </a:cubicBezTo>
                  <a:cubicBezTo>
                    <a:pt x="303" y="734"/>
                    <a:pt x="374" y="751"/>
                    <a:pt x="445" y="751"/>
                  </a:cubicBezTo>
                  <a:cubicBezTo>
                    <a:pt x="573" y="751"/>
                    <a:pt x="698" y="696"/>
                    <a:pt x="775" y="581"/>
                  </a:cubicBezTo>
                  <a:cubicBezTo>
                    <a:pt x="894" y="402"/>
                    <a:pt x="834" y="176"/>
                    <a:pt x="655" y="57"/>
                  </a:cubicBezTo>
                  <a:cubicBezTo>
                    <a:pt x="592" y="19"/>
                    <a:pt x="521" y="0"/>
                    <a:pt x="450"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321" name="Google Shape;4203;p36">
              <a:extLst>
                <a:ext uri="{FF2B5EF4-FFF2-40B4-BE49-F238E27FC236}">
                  <a16:creationId xmlns:a16="http://schemas.microsoft.com/office/drawing/2014/main" id="{470D6D26-1625-3F8E-E004-2FD1D664FED7}"/>
                </a:ext>
              </a:extLst>
            </p:cNvPr>
            <p:cNvSpPr/>
            <p:nvPr/>
          </p:nvSpPr>
          <p:spPr>
            <a:xfrm>
              <a:off x="4224404" y="333931"/>
              <a:ext cx="29683" cy="23248"/>
            </a:xfrm>
            <a:custGeom>
              <a:avLst/>
              <a:gdLst/>
              <a:ahLst/>
              <a:cxnLst/>
              <a:rect l="l" t="t" r="r" b="b"/>
              <a:pathLst>
                <a:path w="966" h="668" fill="none" extrusionOk="0">
                  <a:moveTo>
                    <a:pt x="965" y="584"/>
                  </a:moveTo>
                  <a:cubicBezTo>
                    <a:pt x="763" y="667"/>
                    <a:pt x="525" y="667"/>
                    <a:pt x="310" y="536"/>
                  </a:cubicBezTo>
                  <a:cubicBezTo>
                    <a:pt x="120" y="417"/>
                    <a:pt x="1" y="203"/>
                    <a:pt x="1" y="1"/>
                  </a:cubicBezTo>
                </a:path>
              </a:pathLst>
            </a:custGeom>
            <a:noFill/>
            <a:ln w="387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22" name="Google Shape;4204;p36">
              <a:extLst>
                <a:ext uri="{FF2B5EF4-FFF2-40B4-BE49-F238E27FC236}">
                  <a16:creationId xmlns:a16="http://schemas.microsoft.com/office/drawing/2014/main" id="{9E1F7074-779B-D7D7-EC6F-4FE4B95CBDD7}"/>
                </a:ext>
              </a:extLst>
            </p:cNvPr>
            <p:cNvSpPr/>
            <p:nvPr/>
          </p:nvSpPr>
          <p:spPr>
            <a:xfrm>
              <a:off x="4099282" y="303687"/>
              <a:ext cx="40652" cy="28608"/>
            </a:xfrm>
            <a:custGeom>
              <a:avLst/>
              <a:gdLst/>
              <a:ahLst/>
              <a:cxnLst/>
              <a:rect l="l" t="t" r="r" b="b"/>
              <a:pathLst>
                <a:path w="1323" h="822" fill="none" extrusionOk="0">
                  <a:moveTo>
                    <a:pt x="1323" y="822"/>
                  </a:moveTo>
                  <a:lnTo>
                    <a:pt x="1" y="0"/>
                  </a:lnTo>
                </a:path>
              </a:pathLst>
            </a:custGeom>
            <a:noFill/>
            <a:ln w="387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23" name="Google Shape;4205;p36">
              <a:extLst>
                <a:ext uri="{FF2B5EF4-FFF2-40B4-BE49-F238E27FC236}">
                  <a16:creationId xmlns:a16="http://schemas.microsoft.com/office/drawing/2014/main" id="{A2C2251E-DDF7-B802-F830-1E0A29E4CF4E}"/>
                </a:ext>
              </a:extLst>
            </p:cNvPr>
            <p:cNvSpPr/>
            <p:nvPr/>
          </p:nvSpPr>
          <p:spPr>
            <a:xfrm>
              <a:off x="4110282" y="285868"/>
              <a:ext cx="34784" cy="36508"/>
            </a:xfrm>
            <a:custGeom>
              <a:avLst/>
              <a:gdLst/>
              <a:ahLst/>
              <a:cxnLst/>
              <a:rect l="l" t="t" r="r" b="b"/>
              <a:pathLst>
                <a:path w="1132" h="1049" fill="none" extrusionOk="0">
                  <a:moveTo>
                    <a:pt x="1131" y="1048"/>
                  </a:moveTo>
                  <a:lnTo>
                    <a:pt x="0" y="0"/>
                  </a:lnTo>
                </a:path>
              </a:pathLst>
            </a:custGeom>
            <a:noFill/>
            <a:ln w="387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24" name="Google Shape;4206;p36">
              <a:extLst>
                <a:ext uri="{FF2B5EF4-FFF2-40B4-BE49-F238E27FC236}">
                  <a16:creationId xmlns:a16="http://schemas.microsoft.com/office/drawing/2014/main" id="{D8795D0B-91B1-E861-6D7D-AC661127311C}"/>
                </a:ext>
              </a:extLst>
            </p:cNvPr>
            <p:cNvSpPr/>
            <p:nvPr/>
          </p:nvSpPr>
          <p:spPr>
            <a:xfrm>
              <a:off x="4087574" y="323177"/>
              <a:ext cx="45047" cy="18237"/>
            </a:xfrm>
            <a:custGeom>
              <a:avLst/>
              <a:gdLst/>
              <a:ahLst/>
              <a:cxnLst/>
              <a:rect l="l" t="t" r="r" b="b"/>
              <a:pathLst>
                <a:path w="1466" h="524" fill="none" extrusionOk="0">
                  <a:moveTo>
                    <a:pt x="1" y="0"/>
                  </a:moveTo>
                  <a:lnTo>
                    <a:pt x="1465" y="524"/>
                  </a:lnTo>
                </a:path>
              </a:pathLst>
            </a:custGeom>
            <a:noFill/>
            <a:ln w="387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25" name="Google Shape;4207;p36">
              <a:extLst>
                <a:ext uri="{FF2B5EF4-FFF2-40B4-BE49-F238E27FC236}">
                  <a16:creationId xmlns:a16="http://schemas.microsoft.com/office/drawing/2014/main" id="{8535877C-4159-18F4-C4AD-ACF5C7BF84C7}"/>
                </a:ext>
              </a:extLst>
            </p:cNvPr>
            <p:cNvSpPr/>
            <p:nvPr/>
          </p:nvSpPr>
          <p:spPr>
            <a:xfrm>
              <a:off x="4290622" y="437120"/>
              <a:ext cx="40284" cy="28190"/>
            </a:xfrm>
            <a:custGeom>
              <a:avLst/>
              <a:gdLst/>
              <a:ahLst/>
              <a:cxnLst/>
              <a:rect l="l" t="t" r="r" b="b"/>
              <a:pathLst>
                <a:path w="1311" h="810" fill="none" extrusionOk="0">
                  <a:moveTo>
                    <a:pt x="1" y="0"/>
                  </a:moveTo>
                  <a:lnTo>
                    <a:pt x="1311" y="810"/>
                  </a:lnTo>
                </a:path>
              </a:pathLst>
            </a:custGeom>
            <a:noFill/>
            <a:ln w="387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26" name="Google Shape;4208;p36">
              <a:extLst>
                <a:ext uri="{FF2B5EF4-FFF2-40B4-BE49-F238E27FC236}">
                  <a16:creationId xmlns:a16="http://schemas.microsoft.com/office/drawing/2014/main" id="{7FAC4026-816F-5995-0699-BFAB6630AF4E}"/>
                </a:ext>
              </a:extLst>
            </p:cNvPr>
            <p:cNvSpPr/>
            <p:nvPr/>
          </p:nvSpPr>
          <p:spPr>
            <a:xfrm>
              <a:off x="4296122" y="427584"/>
              <a:ext cx="45385" cy="19107"/>
            </a:xfrm>
            <a:custGeom>
              <a:avLst/>
              <a:gdLst/>
              <a:ahLst/>
              <a:cxnLst/>
              <a:rect l="l" t="t" r="r" b="b"/>
              <a:pathLst>
                <a:path w="1477" h="549" fill="none" extrusionOk="0">
                  <a:moveTo>
                    <a:pt x="0" y="0"/>
                  </a:moveTo>
                  <a:lnTo>
                    <a:pt x="1477" y="548"/>
                  </a:lnTo>
                </a:path>
              </a:pathLst>
            </a:custGeom>
            <a:noFill/>
            <a:ln w="387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27" name="Google Shape;4209;p36">
              <a:extLst>
                <a:ext uri="{FF2B5EF4-FFF2-40B4-BE49-F238E27FC236}">
                  <a16:creationId xmlns:a16="http://schemas.microsoft.com/office/drawing/2014/main" id="{098CE573-30C6-D802-A08E-565EA772D3AD}"/>
                </a:ext>
              </a:extLst>
            </p:cNvPr>
            <p:cNvSpPr/>
            <p:nvPr/>
          </p:nvSpPr>
          <p:spPr>
            <a:xfrm>
              <a:off x="4285521" y="448292"/>
              <a:ext cx="35152" cy="36090"/>
            </a:xfrm>
            <a:custGeom>
              <a:avLst/>
              <a:gdLst/>
              <a:ahLst/>
              <a:cxnLst/>
              <a:rect l="l" t="t" r="r" b="b"/>
              <a:pathLst>
                <a:path w="1144" h="1037" fill="none" extrusionOk="0">
                  <a:moveTo>
                    <a:pt x="1143" y="1037"/>
                  </a:moveTo>
                  <a:lnTo>
                    <a:pt x="0" y="1"/>
                  </a:lnTo>
                </a:path>
              </a:pathLst>
            </a:custGeom>
            <a:noFill/>
            <a:ln w="387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28" name="Google Shape;4210;p36">
              <a:extLst>
                <a:ext uri="{FF2B5EF4-FFF2-40B4-BE49-F238E27FC236}">
                  <a16:creationId xmlns:a16="http://schemas.microsoft.com/office/drawing/2014/main" id="{03A9A364-C2BB-A947-DB23-A08C1C1F9EAF}"/>
                </a:ext>
              </a:extLst>
            </p:cNvPr>
            <p:cNvSpPr/>
            <p:nvPr/>
          </p:nvSpPr>
          <p:spPr>
            <a:xfrm>
              <a:off x="4037458" y="145823"/>
              <a:ext cx="480025" cy="475715"/>
            </a:xfrm>
            <a:custGeom>
              <a:avLst/>
              <a:gdLst/>
              <a:ahLst/>
              <a:cxnLst/>
              <a:rect l="l" t="t" r="r" b="b"/>
              <a:pathLst>
                <a:path w="15622" h="13669" fill="none" extrusionOk="0">
                  <a:moveTo>
                    <a:pt x="13776" y="10835"/>
                  </a:moveTo>
                  <a:cubicBezTo>
                    <a:pt x="11931" y="13669"/>
                    <a:pt x="8573" y="13216"/>
                    <a:pt x="5204" y="11168"/>
                  </a:cubicBezTo>
                  <a:cubicBezTo>
                    <a:pt x="1858" y="9108"/>
                    <a:pt x="1" y="6346"/>
                    <a:pt x="1834" y="3513"/>
                  </a:cubicBezTo>
                  <a:cubicBezTo>
                    <a:pt x="3680" y="691"/>
                    <a:pt x="7787" y="0"/>
                    <a:pt x="11133" y="2060"/>
                  </a:cubicBezTo>
                  <a:cubicBezTo>
                    <a:pt x="14491" y="4108"/>
                    <a:pt x="15622" y="8013"/>
                    <a:pt x="13776" y="10835"/>
                  </a:cubicBezTo>
                  <a:close/>
                </a:path>
              </a:pathLst>
            </a:custGeom>
            <a:noFill/>
            <a:ln w="387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29" name="Google Shape;4211;p36">
              <a:extLst>
                <a:ext uri="{FF2B5EF4-FFF2-40B4-BE49-F238E27FC236}">
                  <a16:creationId xmlns:a16="http://schemas.microsoft.com/office/drawing/2014/main" id="{0E18F012-DE34-FC6B-FD29-FD2475FD2086}"/>
                </a:ext>
              </a:extLst>
            </p:cNvPr>
            <p:cNvSpPr/>
            <p:nvPr/>
          </p:nvSpPr>
          <p:spPr>
            <a:xfrm>
              <a:off x="3947457" y="667513"/>
              <a:ext cx="234174" cy="121148"/>
            </a:xfrm>
            <a:custGeom>
              <a:avLst/>
              <a:gdLst/>
              <a:ahLst/>
              <a:cxnLst/>
              <a:rect l="l" t="t" r="r" b="b"/>
              <a:pathLst>
                <a:path w="7621" h="3481" extrusionOk="0">
                  <a:moveTo>
                    <a:pt x="4085" y="0"/>
                  </a:moveTo>
                  <a:lnTo>
                    <a:pt x="2835" y="262"/>
                  </a:lnTo>
                  <a:cubicBezTo>
                    <a:pt x="370" y="679"/>
                    <a:pt x="1" y="1738"/>
                    <a:pt x="84" y="2250"/>
                  </a:cubicBezTo>
                  <a:cubicBezTo>
                    <a:pt x="187" y="2799"/>
                    <a:pt x="378" y="3480"/>
                    <a:pt x="2419" y="3480"/>
                  </a:cubicBezTo>
                  <a:cubicBezTo>
                    <a:pt x="2503" y="3480"/>
                    <a:pt x="2590" y="3479"/>
                    <a:pt x="2680" y="3477"/>
                  </a:cubicBezTo>
                  <a:lnTo>
                    <a:pt x="7621" y="3060"/>
                  </a:lnTo>
                  <a:lnTo>
                    <a:pt x="4085" y="0"/>
                  </a:ln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330" name="Google Shape;4212;p36">
              <a:extLst>
                <a:ext uri="{FF2B5EF4-FFF2-40B4-BE49-F238E27FC236}">
                  <a16:creationId xmlns:a16="http://schemas.microsoft.com/office/drawing/2014/main" id="{69A764E1-809A-52A5-59CC-676F0DA606A8}"/>
                </a:ext>
              </a:extLst>
            </p:cNvPr>
            <p:cNvSpPr/>
            <p:nvPr/>
          </p:nvSpPr>
          <p:spPr>
            <a:xfrm>
              <a:off x="3947457" y="668731"/>
              <a:ext cx="234543" cy="122714"/>
            </a:xfrm>
            <a:custGeom>
              <a:avLst/>
              <a:gdLst/>
              <a:ahLst/>
              <a:cxnLst/>
              <a:rect l="l" t="t" r="r" b="b"/>
              <a:pathLst>
                <a:path w="7633" h="3526" fill="none" extrusionOk="0">
                  <a:moveTo>
                    <a:pt x="7633" y="3037"/>
                  </a:moveTo>
                  <a:lnTo>
                    <a:pt x="2680" y="3466"/>
                  </a:lnTo>
                  <a:cubicBezTo>
                    <a:pt x="394" y="3525"/>
                    <a:pt x="191" y="2811"/>
                    <a:pt x="84" y="2227"/>
                  </a:cubicBezTo>
                  <a:cubicBezTo>
                    <a:pt x="1" y="1715"/>
                    <a:pt x="370" y="656"/>
                    <a:pt x="2835" y="239"/>
                  </a:cubicBezTo>
                  <a:lnTo>
                    <a:pt x="3870" y="1"/>
                  </a:lnTo>
                </a:path>
              </a:pathLst>
            </a:custGeom>
            <a:noFill/>
            <a:ln w="387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spTree>
    <p:extLst>
      <p:ext uri="{BB962C8B-B14F-4D97-AF65-F5344CB8AC3E}">
        <p14:creationId xmlns:p14="http://schemas.microsoft.com/office/powerpoint/2010/main" val="2573778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1000" fill="hold"/>
                                        <p:tgtEl>
                                          <p:spTgt spid="29"/>
                                        </p:tgtEl>
                                        <p:attrNameLst>
                                          <p:attrName>ppt_w</p:attrName>
                                        </p:attrNameLst>
                                      </p:cBhvr>
                                      <p:tavLst>
                                        <p:tav tm="0">
                                          <p:val>
                                            <p:fltVal val="0"/>
                                          </p:val>
                                        </p:tav>
                                        <p:tav tm="100000">
                                          <p:val>
                                            <p:strVal val="#ppt_w"/>
                                          </p:val>
                                        </p:tav>
                                      </p:tavLst>
                                    </p:anim>
                                    <p:anim calcmode="lin" valueType="num">
                                      <p:cBhvr>
                                        <p:cTn id="8" dur="1000" fill="hold"/>
                                        <p:tgtEl>
                                          <p:spTgt spid="29"/>
                                        </p:tgtEl>
                                        <p:attrNameLst>
                                          <p:attrName>ppt_h</p:attrName>
                                        </p:attrNameLst>
                                      </p:cBhvr>
                                      <p:tavLst>
                                        <p:tav tm="0">
                                          <p:val>
                                            <p:fltVal val="0"/>
                                          </p:val>
                                        </p:tav>
                                        <p:tav tm="100000">
                                          <p:val>
                                            <p:strVal val="#ppt_h"/>
                                          </p:val>
                                        </p:tav>
                                      </p:tavLst>
                                    </p:anim>
                                    <p:anim calcmode="lin" valueType="num">
                                      <p:cBhvr>
                                        <p:cTn id="9" dur="1000" fill="hold"/>
                                        <p:tgtEl>
                                          <p:spTgt spid="29"/>
                                        </p:tgtEl>
                                        <p:attrNameLst>
                                          <p:attrName>style.rotation</p:attrName>
                                        </p:attrNameLst>
                                      </p:cBhvr>
                                      <p:tavLst>
                                        <p:tav tm="0">
                                          <p:val>
                                            <p:fltVal val="360"/>
                                          </p:val>
                                        </p:tav>
                                        <p:tav tm="100000">
                                          <p:val>
                                            <p:fltVal val="0"/>
                                          </p:val>
                                        </p:tav>
                                      </p:tavLst>
                                    </p:anim>
                                    <p:animEffect transition="in" filter="fade">
                                      <p:cBhvr>
                                        <p:cTn id="10" dur="1000"/>
                                        <p:tgtEl>
                                          <p:spTgt spid="29"/>
                                        </p:tgtEl>
                                      </p:cBhvr>
                                    </p:animEffect>
                                  </p:childTnLst>
                                  <p:subTnLst>
                                    <p:audio>
                                      <p:cMediaNode>
                                        <p:cTn display="0" masterRel="sameClick">
                                          <p:stCondLst>
                                            <p:cond evt="begin" delay="0">
                                              <p:tn val="5"/>
                                            </p:cond>
                                          </p:stCondLst>
                                          <p:endCondLst>
                                            <p:cond evt="onStopAudio" delay="0">
                                              <p:tgtEl>
                                                <p:sldTgt/>
                                              </p:tgtEl>
                                            </p:cond>
                                          </p:endCondLst>
                                        </p:cTn>
                                        <p:tgtEl>
                                          <p:sndTgt r:embed="rId3" name="explode.wav"/>
                                        </p:tgtEl>
                                      </p:cMediaNode>
                                    </p:audio>
                                  </p:subTnLst>
                                </p:cTn>
                              </p:par>
                            </p:childTnLst>
                          </p:cTn>
                        </p:par>
                        <p:par>
                          <p:cTn id="11" fill="hold">
                            <p:stCondLst>
                              <p:cond delay="1000"/>
                            </p:stCondLst>
                            <p:childTnLst>
                              <p:par>
                                <p:cTn id="12" presetID="10" presetClass="exit" presetSubtype="0" fill="hold" nodeType="afterEffect">
                                  <p:stCondLst>
                                    <p:cond delay="0"/>
                                  </p:stCondLst>
                                  <p:childTnLst>
                                    <p:animEffect transition="out" filter="fade">
                                      <p:cBhvr>
                                        <p:cTn id="13" dur="500"/>
                                        <p:tgtEl>
                                          <p:spTgt spid="3"/>
                                        </p:tgtEl>
                                      </p:cBhvr>
                                    </p:animEffect>
                                    <p:set>
                                      <p:cBhvr>
                                        <p:cTn id="14" dur="1" fill="hold">
                                          <p:stCondLst>
                                            <p:cond delay="499"/>
                                          </p:stCondLst>
                                        </p:cTn>
                                        <p:tgtEl>
                                          <p:spTgt spid="3"/>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7" restart="whenNotActive" fill="hold" evtFilter="cancelBubble" nodeType="interactiveSeq">
                <p:stCondLst>
                  <p:cond evt="onClick" delay="0">
                    <p:tgtEl>
                      <p:spTgt spid="30"/>
                    </p:tgtEl>
                  </p:cond>
                </p:stCondLst>
                <p:endSync evt="end" delay="0">
                  <p:rtn val="all"/>
                </p:endSync>
                <p:childTnLst>
                  <p:par>
                    <p:cTn id="18" fill="hold">
                      <p:stCondLst>
                        <p:cond delay="0"/>
                      </p:stCondLst>
                      <p:childTnLst>
                        <p:par>
                          <p:cTn id="19" fill="hold">
                            <p:stCondLst>
                              <p:cond delay="0"/>
                            </p:stCondLst>
                            <p:childTnLst>
                              <p:par>
                                <p:cTn id="20" presetID="49" presetClass="entr" presetSubtype="0" decel="100000"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p:cTn id="22" dur="1000" fill="hold"/>
                                        <p:tgtEl>
                                          <p:spTgt spid="31"/>
                                        </p:tgtEl>
                                        <p:attrNameLst>
                                          <p:attrName>ppt_w</p:attrName>
                                        </p:attrNameLst>
                                      </p:cBhvr>
                                      <p:tavLst>
                                        <p:tav tm="0">
                                          <p:val>
                                            <p:fltVal val="0"/>
                                          </p:val>
                                        </p:tav>
                                        <p:tav tm="100000">
                                          <p:val>
                                            <p:strVal val="#ppt_w"/>
                                          </p:val>
                                        </p:tav>
                                      </p:tavLst>
                                    </p:anim>
                                    <p:anim calcmode="lin" valueType="num">
                                      <p:cBhvr>
                                        <p:cTn id="23" dur="1000" fill="hold"/>
                                        <p:tgtEl>
                                          <p:spTgt spid="31"/>
                                        </p:tgtEl>
                                        <p:attrNameLst>
                                          <p:attrName>ppt_h</p:attrName>
                                        </p:attrNameLst>
                                      </p:cBhvr>
                                      <p:tavLst>
                                        <p:tav tm="0">
                                          <p:val>
                                            <p:fltVal val="0"/>
                                          </p:val>
                                        </p:tav>
                                        <p:tav tm="100000">
                                          <p:val>
                                            <p:strVal val="#ppt_h"/>
                                          </p:val>
                                        </p:tav>
                                      </p:tavLst>
                                    </p:anim>
                                    <p:anim calcmode="lin" valueType="num">
                                      <p:cBhvr>
                                        <p:cTn id="24" dur="1000" fill="hold"/>
                                        <p:tgtEl>
                                          <p:spTgt spid="31"/>
                                        </p:tgtEl>
                                        <p:attrNameLst>
                                          <p:attrName>style.rotation</p:attrName>
                                        </p:attrNameLst>
                                      </p:cBhvr>
                                      <p:tavLst>
                                        <p:tav tm="0">
                                          <p:val>
                                            <p:fltVal val="360"/>
                                          </p:val>
                                        </p:tav>
                                        <p:tav tm="100000">
                                          <p:val>
                                            <p:fltVal val="0"/>
                                          </p:val>
                                        </p:tav>
                                      </p:tavLst>
                                    </p:anim>
                                    <p:animEffect transition="in" filter="fade">
                                      <p:cBhvr>
                                        <p:cTn id="25" dur="1000"/>
                                        <p:tgtEl>
                                          <p:spTgt spid="31"/>
                                        </p:tgtEl>
                                      </p:cBhvr>
                                    </p:animEffect>
                                  </p:childTnLst>
                                  <p:subTnLst>
                                    <p:audio>
                                      <p:cMediaNode>
                                        <p:cTn display="0" masterRel="sameClick">
                                          <p:stCondLst>
                                            <p:cond evt="begin" delay="0">
                                              <p:tn val="20"/>
                                            </p:cond>
                                          </p:stCondLst>
                                          <p:endCondLst>
                                            <p:cond evt="onStopAudio" delay="0">
                                              <p:tgtEl>
                                                <p:sldTgt/>
                                              </p:tgtEl>
                                            </p:cond>
                                          </p:endCondLst>
                                        </p:cTn>
                                        <p:tgtEl>
                                          <p:sndTgt r:embed="rId3" name="explode.wav"/>
                                        </p:tgtEl>
                                      </p:cMediaNode>
                                    </p:audio>
                                  </p:subTnLst>
                                </p:cTn>
                              </p:par>
                            </p:childTnLst>
                          </p:cTn>
                        </p:par>
                        <p:par>
                          <p:cTn id="26" fill="hold">
                            <p:stCondLst>
                              <p:cond delay="1000"/>
                            </p:stCondLst>
                            <p:childTnLst>
                              <p:par>
                                <p:cTn id="27" presetID="10" presetClass="exit" presetSubtype="0" fill="hold" nodeType="afterEffect">
                                  <p:stCondLst>
                                    <p:cond delay="0"/>
                                  </p:stCondLst>
                                  <p:childTnLst>
                                    <p:animEffect transition="out" filter="fade">
                                      <p:cBhvr>
                                        <p:cTn id="28" dur="500"/>
                                        <p:tgtEl>
                                          <p:spTgt spid="30"/>
                                        </p:tgtEl>
                                      </p:cBhvr>
                                    </p:animEffect>
                                    <p:set>
                                      <p:cBhvr>
                                        <p:cTn id="29" dur="1" fill="hold">
                                          <p:stCondLst>
                                            <p:cond delay="499"/>
                                          </p:stCondLst>
                                        </p:cTn>
                                        <p:tgtEl>
                                          <p:spTgt spid="30"/>
                                        </p:tgtEl>
                                        <p:attrNameLst>
                                          <p:attrName>style.visibility</p:attrName>
                                        </p:attrNameLst>
                                      </p:cBhvr>
                                      <p:to>
                                        <p:strVal val="hidden"/>
                                      </p:to>
                                    </p:set>
                                  </p:childTnLst>
                                </p:cTn>
                              </p:par>
                              <p:par>
                                <p:cTn id="30" presetID="1" presetClass="exit" presetSubtype="0" fill="hold" nodeType="withEffect">
                                  <p:stCondLst>
                                    <p:cond delay="0"/>
                                  </p:stCondLst>
                                  <p:childTnLst>
                                    <p:set>
                                      <p:cBhvr>
                                        <p:cTn id="31"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32" restart="whenNotActive" fill="hold" evtFilter="cancelBubble" nodeType="interactiveSeq">
                <p:stCondLst>
                  <p:cond evt="onClick" delay="0">
                    <p:tgtEl>
                      <p:spTgt spid="32"/>
                    </p:tgtEl>
                  </p:cond>
                </p:stCondLst>
                <p:endSync evt="end" delay="0">
                  <p:rtn val="all"/>
                </p:endSync>
                <p:childTnLst>
                  <p:par>
                    <p:cTn id="33" fill="hold">
                      <p:stCondLst>
                        <p:cond delay="0"/>
                      </p:stCondLst>
                      <p:childTnLst>
                        <p:par>
                          <p:cTn id="34" fill="hold">
                            <p:stCondLst>
                              <p:cond delay="0"/>
                            </p:stCondLst>
                            <p:childTnLst>
                              <p:par>
                                <p:cTn id="35" presetID="49" presetClass="entr" presetSubtype="0" decel="100000" fill="hold" nodeType="click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p:cTn id="37" dur="1000" fill="hold"/>
                                        <p:tgtEl>
                                          <p:spTgt spid="33"/>
                                        </p:tgtEl>
                                        <p:attrNameLst>
                                          <p:attrName>ppt_w</p:attrName>
                                        </p:attrNameLst>
                                      </p:cBhvr>
                                      <p:tavLst>
                                        <p:tav tm="0">
                                          <p:val>
                                            <p:fltVal val="0"/>
                                          </p:val>
                                        </p:tav>
                                        <p:tav tm="100000">
                                          <p:val>
                                            <p:strVal val="#ppt_w"/>
                                          </p:val>
                                        </p:tav>
                                      </p:tavLst>
                                    </p:anim>
                                    <p:anim calcmode="lin" valueType="num">
                                      <p:cBhvr>
                                        <p:cTn id="38" dur="1000" fill="hold"/>
                                        <p:tgtEl>
                                          <p:spTgt spid="33"/>
                                        </p:tgtEl>
                                        <p:attrNameLst>
                                          <p:attrName>ppt_h</p:attrName>
                                        </p:attrNameLst>
                                      </p:cBhvr>
                                      <p:tavLst>
                                        <p:tav tm="0">
                                          <p:val>
                                            <p:fltVal val="0"/>
                                          </p:val>
                                        </p:tav>
                                        <p:tav tm="100000">
                                          <p:val>
                                            <p:strVal val="#ppt_h"/>
                                          </p:val>
                                        </p:tav>
                                      </p:tavLst>
                                    </p:anim>
                                    <p:anim calcmode="lin" valueType="num">
                                      <p:cBhvr>
                                        <p:cTn id="39" dur="1000" fill="hold"/>
                                        <p:tgtEl>
                                          <p:spTgt spid="33"/>
                                        </p:tgtEl>
                                        <p:attrNameLst>
                                          <p:attrName>style.rotation</p:attrName>
                                        </p:attrNameLst>
                                      </p:cBhvr>
                                      <p:tavLst>
                                        <p:tav tm="0">
                                          <p:val>
                                            <p:fltVal val="360"/>
                                          </p:val>
                                        </p:tav>
                                        <p:tav tm="100000">
                                          <p:val>
                                            <p:fltVal val="0"/>
                                          </p:val>
                                        </p:tav>
                                      </p:tavLst>
                                    </p:anim>
                                    <p:animEffect transition="in" filter="fade">
                                      <p:cBhvr>
                                        <p:cTn id="40" dur="1000"/>
                                        <p:tgtEl>
                                          <p:spTgt spid="33"/>
                                        </p:tgtEl>
                                      </p:cBhvr>
                                    </p:animEffect>
                                  </p:childTnLst>
                                  <p:subTnLst>
                                    <p:audio>
                                      <p:cMediaNode>
                                        <p:cTn display="0" masterRel="sameClick">
                                          <p:stCondLst>
                                            <p:cond evt="begin" delay="0">
                                              <p:tn val="35"/>
                                            </p:cond>
                                          </p:stCondLst>
                                          <p:endCondLst>
                                            <p:cond evt="onStopAudio" delay="0">
                                              <p:tgtEl>
                                                <p:sldTgt/>
                                              </p:tgtEl>
                                            </p:cond>
                                          </p:endCondLst>
                                        </p:cTn>
                                        <p:tgtEl>
                                          <p:sndTgt r:embed="rId3" name="explode.wav"/>
                                        </p:tgtEl>
                                      </p:cMediaNode>
                                    </p:audio>
                                  </p:subTnLst>
                                </p:cTn>
                              </p:par>
                            </p:childTnLst>
                          </p:cTn>
                        </p:par>
                        <p:par>
                          <p:cTn id="41" fill="hold">
                            <p:stCondLst>
                              <p:cond delay="1000"/>
                            </p:stCondLst>
                            <p:childTnLst>
                              <p:par>
                                <p:cTn id="42" presetID="10" presetClass="exit" presetSubtype="0" fill="hold" nodeType="afterEffect">
                                  <p:stCondLst>
                                    <p:cond delay="0"/>
                                  </p:stCondLst>
                                  <p:childTnLst>
                                    <p:animEffect transition="out" filter="fade">
                                      <p:cBhvr>
                                        <p:cTn id="43" dur="500"/>
                                        <p:tgtEl>
                                          <p:spTgt spid="32"/>
                                        </p:tgtEl>
                                      </p:cBhvr>
                                    </p:animEffect>
                                    <p:set>
                                      <p:cBhvr>
                                        <p:cTn id="44" dur="1" fill="hold">
                                          <p:stCondLst>
                                            <p:cond delay="499"/>
                                          </p:stCondLst>
                                        </p:cTn>
                                        <p:tgtEl>
                                          <p:spTgt spid="32"/>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47" restart="whenNotActive" fill="hold" evtFilter="cancelBubble" nodeType="interactiveSeq">
                <p:stCondLst>
                  <p:cond evt="onClick" delay="0">
                    <p:tgtEl>
                      <p:spTgt spid="12"/>
                    </p:tgtEl>
                  </p:cond>
                </p:stCondLst>
                <p:endSync evt="end" delay="0">
                  <p:rtn val="all"/>
                </p:endSync>
                <p:childTnLst>
                  <p:par>
                    <p:cTn id="48" fill="hold">
                      <p:stCondLst>
                        <p:cond delay="0"/>
                      </p:stCondLst>
                      <p:childTnLst>
                        <p:par>
                          <p:cTn id="49" fill="hold">
                            <p:stCondLst>
                              <p:cond delay="0"/>
                            </p:stCondLst>
                            <p:childTnLst>
                              <p:par>
                                <p:cTn id="50" presetID="49" presetClass="entr" presetSubtype="0" decel="100000" fill="hold" nodeType="clickEffect">
                                  <p:stCondLst>
                                    <p:cond delay="0"/>
                                  </p:stCondLst>
                                  <p:childTnLst>
                                    <p:set>
                                      <p:cBhvr>
                                        <p:cTn id="51" dur="1" fill="hold">
                                          <p:stCondLst>
                                            <p:cond delay="0"/>
                                          </p:stCondLst>
                                        </p:cTn>
                                        <p:tgtEl>
                                          <p:spTgt spid="34"/>
                                        </p:tgtEl>
                                        <p:attrNameLst>
                                          <p:attrName>style.visibility</p:attrName>
                                        </p:attrNameLst>
                                      </p:cBhvr>
                                      <p:to>
                                        <p:strVal val="visible"/>
                                      </p:to>
                                    </p:set>
                                    <p:anim calcmode="lin" valueType="num">
                                      <p:cBhvr>
                                        <p:cTn id="52" dur="500" fill="hold"/>
                                        <p:tgtEl>
                                          <p:spTgt spid="34"/>
                                        </p:tgtEl>
                                        <p:attrNameLst>
                                          <p:attrName>ppt_w</p:attrName>
                                        </p:attrNameLst>
                                      </p:cBhvr>
                                      <p:tavLst>
                                        <p:tav tm="0">
                                          <p:val>
                                            <p:fltVal val="0"/>
                                          </p:val>
                                        </p:tav>
                                        <p:tav tm="100000">
                                          <p:val>
                                            <p:strVal val="#ppt_w"/>
                                          </p:val>
                                        </p:tav>
                                      </p:tavLst>
                                    </p:anim>
                                    <p:anim calcmode="lin" valueType="num">
                                      <p:cBhvr>
                                        <p:cTn id="53" dur="500" fill="hold"/>
                                        <p:tgtEl>
                                          <p:spTgt spid="34"/>
                                        </p:tgtEl>
                                        <p:attrNameLst>
                                          <p:attrName>ppt_h</p:attrName>
                                        </p:attrNameLst>
                                      </p:cBhvr>
                                      <p:tavLst>
                                        <p:tav tm="0">
                                          <p:val>
                                            <p:fltVal val="0"/>
                                          </p:val>
                                        </p:tav>
                                        <p:tav tm="100000">
                                          <p:val>
                                            <p:strVal val="#ppt_h"/>
                                          </p:val>
                                        </p:tav>
                                      </p:tavLst>
                                    </p:anim>
                                    <p:anim calcmode="lin" valueType="num">
                                      <p:cBhvr>
                                        <p:cTn id="54" dur="500" fill="hold"/>
                                        <p:tgtEl>
                                          <p:spTgt spid="34"/>
                                        </p:tgtEl>
                                        <p:attrNameLst>
                                          <p:attrName>style.rotation</p:attrName>
                                        </p:attrNameLst>
                                      </p:cBhvr>
                                      <p:tavLst>
                                        <p:tav tm="0">
                                          <p:val>
                                            <p:fltVal val="360"/>
                                          </p:val>
                                        </p:tav>
                                        <p:tav tm="100000">
                                          <p:val>
                                            <p:fltVal val="0"/>
                                          </p:val>
                                        </p:tav>
                                      </p:tavLst>
                                    </p:anim>
                                    <p:animEffect transition="in" filter="fade">
                                      <p:cBhvr>
                                        <p:cTn id="55" dur="500"/>
                                        <p:tgtEl>
                                          <p:spTgt spid="34"/>
                                        </p:tgtEl>
                                      </p:cBhvr>
                                    </p:animEffect>
                                  </p:childTnLst>
                                  <p:subTnLst>
                                    <p:audio>
                                      <p:cMediaNode>
                                        <p:cTn display="0" masterRel="sameClick">
                                          <p:stCondLst>
                                            <p:cond evt="begin" delay="0">
                                              <p:tn val="50"/>
                                            </p:cond>
                                          </p:stCondLst>
                                          <p:endCondLst>
                                            <p:cond evt="onStopAudio" delay="0">
                                              <p:tgtEl>
                                                <p:sldTgt/>
                                              </p:tgtEl>
                                            </p:cond>
                                          </p:endCondLst>
                                        </p:cTn>
                                        <p:tgtEl>
                                          <p:sndTgt r:embed="rId3" name="explode.wav"/>
                                        </p:tgtEl>
                                      </p:cMediaNode>
                                    </p:audio>
                                  </p:subTnLst>
                                </p:cTn>
                              </p:par>
                            </p:childTnLst>
                          </p:cTn>
                        </p:par>
                        <p:par>
                          <p:cTn id="56" fill="hold">
                            <p:stCondLst>
                              <p:cond delay="500"/>
                            </p:stCondLst>
                            <p:childTnLst>
                              <p:par>
                                <p:cTn id="57" presetID="10" presetClass="exit" presetSubtype="0" fill="hold" nodeType="afterEffect">
                                  <p:stCondLst>
                                    <p:cond delay="0"/>
                                  </p:stCondLst>
                                  <p:childTnLst>
                                    <p:animEffect transition="out" filter="fade">
                                      <p:cBhvr>
                                        <p:cTn id="58" dur="500"/>
                                        <p:tgtEl>
                                          <p:spTgt spid="12"/>
                                        </p:tgtEl>
                                      </p:cBhvr>
                                    </p:animEffect>
                                    <p:set>
                                      <p:cBhvr>
                                        <p:cTn id="59" dur="1" fill="hold">
                                          <p:stCondLst>
                                            <p:cond delay="499"/>
                                          </p:stCondLst>
                                        </p:cTn>
                                        <p:tgtEl>
                                          <p:spTgt spid="12"/>
                                        </p:tgtEl>
                                        <p:attrNameLst>
                                          <p:attrName>style.visibility</p:attrName>
                                        </p:attrNameLst>
                                      </p:cBhvr>
                                      <p:to>
                                        <p:strVal val="hidden"/>
                                      </p:to>
                                    </p:set>
                                  </p:childTnLst>
                                </p:cTn>
                              </p:par>
                            </p:childTnLst>
                          </p:cTn>
                        </p:par>
                        <p:par>
                          <p:cTn id="60" fill="hold">
                            <p:stCondLst>
                              <p:cond delay="1000"/>
                            </p:stCondLst>
                            <p:childTnLst>
                              <p:par>
                                <p:cTn id="61" presetID="1" presetClass="exit" presetSubtype="0" fill="hold" nodeType="afterEffect">
                                  <p:stCondLst>
                                    <p:cond delay="0"/>
                                  </p:stCondLst>
                                  <p:childTnLst>
                                    <p:set>
                                      <p:cBhvr>
                                        <p:cTn id="62" dur="1" fill="hold">
                                          <p:stCondLst>
                                            <p:cond delay="0"/>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3" restart="whenNotActive" fill="hold" evtFilter="cancelBubble" nodeType="interactiveSeq">
                <p:stCondLst>
                  <p:cond evt="onClick" delay="0">
                    <p:tgtEl>
                      <p:spTgt spid="35"/>
                    </p:tgtEl>
                  </p:cond>
                </p:stCondLst>
                <p:endSync evt="end" delay="0">
                  <p:rtn val="all"/>
                </p:endSync>
                <p:childTnLst>
                  <p:par>
                    <p:cTn id="64" fill="hold">
                      <p:stCondLst>
                        <p:cond delay="0"/>
                      </p:stCondLst>
                      <p:childTnLst>
                        <p:par>
                          <p:cTn id="65" fill="hold">
                            <p:stCondLst>
                              <p:cond delay="0"/>
                            </p:stCondLst>
                            <p:childTnLst>
                              <p:par>
                                <p:cTn id="66" presetID="49" presetClass="entr" presetSubtype="0" decel="100000" fill="hold" nodeType="clickEffect">
                                  <p:stCondLst>
                                    <p:cond delay="0"/>
                                  </p:stCondLst>
                                  <p:childTnLst>
                                    <p:set>
                                      <p:cBhvr>
                                        <p:cTn id="67" dur="1" fill="hold">
                                          <p:stCondLst>
                                            <p:cond delay="0"/>
                                          </p:stCondLst>
                                        </p:cTn>
                                        <p:tgtEl>
                                          <p:spTgt spid="36"/>
                                        </p:tgtEl>
                                        <p:attrNameLst>
                                          <p:attrName>style.visibility</p:attrName>
                                        </p:attrNameLst>
                                      </p:cBhvr>
                                      <p:to>
                                        <p:strVal val="visible"/>
                                      </p:to>
                                    </p:set>
                                    <p:anim calcmode="lin" valueType="num">
                                      <p:cBhvr>
                                        <p:cTn id="68" dur="500" fill="hold"/>
                                        <p:tgtEl>
                                          <p:spTgt spid="36"/>
                                        </p:tgtEl>
                                        <p:attrNameLst>
                                          <p:attrName>ppt_w</p:attrName>
                                        </p:attrNameLst>
                                      </p:cBhvr>
                                      <p:tavLst>
                                        <p:tav tm="0">
                                          <p:val>
                                            <p:fltVal val="0"/>
                                          </p:val>
                                        </p:tav>
                                        <p:tav tm="100000">
                                          <p:val>
                                            <p:strVal val="#ppt_w"/>
                                          </p:val>
                                        </p:tav>
                                      </p:tavLst>
                                    </p:anim>
                                    <p:anim calcmode="lin" valueType="num">
                                      <p:cBhvr>
                                        <p:cTn id="69" dur="500" fill="hold"/>
                                        <p:tgtEl>
                                          <p:spTgt spid="36"/>
                                        </p:tgtEl>
                                        <p:attrNameLst>
                                          <p:attrName>ppt_h</p:attrName>
                                        </p:attrNameLst>
                                      </p:cBhvr>
                                      <p:tavLst>
                                        <p:tav tm="0">
                                          <p:val>
                                            <p:fltVal val="0"/>
                                          </p:val>
                                        </p:tav>
                                        <p:tav tm="100000">
                                          <p:val>
                                            <p:strVal val="#ppt_h"/>
                                          </p:val>
                                        </p:tav>
                                      </p:tavLst>
                                    </p:anim>
                                    <p:anim calcmode="lin" valueType="num">
                                      <p:cBhvr>
                                        <p:cTn id="70" dur="500" fill="hold"/>
                                        <p:tgtEl>
                                          <p:spTgt spid="36"/>
                                        </p:tgtEl>
                                        <p:attrNameLst>
                                          <p:attrName>style.rotation</p:attrName>
                                        </p:attrNameLst>
                                      </p:cBhvr>
                                      <p:tavLst>
                                        <p:tav tm="0">
                                          <p:val>
                                            <p:fltVal val="360"/>
                                          </p:val>
                                        </p:tav>
                                        <p:tav tm="100000">
                                          <p:val>
                                            <p:fltVal val="0"/>
                                          </p:val>
                                        </p:tav>
                                      </p:tavLst>
                                    </p:anim>
                                    <p:animEffect transition="in" filter="fade">
                                      <p:cBhvr>
                                        <p:cTn id="71" dur="500"/>
                                        <p:tgtEl>
                                          <p:spTgt spid="36"/>
                                        </p:tgtEl>
                                      </p:cBhvr>
                                    </p:animEffect>
                                  </p:childTnLst>
                                  <p:subTnLst>
                                    <p:audio>
                                      <p:cMediaNode>
                                        <p:cTn display="0" masterRel="sameClick">
                                          <p:stCondLst>
                                            <p:cond evt="begin" delay="0">
                                              <p:tn val="66"/>
                                            </p:cond>
                                          </p:stCondLst>
                                          <p:endCondLst>
                                            <p:cond evt="onStopAudio" delay="0">
                                              <p:tgtEl>
                                                <p:sldTgt/>
                                              </p:tgtEl>
                                            </p:cond>
                                          </p:endCondLst>
                                        </p:cTn>
                                        <p:tgtEl>
                                          <p:sndTgt r:embed="rId3" name="explode.wav"/>
                                        </p:tgtEl>
                                      </p:cMediaNode>
                                    </p:audio>
                                  </p:subTnLst>
                                </p:cTn>
                              </p:par>
                            </p:childTnLst>
                          </p:cTn>
                        </p:par>
                        <p:par>
                          <p:cTn id="72" fill="hold">
                            <p:stCondLst>
                              <p:cond delay="500"/>
                            </p:stCondLst>
                            <p:childTnLst>
                              <p:par>
                                <p:cTn id="73" presetID="10" presetClass="exit" presetSubtype="0" fill="hold" nodeType="afterEffect">
                                  <p:stCondLst>
                                    <p:cond delay="0"/>
                                  </p:stCondLst>
                                  <p:childTnLst>
                                    <p:animEffect transition="out" filter="fade">
                                      <p:cBhvr>
                                        <p:cTn id="74" dur="500"/>
                                        <p:tgtEl>
                                          <p:spTgt spid="35"/>
                                        </p:tgtEl>
                                      </p:cBhvr>
                                    </p:animEffect>
                                    <p:set>
                                      <p:cBhvr>
                                        <p:cTn id="75" dur="1" fill="hold">
                                          <p:stCondLst>
                                            <p:cond delay="499"/>
                                          </p:stCondLst>
                                        </p:cTn>
                                        <p:tgtEl>
                                          <p:spTgt spid="35"/>
                                        </p:tgtEl>
                                        <p:attrNameLst>
                                          <p:attrName>style.visibility</p:attrName>
                                        </p:attrNameLst>
                                      </p:cBhvr>
                                      <p:to>
                                        <p:strVal val="hidden"/>
                                      </p:to>
                                    </p:set>
                                  </p:childTnLst>
                                </p:cTn>
                              </p:par>
                            </p:childTnLst>
                          </p:cTn>
                        </p:par>
                        <p:par>
                          <p:cTn id="76" fill="hold">
                            <p:stCondLst>
                              <p:cond delay="1000"/>
                            </p:stCondLst>
                            <p:childTnLst>
                              <p:par>
                                <p:cTn id="77" presetID="1" presetClass="exit" presetSubtype="0" fill="hold" nodeType="afterEffect">
                                  <p:stCondLst>
                                    <p:cond delay="0"/>
                                  </p:stCondLst>
                                  <p:childTnLst>
                                    <p:set>
                                      <p:cBhvr>
                                        <p:cTn id="78"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79" restart="whenNotActive" fill="hold" evtFilter="cancelBubble" nodeType="interactiveSeq">
                <p:stCondLst>
                  <p:cond evt="onClick" delay="0">
                    <p:tgtEl>
                      <p:spTgt spid="37"/>
                    </p:tgtEl>
                  </p:cond>
                </p:stCondLst>
                <p:endSync evt="end" delay="0">
                  <p:rtn val="all"/>
                </p:endSync>
                <p:childTnLst>
                  <p:par>
                    <p:cTn id="80" fill="hold">
                      <p:stCondLst>
                        <p:cond delay="0"/>
                      </p:stCondLst>
                      <p:childTnLst>
                        <p:par>
                          <p:cTn id="81" fill="hold">
                            <p:stCondLst>
                              <p:cond delay="0"/>
                            </p:stCondLst>
                            <p:childTnLst>
                              <p:par>
                                <p:cTn id="82" presetID="49" presetClass="entr" presetSubtype="0" decel="100000" fill="hold" nodeType="clickEffect">
                                  <p:stCondLst>
                                    <p:cond delay="0"/>
                                  </p:stCondLst>
                                  <p:childTnLst>
                                    <p:set>
                                      <p:cBhvr>
                                        <p:cTn id="83" dur="1" fill="hold">
                                          <p:stCondLst>
                                            <p:cond delay="0"/>
                                          </p:stCondLst>
                                        </p:cTn>
                                        <p:tgtEl>
                                          <p:spTgt spid="38"/>
                                        </p:tgtEl>
                                        <p:attrNameLst>
                                          <p:attrName>style.visibility</p:attrName>
                                        </p:attrNameLst>
                                      </p:cBhvr>
                                      <p:to>
                                        <p:strVal val="visible"/>
                                      </p:to>
                                    </p:set>
                                    <p:anim calcmode="lin" valueType="num">
                                      <p:cBhvr>
                                        <p:cTn id="84" dur="500" fill="hold"/>
                                        <p:tgtEl>
                                          <p:spTgt spid="38"/>
                                        </p:tgtEl>
                                        <p:attrNameLst>
                                          <p:attrName>ppt_w</p:attrName>
                                        </p:attrNameLst>
                                      </p:cBhvr>
                                      <p:tavLst>
                                        <p:tav tm="0">
                                          <p:val>
                                            <p:fltVal val="0"/>
                                          </p:val>
                                        </p:tav>
                                        <p:tav tm="100000">
                                          <p:val>
                                            <p:strVal val="#ppt_w"/>
                                          </p:val>
                                        </p:tav>
                                      </p:tavLst>
                                    </p:anim>
                                    <p:anim calcmode="lin" valueType="num">
                                      <p:cBhvr>
                                        <p:cTn id="85" dur="500" fill="hold"/>
                                        <p:tgtEl>
                                          <p:spTgt spid="38"/>
                                        </p:tgtEl>
                                        <p:attrNameLst>
                                          <p:attrName>ppt_h</p:attrName>
                                        </p:attrNameLst>
                                      </p:cBhvr>
                                      <p:tavLst>
                                        <p:tav tm="0">
                                          <p:val>
                                            <p:fltVal val="0"/>
                                          </p:val>
                                        </p:tav>
                                        <p:tav tm="100000">
                                          <p:val>
                                            <p:strVal val="#ppt_h"/>
                                          </p:val>
                                        </p:tav>
                                      </p:tavLst>
                                    </p:anim>
                                    <p:anim calcmode="lin" valueType="num">
                                      <p:cBhvr>
                                        <p:cTn id="86" dur="500" fill="hold"/>
                                        <p:tgtEl>
                                          <p:spTgt spid="38"/>
                                        </p:tgtEl>
                                        <p:attrNameLst>
                                          <p:attrName>style.rotation</p:attrName>
                                        </p:attrNameLst>
                                      </p:cBhvr>
                                      <p:tavLst>
                                        <p:tav tm="0">
                                          <p:val>
                                            <p:fltVal val="360"/>
                                          </p:val>
                                        </p:tav>
                                        <p:tav tm="100000">
                                          <p:val>
                                            <p:fltVal val="0"/>
                                          </p:val>
                                        </p:tav>
                                      </p:tavLst>
                                    </p:anim>
                                    <p:animEffect transition="in" filter="fade">
                                      <p:cBhvr>
                                        <p:cTn id="87" dur="500"/>
                                        <p:tgtEl>
                                          <p:spTgt spid="38"/>
                                        </p:tgtEl>
                                      </p:cBhvr>
                                    </p:animEffect>
                                  </p:childTnLst>
                                  <p:subTnLst>
                                    <p:audio>
                                      <p:cMediaNode>
                                        <p:cTn display="0" masterRel="sameClick">
                                          <p:stCondLst>
                                            <p:cond evt="begin" delay="0">
                                              <p:tn val="82"/>
                                            </p:cond>
                                          </p:stCondLst>
                                          <p:endCondLst>
                                            <p:cond evt="onStopAudio" delay="0">
                                              <p:tgtEl>
                                                <p:sldTgt/>
                                              </p:tgtEl>
                                            </p:cond>
                                          </p:endCondLst>
                                        </p:cTn>
                                        <p:tgtEl>
                                          <p:sndTgt r:embed="rId3" name="explode.wav"/>
                                        </p:tgtEl>
                                      </p:cMediaNode>
                                    </p:audio>
                                  </p:subTnLst>
                                </p:cTn>
                              </p:par>
                            </p:childTnLst>
                          </p:cTn>
                        </p:par>
                        <p:par>
                          <p:cTn id="88" fill="hold">
                            <p:stCondLst>
                              <p:cond delay="500"/>
                            </p:stCondLst>
                            <p:childTnLst>
                              <p:par>
                                <p:cTn id="89" presetID="10" presetClass="exit" presetSubtype="0" fill="hold" nodeType="afterEffect">
                                  <p:stCondLst>
                                    <p:cond delay="0"/>
                                  </p:stCondLst>
                                  <p:childTnLst>
                                    <p:animEffect transition="out" filter="fade">
                                      <p:cBhvr>
                                        <p:cTn id="90" dur="500"/>
                                        <p:tgtEl>
                                          <p:spTgt spid="37"/>
                                        </p:tgtEl>
                                      </p:cBhvr>
                                    </p:animEffect>
                                    <p:set>
                                      <p:cBhvr>
                                        <p:cTn id="91" dur="1" fill="hold">
                                          <p:stCondLst>
                                            <p:cond delay="499"/>
                                          </p:stCondLst>
                                        </p:cTn>
                                        <p:tgtEl>
                                          <p:spTgt spid="37"/>
                                        </p:tgtEl>
                                        <p:attrNameLst>
                                          <p:attrName>style.visibility</p:attrName>
                                        </p:attrNameLst>
                                      </p:cBhvr>
                                      <p:to>
                                        <p:strVal val="hidden"/>
                                      </p:to>
                                    </p:set>
                                  </p:childTnLst>
                                </p:cTn>
                              </p:par>
                            </p:childTnLst>
                          </p:cTn>
                        </p:par>
                        <p:par>
                          <p:cTn id="92" fill="hold">
                            <p:stCondLst>
                              <p:cond delay="1000"/>
                            </p:stCondLst>
                            <p:childTnLst>
                              <p:par>
                                <p:cTn id="93" presetID="1" presetClass="exit" presetSubtype="0" fill="hold" nodeType="afterEffect">
                                  <p:stCondLst>
                                    <p:cond delay="0"/>
                                  </p:stCondLst>
                                  <p:childTnLst>
                                    <p:set>
                                      <p:cBhvr>
                                        <p:cTn id="94" dur="1" fill="hold">
                                          <p:stCondLst>
                                            <p:cond delay="0"/>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95" restart="whenNotActive" fill="hold" evtFilter="cancelBubble" nodeType="interactiveSeq">
                <p:stCondLst>
                  <p:cond evt="onClick" delay="0">
                    <p:tgtEl>
                      <p:spTgt spid="26"/>
                    </p:tgtEl>
                  </p:cond>
                </p:stCondLst>
                <p:endSync evt="end" delay="0">
                  <p:rtn val="all"/>
                </p:endSync>
                <p:childTnLst>
                  <p:par>
                    <p:cTn id="96" fill="hold">
                      <p:stCondLst>
                        <p:cond delay="0"/>
                      </p:stCondLst>
                      <p:childTnLst>
                        <p:par>
                          <p:cTn id="97" fill="hold">
                            <p:stCondLst>
                              <p:cond delay="0"/>
                            </p:stCondLst>
                            <p:childTnLst>
                              <p:par>
                                <p:cTn id="98" presetID="49" presetClass="entr" presetSubtype="0" decel="100000" fill="hold" nodeType="afterEffect">
                                  <p:stCondLst>
                                    <p:cond delay="0"/>
                                  </p:stCondLst>
                                  <p:childTnLst>
                                    <p:set>
                                      <p:cBhvr>
                                        <p:cTn id="99" dur="1" fill="hold">
                                          <p:stCondLst>
                                            <p:cond delay="0"/>
                                          </p:stCondLst>
                                        </p:cTn>
                                        <p:tgtEl>
                                          <p:spTgt spid="39"/>
                                        </p:tgtEl>
                                        <p:attrNameLst>
                                          <p:attrName>style.visibility</p:attrName>
                                        </p:attrNameLst>
                                      </p:cBhvr>
                                      <p:to>
                                        <p:strVal val="visible"/>
                                      </p:to>
                                    </p:set>
                                    <p:anim calcmode="lin" valueType="num">
                                      <p:cBhvr>
                                        <p:cTn id="100" dur="500" fill="hold"/>
                                        <p:tgtEl>
                                          <p:spTgt spid="39"/>
                                        </p:tgtEl>
                                        <p:attrNameLst>
                                          <p:attrName>ppt_w</p:attrName>
                                        </p:attrNameLst>
                                      </p:cBhvr>
                                      <p:tavLst>
                                        <p:tav tm="0">
                                          <p:val>
                                            <p:fltVal val="0"/>
                                          </p:val>
                                        </p:tav>
                                        <p:tav tm="100000">
                                          <p:val>
                                            <p:strVal val="#ppt_w"/>
                                          </p:val>
                                        </p:tav>
                                      </p:tavLst>
                                    </p:anim>
                                    <p:anim calcmode="lin" valueType="num">
                                      <p:cBhvr>
                                        <p:cTn id="101" dur="500" fill="hold"/>
                                        <p:tgtEl>
                                          <p:spTgt spid="39"/>
                                        </p:tgtEl>
                                        <p:attrNameLst>
                                          <p:attrName>ppt_h</p:attrName>
                                        </p:attrNameLst>
                                      </p:cBhvr>
                                      <p:tavLst>
                                        <p:tav tm="0">
                                          <p:val>
                                            <p:fltVal val="0"/>
                                          </p:val>
                                        </p:tav>
                                        <p:tav tm="100000">
                                          <p:val>
                                            <p:strVal val="#ppt_h"/>
                                          </p:val>
                                        </p:tav>
                                      </p:tavLst>
                                    </p:anim>
                                    <p:anim calcmode="lin" valueType="num">
                                      <p:cBhvr>
                                        <p:cTn id="102" dur="500" fill="hold"/>
                                        <p:tgtEl>
                                          <p:spTgt spid="39"/>
                                        </p:tgtEl>
                                        <p:attrNameLst>
                                          <p:attrName>style.rotation</p:attrName>
                                        </p:attrNameLst>
                                      </p:cBhvr>
                                      <p:tavLst>
                                        <p:tav tm="0">
                                          <p:val>
                                            <p:fltVal val="360"/>
                                          </p:val>
                                        </p:tav>
                                        <p:tav tm="100000">
                                          <p:val>
                                            <p:fltVal val="0"/>
                                          </p:val>
                                        </p:tav>
                                      </p:tavLst>
                                    </p:anim>
                                    <p:animEffect transition="in" filter="fade">
                                      <p:cBhvr>
                                        <p:cTn id="103" dur="500"/>
                                        <p:tgtEl>
                                          <p:spTgt spid="39"/>
                                        </p:tgtEl>
                                      </p:cBhvr>
                                    </p:animEffect>
                                  </p:childTnLst>
                                  <p:subTnLst>
                                    <p:audio>
                                      <p:cMediaNode>
                                        <p:cTn display="0" masterRel="sameClick">
                                          <p:stCondLst>
                                            <p:cond evt="begin" delay="0">
                                              <p:tn val="98"/>
                                            </p:cond>
                                          </p:stCondLst>
                                          <p:endCondLst>
                                            <p:cond evt="onStopAudio" delay="0">
                                              <p:tgtEl>
                                                <p:sldTgt/>
                                              </p:tgtEl>
                                            </p:cond>
                                          </p:endCondLst>
                                        </p:cTn>
                                        <p:tgtEl>
                                          <p:sndTgt r:embed="rId3" name="explode.wav"/>
                                        </p:tgtEl>
                                      </p:cMediaNode>
                                    </p:audio>
                                  </p:subTnLst>
                                </p:cTn>
                              </p:par>
                            </p:childTnLst>
                          </p:cTn>
                        </p:par>
                        <p:par>
                          <p:cTn id="104" fill="hold">
                            <p:stCondLst>
                              <p:cond delay="500"/>
                            </p:stCondLst>
                            <p:childTnLst>
                              <p:par>
                                <p:cTn id="105" presetID="10" presetClass="exit" presetSubtype="0" fill="hold" nodeType="afterEffect">
                                  <p:stCondLst>
                                    <p:cond delay="0"/>
                                  </p:stCondLst>
                                  <p:childTnLst>
                                    <p:animEffect transition="out" filter="fade">
                                      <p:cBhvr>
                                        <p:cTn id="106" dur="500"/>
                                        <p:tgtEl>
                                          <p:spTgt spid="26"/>
                                        </p:tgtEl>
                                      </p:cBhvr>
                                    </p:animEffect>
                                    <p:set>
                                      <p:cBhvr>
                                        <p:cTn id="107" dur="1" fill="hold">
                                          <p:stCondLst>
                                            <p:cond delay="499"/>
                                          </p:stCondLst>
                                        </p:cTn>
                                        <p:tgtEl>
                                          <p:spTgt spid="26"/>
                                        </p:tgtEl>
                                        <p:attrNameLst>
                                          <p:attrName>style.visibility</p:attrName>
                                        </p:attrNameLst>
                                      </p:cBhvr>
                                      <p:to>
                                        <p:strVal val="hidden"/>
                                      </p:to>
                                    </p:set>
                                  </p:childTnLst>
                                </p:cTn>
                              </p:par>
                            </p:childTnLst>
                          </p:cTn>
                        </p:par>
                        <p:par>
                          <p:cTn id="108" fill="hold">
                            <p:stCondLst>
                              <p:cond delay="1000"/>
                            </p:stCondLst>
                            <p:childTnLst>
                              <p:par>
                                <p:cTn id="109" presetID="1" presetClass="exit" presetSubtype="0" fill="hold" nodeType="afterEffect">
                                  <p:stCondLst>
                                    <p:cond delay="0"/>
                                  </p:stCondLst>
                                  <p:childTnLst>
                                    <p:set>
                                      <p:cBhvr>
                                        <p:cTn id="110" dur="1" fill="hold">
                                          <p:stCondLst>
                                            <p:cond delay="0"/>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11" restart="whenNotActive" fill="hold" evtFilter="cancelBubble" nodeType="interactiveSeq">
                <p:stCondLst>
                  <p:cond evt="onClick" delay="0">
                    <p:tgtEl>
                      <p:spTgt spid="331"/>
                    </p:tgtEl>
                  </p:cond>
                </p:stCondLst>
                <p:endSync evt="end" delay="0">
                  <p:rtn val="all"/>
                </p:endSync>
                <p:childTnLst>
                  <p:par>
                    <p:cTn id="112" fill="hold">
                      <p:stCondLst>
                        <p:cond delay="0"/>
                      </p:stCondLst>
                      <p:childTnLst>
                        <p:par>
                          <p:cTn id="113" fill="hold">
                            <p:stCondLst>
                              <p:cond delay="0"/>
                            </p:stCondLst>
                            <p:childTnLst>
                              <p:par>
                                <p:cTn id="114" presetID="1" presetClass="exit" presetSubtype="0" fill="hold" nodeType="clickEffect">
                                  <p:stCondLst>
                                    <p:cond delay="0"/>
                                  </p:stCondLst>
                                  <p:childTnLst>
                                    <p:set>
                                      <p:cBhvr>
                                        <p:cTn id="115" dur="1" fill="hold">
                                          <p:stCondLst>
                                            <p:cond delay="0"/>
                                          </p:stCondLst>
                                        </p:cTn>
                                        <p:tgtEl>
                                          <p:spTgt spid="331"/>
                                        </p:tgtEl>
                                        <p:attrNameLst>
                                          <p:attrName>style.visibility</p:attrName>
                                        </p:attrNameLst>
                                      </p:cBhvr>
                                      <p:to>
                                        <p:strVal val="hidden"/>
                                      </p:to>
                                    </p:set>
                                  </p:childTnLst>
                                </p:cTn>
                              </p:par>
                            </p:childTnLst>
                          </p:cTn>
                        </p:par>
                      </p:childTnLst>
                    </p:cTn>
                  </p:par>
                </p:childTnLst>
              </p:cTn>
              <p:nextCondLst>
                <p:cond evt="onClick" delay="0">
                  <p:tgtEl>
                    <p:spTgt spid="331"/>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38"/>
        <p:cNvGrpSpPr/>
        <p:nvPr/>
      </p:nvGrpSpPr>
      <p:grpSpPr>
        <a:xfrm>
          <a:off x="0" y="0"/>
          <a:ext cx="0" cy="0"/>
          <a:chOff x="0" y="0"/>
          <a:chExt cx="0" cy="0"/>
        </a:xfrm>
      </p:grpSpPr>
      <p:sp>
        <p:nvSpPr>
          <p:cNvPr id="147" name="Snip Diagonal Corner Rectangle 3">
            <a:extLst>
              <a:ext uri="{FF2B5EF4-FFF2-40B4-BE49-F238E27FC236}">
                <a16:creationId xmlns:a16="http://schemas.microsoft.com/office/drawing/2014/main" id="{7B484E7F-A1FD-4B27-B2C9-89F484290FCD}"/>
              </a:ext>
            </a:extLst>
          </p:cNvPr>
          <p:cNvSpPr/>
          <p:nvPr/>
        </p:nvSpPr>
        <p:spPr>
          <a:xfrm>
            <a:off x="5990629" y="2205451"/>
            <a:ext cx="5796209" cy="1552042"/>
          </a:xfrm>
          <a:prstGeom prst="roundRect">
            <a:avLst>
              <a:gd name="adj" fmla="val 10326"/>
            </a:avLst>
          </a:prstGeom>
          <a:solidFill>
            <a:sysClr val="window" lastClr="FFFFFF">
              <a:alpha val="70000"/>
            </a:sysClr>
          </a:solidFill>
          <a:ln w="38100" cap="flat" cmpd="sng" algn="ctr">
            <a:noFill/>
            <a:prstDash val="solid"/>
            <a:miter lim="800000"/>
          </a:ln>
          <a:effectLst/>
        </p:spPr>
        <p:txBody>
          <a:bodyPr rtlCol="0" anchor="ctr"/>
          <a:lstStyle/>
          <a:p>
            <a:pPr algn="ctr" defTabSz="914332">
              <a:defRPr/>
            </a:pPr>
            <a:r>
              <a:rPr lang="vi-VN" sz="4400" b="1" dirty="0" smtClean="0">
                <a:solidFill>
                  <a:schemeClr val="accent5">
                    <a:lumMod val="50000"/>
                  </a:schemeClr>
                </a:solidFill>
                <a:latin typeface="Courier New" panose="02070309020205020404" pitchFamily="49" charset="0"/>
                <a:cs typeface="Courier New" panose="02070309020205020404" pitchFamily="49" charset="0"/>
              </a:rPr>
              <a:t>Khái niệm truyện trinh thám</a:t>
            </a:r>
            <a:endParaRPr lang="en-US" sz="4400" b="1" dirty="0">
              <a:solidFill>
                <a:schemeClr val="accent5">
                  <a:lumMod val="50000"/>
                </a:schemeClr>
              </a:solidFill>
              <a:latin typeface="Courier New" panose="02070309020205020404" pitchFamily="49" charset="0"/>
              <a:cs typeface="Courier New" panose="02070309020205020404" pitchFamily="49" charset="0"/>
            </a:endParaRPr>
          </a:p>
        </p:txBody>
      </p:sp>
      <p:sp>
        <p:nvSpPr>
          <p:cNvPr id="145" name="Snip Diagonal Corner Rectangle 3">
            <a:extLst>
              <a:ext uri="{FF2B5EF4-FFF2-40B4-BE49-F238E27FC236}">
                <a16:creationId xmlns:a16="http://schemas.microsoft.com/office/drawing/2014/main" id="{7B484E7F-A1FD-4B27-B2C9-89F484290FCD}"/>
              </a:ext>
            </a:extLst>
          </p:cNvPr>
          <p:cNvSpPr/>
          <p:nvPr/>
        </p:nvSpPr>
        <p:spPr>
          <a:xfrm>
            <a:off x="3894270" y="3943025"/>
            <a:ext cx="4025591" cy="1552042"/>
          </a:xfrm>
          <a:prstGeom prst="roundRect">
            <a:avLst>
              <a:gd name="adj" fmla="val 10326"/>
            </a:avLst>
          </a:prstGeom>
          <a:solidFill>
            <a:sysClr val="window" lastClr="FFFFFF">
              <a:alpha val="70000"/>
            </a:sysClr>
          </a:solidFill>
          <a:ln w="38100" cap="flat" cmpd="sng" algn="ctr">
            <a:noFill/>
            <a:prstDash val="solid"/>
            <a:miter lim="800000"/>
          </a:ln>
          <a:effectLst/>
        </p:spPr>
        <p:txBody>
          <a:bodyPr rtlCol="0" anchor="ctr"/>
          <a:lstStyle/>
          <a:p>
            <a:pPr algn="ctr" defTabSz="914332">
              <a:defRPr/>
            </a:pPr>
            <a:r>
              <a:rPr lang="vi-VN" sz="4400" b="1" dirty="0" smtClean="0">
                <a:solidFill>
                  <a:schemeClr val="accent2">
                    <a:lumMod val="50000"/>
                  </a:schemeClr>
                </a:solidFill>
                <a:latin typeface="Courier New" panose="02070309020205020404" pitchFamily="49" charset="0"/>
                <a:cs typeface="Courier New" panose="02070309020205020404" pitchFamily="49" charset="0"/>
              </a:rPr>
              <a:t>Lời người kể chuyện</a:t>
            </a:r>
            <a:endParaRPr lang="en-US" sz="4400" b="1" dirty="0">
              <a:solidFill>
                <a:schemeClr val="accent2">
                  <a:lumMod val="50000"/>
                </a:schemeClr>
              </a:solidFill>
              <a:latin typeface="Courier New" panose="02070309020205020404" pitchFamily="49" charset="0"/>
              <a:cs typeface="Courier New" panose="02070309020205020404" pitchFamily="49" charset="0"/>
            </a:endParaRPr>
          </a:p>
        </p:txBody>
      </p:sp>
      <p:sp>
        <p:nvSpPr>
          <p:cNvPr id="143" name="Snip Diagonal Corner Rectangle 3">
            <a:extLst>
              <a:ext uri="{FF2B5EF4-FFF2-40B4-BE49-F238E27FC236}">
                <a16:creationId xmlns:a16="http://schemas.microsoft.com/office/drawing/2014/main" id="{7B484E7F-A1FD-4B27-B2C9-89F484290FCD}"/>
              </a:ext>
            </a:extLst>
          </p:cNvPr>
          <p:cNvSpPr/>
          <p:nvPr/>
        </p:nvSpPr>
        <p:spPr>
          <a:xfrm>
            <a:off x="1837552" y="2415343"/>
            <a:ext cx="3122115" cy="1552042"/>
          </a:xfrm>
          <a:prstGeom prst="roundRect">
            <a:avLst>
              <a:gd name="adj" fmla="val 10326"/>
            </a:avLst>
          </a:prstGeom>
          <a:solidFill>
            <a:sysClr val="window" lastClr="FFFFFF">
              <a:alpha val="70000"/>
            </a:sysClr>
          </a:solidFill>
          <a:ln w="38100" cap="flat" cmpd="sng" algn="ctr">
            <a:noFill/>
            <a:prstDash val="solid"/>
            <a:miter lim="800000"/>
          </a:ln>
          <a:effectLst/>
        </p:spPr>
        <p:txBody>
          <a:bodyPr rtlCol="0" anchor="ctr"/>
          <a:lstStyle/>
          <a:p>
            <a:pPr algn="ctr" defTabSz="914332">
              <a:defRPr/>
            </a:pPr>
            <a:r>
              <a:rPr lang="vi-VN" sz="4400" b="1" dirty="0" smtClean="0">
                <a:solidFill>
                  <a:schemeClr val="accent2">
                    <a:lumMod val="75000"/>
                  </a:schemeClr>
                </a:solidFill>
                <a:latin typeface="Courier New" panose="02070309020205020404" pitchFamily="49" charset="0"/>
                <a:cs typeface="Courier New" panose="02070309020205020404" pitchFamily="49" charset="0"/>
              </a:rPr>
              <a:t>Nhân vật</a:t>
            </a:r>
            <a:endParaRPr lang="en-US" sz="4400" b="1" dirty="0">
              <a:solidFill>
                <a:schemeClr val="accent2">
                  <a:lumMod val="75000"/>
                </a:schemeClr>
              </a:solidFill>
              <a:latin typeface="Courier New" panose="02070309020205020404" pitchFamily="49" charset="0"/>
              <a:cs typeface="Courier New" panose="02070309020205020404" pitchFamily="49" charset="0"/>
            </a:endParaRPr>
          </a:p>
        </p:txBody>
      </p:sp>
      <p:sp>
        <p:nvSpPr>
          <p:cNvPr id="142" name="Snip Diagonal Corner Rectangle 3">
            <a:extLst>
              <a:ext uri="{FF2B5EF4-FFF2-40B4-BE49-F238E27FC236}">
                <a16:creationId xmlns:a16="http://schemas.microsoft.com/office/drawing/2014/main" id="{7B484E7F-A1FD-4B27-B2C9-89F484290FCD}"/>
              </a:ext>
            </a:extLst>
          </p:cNvPr>
          <p:cNvSpPr/>
          <p:nvPr/>
        </p:nvSpPr>
        <p:spPr>
          <a:xfrm>
            <a:off x="1270747" y="392836"/>
            <a:ext cx="4025591" cy="1552042"/>
          </a:xfrm>
          <a:prstGeom prst="roundRect">
            <a:avLst>
              <a:gd name="adj" fmla="val 10326"/>
            </a:avLst>
          </a:prstGeom>
          <a:solidFill>
            <a:sysClr val="window" lastClr="FFFFFF">
              <a:alpha val="70000"/>
            </a:sysClr>
          </a:solidFill>
          <a:ln w="38100" cap="flat" cmpd="sng" algn="ctr">
            <a:noFill/>
            <a:prstDash val="solid"/>
            <a:miter lim="800000"/>
          </a:ln>
          <a:effectLst/>
        </p:spPr>
        <p:txBody>
          <a:bodyPr rtlCol="0" anchor="ctr"/>
          <a:lstStyle/>
          <a:p>
            <a:pPr algn="ctr" defTabSz="914332">
              <a:defRPr/>
            </a:pPr>
            <a:r>
              <a:rPr lang="vi-VN" sz="4400" b="1" dirty="0" smtClean="0">
                <a:solidFill>
                  <a:schemeClr val="accent4">
                    <a:lumMod val="75000"/>
                  </a:schemeClr>
                </a:solidFill>
                <a:latin typeface="Courier New" panose="02070309020205020404" pitchFamily="49" charset="0"/>
                <a:cs typeface="Courier New" panose="02070309020205020404" pitchFamily="49" charset="0"/>
              </a:rPr>
              <a:t>Không gian</a:t>
            </a:r>
            <a:endParaRPr lang="en-US" sz="4400" b="1" dirty="0">
              <a:solidFill>
                <a:schemeClr val="accent4">
                  <a:lumMod val="75000"/>
                </a:schemeClr>
              </a:solidFill>
              <a:latin typeface="Courier New" panose="02070309020205020404" pitchFamily="49" charset="0"/>
              <a:cs typeface="Courier New" panose="02070309020205020404" pitchFamily="49" charset="0"/>
            </a:endParaRPr>
          </a:p>
        </p:txBody>
      </p:sp>
      <p:sp>
        <p:nvSpPr>
          <p:cNvPr id="146" name="Snip Diagonal Corner Rectangle 3">
            <a:extLst>
              <a:ext uri="{FF2B5EF4-FFF2-40B4-BE49-F238E27FC236}">
                <a16:creationId xmlns:a16="http://schemas.microsoft.com/office/drawing/2014/main" id="{7B484E7F-A1FD-4B27-B2C9-89F484290FCD}"/>
              </a:ext>
            </a:extLst>
          </p:cNvPr>
          <p:cNvSpPr/>
          <p:nvPr/>
        </p:nvSpPr>
        <p:spPr>
          <a:xfrm>
            <a:off x="9273398" y="4656529"/>
            <a:ext cx="2918602" cy="1552042"/>
          </a:xfrm>
          <a:prstGeom prst="roundRect">
            <a:avLst>
              <a:gd name="adj" fmla="val 10326"/>
            </a:avLst>
          </a:prstGeom>
          <a:solidFill>
            <a:sysClr val="window" lastClr="FFFFFF">
              <a:alpha val="70000"/>
            </a:sysClr>
          </a:solidFill>
          <a:ln w="38100" cap="flat" cmpd="sng" algn="ctr">
            <a:noFill/>
            <a:prstDash val="solid"/>
            <a:miter lim="800000"/>
          </a:ln>
          <a:effectLst/>
        </p:spPr>
        <p:txBody>
          <a:bodyPr rtlCol="0" anchor="ctr"/>
          <a:lstStyle/>
          <a:p>
            <a:pPr defTabSz="914332">
              <a:defRPr/>
            </a:pPr>
            <a:r>
              <a:rPr lang="vi-VN" sz="4400" b="1" dirty="0" smtClean="0">
                <a:solidFill>
                  <a:srgbClr val="FF0000"/>
                </a:solidFill>
                <a:latin typeface="Courier New" panose="02070309020205020404" pitchFamily="49" charset="0"/>
                <a:cs typeface="Courier New" panose="02070309020205020404" pitchFamily="49" charset="0"/>
              </a:rPr>
              <a:t>Chi tiết</a:t>
            </a:r>
            <a:endParaRPr lang="en-US" sz="4400" b="1" dirty="0">
              <a:solidFill>
                <a:srgbClr val="FF0000"/>
              </a:solidFill>
              <a:latin typeface="Courier New" panose="02070309020205020404" pitchFamily="49" charset="0"/>
              <a:cs typeface="Courier New" panose="02070309020205020404" pitchFamily="49" charset="0"/>
            </a:endParaRPr>
          </a:p>
        </p:txBody>
      </p:sp>
      <p:sp>
        <p:nvSpPr>
          <p:cNvPr id="26" name="Snip Diagonal Corner Rectangle 3">
            <a:extLst>
              <a:ext uri="{FF2B5EF4-FFF2-40B4-BE49-F238E27FC236}">
                <a16:creationId xmlns:a16="http://schemas.microsoft.com/office/drawing/2014/main" id="{7B484E7F-A1FD-4B27-B2C9-89F484290FCD}"/>
              </a:ext>
            </a:extLst>
          </p:cNvPr>
          <p:cNvSpPr/>
          <p:nvPr/>
        </p:nvSpPr>
        <p:spPr>
          <a:xfrm>
            <a:off x="1270747" y="5305958"/>
            <a:ext cx="4025591" cy="1552042"/>
          </a:xfrm>
          <a:prstGeom prst="roundRect">
            <a:avLst>
              <a:gd name="adj" fmla="val 10326"/>
            </a:avLst>
          </a:prstGeom>
          <a:solidFill>
            <a:sysClr val="window" lastClr="FFFFFF">
              <a:alpha val="70000"/>
            </a:sysClr>
          </a:solidFill>
          <a:ln w="38100" cap="flat" cmpd="sng" algn="ctr">
            <a:noFill/>
            <a:prstDash val="solid"/>
            <a:miter lim="800000"/>
          </a:ln>
          <a:effectLst/>
        </p:spPr>
        <p:txBody>
          <a:bodyPr rtlCol="0" anchor="ctr"/>
          <a:lstStyle/>
          <a:p>
            <a:pPr algn="ctr" defTabSz="914332">
              <a:defRPr/>
            </a:pPr>
            <a:r>
              <a:rPr lang="vi-VN" sz="4400" b="1" dirty="0" smtClean="0">
                <a:solidFill>
                  <a:srgbClr val="00B0F0"/>
                </a:solidFill>
                <a:latin typeface="Courier New" panose="02070309020205020404" pitchFamily="49" charset="0"/>
                <a:cs typeface="Courier New" panose="02070309020205020404" pitchFamily="49" charset="0"/>
              </a:rPr>
              <a:t>Thời gian</a:t>
            </a:r>
            <a:endParaRPr lang="en-US" sz="4400" b="1" dirty="0">
              <a:solidFill>
                <a:srgbClr val="00B0F0"/>
              </a:solidFill>
              <a:latin typeface="Courier New" panose="02070309020205020404" pitchFamily="49" charset="0"/>
              <a:cs typeface="Courier New" panose="02070309020205020404" pitchFamily="49" charset="0"/>
            </a:endParaRPr>
          </a:p>
        </p:txBody>
      </p:sp>
      <p:pic>
        <p:nvPicPr>
          <p:cNvPr id="41" name="Picture 40">
            <a:extLst>
              <a:ext uri="{FF2B5EF4-FFF2-40B4-BE49-F238E27FC236}">
                <a16:creationId xmlns:a16="http://schemas.microsoft.com/office/drawing/2014/main" id="{2EAE6A93-380D-4A40-9F69-A7E1F4789C6D}"/>
              </a:ext>
            </a:extLst>
          </p:cNvPr>
          <p:cNvPicPr>
            <a:picLocks noChangeAspect="1"/>
          </p:cNvPicPr>
          <p:nvPr/>
        </p:nvPicPr>
        <p:blipFill>
          <a:blip r:embed="rId3">
            <a:extLst>
              <a:ext uri="{28A0092B-C50C-407E-A947-70E740481C1C}">
                <a14:useLocalDpi xmlns:a14="http://schemas.microsoft.com/office/drawing/2010/main" val="0"/>
              </a:ext>
            </a:extLst>
          </a:blip>
          <a:srcRect l="44" r="44"/>
          <a:stretch/>
        </p:blipFill>
        <p:spPr>
          <a:xfrm flipH="1">
            <a:off x="-112960" y="147164"/>
            <a:ext cx="2283940" cy="1917552"/>
          </a:xfrm>
          <a:prstGeom prst="rect">
            <a:avLst/>
          </a:prstGeom>
          <a:effectLst>
            <a:outerShdw blurRad="63500" sx="102000" sy="102000" algn="ctr" rotWithShape="0">
              <a:prstClr val="black">
                <a:alpha val="40000"/>
              </a:prstClr>
            </a:outerShdw>
          </a:effectLst>
        </p:spPr>
      </p:pic>
      <p:grpSp>
        <p:nvGrpSpPr>
          <p:cNvPr id="7" name="Group 6"/>
          <p:cNvGrpSpPr/>
          <p:nvPr/>
        </p:nvGrpSpPr>
        <p:grpSpPr>
          <a:xfrm>
            <a:off x="11400004" y="6129104"/>
            <a:ext cx="590877" cy="581173"/>
            <a:chOff x="7377456" y="3577591"/>
            <a:chExt cx="1064577" cy="1047094"/>
          </a:xfrm>
        </p:grpSpPr>
        <p:sp>
          <p:nvSpPr>
            <p:cNvPr id="3344" name="Google Shape;3344;p48">
              <a:hlinkClick r:id="rId4" action="ppaction://hlinksldjump"/>
            </p:cNvPr>
            <p:cNvSpPr/>
            <p:nvPr/>
          </p:nvSpPr>
          <p:spPr>
            <a:xfrm>
              <a:off x="7377456" y="3577591"/>
              <a:ext cx="1064577" cy="1047094"/>
            </a:xfrm>
            <a:custGeom>
              <a:avLst/>
              <a:gdLst/>
              <a:ahLst/>
              <a:cxnLst/>
              <a:rect l="l" t="t" r="r" b="b"/>
              <a:pathLst>
                <a:path w="27006" h="21098" extrusionOk="0">
                  <a:moveTo>
                    <a:pt x="13533" y="1"/>
                  </a:moveTo>
                  <a:lnTo>
                    <a:pt x="12868" y="21"/>
                  </a:lnTo>
                  <a:lnTo>
                    <a:pt x="12222" y="61"/>
                  </a:lnTo>
                  <a:lnTo>
                    <a:pt x="11617" y="101"/>
                  </a:lnTo>
                  <a:lnTo>
                    <a:pt x="11012" y="182"/>
                  </a:lnTo>
                  <a:lnTo>
                    <a:pt x="10427" y="263"/>
                  </a:lnTo>
                  <a:lnTo>
                    <a:pt x="9863" y="384"/>
                  </a:lnTo>
                  <a:lnTo>
                    <a:pt x="9318" y="505"/>
                  </a:lnTo>
                  <a:lnTo>
                    <a:pt x="8794" y="646"/>
                  </a:lnTo>
                  <a:lnTo>
                    <a:pt x="8289" y="807"/>
                  </a:lnTo>
                  <a:lnTo>
                    <a:pt x="7785" y="989"/>
                  </a:lnTo>
                  <a:lnTo>
                    <a:pt x="7301" y="1191"/>
                  </a:lnTo>
                  <a:lnTo>
                    <a:pt x="6837" y="1412"/>
                  </a:lnTo>
                  <a:lnTo>
                    <a:pt x="6373" y="1634"/>
                  </a:lnTo>
                  <a:lnTo>
                    <a:pt x="5930" y="1897"/>
                  </a:lnTo>
                  <a:lnTo>
                    <a:pt x="5506" y="2159"/>
                  </a:lnTo>
                  <a:lnTo>
                    <a:pt x="5062" y="2441"/>
                  </a:lnTo>
                  <a:lnTo>
                    <a:pt x="4659" y="2764"/>
                  </a:lnTo>
                  <a:lnTo>
                    <a:pt x="4256" y="3066"/>
                  </a:lnTo>
                  <a:lnTo>
                    <a:pt x="3852" y="3409"/>
                  </a:lnTo>
                  <a:lnTo>
                    <a:pt x="3449" y="3772"/>
                  </a:lnTo>
                  <a:lnTo>
                    <a:pt x="3066" y="4135"/>
                  </a:lnTo>
                  <a:lnTo>
                    <a:pt x="2683" y="4539"/>
                  </a:lnTo>
                  <a:lnTo>
                    <a:pt x="2299" y="4942"/>
                  </a:lnTo>
                  <a:lnTo>
                    <a:pt x="1936" y="5366"/>
                  </a:lnTo>
                  <a:lnTo>
                    <a:pt x="1573" y="5789"/>
                  </a:lnTo>
                  <a:lnTo>
                    <a:pt x="1271" y="6233"/>
                  </a:lnTo>
                  <a:lnTo>
                    <a:pt x="988" y="6676"/>
                  </a:lnTo>
                  <a:lnTo>
                    <a:pt x="746" y="7120"/>
                  </a:lnTo>
                  <a:lnTo>
                    <a:pt x="545" y="7564"/>
                  </a:lnTo>
                  <a:lnTo>
                    <a:pt x="383" y="8008"/>
                  </a:lnTo>
                  <a:lnTo>
                    <a:pt x="242" y="8451"/>
                  </a:lnTo>
                  <a:lnTo>
                    <a:pt x="141" y="8915"/>
                  </a:lnTo>
                  <a:lnTo>
                    <a:pt x="61" y="9359"/>
                  </a:lnTo>
                  <a:lnTo>
                    <a:pt x="20" y="9803"/>
                  </a:lnTo>
                  <a:lnTo>
                    <a:pt x="0" y="10266"/>
                  </a:lnTo>
                  <a:lnTo>
                    <a:pt x="20" y="10710"/>
                  </a:lnTo>
                  <a:lnTo>
                    <a:pt x="61" y="11154"/>
                  </a:lnTo>
                  <a:lnTo>
                    <a:pt x="121" y="11577"/>
                  </a:lnTo>
                  <a:lnTo>
                    <a:pt x="222" y="12021"/>
                  </a:lnTo>
                  <a:lnTo>
                    <a:pt x="323" y="12445"/>
                  </a:lnTo>
                  <a:lnTo>
                    <a:pt x="464" y="12868"/>
                  </a:lnTo>
                  <a:lnTo>
                    <a:pt x="625" y="13272"/>
                  </a:lnTo>
                  <a:lnTo>
                    <a:pt x="787" y="13675"/>
                  </a:lnTo>
                  <a:lnTo>
                    <a:pt x="988" y="14078"/>
                  </a:lnTo>
                  <a:lnTo>
                    <a:pt x="1210" y="14462"/>
                  </a:lnTo>
                  <a:lnTo>
                    <a:pt x="1432" y="14845"/>
                  </a:lnTo>
                  <a:lnTo>
                    <a:pt x="1674" y="15208"/>
                  </a:lnTo>
                  <a:lnTo>
                    <a:pt x="1916" y="15571"/>
                  </a:lnTo>
                  <a:lnTo>
                    <a:pt x="2198" y="15914"/>
                  </a:lnTo>
                  <a:lnTo>
                    <a:pt x="2481" y="16257"/>
                  </a:lnTo>
                  <a:lnTo>
                    <a:pt x="2763" y="16559"/>
                  </a:lnTo>
                  <a:lnTo>
                    <a:pt x="3066" y="16862"/>
                  </a:lnTo>
                  <a:lnTo>
                    <a:pt x="3368" y="17164"/>
                  </a:lnTo>
                  <a:lnTo>
                    <a:pt x="3691" y="17426"/>
                  </a:lnTo>
                  <a:lnTo>
                    <a:pt x="4014" y="17689"/>
                  </a:lnTo>
                  <a:lnTo>
                    <a:pt x="4336" y="17931"/>
                  </a:lnTo>
                  <a:lnTo>
                    <a:pt x="5002" y="18374"/>
                  </a:lnTo>
                  <a:lnTo>
                    <a:pt x="5688" y="18778"/>
                  </a:lnTo>
                  <a:lnTo>
                    <a:pt x="6394" y="19181"/>
                  </a:lnTo>
                  <a:lnTo>
                    <a:pt x="7120" y="19544"/>
                  </a:lnTo>
                  <a:lnTo>
                    <a:pt x="7886" y="19867"/>
                  </a:lnTo>
                  <a:lnTo>
                    <a:pt x="8673" y="20149"/>
                  </a:lnTo>
                  <a:lnTo>
                    <a:pt x="9459" y="20411"/>
                  </a:lnTo>
                  <a:lnTo>
                    <a:pt x="10286" y="20633"/>
                  </a:lnTo>
                  <a:lnTo>
                    <a:pt x="11133" y="20795"/>
                  </a:lnTo>
                  <a:lnTo>
                    <a:pt x="12000" y="20936"/>
                  </a:lnTo>
                  <a:lnTo>
                    <a:pt x="12888" y="21037"/>
                  </a:lnTo>
                  <a:lnTo>
                    <a:pt x="13816" y="21077"/>
                  </a:lnTo>
                  <a:lnTo>
                    <a:pt x="14743" y="21097"/>
                  </a:lnTo>
                  <a:lnTo>
                    <a:pt x="15712" y="21037"/>
                  </a:lnTo>
                  <a:lnTo>
                    <a:pt x="16700" y="20956"/>
                  </a:lnTo>
                  <a:lnTo>
                    <a:pt x="17708" y="20815"/>
                  </a:lnTo>
                  <a:lnTo>
                    <a:pt x="18212" y="20714"/>
                  </a:lnTo>
                  <a:lnTo>
                    <a:pt x="18696" y="20613"/>
                  </a:lnTo>
                  <a:lnTo>
                    <a:pt x="19181" y="20492"/>
                  </a:lnTo>
                  <a:lnTo>
                    <a:pt x="19644" y="20351"/>
                  </a:lnTo>
                  <a:lnTo>
                    <a:pt x="20088" y="20210"/>
                  </a:lnTo>
                  <a:lnTo>
                    <a:pt x="20532" y="20048"/>
                  </a:lnTo>
                  <a:lnTo>
                    <a:pt x="20955" y="19867"/>
                  </a:lnTo>
                  <a:lnTo>
                    <a:pt x="21359" y="19685"/>
                  </a:lnTo>
                  <a:lnTo>
                    <a:pt x="21762" y="19484"/>
                  </a:lnTo>
                  <a:lnTo>
                    <a:pt x="22145" y="19262"/>
                  </a:lnTo>
                  <a:lnTo>
                    <a:pt x="22529" y="19040"/>
                  </a:lnTo>
                  <a:lnTo>
                    <a:pt x="22871" y="18798"/>
                  </a:lnTo>
                  <a:lnTo>
                    <a:pt x="23214" y="18556"/>
                  </a:lnTo>
                  <a:lnTo>
                    <a:pt x="23557" y="18294"/>
                  </a:lnTo>
                  <a:lnTo>
                    <a:pt x="23860" y="18031"/>
                  </a:lnTo>
                  <a:lnTo>
                    <a:pt x="24162" y="17749"/>
                  </a:lnTo>
                  <a:lnTo>
                    <a:pt x="24465" y="17467"/>
                  </a:lnTo>
                  <a:lnTo>
                    <a:pt x="24727" y="17164"/>
                  </a:lnTo>
                  <a:lnTo>
                    <a:pt x="24989" y="16862"/>
                  </a:lnTo>
                  <a:lnTo>
                    <a:pt x="25231" y="16559"/>
                  </a:lnTo>
                  <a:lnTo>
                    <a:pt x="25453" y="16236"/>
                  </a:lnTo>
                  <a:lnTo>
                    <a:pt x="25655" y="15914"/>
                  </a:lnTo>
                  <a:lnTo>
                    <a:pt x="25856" y="15571"/>
                  </a:lnTo>
                  <a:lnTo>
                    <a:pt x="26038" y="15228"/>
                  </a:lnTo>
                  <a:lnTo>
                    <a:pt x="26199" y="14865"/>
                  </a:lnTo>
                  <a:lnTo>
                    <a:pt x="26361" y="14522"/>
                  </a:lnTo>
                  <a:lnTo>
                    <a:pt x="26482" y="14159"/>
                  </a:lnTo>
                  <a:lnTo>
                    <a:pt x="26603" y="13776"/>
                  </a:lnTo>
                  <a:lnTo>
                    <a:pt x="26703" y="13413"/>
                  </a:lnTo>
                  <a:lnTo>
                    <a:pt x="26804" y="13030"/>
                  </a:lnTo>
                  <a:lnTo>
                    <a:pt x="26865" y="12646"/>
                  </a:lnTo>
                  <a:lnTo>
                    <a:pt x="26925" y="12263"/>
                  </a:lnTo>
                  <a:lnTo>
                    <a:pt x="26966" y="11759"/>
                  </a:lnTo>
                  <a:lnTo>
                    <a:pt x="27006" y="11255"/>
                  </a:lnTo>
                  <a:lnTo>
                    <a:pt x="27006" y="10751"/>
                  </a:lnTo>
                  <a:lnTo>
                    <a:pt x="26986" y="10246"/>
                  </a:lnTo>
                  <a:lnTo>
                    <a:pt x="26966" y="9742"/>
                  </a:lnTo>
                  <a:lnTo>
                    <a:pt x="26905" y="9258"/>
                  </a:lnTo>
                  <a:lnTo>
                    <a:pt x="26845" y="8754"/>
                  </a:lnTo>
                  <a:lnTo>
                    <a:pt x="26744" y="8270"/>
                  </a:lnTo>
                  <a:lnTo>
                    <a:pt x="26643" y="7806"/>
                  </a:lnTo>
                  <a:lnTo>
                    <a:pt x="26522" y="7322"/>
                  </a:lnTo>
                  <a:lnTo>
                    <a:pt x="26361" y="6858"/>
                  </a:lnTo>
                  <a:lnTo>
                    <a:pt x="26199" y="6414"/>
                  </a:lnTo>
                  <a:lnTo>
                    <a:pt x="26018" y="5971"/>
                  </a:lnTo>
                  <a:lnTo>
                    <a:pt x="25836" y="5527"/>
                  </a:lnTo>
                  <a:lnTo>
                    <a:pt x="25614" y="5103"/>
                  </a:lnTo>
                  <a:lnTo>
                    <a:pt x="25392" y="4700"/>
                  </a:lnTo>
                  <a:lnTo>
                    <a:pt x="25130" y="4297"/>
                  </a:lnTo>
                  <a:lnTo>
                    <a:pt x="24868" y="3913"/>
                  </a:lnTo>
                  <a:lnTo>
                    <a:pt x="24586" y="3550"/>
                  </a:lnTo>
                  <a:lnTo>
                    <a:pt x="24303" y="3207"/>
                  </a:lnTo>
                  <a:lnTo>
                    <a:pt x="23981" y="2865"/>
                  </a:lnTo>
                  <a:lnTo>
                    <a:pt x="23658" y="2562"/>
                  </a:lnTo>
                  <a:lnTo>
                    <a:pt x="23335" y="2260"/>
                  </a:lnTo>
                  <a:lnTo>
                    <a:pt x="22972" y="1977"/>
                  </a:lnTo>
                  <a:lnTo>
                    <a:pt x="22609" y="1715"/>
                  </a:lnTo>
                  <a:lnTo>
                    <a:pt x="22226" y="1493"/>
                  </a:lnTo>
                  <a:lnTo>
                    <a:pt x="21823" y="1271"/>
                  </a:lnTo>
                  <a:lnTo>
                    <a:pt x="21419" y="1070"/>
                  </a:lnTo>
                  <a:lnTo>
                    <a:pt x="20996" y="908"/>
                  </a:lnTo>
                  <a:lnTo>
                    <a:pt x="20572" y="767"/>
                  </a:lnTo>
                  <a:lnTo>
                    <a:pt x="20128" y="646"/>
                  </a:lnTo>
                  <a:lnTo>
                    <a:pt x="19665" y="565"/>
                  </a:lnTo>
                  <a:lnTo>
                    <a:pt x="18797" y="424"/>
                  </a:lnTo>
                  <a:lnTo>
                    <a:pt x="17970" y="303"/>
                  </a:lnTo>
                  <a:lnTo>
                    <a:pt x="17164" y="202"/>
                  </a:lnTo>
                  <a:lnTo>
                    <a:pt x="16397" y="122"/>
                  </a:lnTo>
                  <a:lnTo>
                    <a:pt x="15631" y="61"/>
                  </a:lnTo>
                  <a:lnTo>
                    <a:pt x="14905" y="21"/>
                  </a:lnTo>
                  <a:lnTo>
                    <a:pt x="14199" y="1"/>
                  </a:lnTo>
                  <a:close/>
                </a:path>
              </a:pathLst>
            </a:custGeom>
            <a:solidFill>
              <a:schemeClr val="accent1">
                <a:lumMod val="60000"/>
                <a:lumOff val="40000"/>
              </a:schemeClr>
            </a:solidFill>
            <a:ln>
              <a:noFill/>
            </a:ln>
          </p:spPr>
          <p:txBody>
            <a:bodyPr spcFirstLastPara="1" wrap="square" lIns="121900" tIns="121900" rIns="121900" bIns="121900" anchor="t" anchorCtr="0">
              <a:noAutofit/>
            </a:bodyPr>
            <a:lstStyle/>
            <a:p>
              <a:pPr algn="ctr" defTabSz="1219140"/>
              <a:endParaRPr sz="2667">
                <a:solidFill>
                  <a:srgbClr val="FF6B6B"/>
                </a:solidFill>
                <a:latin typeface="Fredoka One"/>
                <a:ea typeface="Fredoka One"/>
                <a:cs typeface="Fredoka One"/>
                <a:sym typeface="Fredoka One"/>
              </a:endParaRPr>
            </a:p>
            <a:p>
              <a:pPr algn="ctr" defTabSz="1219140"/>
              <a:endParaRPr sz="2667">
                <a:solidFill>
                  <a:srgbClr val="FF6B6B"/>
                </a:solidFill>
                <a:latin typeface="Fredoka One"/>
                <a:ea typeface="Fredoka One"/>
                <a:cs typeface="Fredoka One"/>
                <a:sym typeface="Fredoka One"/>
              </a:endParaRPr>
            </a:p>
            <a:p>
              <a:pPr algn="ctr" defTabSz="1219140"/>
              <a:endParaRPr sz="3333"/>
            </a:p>
          </p:txBody>
        </p:sp>
        <p:sp>
          <p:nvSpPr>
            <p:cNvPr id="6" name="Right Arrow 5">
              <a:hlinkClick r:id="rId4" action="ppaction://hlinksldjump"/>
            </p:cNvPr>
            <p:cNvSpPr/>
            <p:nvPr/>
          </p:nvSpPr>
          <p:spPr>
            <a:xfrm>
              <a:off x="7574818" y="3863941"/>
              <a:ext cx="669851" cy="478465"/>
            </a:xfrm>
            <a:prstGeom prst="rightArrow">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a:solidFill>
                  <a:srgbClr val="F76767"/>
                </a:solidFill>
                <a:latin typeface="Arial"/>
              </a:endParaRPr>
            </a:p>
          </p:txBody>
        </p:sp>
      </p:grpSp>
      <p:pic>
        <p:nvPicPr>
          <p:cNvPr id="132" name="Picture 131">
            <a:extLst>
              <a:ext uri="{FF2B5EF4-FFF2-40B4-BE49-F238E27FC236}">
                <a16:creationId xmlns:a16="http://schemas.microsoft.com/office/drawing/2014/main" id="{32C91506-D103-4624-B0E3-9829298E4190}"/>
              </a:ext>
            </a:extLst>
          </p:cNvPr>
          <p:cNvPicPr>
            <a:picLocks noChangeAspect="1"/>
          </p:cNvPicPr>
          <p:nvPr/>
        </p:nvPicPr>
        <p:blipFill>
          <a:blip r:embed="rId5">
            <a:extLst>
              <a:ext uri="{28A0092B-C50C-407E-A947-70E740481C1C}">
                <a14:useLocalDpi xmlns:a14="http://schemas.microsoft.com/office/drawing/2010/main" val="0"/>
              </a:ext>
            </a:extLst>
          </a:blip>
          <a:srcRect l="18578" r="18578"/>
          <a:stretch/>
        </p:blipFill>
        <p:spPr>
          <a:xfrm flipH="1">
            <a:off x="477833" y="4732707"/>
            <a:ext cx="1357032" cy="2148421"/>
          </a:xfrm>
          <a:prstGeom prst="rect">
            <a:avLst/>
          </a:prstGeom>
          <a:effectLst>
            <a:outerShdw blurRad="63500" sx="102000" sy="102000" algn="ctr" rotWithShape="0">
              <a:prstClr val="black">
                <a:alpha val="40000"/>
              </a:prstClr>
            </a:outerShdw>
          </a:effectLst>
        </p:spPr>
      </p:pic>
      <p:pic>
        <p:nvPicPr>
          <p:cNvPr id="133" name="Picture 132">
            <a:extLst>
              <a:ext uri="{FF2B5EF4-FFF2-40B4-BE49-F238E27FC236}">
                <a16:creationId xmlns:a16="http://schemas.microsoft.com/office/drawing/2014/main" id="{94E60B1D-2702-4B47-9CBF-895CA59524FC}"/>
              </a:ext>
            </a:extLst>
          </p:cNvPr>
          <p:cNvPicPr>
            <a:picLocks noChangeAspect="1"/>
          </p:cNvPicPr>
          <p:nvPr/>
        </p:nvPicPr>
        <p:blipFill>
          <a:blip r:embed="rId6">
            <a:extLst>
              <a:ext uri="{28A0092B-C50C-407E-A947-70E740481C1C}">
                <a14:useLocalDpi xmlns:a14="http://schemas.microsoft.com/office/drawing/2010/main" val="0"/>
              </a:ext>
            </a:extLst>
          </a:blip>
          <a:srcRect l="44" r="44"/>
          <a:stretch/>
        </p:blipFill>
        <p:spPr>
          <a:xfrm rot="20334096" flipH="1">
            <a:off x="-286281" y="2056826"/>
            <a:ext cx="3114056" cy="1981200"/>
          </a:xfrm>
          <a:prstGeom prst="rect">
            <a:avLst/>
          </a:prstGeom>
          <a:effectLst>
            <a:outerShdw blurRad="63500" sx="102000" sy="102000" algn="ctr" rotWithShape="0">
              <a:prstClr val="black">
                <a:alpha val="40000"/>
              </a:prstClr>
            </a:outerShdw>
          </a:effectLst>
        </p:spPr>
      </p:pic>
      <p:pic>
        <p:nvPicPr>
          <p:cNvPr id="134" name="Picture 133">
            <a:extLst>
              <a:ext uri="{FF2B5EF4-FFF2-40B4-BE49-F238E27FC236}">
                <a16:creationId xmlns:a16="http://schemas.microsoft.com/office/drawing/2014/main" id="{9EACE269-1679-4E9E-A72D-6913E18060D7}"/>
              </a:ext>
            </a:extLst>
          </p:cNvPr>
          <p:cNvPicPr>
            <a:picLocks noChangeAspect="1"/>
          </p:cNvPicPr>
          <p:nvPr/>
        </p:nvPicPr>
        <p:blipFill>
          <a:blip r:embed="rId7">
            <a:extLst>
              <a:ext uri="{28A0092B-C50C-407E-A947-70E740481C1C}">
                <a14:useLocalDpi xmlns:a14="http://schemas.microsoft.com/office/drawing/2010/main" val="0"/>
              </a:ext>
            </a:extLst>
          </a:blip>
          <a:srcRect l="44" r="44"/>
          <a:stretch/>
        </p:blipFill>
        <p:spPr>
          <a:xfrm flipH="1">
            <a:off x="5960961" y="0"/>
            <a:ext cx="2272687" cy="1897664"/>
          </a:xfrm>
          <a:prstGeom prst="rect">
            <a:avLst/>
          </a:prstGeom>
          <a:effectLst>
            <a:outerShdw blurRad="63500" sx="102000" sy="102000" algn="ctr" rotWithShape="0">
              <a:prstClr val="black">
                <a:alpha val="40000"/>
              </a:prstClr>
            </a:outerShdw>
          </a:effectLst>
        </p:spPr>
      </p:pic>
      <p:pic>
        <p:nvPicPr>
          <p:cNvPr id="137" name="Picture 136">
            <a:extLst>
              <a:ext uri="{FF2B5EF4-FFF2-40B4-BE49-F238E27FC236}">
                <a16:creationId xmlns:a16="http://schemas.microsoft.com/office/drawing/2014/main" id="{7C3A3D5A-813C-1332-2567-225E7B18CB8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022768">
            <a:off x="2370391" y="3585291"/>
            <a:ext cx="2429240" cy="1909321"/>
          </a:xfrm>
          <a:prstGeom prst="rect">
            <a:avLst/>
          </a:prstGeom>
        </p:spPr>
      </p:pic>
      <p:pic>
        <p:nvPicPr>
          <p:cNvPr id="138" name="Picture 137">
            <a:extLst>
              <a:ext uri="{FF2B5EF4-FFF2-40B4-BE49-F238E27FC236}">
                <a16:creationId xmlns:a16="http://schemas.microsoft.com/office/drawing/2014/main" id="{64978CC2-8790-C939-8657-D7CA69E76B7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183056">
            <a:off x="7172461" y="4333021"/>
            <a:ext cx="2806745" cy="2262095"/>
          </a:xfrm>
          <a:prstGeom prst="rect">
            <a:avLst/>
          </a:prstGeom>
        </p:spPr>
      </p:pic>
      <p:pic>
        <p:nvPicPr>
          <p:cNvPr id="139" name="Picture 138">
            <a:extLst>
              <a:ext uri="{FF2B5EF4-FFF2-40B4-BE49-F238E27FC236}">
                <a16:creationId xmlns:a16="http://schemas.microsoft.com/office/drawing/2014/main" id="{5F048263-A87D-F72A-F86C-16BECB00DA9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0173667">
            <a:off x="4379708" y="1718462"/>
            <a:ext cx="2108739" cy="1791862"/>
          </a:xfrm>
          <a:prstGeom prst="rect">
            <a:avLst/>
          </a:prstGeom>
        </p:spPr>
      </p:pic>
      <p:sp>
        <p:nvSpPr>
          <p:cNvPr id="144" name="Snip Diagonal Corner Rectangle 3">
            <a:extLst>
              <a:ext uri="{FF2B5EF4-FFF2-40B4-BE49-F238E27FC236}">
                <a16:creationId xmlns:a16="http://schemas.microsoft.com/office/drawing/2014/main" id="{7B484E7F-A1FD-4B27-B2C9-89F484290FCD}"/>
              </a:ext>
            </a:extLst>
          </p:cNvPr>
          <p:cNvSpPr/>
          <p:nvPr/>
        </p:nvSpPr>
        <p:spPr>
          <a:xfrm>
            <a:off x="7788169" y="120727"/>
            <a:ext cx="3998669" cy="1552042"/>
          </a:xfrm>
          <a:prstGeom prst="roundRect">
            <a:avLst>
              <a:gd name="adj" fmla="val 10326"/>
            </a:avLst>
          </a:prstGeom>
          <a:solidFill>
            <a:sysClr val="window" lastClr="FFFFFF">
              <a:alpha val="70000"/>
            </a:sysClr>
          </a:solidFill>
          <a:ln w="38100" cap="flat" cmpd="sng" algn="ctr">
            <a:noFill/>
            <a:prstDash val="solid"/>
            <a:miter lim="800000"/>
          </a:ln>
          <a:effectLst/>
        </p:spPr>
        <p:txBody>
          <a:bodyPr rtlCol="0" anchor="ctr"/>
          <a:lstStyle/>
          <a:p>
            <a:pPr algn="ctr" defTabSz="914332">
              <a:defRPr/>
            </a:pPr>
            <a:r>
              <a:rPr lang="vi-VN" sz="4400" b="1" dirty="0" smtClean="0">
                <a:solidFill>
                  <a:schemeClr val="accent4"/>
                </a:solidFill>
                <a:latin typeface="Courier New" panose="02070309020205020404" pitchFamily="49" charset="0"/>
                <a:cs typeface="Courier New" panose="02070309020205020404" pitchFamily="49" charset="0"/>
              </a:rPr>
              <a:t>Cốt truyện, sự kiện</a:t>
            </a:r>
            <a:endParaRPr lang="en-US" sz="4400" b="1" dirty="0">
              <a:solidFill>
                <a:schemeClr val="accent4"/>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94454719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42"/>
                                        </p:tgtEl>
                                        <p:attrNameLst>
                                          <p:attrName>style.visibility</p:attrName>
                                        </p:attrNameLst>
                                      </p:cBhvr>
                                      <p:to>
                                        <p:strVal val="visible"/>
                                      </p:to>
                                    </p:set>
                                    <p:animEffect transition="in" filter="fade">
                                      <p:cBhvr>
                                        <p:cTn id="12" dur="500"/>
                                        <p:tgtEl>
                                          <p:spTgt spid="142"/>
                                        </p:tgtEl>
                                      </p:cBhvr>
                                    </p:animEffect>
                                    <p:anim calcmode="lin" valueType="num">
                                      <p:cBhvr>
                                        <p:cTn id="13" dur="500" fill="hold"/>
                                        <p:tgtEl>
                                          <p:spTgt spid="142"/>
                                        </p:tgtEl>
                                        <p:attrNameLst>
                                          <p:attrName>ppt_x</p:attrName>
                                        </p:attrNameLst>
                                      </p:cBhvr>
                                      <p:tavLst>
                                        <p:tav tm="0">
                                          <p:val>
                                            <p:strVal val="#ppt_x"/>
                                          </p:val>
                                        </p:tav>
                                        <p:tav tm="100000">
                                          <p:val>
                                            <p:strVal val="#ppt_x"/>
                                          </p:val>
                                        </p:tav>
                                      </p:tavLst>
                                    </p:anim>
                                    <p:anim calcmode="lin" valueType="num">
                                      <p:cBhvr>
                                        <p:cTn id="14" dur="500" fill="hold"/>
                                        <p:tgtEl>
                                          <p:spTgt spid="142"/>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43"/>
                                        </p:tgtEl>
                                        <p:attrNameLst>
                                          <p:attrName>style.visibility</p:attrName>
                                        </p:attrNameLst>
                                      </p:cBhvr>
                                      <p:to>
                                        <p:strVal val="visible"/>
                                      </p:to>
                                    </p:set>
                                    <p:animEffect transition="in" filter="fade">
                                      <p:cBhvr>
                                        <p:cTn id="17" dur="500"/>
                                        <p:tgtEl>
                                          <p:spTgt spid="143"/>
                                        </p:tgtEl>
                                      </p:cBhvr>
                                    </p:animEffect>
                                    <p:anim calcmode="lin" valueType="num">
                                      <p:cBhvr>
                                        <p:cTn id="18" dur="500" fill="hold"/>
                                        <p:tgtEl>
                                          <p:spTgt spid="143"/>
                                        </p:tgtEl>
                                        <p:attrNameLst>
                                          <p:attrName>ppt_x</p:attrName>
                                        </p:attrNameLst>
                                      </p:cBhvr>
                                      <p:tavLst>
                                        <p:tav tm="0">
                                          <p:val>
                                            <p:strVal val="#ppt_x"/>
                                          </p:val>
                                        </p:tav>
                                        <p:tav tm="100000">
                                          <p:val>
                                            <p:strVal val="#ppt_x"/>
                                          </p:val>
                                        </p:tav>
                                      </p:tavLst>
                                    </p:anim>
                                    <p:anim calcmode="lin" valueType="num">
                                      <p:cBhvr>
                                        <p:cTn id="19" dur="500" fill="hold"/>
                                        <p:tgtEl>
                                          <p:spTgt spid="143"/>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144"/>
                                        </p:tgtEl>
                                        <p:attrNameLst>
                                          <p:attrName>style.visibility</p:attrName>
                                        </p:attrNameLst>
                                      </p:cBhvr>
                                      <p:to>
                                        <p:strVal val="visible"/>
                                      </p:to>
                                    </p:set>
                                    <p:animEffect transition="in" filter="fade">
                                      <p:cBhvr>
                                        <p:cTn id="22" dur="500"/>
                                        <p:tgtEl>
                                          <p:spTgt spid="144"/>
                                        </p:tgtEl>
                                      </p:cBhvr>
                                    </p:animEffect>
                                    <p:anim calcmode="lin" valueType="num">
                                      <p:cBhvr>
                                        <p:cTn id="23" dur="500" fill="hold"/>
                                        <p:tgtEl>
                                          <p:spTgt spid="144"/>
                                        </p:tgtEl>
                                        <p:attrNameLst>
                                          <p:attrName>ppt_x</p:attrName>
                                        </p:attrNameLst>
                                      </p:cBhvr>
                                      <p:tavLst>
                                        <p:tav tm="0">
                                          <p:val>
                                            <p:strVal val="#ppt_x"/>
                                          </p:val>
                                        </p:tav>
                                        <p:tav tm="100000">
                                          <p:val>
                                            <p:strVal val="#ppt_x"/>
                                          </p:val>
                                        </p:tav>
                                      </p:tavLst>
                                    </p:anim>
                                    <p:anim calcmode="lin" valueType="num">
                                      <p:cBhvr>
                                        <p:cTn id="24" dur="500" fill="hold"/>
                                        <p:tgtEl>
                                          <p:spTgt spid="144"/>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145"/>
                                        </p:tgtEl>
                                        <p:attrNameLst>
                                          <p:attrName>style.visibility</p:attrName>
                                        </p:attrNameLst>
                                      </p:cBhvr>
                                      <p:to>
                                        <p:strVal val="visible"/>
                                      </p:to>
                                    </p:set>
                                    <p:animEffect transition="in" filter="fade">
                                      <p:cBhvr>
                                        <p:cTn id="27" dur="500"/>
                                        <p:tgtEl>
                                          <p:spTgt spid="145"/>
                                        </p:tgtEl>
                                      </p:cBhvr>
                                    </p:animEffect>
                                    <p:anim calcmode="lin" valueType="num">
                                      <p:cBhvr>
                                        <p:cTn id="28" dur="500" fill="hold"/>
                                        <p:tgtEl>
                                          <p:spTgt spid="145"/>
                                        </p:tgtEl>
                                        <p:attrNameLst>
                                          <p:attrName>ppt_x</p:attrName>
                                        </p:attrNameLst>
                                      </p:cBhvr>
                                      <p:tavLst>
                                        <p:tav tm="0">
                                          <p:val>
                                            <p:strVal val="#ppt_x"/>
                                          </p:val>
                                        </p:tav>
                                        <p:tav tm="100000">
                                          <p:val>
                                            <p:strVal val="#ppt_x"/>
                                          </p:val>
                                        </p:tav>
                                      </p:tavLst>
                                    </p:anim>
                                    <p:anim calcmode="lin" valueType="num">
                                      <p:cBhvr>
                                        <p:cTn id="29" dur="500" fill="hold"/>
                                        <p:tgtEl>
                                          <p:spTgt spid="145"/>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146"/>
                                        </p:tgtEl>
                                        <p:attrNameLst>
                                          <p:attrName>style.visibility</p:attrName>
                                        </p:attrNameLst>
                                      </p:cBhvr>
                                      <p:to>
                                        <p:strVal val="visible"/>
                                      </p:to>
                                    </p:set>
                                    <p:animEffect transition="in" filter="fade">
                                      <p:cBhvr>
                                        <p:cTn id="32" dur="500"/>
                                        <p:tgtEl>
                                          <p:spTgt spid="146"/>
                                        </p:tgtEl>
                                      </p:cBhvr>
                                    </p:animEffect>
                                    <p:anim calcmode="lin" valueType="num">
                                      <p:cBhvr>
                                        <p:cTn id="33" dur="500" fill="hold"/>
                                        <p:tgtEl>
                                          <p:spTgt spid="146"/>
                                        </p:tgtEl>
                                        <p:attrNameLst>
                                          <p:attrName>ppt_x</p:attrName>
                                        </p:attrNameLst>
                                      </p:cBhvr>
                                      <p:tavLst>
                                        <p:tav tm="0">
                                          <p:val>
                                            <p:strVal val="#ppt_x"/>
                                          </p:val>
                                        </p:tav>
                                        <p:tav tm="100000">
                                          <p:val>
                                            <p:strVal val="#ppt_x"/>
                                          </p:val>
                                        </p:tav>
                                      </p:tavLst>
                                    </p:anim>
                                    <p:anim calcmode="lin" valueType="num">
                                      <p:cBhvr>
                                        <p:cTn id="34" dur="500" fill="hold"/>
                                        <p:tgtEl>
                                          <p:spTgt spid="146"/>
                                        </p:tgtEl>
                                        <p:attrNameLst>
                                          <p:attrName>ppt_y</p:attrName>
                                        </p:attrNameLst>
                                      </p:cBhvr>
                                      <p:tavLst>
                                        <p:tav tm="0">
                                          <p:val>
                                            <p:strVal val="#ppt_y-.1"/>
                                          </p:val>
                                        </p:tav>
                                        <p:tav tm="100000">
                                          <p:val>
                                            <p:strVal val="#ppt_y"/>
                                          </p:val>
                                        </p:tav>
                                      </p:tavLst>
                                    </p:anim>
                                  </p:childTnLst>
                                </p:cTn>
                              </p:par>
                              <p:par>
                                <p:cTn id="35" presetID="47" presetClass="entr" presetSubtype="0" fill="hold" grpId="0" nodeType="withEffect">
                                  <p:stCondLst>
                                    <p:cond delay="0"/>
                                  </p:stCondLst>
                                  <p:childTnLst>
                                    <p:set>
                                      <p:cBhvr>
                                        <p:cTn id="36" dur="1" fill="hold">
                                          <p:stCondLst>
                                            <p:cond delay="0"/>
                                          </p:stCondLst>
                                        </p:cTn>
                                        <p:tgtEl>
                                          <p:spTgt spid="147"/>
                                        </p:tgtEl>
                                        <p:attrNameLst>
                                          <p:attrName>style.visibility</p:attrName>
                                        </p:attrNameLst>
                                      </p:cBhvr>
                                      <p:to>
                                        <p:strVal val="visible"/>
                                      </p:to>
                                    </p:set>
                                    <p:animEffect transition="in" filter="fade">
                                      <p:cBhvr>
                                        <p:cTn id="37" dur="500"/>
                                        <p:tgtEl>
                                          <p:spTgt spid="147"/>
                                        </p:tgtEl>
                                      </p:cBhvr>
                                    </p:animEffect>
                                    <p:anim calcmode="lin" valueType="num">
                                      <p:cBhvr>
                                        <p:cTn id="38" dur="500" fill="hold"/>
                                        <p:tgtEl>
                                          <p:spTgt spid="147"/>
                                        </p:tgtEl>
                                        <p:attrNameLst>
                                          <p:attrName>ppt_x</p:attrName>
                                        </p:attrNameLst>
                                      </p:cBhvr>
                                      <p:tavLst>
                                        <p:tav tm="0">
                                          <p:val>
                                            <p:strVal val="#ppt_x"/>
                                          </p:val>
                                        </p:tav>
                                        <p:tav tm="100000">
                                          <p:val>
                                            <p:strVal val="#ppt_x"/>
                                          </p:val>
                                        </p:tav>
                                      </p:tavLst>
                                    </p:anim>
                                    <p:anim calcmode="lin" valueType="num">
                                      <p:cBhvr>
                                        <p:cTn id="39" dur="500" fill="hold"/>
                                        <p:tgtEl>
                                          <p:spTgt spid="1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41"/>
                    </p:tgtEl>
                  </p:cond>
                </p:stCondLst>
                <p:endSync evt="end" delay="0">
                  <p:rtn val="all"/>
                </p:endSync>
                <p:childTnLst>
                  <p:par>
                    <p:cTn id="41" fill="hold">
                      <p:stCondLst>
                        <p:cond delay="0"/>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45" restart="whenNotActive" fill="hold" evtFilter="cancelBubble" nodeType="interactiveSeq">
                <p:stCondLst>
                  <p:cond evt="onClick" delay="0">
                    <p:tgtEl>
                      <p:spTgt spid="132"/>
                    </p:tgtEl>
                  </p:cond>
                </p:stCondLst>
                <p:endSync evt="end" delay="0">
                  <p:rtn val="all"/>
                </p:endSync>
                <p:childTnLst>
                  <p:par>
                    <p:cTn id="46" fill="hold">
                      <p:stCondLst>
                        <p:cond delay="0"/>
                      </p:stCondLst>
                      <p:childTnLst>
                        <p:par>
                          <p:cTn id="47" fill="hold">
                            <p:stCondLst>
                              <p:cond delay="0"/>
                            </p:stCondLst>
                            <p:childTnLst>
                              <p:par>
                                <p:cTn id="48" presetID="1" presetClass="exit" presetSubtype="0" fill="hold" nodeType="clickEffect">
                                  <p:stCondLst>
                                    <p:cond delay="0"/>
                                  </p:stCondLst>
                                  <p:childTnLst>
                                    <p:set>
                                      <p:cBhvr>
                                        <p:cTn id="49" dur="1" fill="hold">
                                          <p:stCondLst>
                                            <p:cond delay="0"/>
                                          </p:stCondLst>
                                        </p:cTn>
                                        <p:tgtEl>
                                          <p:spTgt spid="132"/>
                                        </p:tgtEl>
                                        <p:attrNameLst>
                                          <p:attrName>style.visibility</p:attrName>
                                        </p:attrNameLst>
                                      </p:cBhvr>
                                      <p:to>
                                        <p:strVal val="hidden"/>
                                      </p:to>
                                    </p:set>
                                  </p:childTnLst>
                                </p:cTn>
                              </p:par>
                            </p:childTnLst>
                          </p:cTn>
                        </p:par>
                      </p:childTnLst>
                    </p:cTn>
                  </p:par>
                </p:childTnLst>
              </p:cTn>
              <p:nextCondLst>
                <p:cond evt="onClick" delay="0">
                  <p:tgtEl>
                    <p:spTgt spid="132"/>
                  </p:tgtEl>
                </p:cond>
              </p:nextCondLst>
            </p:seq>
            <p:seq concurrent="1" nextAc="seek">
              <p:cTn id="50" restart="whenNotActive" fill="hold" evtFilter="cancelBubble" nodeType="interactiveSeq">
                <p:stCondLst>
                  <p:cond evt="onClick" delay="0">
                    <p:tgtEl>
                      <p:spTgt spid="133"/>
                    </p:tgtEl>
                  </p:cond>
                </p:stCondLst>
                <p:endSync evt="end" delay="0">
                  <p:rtn val="all"/>
                </p:endSync>
                <p:childTnLst>
                  <p:par>
                    <p:cTn id="51" fill="hold">
                      <p:stCondLst>
                        <p:cond delay="0"/>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133"/>
                                        </p:tgtEl>
                                        <p:attrNameLst>
                                          <p:attrName>style.visibility</p:attrName>
                                        </p:attrNameLst>
                                      </p:cBhvr>
                                      <p:to>
                                        <p:strVal val="hidden"/>
                                      </p:to>
                                    </p:set>
                                  </p:childTnLst>
                                </p:cTn>
                              </p:par>
                            </p:childTnLst>
                          </p:cTn>
                        </p:par>
                      </p:childTnLst>
                    </p:cTn>
                  </p:par>
                </p:childTnLst>
              </p:cTn>
              <p:nextCondLst>
                <p:cond evt="onClick" delay="0">
                  <p:tgtEl>
                    <p:spTgt spid="133"/>
                  </p:tgtEl>
                </p:cond>
              </p:nextCondLst>
            </p:seq>
            <p:seq concurrent="1" nextAc="seek">
              <p:cTn id="55" restart="whenNotActive" fill="hold" evtFilter="cancelBubble" nodeType="interactiveSeq">
                <p:stCondLst>
                  <p:cond evt="onClick" delay="0">
                    <p:tgtEl>
                      <p:spTgt spid="134"/>
                    </p:tgtEl>
                  </p:cond>
                </p:stCondLst>
                <p:endSync evt="end" delay="0">
                  <p:rtn val="all"/>
                </p:endSync>
                <p:childTnLst>
                  <p:par>
                    <p:cTn id="56" fill="hold">
                      <p:stCondLst>
                        <p:cond delay="0"/>
                      </p:stCondLst>
                      <p:childTnLst>
                        <p:par>
                          <p:cTn id="57" fill="hold">
                            <p:stCondLst>
                              <p:cond delay="0"/>
                            </p:stCondLst>
                            <p:childTnLst>
                              <p:par>
                                <p:cTn id="58" presetID="1" presetClass="exit" presetSubtype="0" fill="hold" nodeType="clickEffect">
                                  <p:stCondLst>
                                    <p:cond delay="0"/>
                                  </p:stCondLst>
                                  <p:childTnLst>
                                    <p:set>
                                      <p:cBhvr>
                                        <p:cTn id="59" dur="1" fill="hold">
                                          <p:stCondLst>
                                            <p:cond delay="0"/>
                                          </p:stCondLst>
                                        </p:cTn>
                                        <p:tgtEl>
                                          <p:spTgt spid="134"/>
                                        </p:tgtEl>
                                        <p:attrNameLst>
                                          <p:attrName>style.visibility</p:attrName>
                                        </p:attrNameLst>
                                      </p:cBhvr>
                                      <p:to>
                                        <p:strVal val="hidden"/>
                                      </p:to>
                                    </p:set>
                                  </p:childTnLst>
                                </p:cTn>
                              </p:par>
                            </p:childTnLst>
                          </p:cTn>
                        </p:par>
                      </p:childTnLst>
                    </p:cTn>
                  </p:par>
                </p:childTnLst>
              </p:cTn>
              <p:nextCondLst>
                <p:cond evt="onClick" delay="0">
                  <p:tgtEl>
                    <p:spTgt spid="134"/>
                  </p:tgtEl>
                </p:cond>
              </p:nextCondLst>
            </p:seq>
          </p:childTnLst>
        </p:cTn>
      </p:par>
    </p:tnLst>
    <p:bldLst>
      <p:bldP spid="147" grpId="0" animBg="1"/>
      <p:bldP spid="145" grpId="0" animBg="1"/>
      <p:bldP spid="143" grpId="0" animBg="1"/>
      <p:bldP spid="142" grpId="0" animBg="1"/>
      <p:bldP spid="146" grpId="0" animBg="1"/>
      <p:bldP spid="26" grpId="0" animBg="1"/>
      <p:bldP spid="14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Google Shape;1809;p38">
            <a:extLst>
              <a:ext uri="{FF2B5EF4-FFF2-40B4-BE49-F238E27FC236}">
                <a16:creationId xmlns:a16="http://schemas.microsoft.com/office/drawing/2014/main" id="{2D146BCE-F5CB-D446-8D48-97D61FD96230}"/>
              </a:ext>
            </a:extLst>
          </p:cNvPr>
          <p:cNvSpPr/>
          <p:nvPr/>
        </p:nvSpPr>
        <p:spPr>
          <a:xfrm>
            <a:off x="3008400" y="1505240"/>
            <a:ext cx="228400" cy="228400"/>
          </a:xfrm>
          <a:prstGeom prst="ellipse">
            <a:avLst/>
          </a:prstGeom>
          <a:solidFill>
            <a:schemeClr val="accent2"/>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cs typeface="+mn-ea"/>
              <a:sym typeface="+mn-lt"/>
            </a:endParaRPr>
          </a:p>
        </p:txBody>
      </p:sp>
      <p:sp>
        <p:nvSpPr>
          <p:cNvPr id="42" name="Google Shape;1819;p38">
            <a:extLst>
              <a:ext uri="{FF2B5EF4-FFF2-40B4-BE49-F238E27FC236}">
                <a16:creationId xmlns:a16="http://schemas.microsoft.com/office/drawing/2014/main" id="{A170AC7A-8957-A247-AE0E-53306578D577}"/>
              </a:ext>
            </a:extLst>
          </p:cNvPr>
          <p:cNvSpPr/>
          <p:nvPr/>
        </p:nvSpPr>
        <p:spPr>
          <a:xfrm>
            <a:off x="3008400" y="4669069"/>
            <a:ext cx="228400" cy="228400"/>
          </a:xfrm>
          <a:prstGeom prst="ellipse">
            <a:avLst/>
          </a:prstGeom>
          <a:solidFill>
            <a:schemeClr val="lt2"/>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cs typeface="+mn-ea"/>
              <a:sym typeface="+mn-lt"/>
            </a:endParaRPr>
          </a:p>
        </p:txBody>
      </p:sp>
      <p:sp>
        <p:nvSpPr>
          <p:cNvPr id="54" name="Google Shape;1834;p38">
            <a:extLst>
              <a:ext uri="{FF2B5EF4-FFF2-40B4-BE49-F238E27FC236}">
                <a16:creationId xmlns:a16="http://schemas.microsoft.com/office/drawing/2014/main" id="{AAE268D0-1B7B-7648-A4D4-E4FC79FEBFF8}"/>
              </a:ext>
            </a:extLst>
          </p:cNvPr>
          <p:cNvSpPr/>
          <p:nvPr/>
        </p:nvSpPr>
        <p:spPr>
          <a:xfrm>
            <a:off x="130200" y="3087154"/>
            <a:ext cx="228400" cy="228400"/>
          </a:xfrm>
          <a:prstGeom prst="ellipse">
            <a:avLst/>
          </a:prstGeom>
          <a:solidFill>
            <a:schemeClr val="accent3"/>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cs typeface="+mn-ea"/>
              <a:sym typeface="+mn-lt"/>
            </a:endParaRPr>
          </a:p>
        </p:txBody>
      </p:sp>
      <p:sp>
        <p:nvSpPr>
          <p:cNvPr id="32" name="iSľiḋè">
            <a:extLst>
              <a:ext uri="{FF2B5EF4-FFF2-40B4-BE49-F238E27FC236}">
                <a16:creationId xmlns:a16="http://schemas.microsoft.com/office/drawing/2014/main" id="{F9C433AC-96CE-5047-B6BE-8EA3B7F6DBA8}"/>
              </a:ext>
            </a:extLst>
          </p:cNvPr>
          <p:cNvSpPr/>
          <p:nvPr/>
        </p:nvSpPr>
        <p:spPr>
          <a:xfrm>
            <a:off x="130199" y="3218171"/>
            <a:ext cx="11571155" cy="1416510"/>
          </a:xfrm>
          <a:prstGeom prst="roundRect">
            <a:avLst>
              <a:gd name="adj" fmla="val 10000"/>
            </a:avLst>
          </a:prstGeom>
          <a:solidFill>
            <a:sysClr val="window" lastClr="FFFFFF"/>
          </a:solidFill>
          <a:ln w="12700" cap="flat" cmpd="sng" algn="ctr">
            <a:noFill/>
            <a:prstDash val="solid"/>
            <a:miter lim="800000"/>
          </a:ln>
          <a:effectLst>
            <a:glow rad="127000">
              <a:schemeClr val="tx2">
                <a:alpha val="41000"/>
              </a:schemeClr>
            </a:glow>
            <a:outerShdw blurRad="711200" dist="254000" dir="2700000" sx="102000" sy="102000" algn="tl"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vi-VN" sz="3200" i="1" dirty="0" smtClean="0">
                <a:latin typeface="Times New Roman" panose="02020603050405020304" pitchFamily="18" charset="0"/>
                <a:cs typeface="Times New Roman" panose="02020603050405020304" pitchFamily="18" charset="0"/>
              </a:rPr>
              <a:t>- C</a:t>
            </a:r>
            <a:r>
              <a:rPr lang="en-US" sz="3200" i="1" dirty="0" smtClean="0">
                <a:latin typeface="Times New Roman" panose="02020603050405020304" pitchFamily="18" charset="0"/>
                <a:cs typeface="Times New Roman" panose="02020603050405020304" pitchFamily="18" charset="0"/>
              </a:rPr>
              <a:t>ó </a:t>
            </a:r>
            <a:r>
              <a:rPr lang="en-US" sz="3200" i="1" dirty="0" err="1">
                <a:latin typeface="Times New Roman" panose="02020603050405020304" pitchFamily="18" charset="0"/>
                <a:cs typeface="Times New Roman" panose="02020603050405020304" pitchFamily="18" charset="0"/>
              </a:rPr>
              <a:t>một</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vụ</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việc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đã</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xảy</a:t>
            </a:r>
            <a:r>
              <a:rPr lang="en-US" sz="3200" i="1" dirty="0">
                <a:latin typeface="Times New Roman" panose="02020603050405020304" pitchFamily="18" charset="0"/>
                <a:cs typeface="Times New Roman" panose="02020603050405020304" pitchFamily="18" charset="0"/>
              </a:rPr>
              <a:t> ra </a:t>
            </a:r>
            <a:r>
              <a:rPr lang="en-US" sz="3200" i="1" dirty="0" err="1">
                <a:latin typeface="Times New Roman" panose="02020603050405020304" pitchFamily="18" charset="0"/>
                <a:cs typeface="Times New Roman" panose="02020603050405020304" pitchFamily="18" charset="0"/>
              </a:rPr>
              <a:t>và</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thủ</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phạm</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còn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giấu</a:t>
            </a:r>
            <a:r>
              <a:rPr lang="en-US" sz="3200" i="1" dirty="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mặt</a:t>
            </a:r>
            <a:endParaRPr lang="vi-VN" sz="3200" i="1" dirty="0" smtClean="0">
              <a:latin typeface="Times New Roman" panose="02020603050405020304" pitchFamily="18" charset="0"/>
              <a:cs typeface="Times New Roman" panose="02020603050405020304" pitchFamily="18" charset="0"/>
            </a:endParaRPr>
          </a:p>
          <a:p>
            <a:pPr algn="just"/>
            <a:r>
              <a:rPr lang="vi-VN" sz="3200" i="1" dirty="0" smtClean="0">
                <a:latin typeface="Times New Roman" panose="02020603050405020304" pitchFamily="18" charset="0"/>
                <a:cs typeface="Times New Roman" panose="02020603050405020304" pitchFamily="18" charset="0"/>
              </a:rPr>
              <a:t>- C</a:t>
            </a:r>
            <a:r>
              <a:rPr lang="en-US" sz="3200" i="1" dirty="0" err="1" smtClean="0">
                <a:latin typeface="Times New Roman" panose="02020603050405020304" pitchFamily="18" charset="0"/>
                <a:cs typeface="Times New Roman" panose="02020603050405020304" pitchFamily="18" charset="0"/>
              </a:rPr>
              <a:t>uộc</a:t>
            </a:r>
            <a:r>
              <a:rPr lang="en-US" sz="3200" i="1" dirty="0" smtClean="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điều</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tra</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được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tiến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hành</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chủ</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yếu</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bởi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các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thám</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tử</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hoặc</a:t>
            </a:r>
            <a:r>
              <a:rPr lang="en-US" sz="3200" i="1" dirty="0">
                <a:latin typeface="Times New Roman" panose="02020603050405020304" pitchFamily="18" charset="0"/>
                <a:cs typeface="Times New Roman" panose="02020603050405020304" pitchFamily="18" charset="0"/>
              </a:rPr>
              <a:t> </a:t>
            </a:r>
            <a:r>
              <a:rPr lang="vi-VN" sz="3200" i="1" dirty="0" smtClean="0">
                <a:latin typeface="Times New Roman" panose="02020603050405020304" pitchFamily="18" charset="0"/>
                <a:cs typeface="Times New Roman" panose="02020603050405020304" pitchFamily="18" charset="0"/>
              </a:rPr>
              <a:t>người bị </a:t>
            </a:r>
            <a:r>
              <a:rPr lang="en-US" sz="3200" i="1" dirty="0" err="1" smtClean="0">
                <a:latin typeface="Times New Roman" panose="02020603050405020304" pitchFamily="18" charset="0"/>
                <a:cs typeface="Times New Roman" panose="02020603050405020304" pitchFamily="18" charset="0"/>
              </a:rPr>
              <a:t>tình</a:t>
            </a:r>
            <a:r>
              <a:rPr lang="en-US" sz="3200" i="1" dirty="0" smtClean="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nghi</a:t>
            </a:r>
            <a:r>
              <a:rPr lang="en-US" sz="3200" i="1" dirty="0">
                <a:latin typeface="Times New Roman" panose="02020603050405020304" pitchFamily="18" charset="0"/>
                <a:cs typeface="Times New Roman" panose="02020603050405020304" pitchFamily="18" charset="0"/>
              </a:rPr>
              <a:t>.</a:t>
            </a:r>
            <a:endParaRPr lang="en-VN" sz="3200" i="1" dirty="0">
              <a:latin typeface="Times New Roman" panose="02020603050405020304" pitchFamily="18" charset="0"/>
              <a:cs typeface="Times New Roman" panose="02020603050405020304" pitchFamily="18" charset="0"/>
            </a:endParaRPr>
          </a:p>
        </p:txBody>
      </p:sp>
      <p:sp>
        <p:nvSpPr>
          <p:cNvPr id="33" name="iSľiḋè">
            <a:extLst>
              <a:ext uri="{FF2B5EF4-FFF2-40B4-BE49-F238E27FC236}">
                <a16:creationId xmlns:a16="http://schemas.microsoft.com/office/drawing/2014/main" id="{C02D29B8-1583-3849-A9C5-80FAF2CB3E94}"/>
              </a:ext>
            </a:extLst>
          </p:cNvPr>
          <p:cNvSpPr/>
          <p:nvPr/>
        </p:nvSpPr>
        <p:spPr>
          <a:xfrm>
            <a:off x="-3564767" y="3305818"/>
            <a:ext cx="3364516" cy="1076720"/>
          </a:xfrm>
          <a:prstGeom prst="roundRect">
            <a:avLst>
              <a:gd name="adj" fmla="val 10000"/>
            </a:avLst>
          </a:prstGeom>
          <a:solidFill>
            <a:sysClr val="window" lastClr="FFFFFF"/>
          </a:solidFill>
          <a:ln w="12700" cap="flat" cmpd="sng" algn="ctr">
            <a:noFill/>
            <a:prstDash val="solid"/>
            <a:miter lim="800000"/>
          </a:ln>
          <a:effectLst>
            <a:glow rad="127000">
              <a:schemeClr val="tx2">
                <a:alpha val="41000"/>
              </a:schemeClr>
            </a:glow>
            <a:outerShdw blurRad="711200" dist="254000" dir="2700000" sx="102000" sy="102000" algn="tl"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lnSpc>
                <a:spcPct val="150000"/>
              </a:lnSpc>
            </a:pPr>
            <a:r>
              <a:rPr lang="en-US" sz="1200" dirty="0">
                <a:solidFill>
                  <a:srgbClr val="217360"/>
                </a:solidFill>
                <a:latin typeface="Times New Roman" panose="02020603050405020304" pitchFamily="18" charset="0"/>
                <a:cs typeface="Times New Roman" panose="02020603050405020304" pitchFamily="18" charset="0"/>
              </a:rPr>
              <a:t>……………………………..……………………………………..………………………………………..……………………………………………</a:t>
            </a:r>
            <a:endParaRPr lang="en-VN" sz="1200" i="1" dirty="0">
              <a:latin typeface="Times New Roman" panose="02020603050405020304" pitchFamily="18" charset="0"/>
              <a:cs typeface="Times New Roman" panose="02020603050405020304" pitchFamily="18" charset="0"/>
            </a:endParaRPr>
          </a:p>
        </p:txBody>
      </p:sp>
      <p:sp>
        <p:nvSpPr>
          <p:cNvPr id="63" name="iSľiḋè">
            <a:extLst>
              <a:ext uri="{FF2B5EF4-FFF2-40B4-BE49-F238E27FC236}">
                <a16:creationId xmlns:a16="http://schemas.microsoft.com/office/drawing/2014/main" id="{F43C863A-B514-5F4A-8A2F-D0E5487E6DAB}"/>
              </a:ext>
            </a:extLst>
          </p:cNvPr>
          <p:cNvSpPr/>
          <p:nvPr/>
        </p:nvSpPr>
        <p:spPr>
          <a:xfrm>
            <a:off x="244400" y="5378652"/>
            <a:ext cx="11518486" cy="1387030"/>
          </a:xfrm>
          <a:prstGeom prst="roundRect">
            <a:avLst>
              <a:gd name="adj" fmla="val 10000"/>
            </a:avLst>
          </a:prstGeom>
          <a:solidFill>
            <a:sysClr val="window" lastClr="FFFFFF"/>
          </a:solidFill>
          <a:ln w="12700" cap="flat" cmpd="sng" algn="ctr">
            <a:noFill/>
            <a:prstDash val="solid"/>
            <a:miter lim="800000"/>
          </a:ln>
          <a:effectLst>
            <a:glow rad="127000">
              <a:schemeClr val="tx2">
                <a:alpha val="41000"/>
              </a:schemeClr>
            </a:glow>
            <a:outerShdw blurRad="711200" dist="254000" dir="2700000" sx="102000" sy="102000" algn="tl"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vi-VN" sz="3200" i="1" dirty="0" smtClean="0">
                <a:solidFill>
                  <a:schemeClr val="tx2">
                    <a:lumMod val="75000"/>
                  </a:schemeClr>
                </a:solidFill>
                <a:latin typeface="Times New Roman" panose="02020603050405020304" pitchFamily="18" charset="0"/>
                <a:cs typeface="Times New Roman" panose="02020603050405020304" pitchFamily="18" charset="0"/>
              </a:rPr>
              <a:t>- N</a:t>
            </a:r>
            <a:r>
              <a:rPr lang="en-VN" sz="3200" i="1" dirty="0" smtClean="0">
                <a:solidFill>
                  <a:schemeClr val="tx2">
                    <a:lumMod val="75000"/>
                  </a:schemeClr>
                </a:solidFill>
                <a:latin typeface="Times New Roman" panose="02020603050405020304" pitchFamily="18" charset="0"/>
                <a:cs typeface="Times New Roman" panose="02020603050405020304" pitchFamily="18" charset="0"/>
              </a:rPr>
              <a:t>ơi </a:t>
            </a:r>
            <a:r>
              <a:rPr lang="en-VN" sz="3200" i="1" dirty="0">
                <a:solidFill>
                  <a:schemeClr val="tx2">
                    <a:lumMod val="75000"/>
                  </a:schemeClr>
                </a:solidFill>
                <a:latin typeface="Times New Roman" panose="02020603050405020304" pitchFamily="18" charset="0"/>
                <a:cs typeface="Times New Roman" panose="02020603050405020304" pitchFamily="18" charset="0"/>
              </a:rPr>
              <a:t>diễn ra hoặc lưu giữ các manh mối về vụ án</a:t>
            </a:r>
            <a:r>
              <a:rPr lang="en-VN" sz="3200" i="1" dirty="0" smtClean="0">
                <a:solidFill>
                  <a:schemeClr val="tx2">
                    <a:lumMod val="75000"/>
                  </a:schemeClr>
                </a:solidFill>
                <a:latin typeface="Times New Roman" panose="02020603050405020304" pitchFamily="18" charset="0"/>
                <a:cs typeface="Times New Roman" panose="02020603050405020304" pitchFamily="18" charset="0"/>
              </a:rPr>
              <a:t>.</a:t>
            </a:r>
            <a:endParaRPr lang="vi-VN" sz="3200" i="1" dirty="0" smtClean="0">
              <a:solidFill>
                <a:schemeClr val="tx2">
                  <a:lumMod val="75000"/>
                </a:schemeClr>
              </a:solidFill>
              <a:latin typeface="Times New Roman" panose="02020603050405020304" pitchFamily="18" charset="0"/>
              <a:cs typeface="Times New Roman" panose="02020603050405020304" pitchFamily="18" charset="0"/>
            </a:endParaRPr>
          </a:p>
          <a:p>
            <a:pPr algn="just"/>
            <a:r>
              <a:rPr lang="vi-VN" sz="3200" i="1" dirty="0" smtClean="0">
                <a:solidFill>
                  <a:schemeClr val="tx2">
                    <a:lumMod val="75000"/>
                  </a:schemeClr>
                </a:solidFill>
                <a:latin typeface="Times New Roman" panose="02020603050405020304" pitchFamily="18" charset="0"/>
                <a:cs typeface="Times New Roman" panose="02020603050405020304" pitchFamily="18" charset="0"/>
              </a:rPr>
              <a:t>- Nơi </a:t>
            </a:r>
            <a:r>
              <a:rPr lang="en-VN" sz="3200" i="1" dirty="0" smtClean="0">
                <a:solidFill>
                  <a:schemeClr val="tx2">
                    <a:lumMod val="75000"/>
                  </a:schemeClr>
                </a:solidFill>
                <a:latin typeface="Times New Roman" panose="02020603050405020304" pitchFamily="18" charset="0"/>
                <a:cs typeface="Times New Roman" panose="02020603050405020304" pitchFamily="18" charset="0"/>
              </a:rPr>
              <a:t>diễn </a:t>
            </a:r>
            <a:r>
              <a:rPr lang="en-VN" sz="3200" i="1" dirty="0">
                <a:solidFill>
                  <a:schemeClr val="tx2">
                    <a:lumMod val="75000"/>
                  </a:schemeClr>
                </a:solidFill>
                <a:latin typeface="Times New Roman" panose="02020603050405020304" pitchFamily="18" charset="0"/>
                <a:cs typeface="Times New Roman" panose="02020603050405020304" pitchFamily="18" charset="0"/>
              </a:rPr>
              <a:t>ra các hoạt động điều tra, khám phá những sự thật về vụ án.</a:t>
            </a:r>
          </a:p>
        </p:txBody>
      </p:sp>
      <p:sp>
        <p:nvSpPr>
          <p:cNvPr id="64" name="iSľiḋè">
            <a:extLst>
              <a:ext uri="{FF2B5EF4-FFF2-40B4-BE49-F238E27FC236}">
                <a16:creationId xmlns:a16="http://schemas.microsoft.com/office/drawing/2014/main" id="{06283CF6-464D-7245-B3A4-A077E9F8D96C}"/>
              </a:ext>
            </a:extLst>
          </p:cNvPr>
          <p:cNvSpPr/>
          <p:nvPr/>
        </p:nvSpPr>
        <p:spPr>
          <a:xfrm>
            <a:off x="-14400" y="7331533"/>
            <a:ext cx="3364516" cy="1076720"/>
          </a:xfrm>
          <a:prstGeom prst="roundRect">
            <a:avLst>
              <a:gd name="adj" fmla="val 10000"/>
            </a:avLst>
          </a:prstGeom>
          <a:solidFill>
            <a:sysClr val="window" lastClr="FFFFFF"/>
          </a:solidFill>
          <a:ln w="12700" cap="flat" cmpd="sng" algn="ctr">
            <a:noFill/>
            <a:prstDash val="solid"/>
            <a:miter lim="800000"/>
          </a:ln>
          <a:effectLst>
            <a:glow rad="127000">
              <a:schemeClr val="tx2">
                <a:alpha val="41000"/>
              </a:schemeClr>
            </a:glow>
            <a:outerShdw blurRad="711200" dist="254000" dir="2700000" sx="102000" sy="102000" algn="tl"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lnSpc>
                <a:spcPct val="150000"/>
              </a:lnSpc>
            </a:pPr>
            <a:r>
              <a:rPr lang="en-US" sz="1200" dirty="0">
                <a:solidFill>
                  <a:srgbClr val="217360"/>
                </a:solidFill>
                <a:latin typeface="Times New Roman" panose="02020603050405020304" pitchFamily="18" charset="0"/>
                <a:cs typeface="Times New Roman" panose="02020603050405020304" pitchFamily="18" charset="0"/>
              </a:rPr>
              <a:t>……………………………..……………………………………..………………………………………..……………………………………………</a:t>
            </a:r>
            <a:endParaRPr lang="en-VN" sz="1200" i="1" dirty="0">
              <a:latin typeface="Times New Roman" panose="02020603050405020304" pitchFamily="18" charset="0"/>
              <a:cs typeface="Times New Roman" panose="02020603050405020304" pitchFamily="18" charset="0"/>
            </a:endParaRPr>
          </a:p>
        </p:txBody>
      </p:sp>
      <p:sp>
        <p:nvSpPr>
          <p:cNvPr id="66" name="iSľiḋè">
            <a:extLst>
              <a:ext uri="{FF2B5EF4-FFF2-40B4-BE49-F238E27FC236}">
                <a16:creationId xmlns:a16="http://schemas.microsoft.com/office/drawing/2014/main" id="{9530D31F-C4C1-B442-9A94-8C7854FD9B7C}"/>
              </a:ext>
            </a:extLst>
          </p:cNvPr>
          <p:cNvSpPr/>
          <p:nvPr/>
        </p:nvSpPr>
        <p:spPr>
          <a:xfrm>
            <a:off x="130200" y="1289474"/>
            <a:ext cx="11571155" cy="1674589"/>
          </a:xfrm>
          <a:prstGeom prst="roundRect">
            <a:avLst>
              <a:gd name="adj" fmla="val 10000"/>
            </a:avLst>
          </a:prstGeom>
          <a:solidFill>
            <a:sysClr val="window" lastClr="FFFFFF"/>
          </a:solidFill>
          <a:ln w="12700" cap="flat" cmpd="sng" algn="ctr">
            <a:noFill/>
            <a:prstDash val="solid"/>
            <a:miter lim="800000"/>
          </a:ln>
          <a:effectLst>
            <a:glow rad="127000">
              <a:schemeClr val="tx2">
                <a:alpha val="41000"/>
              </a:schemeClr>
            </a:glow>
            <a:outerShdw blurRad="711200" dist="254000" dir="2700000" sx="102000" sy="102000" algn="tl"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vi-VN" sz="3200" b="1" i="1" dirty="0" smtClean="0">
                <a:latin typeface="Times New Roman" panose="02020603050405020304" pitchFamily="18" charset="0"/>
                <a:cs typeface="Times New Roman" panose="02020603050405020304" pitchFamily="18" charset="0"/>
              </a:rPr>
              <a:t>- </a:t>
            </a:r>
            <a:r>
              <a:rPr lang="vi-VN" sz="3200" b="1" i="1" dirty="0">
                <a:latin typeface="Times New Roman" panose="02020603050405020304" pitchFamily="18" charset="0"/>
                <a:cs typeface="Times New Roman" panose="02020603050405020304" pitchFamily="18" charset="0"/>
              </a:rPr>
              <a:t>L</a:t>
            </a:r>
            <a:r>
              <a:rPr lang="en-US" sz="3200" b="1" i="1" dirty="0" smtClean="0">
                <a:latin typeface="Times New Roman" panose="02020603050405020304" pitchFamily="18" charset="0"/>
                <a:cs typeface="Times New Roman" panose="02020603050405020304" pitchFamily="18" charset="0"/>
              </a:rPr>
              <a:t>à </a:t>
            </a:r>
            <a:r>
              <a:rPr lang="en-US" sz="3200" b="1" i="1" dirty="0" err="1">
                <a:latin typeface="Times New Roman" panose="02020603050405020304" pitchFamily="18" charset="0"/>
                <a:cs typeface="Times New Roman" panose="02020603050405020304" pitchFamily="18" charset="0"/>
              </a:rPr>
              <a:t>thể</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loại</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truyện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kể</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lại</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quá</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trình</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tìm</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kiếm</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sự</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thật</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về</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một</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vụ</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án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Dựa</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vào</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những</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manh</a:t>
            </a:r>
            <a:r>
              <a:rPr lang="en-US" sz="3200" b="1" i="1" dirty="0">
                <a:latin typeface="Times New Roman" panose="02020603050405020304" pitchFamily="18" charset="0"/>
                <a:cs typeface="Times New Roman" panose="02020603050405020304" pitchFamily="18" charset="0"/>
              </a:rPr>
              <a:t> </a:t>
            </a:r>
            <a:r>
              <a:rPr lang="vi-VN" sz="3200" b="1" i="1" dirty="0" smtClean="0">
                <a:latin typeface="Times New Roman" panose="02020603050405020304" pitchFamily="18" charset="0"/>
                <a:cs typeface="Times New Roman" panose="02020603050405020304" pitchFamily="18" charset="0"/>
              </a:rPr>
              <a:t>mố</a:t>
            </a:r>
            <a:r>
              <a:rPr lang="en-US" sz="3200" b="1" i="1" dirty="0" err="1" smtClean="0">
                <a:latin typeface="Times New Roman" panose="02020603050405020304" pitchFamily="18" charset="0"/>
                <a:cs typeface="Times New Roman" panose="02020603050405020304" pitchFamily="18" charset="0"/>
              </a:rPr>
              <a:t>i</a:t>
            </a:r>
            <a:r>
              <a:rPr lang="en-US" sz="3200" b="1" i="1" dirty="0" smtClean="0">
                <a:latin typeface="Times New Roman" panose="02020603050405020304" pitchFamily="18" charset="0"/>
                <a:cs typeface="Times New Roman" panose="02020603050405020304" pitchFamily="18" charset="0"/>
              </a:rPr>
              <a:t> </a:t>
            </a:r>
            <a:r>
              <a:rPr lang="en-US" sz="3200" b="1" i="1" dirty="0">
                <a:latin typeface="Times New Roman" panose="02020603050405020304" pitchFamily="18" charset="0"/>
                <a:cs typeface="Times New Roman" panose="02020603050405020304" pitchFamily="18" charset="0"/>
              </a:rPr>
              <a:t>ban </a:t>
            </a:r>
            <a:r>
              <a:rPr lang="en-US" sz="3200" b="1" i="1" dirty="0" err="1">
                <a:latin typeface="Times New Roman" panose="02020603050405020304" pitchFamily="18" charset="0"/>
                <a:cs typeface="Times New Roman" panose="02020603050405020304" pitchFamily="18" charset="0"/>
              </a:rPr>
              <a:t>đầu</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người</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điều</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tra</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từng</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bước</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khám</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phá</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sự</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thật</a:t>
            </a:r>
            <a:r>
              <a:rPr lang="en-US" sz="3200" b="1" i="1" dirty="0">
                <a:latin typeface="Times New Roman" panose="02020603050405020304" pitchFamily="18" charset="0"/>
                <a:cs typeface="Times New Roman" panose="02020603050405020304" pitchFamily="18" charset="0"/>
              </a:rPr>
              <a:t>.</a:t>
            </a:r>
            <a:endParaRPr lang="en-VN" sz="3200" b="1" i="1" dirty="0">
              <a:latin typeface="Times New Roman" panose="02020603050405020304" pitchFamily="18" charset="0"/>
              <a:cs typeface="Times New Roman" panose="02020603050405020304" pitchFamily="18" charset="0"/>
            </a:endParaRPr>
          </a:p>
        </p:txBody>
      </p:sp>
      <p:sp>
        <p:nvSpPr>
          <p:cNvPr id="67" name="iSľiḋè">
            <a:extLst>
              <a:ext uri="{FF2B5EF4-FFF2-40B4-BE49-F238E27FC236}">
                <a16:creationId xmlns:a16="http://schemas.microsoft.com/office/drawing/2014/main" id="{3A564537-0A4F-4947-B246-4692041D4057}"/>
              </a:ext>
            </a:extLst>
          </p:cNvPr>
          <p:cNvSpPr/>
          <p:nvPr/>
        </p:nvSpPr>
        <p:spPr>
          <a:xfrm>
            <a:off x="7671187" y="7331533"/>
            <a:ext cx="3364516" cy="1076720"/>
          </a:xfrm>
          <a:prstGeom prst="roundRect">
            <a:avLst>
              <a:gd name="adj" fmla="val 10000"/>
            </a:avLst>
          </a:prstGeom>
          <a:solidFill>
            <a:sysClr val="window" lastClr="FFFFFF"/>
          </a:solidFill>
          <a:ln w="12700" cap="flat" cmpd="sng" algn="ctr">
            <a:noFill/>
            <a:prstDash val="solid"/>
            <a:miter lim="800000"/>
          </a:ln>
          <a:effectLst>
            <a:glow rad="127000">
              <a:schemeClr val="tx2">
                <a:alpha val="41000"/>
              </a:schemeClr>
            </a:glow>
            <a:outerShdw blurRad="711200" dist="254000" dir="2700000" sx="102000" sy="102000" algn="tl"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lnSpc>
                <a:spcPct val="150000"/>
              </a:lnSpc>
            </a:pPr>
            <a:r>
              <a:rPr lang="en-US" sz="1200" dirty="0">
                <a:solidFill>
                  <a:srgbClr val="217360"/>
                </a:solidFill>
                <a:latin typeface="Times New Roman" panose="02020603050405020304" pitchFamily="18" charset="0"/>
                <a:cs typeface="Times New Roman" panose="02020603050405020304" pitchFamily="18" charset="0"/>
              </a:rPr>
              <a:t>……………………………..……………………………………..………………………………………..……………………………………………</a:t>
            </a:r>
            <a:endParaRPr lang="en-VN" sz="1200" i="1" dirty="0">
              <a:latin typeface="Times New Roman" panose="02020603050405020304" pitchFamily="18" charset="0"/>
              <a:cs typeface="Times New Roman" panose="02020603050405020304" pitchFamily="18" charset="0"/>
            </a:endParaRPr>
          </a:p>
        </p:txBody>
      </p:sp>
      <p:sp>
        <p:nvSpPr>
          <p:cNvPr id="68" name="iSľiḋè">
            <a:extLst>
              <a:ext uri="{FF2B5EF4-FFF2-40B4-BE49-F238E27FC236}">
                <a16:creationId xmlns:a16="http://schemas.microsoft.com/office/drawing/2014/main" id="{E9ADD9F5-147D-524B-B562-009D2BA91671}"/>
              </a:ext>
            </a:extLst>
          </p:cNvPr>
          <p:cNvSpPr/>
          <p:nvPr/>
        </p:nvSpPr>
        <p:spPr>
          <a:xfrm>
            <a:off x="4413742" y="7517947"/>
            <a:ext cx="3364516" cy="1076720"/>
          </a:xfrm>
          <a:prstGeom prst="roundRect">
            <a:avLst>
              <a:gd name="adj" fmla="val 10000"/>
            </a:avLst>
          </a:prstGeom>
          <a:solidFill>
            <a:sysClr val="window" lastClr="FFFFFF"/>
          </a:solidFill>
          <a:ln w="12700" cap="flat" cmpd="sng" algn="ctr">
            <a:noFill/>
            <a:prstDash val="solid"/>
            <a:miter lim="800000"/>
          </a:ln>
          <a:effectLst>
            <a:glow rad="127000">
              <a:schemeClr val="tx2">
                <a:alpha val="41000"/>
              </a:schemeClr>
            </a:glow>
            <a:outerShdw blurRad="711200" dist="254000" dir="2700000" sx="102000" sy="102000" algn="tl"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lnSpc>
                <a:spcPct val="150000"/>
              </a:lnSpc>
            </a:pPr>
            <a:r>
              <a:rPr lang="en-US" sz="1200" dirty="0">
                <a:solidFill>
                  <a:srgbClr val="217360"/>
                </a:solidFill>
                <a:latin typeface="Times New Roman" panose="02020603050405020304" pitchFamily="18" charset="0"/>
                <a:cs typeface="Times New Roman" panose="02020603050405020304" pitchFamily="18" charset="0"/>
              </a:rPr>
              <a:t>……………………………..……………………………………..………………………………………..……………………………………………</a:t>
            </a:r>
            <a:endParaRPr lang="en-VN" sz="1200" i="1" dirty="0">
              <a:latin typeface="Times New Roman" panose="02020603050405020304" pitchFamily="18" charset="0"/>
              <a:cs typeface="Times New Roman" panose="02020603050405020304" pitchFamily="18" charset="0"/>
            </a:endParaRPr>
          </a:p>
        </p:txBody>
      </p:sp>
      <p:sp>
        <p:nvSpPr>
          <p:cNvPr id="35" name="Google Shape;1807;p38">
            <a:extLst>
              <a:ext uri="{FF2B5EF4-FFF2-40B4-BE49-F238E27FC236}">
                <a16:creationId xmlns:a16="http://schemas.microsoft.com/office/drawing/2014/main" id="{CE6B9F98-01FF-D24E-8032-36EEEB2D4C10}"/>
              </a:ext>
            </a:extLst>
          </p:cNvPr>
          <p:cNvSpPr/>
          <p:nvPr/>
        </p:nvSpPr>
        <p:spPr>
          <a:xfrm flipH="1">
            <a:off x="3008399" y="850249"/>
            <a:ext cx="2921646" cy="473709"/>
          </a:xfrm>
          <a:prstGeom prst="roundRect">
            <a:avLst>
              <a:gd name="adj" fmla="val 50000"/>
            </a:avLst>
          </a:prstGeom>
          <a:solidFill>
            <a:schemeClr val="accent2"/>
          </a:solidFill>
          <a:ln>
            <a:noFill/>
          </a:ln>
        </p:spPr>
        <p:txBody>
          <a:bodyPr spcFirstLastPara="1" wrap="square" lIns="121900" tIns="121900" rIns="121900" bIns="121900" anchor="ctr" anchorCtr="0">
            <a:noAutofit/>
          </a:bodyPr>
          <a:lstStyle/>
          <a:p>
            <a:pPr algn="ctr" defTabSz="1219231">
              <a:buClr>
                <a:srgbClr val="000000"/>
              </a:buClr>
              <a:defRPr/>
            </a:pPr>
            <a:r>
              <a:rPr lang="vi-VN" sz="3200" b="1" kern="0" dirty="0">
                <a:solidFill>
                  <a:srgbClr val="FFFFFF"/>
                </a:solidFill>
                <a:latin typeface="Courier New" panose="02070309020205020404" pitchFamily="49" charset="0"/>
                <a:ea typeface="Freeform" panose="02020500000000000000" pitchFamily="18" charset="77"/>
                <a:cs typeface="Courier New" panose="02070309020205020404" pitchFamily="49" charset="0"/>
                <a:sym typeface="+mn-lt"/>
              </a:rPr>
              <a:t>Khái niệm</a:t>
            </a:r>
            <a:endParaRPr sz="3200" b="1" kern="0" dirty="0">
              <a:solidFill>
                <a:srgbClr val="FFFFFF"/>
              </a:solidFill>
              <a:latin typeface="Courier New" panose="02070309020205020404" pitchFamily="49" charset="0"/>
              <a:ea typeface="Freeform" panose="02020500000000000000" pitchFamily="18" charset="77"/>
              <a:cs typeface="Courier New" panose="02070309020205020404" pitchFamily="49" charset="0"/>
              <a:sym typeface="+mn-lt"/>
            </a:endParaRPr>
          </a:p>
        </p:txBody>
      </p:sp>
      <p:sp>
        <p:nvSpPr>
          <p:cNvPr id="38" name="Google Shape;1812;p38">
            <a:extLst>
              <a:ext uri="{FF2B5EF4-FFF2-40B4-BE49-F238E27FC236}">
                <a16:creationId xmlns:a16="http://schemas.microsoft.com/office/drawing/2014/main" id="{3F2BC7ED-33D9-0D49-855B-31F45E0B4E64}"/>
              </a:ext>
            </a:extLst>
          </p:cNvPr>
          <p:cNvSpPr/>
          <p:nvPr/>
        </p:nvSpPr>
        <p:spPr>
          <a:xfrm flipH="1">
            <a:off x="7601452" y="6990207"/>
            <a:ext cx="2110074" cy="473709"/>
          </a:xfrm>
          <a:prstGeom prst="roundRect">
            <a:avLst>
              <a:gd name="adj" fmla="val 50000"/>
            </a:avLst>
          </a:prstGeom>
          <a:solidFill>
            <a:schemeClr val="accent1"/>
          </a:solidFill>
          <a:ln>
            <a:noFill/>
          </a:ln>
        </p:spPr>
        <p:txBody>
          <a:bodyPr spcFirstLastPara="1" wrap="square" lIns="121900" tIns="121900" rIns="121900" bIns="121900" anchor="ctr" anchorCtr="0">
            <a:noAutofit/>
          </a:bodyPr>
          <a:lstStyle/>
          <a:p>
            <a:pPr algn="ctr" defTabSz="1219231">
              <a:buClr>
                <a:srgbClr val="000000"/>
              </a:buClr>
              <a:defRPr/>
            </a:pPr>
            <a:r>
              <a:rPr lang="vi-VN" sz="2800" kern="0" dirty="0">
                <a:solidFill>
                  <a:srgbClr val="FFFFFF"/>
                </a:solidFill>
                <a:latin typeface="Freeform" panose="02020500000000000000" pitchFamily="18" charset="77"/>
                <a:ea typeface="Freeform" panose="02020500000000000000" pitchFamily="18" charset="77"/>
                <a:cs typeface="Freeform" panose="02020500000000000000" pitchFamily="18" charset="77"/>
                <a:sym typeface="+mn-lt"/>
              </a:rPr>
              <a:t>Chi tiết</a:t>
            </a:r>
            <a:endParaRPr sz="2800" kern="0" dirty="0">
              <a:solidFill>
                <a:srgbClr val="FFFFFF"/>
              </a:solidFill>
              <a:latin typeface="Freeform" panose="02020500000000000000" pitchFamily="18" charset="77"/>
              <a:ea typeface="Freeform" panose="02020500000000000000" pitchFamily="18" charset="77"/>
              <a:cs typeface="Freeform" panose="02020500000000000000" pitchFamily="18" charset="77"/>
              <a:sym typeface="+mn-lt"/>
            </a:endParaRPr>
          </a:p>
        </p:txBody>
      </p:sp>
      <p:sp>
        <p:nvSpPr>
          <p:cNvPr id="41" name="Google Shape;1817;p38">
            <a:extLst>
              <a:ext uri="{FF2B5EF4-FFF2-40B4-BE49-F238E27FC236}">
                <a16:creationId xmlns:a16="http://schemas.microsoft.com/office/drawing/2014/main" id="{657B9A61-432D-FA42-AEDF-784B0789C19D}"/>
              </a:ext>
            </a:extLst>
          </p:cNvPr>
          <p:cNvSpPr/>
          <p:nvPr/>
        </p:nvSpPr>
        <p:spPr>
          <a:xfrm flipH="1">
            <a:off x="4370405" y="7079198"/>
            <a:ext cx="3451189" cy="473709"/>
          </a:xfrm>
          <a:prstGeom prst="roundRect">
            <a:avLst>
              <a:gd name="adj" fmla="val 50000"/>
            </a:avLst>
          </a:prstGeom>
          <a:solidFill>
            <a:schemeClr val="bg2">
              <a:lumMod val="75000"/>
            </a:schemeClr>
          </a:solidFill>
          <a:ln>
            <a:noFill/>
          </a:ln>
        </p:spPr>
        <p:txBody>
          <a:bodyPr spcFirstLastPara="1" wrap="square" lIns="121900" tIns="121900" rIns="121900" bIns="121900" anchor="ctr" anchorCtr="0">
            <a:noAutofit/>
          </a:bodyPr>
          <a:lstStyle/>
          <a:p>
            <a:pPr algn="ctr" defTabSz="1219231">
              <a:buClr>
                <a:srgbClr val="000000"/>
              </a:buClr>
              <a:defRPr/>
            </a:pPr>
            <a:r>
              <a:rPr lang="vi-VN" sz="2800" kern="0" dirty="0">
                <a:solidFill>
                  <a:srgbClr val="FFFFFF"/>
                </a:solidFill>
                <a:latin typeface="Freeform" panose="02020500000000000000" pitchFamily="18" charset="77"/>
                <a:ea typeface="Freeform" panose="02020500000000000000" pitchFamily="18" charset="77"/>
                <a:cs typeface="Freeform" panose="02020500000000000000" pitchFamily="18" charset="77"/>
                <a:sym typeface="+mn-lt"/>
              </a:rPr>
              <a:t>Lời người kể chuyện</a:t>
            </a:r>
            <a:endParaRPr sz="2800" kern="0" dirty="0">
              <a:solidFill>
                <a:srgbClr val="FFFFFF"/>
              </a:solidFill>
              <a:latin typeface="Freeform" panose="02020500000000000000" pitchFamily="18" charset="77"/>
              <a:ea typeface="Freeform" panose="02020500000000000000" pitchFamily="18" charset="77"/>
              <a:cs typeface="Freeform" panose="02020500000000000000" pitchFamily="18" charset="77"/>
              <a:sym typeface="+mn-lt"/>
            </a:endParaRPr>
          </a:p>
        </p:txBody>
      </p:sp>
      <p:sp>
        <p:nvSpPr>
          <p:cNvPr id="53" name="Google Shape;1832;p38">
            <a:extLst>
              <a:ext uri="{FF2B5EF4-FFF2-40B4-BE49-F238E27FC236}">
                <a16:creationId xmlns:a16="http://schemas.microsoft.com/office/drawing/2014/main" id="{2426B25A-CA9C-2F4B-9697-9B7195ECEFAF}"/>
              </a:ext>
            </a:extLst>
          </p:cNvPr>
          <p:cNvSpPr/>
          <p:nvPr/>
        </p:nvSpPr>
        <p:spPr>
          <a:xfrm>
            <a:off x="-2255739" y="2907700"/>
            <a:ext cx="2110074" cy="473709"/>
          </a:xfrm>
          <a:prstGeom prst="roundRect">
            <a:avLst>
              <a:gd name="adj" fmla="val 50000"/>
            </a:avLst>
          </a:prstGeom>
          <a:solidFill>
            <a:schemeClr val="accent3"/>
          </a:solidFill>
          <a:ln>
            <a:noFill/>
          </a:ln>
        </p:spPr>
        <p:txBody>
          <a:bodyPr spcFirstLastPara="1" wrap="square" lIns="121900" tIns="121900" rIns="121900" bIns="121900" anchor="ctr" anchorCtr="0">
            <a:noAutofit/>
          </a:bodyPr>
          <a:lstStyle/>
          <a:p>
            <a:pPr algn="ctr" defTabSz="1219231">
              <a:buClr>
                <a:srgbClr val="000000"/>
              </a:buClr>
              <a:defRPr/>
            </a:pPr>
            <a:r>
              <a:rPr lang="vi-VN" sz="2667" kern="0" dirty="0">
                <a:solidFill>
                  <a:srgbClr val="FFFFFF"/>
                </a:solidFill>
                <a:latin typeface="Freeform" panose="02020500000000000000" pitchFamily="18" charset="77"/>
                <a:ea typeface="Freeform" panose="02020500000000000000" pitchFamily="18" charset="77"/>
                <a:cs typeface="Freeform" panose="02020500000000000000" pitchFamily="18" charset="77"/>
                <a:sym typeface="+mn-lt"/>
              </a:rPr>
              <a:t>Nhân vật</a:t>
            </a:r>
            <a:endParaRPr sz="2667" kern="0" dirty="0">
              <a:solidFill>
                <a:srgbClr val="FFFFFF"/>
              </a:solidFill>
              <a:latin typeface="Freeform" panose="02020500000000000000" pitchFamily="18" charset="77"/>
              <a:ea typeface="Freeform" panose="02020500000000000000" pitchFamily="18" charset="77"/>
              <a:cs typeface="Freeform" panose="02020500000000000000" pitchFamily="18" charset="77"/>
              <a:sym typeface="+mn-lt"/>
            </a:endParaRPr>
          </a:p>
        </p:txBody>
      </p:sp>
      <p:sp>
        <p:nvSpPr>
          <p:cNvPr id="56" name="Google Shape;1837;p38">
            <a:extLst>
              <a:ext uri="{FF2B5EF4-FFF2-40B4-BE49-F238E27FC236}">
                <a16:creationId xmlns:a16="http://schemas.microsoft.com/office/drawing/2014/main" id="{A28A8F2C-8766-434C-A976-0A6308519B3D}"/>
              </a:ext>
            </a:extLst>
          </p:cNvPr>
          <p:cNvSpPr/>
          <p:nvPr/>
        </p:nvSpPr>
        <p:spPr>
          <a:xfrm>
            <a:off x="612220" y="6985056"/>
            <a:ext cx="2110074" cy="473709"/>
          </a:xfrm>
          <a:prstGeom prst="roundRect">
            <a:avLst>
              <a:gd name="adj" fmla="val 50000"/>
            </a:avLst>
          </a:prstGeom>
          <a:solidFill>
            <a:schemeClr val="dk2"/>
          </a:solidFill>
          <a:ln>
            <a:noFill/>
          </a:ln>
        </p:spPr>
        <p:txBody>
          <a:bodyPr spcFirstLastPara="1" wrap="square" lIns="121900" tIns="121900" rIns="121900" bIns="121900" anchor="ctr" anchorCtr="0">
            <a:noAutofit/>
          </a:bodyPr>
          <a:lstStyle/>
          <a:p>
            <a:pPr algn="ctr" defTabSz="1219231">
              <a:buClr>
                <a:srgbClr val="000000"/>
              </a:buClr>
              <a:defRPr/>
            </a:pPr>
            <a:r>
              <a:rPr lang="vi-VN" sz="2800" kern="0" dirty="0">
                <a:solidFill>
                  <a:srgbClr val="FFFFFF"/>
                </a:solidFill>
                <a:latin typeface="Freeform" panose="02020500000000000000" pitchFamily="18" charset="77"/>
                <a:ea typeface="Freeform" panose="02020500000000000000" pitchFamily="18" charset="77"/>
                <a:cs typeface="Freeform" panose="02020500000000000000" pitchFamily="18" charset="77"/>
                <a:sym typeface="+mn-lt"/>
              </a:rPr>
              <a:t>Thời gian</a:t>
            </a:r>
            <a:endParaRPr sz="2800" kern="0" dirty="0">
              <a:solidFill>
                <a:srgbClr val="FFFFFF"/>
              </a:solidFill>
              <a:latin typeface="Freeform" panose="02020500000000000000" pitchFamily="18" charset="77"/>
              <a:ea typeface="Freeform" panose="02020500000000000000" pitchFamily="18" charset="77"/>
              <a:cs typeface="Freeform" panose="02020500000000000000" pitchFamily="18" charset="77"/>
              <a:sym typeface="+mn-lt"/>
            </a:endParaRPr>
          </a:p>
        </p:txBody>
      </p:sp>
      <p:sp>
        <p:nvSpPr>
          <p:cNvPr id="62" name="Google Shape;1837;p38">
            <a:extLst>
              <a:ext uri="{FF2B5EF4-FFF2-40B4-BE49-F238E27FC236}">
                <a16:creationId xmlns:a16="http://schemas.microsoft.com/office/drawing/2014/main" id="{66C7E7F8-4F3E-8641-A6CE-F343BF86A5B2}"/>
              </a:ext>
            </a:extLst>
          </p:cNvPr>
          <p:cNvSpPr/>
          <p:nvPr/>
        </p:nvSpPr>
        <p:spPr>
          <a:xfrm>
            <a:off x="130200" y="4888789"/>
            <a:ext cx="3562607" cy="537794"/>
          </a:xfrm>
          <a:prstGeom prst="roundRect">
            <a:avLst>
              <a:gd name="adj" fmla="val 50000"/>
            </a:avLst>
          </a:prstGeom>
          <a:solidFill>
            <a:schemeClr val="accent3">
              <a:lumMod val="75000"/>
            </a:schemeClr>
          </a:solidFill>
          <a:ln>
            <a:noFill/>
          </a:ln>
        </p:spPr>
        <p:txBody>
          <a:bodyPr spcFirstLastPara="1" wrap="square" lIns="121900" tIns="121900" rIns="121900" bIns="121900" anchor="ctr" anchorCtr="0">
            <a:noAutofit/>
          </a:bodyPr>
          <a:lstStyle/>
          <a:p>
            <a:pPr algn="ctr" defTabSz="1219231">
              <a:buClr>
                <a:srgbClr val="000000"/>
              </a:buClr>
              <a:defRPr/>
            </a:pPr>
            <a:r>
              <a:rPr lang="vi-VN" sz="3200" b="1" kern="0" dirty="0">
                <a:solidFill>
                  <a:srgbClr val="FFFFFF"/>
                </a:solidFill>
                <a:latin typeface="Courier New" panose="02070309020205020404" pitchFamily="49" charset="0"/>
                <a:ea typeface="Freeform" panose="02020500000000000000" pitchFamily="18" charset="77"/>
                <a:cs typeface="Courier New" panose="02070309020205020404" pitchFamily="49" charset="0"/>
                <a:sym typeface="+mn-lt"/>
              </a:rPr>
              <a:t>Không gian</a:t>
            </a:r>
            <a:endParaRPr sz="3200" b="1" kern="0" dirty="0">
              <a:solidFill>
                <a:srgbClr val="FFFFFF"/>
              </a:solidFill>
              <a:latin typeface="Courier New" panose="02070309020205020404" pitchFamily="49" charset="0"/>
              <a:ea typeface="Freeform" panose="02020500000000000000" pitchFamily="18" charset="77"/>
              <a:cs typeface="Courier New" panose="02070309020205020404" pitchFamily="49" charset="0"/>
              <a:sym typeface="+mn-lt"/>
            </a:endParaRPr>
          </a:p>
        </p:txBody>
      </p:sp>
      <p:sp>
        <p:nvSpPr>
          <p:cNvPr id="31" name="Google Shape;155;p29">
            <a:extLst>
              <a:ext uri="{FF2B5EF4-FFF2-40B4-BE49-F238E27FC236}">
                <a16:creationId xmlns:a16="http://schemas.microsoft.com/office/drawing/2014/main" id="{87253F41-623A-8949-B366-6089ECB33657}"/>
              </a:ext>
            </a:extLst>
          </p:cNvPr>
          <p:cNvSpPr txBox="1">
            <a:spLocks/>
          </p:cNvSpPr>
          <p:nvPr/>
        </p:nvSpPr>
        <p:spPr>
          <a:xfrm>
            <a:off x="282351" y="66177"/>
            <a:ext cx="9652645" cy="42944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accent2"/>
              </a:buClr>
              <a:buSzPts val="2800"/>
              <a:buFont typeface="Manrope"/>
              <a:buNone/>
              <a:defRPr sz="1700" b="0" i="0" u="none" strike="noStrike" cap="none">
                <a:solidFill>
                  <a:schemeClr val="accent2"/>
                </a:solidFill>
                <a:latin typeface="Manrope"/>
                <a:ea typeface="Manrope"/>
                <a:cs typeface="Manrope"/>
                <a:sym typeface="Manrope"/>
              </a:defRPr>
            </a:lvl1pPr>
            <a:lvl2pPr marL="914400" marR="0" lvl="1"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2pPr>
            <a:lvl3pPr marL="1371600" marR="0" lvl="2"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3pPr>
            <a:lvl4pPr marL="1828800" marR="0" lvl="3"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4pPr>
            <a:lvl5pPr marL="2286000" marR="0" lvl="4"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5pPr>
            <a:lvl6pPr marL="2743200" marR="0" lvl="5"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6pPr>
            <a:lvl7pPr marL="3200400" marR="0" lvl="6"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7pPr>
            <a:lvl8pPr marL="3657600" marR="0" lvl="7"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8pPr>
            <a:lvl9pPr marL="4114800" marR="0" lvl="8"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9pPr>
          </a:lstStyle>
          <a:p>
            <a:pPr marL="0" indent="0"/>
            <a:r>
              <a:rPr lang="en-US" sz="4000" b="1" dirty="0" err="1">
                <a:solidFill>
                  <a:srgbClr val="FF0000"/>
                </a:solidFill>
                <a:effectLst>
                  <a:glow rad="228600">
                    <a:schemeClr val="bg1">
                      <a:alpha val="40000"/>
                    </a:schemeClr>
                  </a:glow>
                  <a:outerShdw blurRad="38100" dist="38100" dir="2700000" algn="tl">
                    <a:srgbClr val="000000">
                      <a:alpha val="43137"/>
                    </a:srgbClr>
                  </a:outerShdw>
                </a:effectLst>
                <a:latin typeface="SVN-Cookies" panose="02040603050506020204" pitchFamily="18" charset="0"/>
              </a:rPr>
              <a:t>Đặc</a:t>
            </a:r>
            <a:r>
              <a:rPr lang="en-US" sz="4000" b="1" dirty="0">
                <a:solidFill>
                  <a:srgbClr val="FF0000"/>
                </a:solidFill>
                <a:effectLst>
                  <a:glow rad="228600">
                    <a:schemeClr val="bg1">
                      <a:alpha val="40000"/>
                    </a:schemeClr>
                  </a:glow>
                  <a:outerShdw blurRad="38100" dist="38100" dir="2700000" algn="tl">
                    <a:srgbClr val="000000">
                      <a:alpha val="43137"/>
                    </a:srgbClr>
                  </a:outerShdw>
                </a:effectLst>
                <a:latin typeface="SVN-Cookies" panose="02040603050506020204" pitchFamily="18" charset="0"/>
              </a:rPr>
              <a:t> </a:t>
            </a:r>
            <a:r>
              <a:rPr lang="en-US" sz="4000" b="1" dirty="0" err="1">
                <a:solidFill>
                  <a:srgbClr val="FF0000"/>
                </a:solidFill>
                <a:effectLst>
                  <a:glow rad="228600">
                    <a:schemeClr val="bg1">
                      <a:alpha val="40000"/>
                    </a:schemeClr>
                  </a:glow>
                  <a:outerShdw blurRad="38100" dist="38100" dir="2700000" algn="tl">
                    <a:srgbClr val="000000">
                      <a:alpha val="43137"/>
                    </a:srgbClr>
                  </a:outerShdw>
                </a:effectLst>
                <a:latin typeface="SVN-Cookies" panose="02040603050506020204" pitchFamily="18" charset="0"/>
              </a:rPr>
              <a:t>điểm</a:t>
            </a:r>
            <a:r>
              <a:rPr lang="en-US" sz="4000" b="1" dirty="0">
                <a:solidFill>
                  <a:srgbClr val="FF0000"/>
                </a:solidFill>
                <a:effectLst>
                  <a:glow rad="228600">
                    <a:schemeClr val="bg1">
                      <a:alpha val="40000"/>
                    </a:schemeClr>
                  </a:glow>
                  <a:outerShdw blurRad="38100" dist="38100" dir="2700000" algn="tl">
                    <a:srgbClr val="000000">
                      <a:alpha val="43137"/>
                    </a:srgbClr>
                  </a:outerShdw>
                </a:effectLst>
                <a:latin typeface="SVN-Cookies" panose="02040603050506020204" pitchFamily="18" charset="0"/>
              </a:rPr>
              <a:t> </a:t>
            </a:r>
            <a:r>
              <a:rPr lang="en-US" sz="4000" b="1" dirty="0" err="1">
                <a:solidFill>
                  <a:srgbClr val="FF0000"/>
                </a:solidFill>
                <a:effectLst>
                  <a:glow rad="228600">
                    <a:schemeClr val="bg1">
                      <a:alpha val="40000"/>
                    </a:schemeClr>
                  </a:glow>
                  <a:outerShdw blurRad="38100" dist="38100" dir="2700000" algn="tl">
                    <a:srgbClr val="000000">
                      <a:alpha val="43137"/>
                    </a:srgbClr>
                  </a:outerShdw>
                </a:effectLst>
                <a:latin typeface="SVN-Cookies" panose="02040603050506020204" pitchFamily="18" charset="0"/>
              </a:rPr>
              <a:t>thể</a:t>
            </a:r>
            <a:r>
              <a:rPr lang="en-US" sz="4000" b="1" dirty="0">
                <a:solidFill>
                  <a:srgbClr val="FF0000"/>
                </a:solidFill>
                <a:effectLst>
                  <a:glow rad="228600">
                    <a:schemeClr val="bg1">
                      <a:alpha val="40000"/>
                    </a:schemeClr>
                  </a:glow>
                  <a:outerShdw blurRad="38100" dist="38100" dir="2700000" algn="tl">
                    <a:srgbClr val="000000">
                      <a:alpha val="43137"/>
                    </a:srgbClr>
                  </a:outerShdw>
                </a:effectLst>
                <a:latin typeface="SVN-Cookies" panose="02040603050506020204" pitchFamily="18" charset="0"/>
              </a:rPr>
              <a:t> </a:t>
            </a:r>
            <a:r>
              <a:rPr lang="en-US" sz="4000" b="1" dirty="0" err="1">
                <a:solidFill>
                  <a:srgbClr val="FF0000"/>
                </a:solidFill>
                <a:effectLst>
                  <a:glow rad="228600">
                    <a:schemeClr val="bg1">
                      <a:alpha val="40000"/>
                    </a:schemeClr>
                  </a:glow>
                  <a:outerShdw blurRad="38100" dist="38100" dir="2700000" algn="tl">
                    <a:srgbClr val="000000">
                      <a:alpha val="43137"/>
                    </a:srgbClr>
                  </a:outerShdw>
                </a:effectLst>
                <a:latin typeface="SVN-Cookies" panose="02040603050506020204" pitchFamily="18" charset="0"/>
              </a:rPr>
              <a:t>loại</a:t>
            </a:r>
            <a:r>
              <a:rPr lang="en-US" sz="4000" b="1" dirty="0">
                <a:solidFill>
                  <a:srgbClr val="FF0000"/>
                </a:solidFill>
                <a:effectLst>
                  <a:glow rad="228600">
                    <a:schemeClr val="bg1">
                      <a:alpha val="40000"/>
                    </a:schemeClr>
                  </a:glow>
                  <a:outerShdw blurRad="38100" dist="38100" dir="2700000" algn="tl">
                    <a:srgbClr val="000000">
                      <a:alpha val="43137"/>
                    </a:srgbClr>
                  </a:outerShdw>
                </a:effectLst>
                <a:latin typeface="SVN-Cookies" panose="02040603050506020204" pitchFamily="18" charset="0"/>
              </a:rPr>
              <a:t>: </a:t>
            </a:r>
            <a:r>
              <a:rPr lang="en-US" sz="4000" b="1" dirty="0" err="1">
                <a:solidFill>
                  <a:srgbClr val="FF0000"/>
                </a:solidFill>
                <a:effectLst>
                  <a:glow rad="228600">
                    <a:schemeClr val="bg1">
                      <a:alpha val="40000"/>
                    </a:schemeClr>
                  </a:glow>
                  <a:outerShdw blurRad="38100" dist="38100" dir="2700000" algn="tl">
                    <a:srgbClr val="000000">
                      <a:alpha val="43137"/>
                    </a:srgbClr>
                  </a:outerShdw>
                </a:effectLst>
                <a:latin typeface="SVN-Cookies" panose="02040603050506020204" pitchFamily="18" charset="0"/>
              </a:rPr>
              <a:t>Truyện</a:t>
            </a:r>
            <a:r>
              <a:rPr lang="en-US" sz="4000" b="1" dirty="0">
                <a:solidFill>
                  <a:srgbClr val="FF0000"/>
                </a:solidFill>
                <a:effectLst>
                  <a:glow rad="228600">
                    <a:schemeClr val="bg1">
                      <a:alpha val="40000"/>
                    </a:schemeClr>
                  </a:glow>
                  <a:outerShdw blurRad="38100" dist="38100" dir="2700000" algn="tl">
                    <a:srgbClr val="000000">
                      <a:alpha val="43137"/>
                    </a:srgbClr>
                  </a:outerShdw>
                </a:effectLst>
                <a:latin typeface="SVN-Cookies" panose="02040603050506020204" pitchFamily="18" charset="0"/>
              </a:rPr>
              <a:t> </a:t>
            </a:r>
            <a:r>
              <a:rPr lang="en-US" sz="4000" b="1" dirty="0" err="1">
                <a:solidFill>
                  <a:srgbClr val="FF0000"/>
                </a:solidFill>
                <a:effectLst>
                  <a:glow rad="228600">
                    <a:schemeClr val="bg1">
                      <a:alpha val="40000"/>
                    </a:schemeClr>
                  </a:glow>
                  <a:outerShdw blurRad="38100" dist="38100" dir="2700000" algn="tl">
                    <a:srgbClr val="000000">
                      <a:alpha val="43137"/>
                    </a:srgbClr>
                  </a:outerShdw>
                </a:effectLst>
                <a:latin typeface="SVN-Cookies" panose="02040603050506020204" pitchFamily="18" charset="0"/>
              </a:rPr>
              <a:t>trinh</a:t>
            </a:r>
            <a:r>
              <a:rPr lang="en-US" sz="4000" b="1" dirty="0">
                <a:solidFill>
                  <a:srgbClr val="FF0000"/>
                </a:solidFill>
                <a:effectLst>
                  <a:glow rad="228600">
                    <a:schemeClr val="bg1">
                      <a:alpha val="40000"/>
                    </a:schemeClr>
                  </a:glow>
                  <a:outerShdw blurRad="38100" dist="38100" dir="2700000" algn="tl">
                    <a:srgbClr val="000000">
                      <a:alpha val="43137"/>
                    </a:srgbClr>
                  </a:outerShdw>
                </a:effectLst>
                <a:latin typeface="SVN-Cookies" panose="02040603050506020204" pitchFamily="18" charset="0"/>
              </a:rPr>
              <a:t> </a:t>
            </a:r>
            <a:r>
              <a:rPr lang="en-US" sz="4000" b="1" dirty="0" err="1">
                <a:solidFill>
                  <a:srgbClr val="FF0000"/>
                </a:solidFill>
                <a:effectLst>
                  <a:glow rad="228600">
                    <a:schemeClr val="bg1">
                      <a:alpha val="40000"/>
                    </a:schemeClr>
                  </a:glow>
                  <a:outerShdw blurRad="38100" dist="38100" dir="2700000" algn="tl">
                    <a:srgbClr val="000000">
                      <a:alpha val="43137"/>
                    </a:srgbClr>
                  </a:outerShdw>
                </a:effectLst>
                <a:latin typeface="SVN-Cookies" panose="02040603050506020204" pitchFamily="18" charset="0"/>
              </a:rPr>
              <a:t>thám</a:t>
            </a:r>
            <a:endParaRPr lang="en-US" sz="4000" b="1" dirty="0">
              <a:solidFill>
                <a:srgbClr val="FF0000"/>
              </a:solidFill>
              <a:effectLst>
                <a:glow rad="228600">
                  <a:schemeClr val="bg1">
                    <a:alpha val="40000"/>
                  </a:schemeClr>
                </a:glow>
                <a:outerShdw blurRad="38100" dist="38100" dir="2700000" algn="tl">
                  <a:srgbClr val="000000">
                    <a:alpha val="43137"/>
                  </a:srgbClr>
                </a:outerShdw>
              </a:effectLst>
              <a:latin typeface="SVN-Cookies" panose="02040603050506020204" pitchFamily="18" charset="0"/>
            </a:endParaRPr>
          </a:p>
        </p:txBody>
      </p:sp>
    </p:spTree>
    <p:extLst>
      <p:ext uri="{BB962C8B-B14F-4D97-AF65-F5344CB8AC3E}">
        <p14:creationId xmlns:p14="http://schemas.microsoft.com/office/powerpoint/2010/main" val="6933068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iSľiḋè">
            <a:extLst>
              <a:ext uri="{FF2B5EF4-FFF2-40B4-BE49-F238E27FC236}">
                <a16:creationId xmlns:a16="http://schemas.microsoft.com/office/drawing/2014/main" id="{F9C433AC-96CE-5047-B6BE-8EA3B7F6DBA8}"/>
              </a:ext>
            </a:extLst>
          </p:cNvPr>
          <p:cNvSpPr/>
          <p:nvPr/>
        </p:nvSpPr>
        <p:spPr>
          <a:xfrm>
            <a:off x="947854" y="3480214"/>
            <a:ext cx="10415951" cy="1076720"/>
          </a:xfrm>
          <a:prstGeom prst="roundRect">
            <a:avLst>
              <a:gd name="adj" fmla="val 10000"/>
            </a:avLst>
          </a:prstGeom>
          <a:solidFill>
            <a:sysClr val="window" lastClr="FFFFFF"/>
          </a:solidFill>
          <a:ln w="12700" cap="flat" cmpd="sng" algn="ctr">
            <a:noFill/>
            <a:prstDash val="solid"/>
            <a:miter lim="800000"/>
          </a:ln>
          <a:effectLst>
            <a:glow rad="127000">
              <a:schemeClr val="tx2">
                <a:alpha val="41000"/>
              </a:schemeClr>
            </a:glow>
            <a:outerShdw blurRad="711200" dist="254000" dir="2700000" sx="102000" sy="102000" algn="tl"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n-VN" sz="3200" i="1" dirty="0">
                <a:latin typeface="Times New Roman" panose="02020603050405020304" pitchFamily="18" charset="0"/>
                <a:cs typeface="Times New Roman" panose="02020603050405020304" pitchFamily="18" charset="0"/>
              </a:rPr>
              <a:t>Cốt truyện xoay quanh quá trình điều tra, làm sáng tỏ vụ án.</a:t>
            </a:r>
          </a:p>
        </p:txBody>
      </p:sp>
      <p:sp>
        <p:nvSpPr>
          <p:cNvPr id="63" name="iSľiḋè">
            <a:extLst>
              <a:ext uri="{FF2B5EF4-FFF2-40B4-BE49-F238E27FC236}">
                <a16:creationId xmlns:a16="http://schemas.microsoft.com/office/drawing/2014/main" id="{F43C863A-B514-5F4A-8A2F-D0E5487E6DAB}"/>
              </a:ext>
            </a:extLst>
          </p:cNvPr>
          <p:cNvSpPr/>
          <p:nvPr/>
        </p:nvSpPr>
        <p:spPr>
          <a:xfrm>
            <a:off x="858644" y="5231551"/>
            <a:ext cx="10505161" cy="1348428"/>
          </a:xfrm>
          <a:prstGeom prst="roundRect">
            <a:avLst>
              <a:gd name="adj" fmla="val 10000"/>
            </a:avLst>
          </a:prstGeom>
          <a:solidFill>
            <a:sysClr val="window" lastClr="FFFFFF"/>
          </a:solidFill>
          <a:ln w="12700" cap="flat" cmpd="sng" algn="ctr">
            <a:noFill/>
            <a:prstDash val="solid"/>
            <a:miter lim="800000"/>
          </a:ln>
          <a:effectLst>
            <a:glow rad="127000">
              <a:schemeClr val="tx2">
                <a:alpha val="41000"/>
              </a:schemeClr>
            </a:glow>
            <a:outerShdw blurRad="711200" dist="254000" dir="2700000" sx="102000" sy="102000" algn="tl"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n-US" sz="3200" i="1" dirty="0" err="1">
                <a:latin typeface="Times New Roman" panose="02020603050405020304" pitchFamily="18" charset="0"/>
                <a:cs typeface="Times New Roman" panose="02020603050405020304" pitchFamily="18" charset="0"/>
              </a:rPr>
              <a:t>Thường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là</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loại</a:t>
            </a:r>
            <a:r>
              <a:rPr lang="en-US" sz="3200" i="1" dirty="0">
                <a:latin typeface="Times New Roman" panose="02020603050405020304" pitchFamily="18" charset="0"/>
                <a:cs typeface="Times New Roman" panose="02020603050405020304" pitchFamily="18" charset="0"/>
              </a:rPr>
              <a:t> chi </a:t>
            </a:r>
            <a:r>
              <a:rPr lang="en-US" sz="3200" i="1" dirty="0" err="1">
                <a:latin typeface="Times New Roman" panose="02020603050405020304" pitchFamily="18" charset="0"/>
                <a:cs typeface="Times New Roman" panose="02020603050405020304" pitchFamily="18" charset="0"/>
              </a:rPr>
              <a:t>tiết</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gắn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với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các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tình</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huống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có</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tác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dụng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gợi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mở</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phán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đoán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đối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với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hoạt</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động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điều</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tra</a:t>
            </a:r>
            <a:r>
              <a:rPr lang="en-US" sz="3200" i="1" dirty="0">
                <a:latin typeface="Times New Roman" panose="02020603050405020304" pitchFamily="18" charset="0"/>
                <a:cs typeface="Times New Roman" panose="02020603050405020304" pitchFamily="18" charset="0"/>
              </a:rPr>
              <a:t>.</a:t>
            </a:r>
            <a:endParaRPr lang="en-VN" sz="3200" i="1" dirty="0">
              <a:latin typeface="Times New Roman" panose="02020603050405020304" pitchFamily="18" charset="0"/>
              <a:cs typeface="Times New Roman" panose="02020603050405020304" pitchFamily="18" charset="0"/>
            </a:endParaRPr>
          </a:p>
        </p:txBody>
      </p:sp>
      <p:sp>
        <p:nvSpPr>
          <p:cNvPr id="64" name="iSľiḋè">
            <a:extLst>
              <a:ext uri="{FF2B5EF4-FFF2-40B4-BE49-F238E27FC236}">
                <a16:creationId xmlns:a16="http://schemas.microsoft.com/office/drawing/2014/main" id="{06283CF6-464D-7245-B3A4-A077E9F8D96C}"/>
              </a:ext>
            </a:extLst>
          </p:cNvPr>
          <p:cNvSpPr/>
          <p:nvPr/>
        </p:nvSpPr>
        <p:spPr>
          <a:xfrm>
            <a:off x="-14400" y="7331533"/>
            <a:ext cx="3364516" cy="1076720"/>
          </a:xfrm>
          <a:prstGeom prst="roundRect">
            <a:avLst>
              <a:gd name="adj" fmla="val 10000"/>
            </a:avLst>
          </a:prstGeom>
          <a:solidFill>
            <a:sysClr val="window" lastClr="FFFFFF"/>
          </a:solidFill>
          <a:ln w="12700" cap="flat" cmpd="sng" algn="ctr">
            <a:noFill/>
            <a:prstDash val="solid"/>
            <a:miter lim="800000"/>
          </a:ln>
          <a:effectLst>
            <a:glow rad="127000">
              <a:schemeClr val="tx2">
                <a:alpha val="41000"/>
              </a:schemeClr>
            </a:glow>
            <a:outerShdw blurRad="711200" dist="254000" dir="2700000" sx="102000" sy="102000" algn="tl"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lnSpc>
                <a:spcPct val="150000"/>
              </a:lnSpc>
            </a:pPr>
            <a:r>
              <a:rPr lang="en-US" sz="1200" dirty="0">
                <a:solidFill>
                  <a:srgbClr val="217360"/>
                </a:solidFill>
                <a:latin typeface="Times New Roman" panose="02020603050405020304" pitchFamily="18" charset="0"/>
                <a:cs typeface="Times New Roman" panose="02020603050405020304" pitchFamily="18" charset="0"/>
              </a:rPr>
              <a:t>……………………………..……………………………………..………………………………………..……………………………………………</a:t>
            </a:r>
            <a:endParaRPr lang="en-VN" sz="1200" i="1" dirty="0">
              <a:latin typeface="Times New Roman" panose="02020603050405020304" pitchFamily="18" charset="0"/>
              <a:cs typeface="Times New Roman" panose="02020603050405020304" pitchFamily="18" charset="0"/>
            </a:endParaRPr>
          </a:p>
        </p:txBody>
      </p:sp>
      <p:sp>
        <p:nvSpPr>
          <p:cNvPr id="66" name="iSľiḋè">
            <a:extLst>
              <a:ext uri="{FF2B5EF4-FFF2-40B4-BE49-F238E27FC236}">
                <a16:creationId xmlns:a16="http://schemas.microsoft.com/office/drawing/2014/main" id="{9530D31F-C4C1-B442-9A94-8C7854FD9B7C}"/>
              </a:ext>
            </a:extLst>
          </p:cNvPr>
          <p:cNvSpPr/>
          <p:nvPr/>
        </p:nvSpPr>
        <p:spPr>
          <a:xfrm>
            <a:off x="2434862" y="1343071"/>
            <a:ext cx="8726243" cy="1348428"/>
          </a:xfrm>
          <a:prstGeom prst="roundRect">
            <a:avLst>
              <a:gd name="adj" fmla="val 10000"/>
            </a:avLst>
          </a:prstGeom>
          <a:solidFill>
            <a:sysClr val="window" lastClr="FFFFFF"/>
          </a:solidFill>
          <a:ln w="12700" cap="flat" cmpd="sng" algn="ctr">
            <a:noFill/>
            <a:prstDash val="solid"/>
            <a:miter lim="800000"/>
          </a:ln>
          <a:effectLst>
            <a:glow rad="127000">
              <a:schemeClr val="tx2">
                <a:alpha val="41000"/>
              </a:schemeClr>
            </a:glow>
            <a:outerShdw blurRad="711200" dist="254000" dir="2700000" sx="102000" sy="102000" algn="tl"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n-US" sz="3200" i="1" dirty="0">
                <a:latin typeface="Times New Roman" panose="02020603050405020304" pitchFamily="18" charset="0"/>
                <a:cs typeface="Times New Roman" panose="02020603050405020304" pitchFamily="18" charset="0"/>
              </a:rPr>
              <a:t>L</a:t>
            </a:r>
            <a:r>
              <a:rPr lang="en-VN" sz="3200" i="1" dirty="0">
                <a:latin typeface="Times New Roman" panose="02020603050405020304" pitchFamily="18" charset="0"/>
                <a:cs typeface="Times New Roman" panose="02020603050405020304" pitchFamily="18" charset="0"/>
              </a:rPr>
              <a:t>à thời gian diễn ra các hoạt động điều tra, thường có giới hạn để mang lại những thách thức cho NV chính.</a:t>
            </a:r>
          </a:p>
        </p:txBody>
      </p:sp>
      <p:sp>
        <p:nvSpPr>
          <p:cNvPr id="67" name="iSľiḋè">
            <a:extLst>
              <a:ext uri="{FF2B5EF4-FFF2-40B4-BE49-F238E27FC236}">
                <a16:creationId xmlns:a16="http://schemas.microsoft.com/office/drawing/2014/main" id="{3A564537-0A4F-4947-B246-4692041D4057}"/>
              </a:ext>
            </a:extLst>
          </p:cNvPr>
          <p:cNvSpPr/>
          <p:nvPr/>
        </p:nvSpPr>
        <p:spPr>
          <a:xfrm>
            <a:off x="7671187" y="7331533"/>
            <a:ext cx="3364516" cy="1076720"/>
          </a:xfrm>
          <a:prstGeom prst="roundRect">
            <a:avLst>
              <a:gd name="adj" fmla="val 10000"/>
            </a:avLst>
          </a:prstGeom>
          <a:solidFill>
            <a:sysClr val="window" lastClr="FFFFFF"/>
          </a:solidFill>
          <a:ln w="12700" cap="flat" cmpd="sng" algn="ctr">
            <a:noFill/>
            <a:prstDash val="solid"/>
            <a:miter lim="800000"/>
          </a:ln>
          <a:effectLst>
            <a:glow rad="127000">
              <a:schemeClr val="tx2">
                <a:alpha val="41000"/>
              </a:schemeClr>
            </a:glow>
            <a:outerShdw blurRad="711200" dist="254000" dir="2700000" sx="102000" sy="102000" algn="tl"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lnSpc>
                <a:spcPct val="150000"/>
              </a:lnSpc>
            </a:pPr>
            <a:r>
              <a:rPr lang="en-US" sz="1200" dirty="0">
                <a:solidFill>
                  <a:srgbClr val="217360"/>
                </a:solidFill>
                <a:latin typeface="Times New Roman" panose="02020603050405020304" pitchFamily="18" charset="0"/>
                <a:cs typeface="Times New Roman" panose="02020603050405020304" pitchFamily="18" charset="0"/>
              </a:rPr>
              <a:t>……………………………..……………………………………..………………………………………..……………………………………………</a:t>
            </a:r>
            <a:endParaRPr lang="en-VN" sz="1200" i="1" dirty="0">
              <a:latin typeface="Times New Roman" panose="02020603050405020304" pitchFamily="18" charset="0"/>
              <a:cs typeface="Times New Roman" panose="02020603050405020304" pitchFamily="18" charset="0"/>
            </a:endParaRPr>
          </a:p>
        </p:txBody>
      </p:sp>
      <p:sp>
        <p:nvSpPr>
          <p:cNvPr id="68" name="iSľiḋè">
            <a:extLst>
              <a:ext uri="{FF2B5EF4-FFF2-40B4-BE49-F238E27FC236}">
                <a16:creationId xmlns:a16="http://schemas.microsoft.com/office/drawing/2014/main" id="{E9ADD9F5-147D-524B-B562-009D2BA91671}"/>
              </a:ext>
            </a:extLst>
          </p:cNvPr>
          <p:cNvSpPr/>
          <p:nvPr/>
        </p:nvSpPr>
        <p:spPr>
          <a:xfrm>
            <a:off x="4413742" y="7517947"/>
            <a:ext cx="3364516" cy="1076720"/>
          </a:xfrm>
          <a:prstGeom prst="roundRect">
            <a:avLst>
              <a:gd name="adj" fmla="val 10000"/>
            </a:avLst>
          </a:prstGeom>
          <a:solidFill>
            <a:sysClr val="window" lastClr="FFFFFF"/>
          </a:solidFill>
          <a:ln w="12700" cap="flat" cmpd="sng" algn="ctr">
            <a:noFill/>
            <a:prstDash val="solid"/>
            <a:miter lim="800000"/>
          </a:ln>
          <a:effectLst>
            <a:glow rad="127000">
              <a:schemeClr val="tx2">
                <a:alpha val="41000"/>
              </a:schemeClr>
            </a:glow>
            <a:outerShdw blurRad="711200" dist="254000" dir="2700000" sx="102000" sy="102000" algn="tl"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lnSpc>
                <a:spcPct val="150000"/>
              </a:lnSpc>
            </a:pPr>
            <a:r>
              <a:rPr lang="en-US" sz="1200" dirty="0">
                <a:solidFill>
                  <a:srgbClr val="217360"/>
                </a:solidFill>
                <a:latin typeface="Times New Roman" panose="02020603050405020304" pitchFamily="18" charset="0"/>
                <a:cs typeface="Times New Roman" panose="02020603050405020304" pitchFamily="18" charset="0"/>
              </a:rPr>
              <a:t>……………………………..……………………………………..………………………………………..……………………………………………</a:t>
            </a:r>
            <a:endParaRPr lang="en-VN" sz="1200" i="1" dirty="0">
              <a:latin typeface="Times New Roman" panose="02020603050405020304" pitchFamily="18" charset="0"/>
              <a:cs typeface="Times New Roman" panose="02020603050405020304" pitchFamily="18" charset="0"/>
            </a:endParaRPr>
          </a:p>
        </p:txBody>
      </p:sp>
      <p:sp>
        <p:nvSpPr>
          <p:cNvPr id="35" name="Google Shape;1807;p38">
            <a:extLst>
              <a:ext uri="{FF2B5EF4-FFF2-40B4-BE49-F238E27FC236}">
                <a16:creationId xmlns:a16="http://schemas.microsoft.com/office/drawing/2014/main" id="{CE6B9F98-01FF-D24E-8032-36EEEB2D4C10}"/>
              </a:ext>
            </a:extLst>
          </p:cNvPr>
          <p:cNvSpPr/>
          <p:nvPr/>
        </p:nvSpPr>
        <p:spPr>
          <a:xfrm flipH="1">
            <a:off x="2758428" y="881417"/>
            <a:ext cx="2962326" cy="473709"/>
          </a:xfrm>
          <a:prstGeom prst="roundRect">
            <a:avLst>
              <a:gd name="adj" fmla="val 50000"/>
            </a:avLst>
          </a:prstGeom>
          <a:solidFill>
            <a:schemeClr val="accent2"/>
          </a:solidFill>
          <a:ln>
            <a:noFill/>
          </a:ln>
        </p:spPr>
        <p:txBody>
          <a:bodyPr spcFirstLastPara="1" wrap="square" lIns="121900" tIns="121900" rIns="121900" bIns="121900" anchor="ctr" anchorCtr="0">
            <a:noAutofit/>
          </a:bodyPr>
          <a:lstStyle/>
          <a:p>
            <a:pPr algn="ctr" defTabSz="1219231">
              <a:buClr>
                <a:srgbClr val="000000"/>
              </a:buClr>
              <a:defRPr/>
            </a:pPr>
            <a:r>
              <a:rPr lang="vi-VN" sz="3200" b="1" kern="0" dirty="0" smtClean="0">
                <a:solidFill>
                  <a:schemeClr val="bg1"/>
                </a:solidFill>
                <a:latin typeface="Courier New" panose="02070309020205020404" pitchFamily="49" charset="0"/>
                <a:ea typeface="Freeform" panose="02020500000000000000" pitchFamily="18" charset="77"/>
                <a:cs typeface="Courier New" panose="02070309020205020404" pitchFamily="49" charset="0"/>
                <a:sym typeface="+mn-lt"/>
              </a:rPr>
              <a:t>Thời gian</a:t>
            </a:r>
            <a:endParaRPr sz="3200" b="1" kern="0" dirty="0">
              <a:solidFill>
                <a:schemeClr val="bg1"/>
              </a:solidFill>
              <a:latin typeface="Courier New" panose="02070309020205020404" pitchFamily="49" charset="0"/>
              <a:ea typeface="Freeform" panose="02020500000000000000" pitchFamily="18" charset="77"/>
              <a:cs typeface="Courier New" panose="02070309020205020404" pitchFamily="49" charset="0"/>
              <a:sym typeface="+mn-lt"/>
            </a:endParaRPr>
          </a:p>
        </p:txBody>
      </p:sp>
      <p:sp>
        <p:nvSpPr>
          <p:cNvPr id="38" name="Google Shape;1812;p38">
            <a:extLst>
              <a:ext uri="{FF2B5EF4-FFF2-40B4-BE49-F238E27FC236}">
                <a16:creationId xmlns:a16="http://schemas.microsoft.com/office/drawing/2014/main" id="{3F2BC7ED-33D9-0D49-855B-31F45E0B4E64}"/>
              </a:ext>
            </a:extLst>
          </p:cNvPr>
          <p:cNvSpPr/>
          <p:nvPr/>
        </p:nvSpPr>
        <p:spPr>
          <a:xfrm flipH="1">
            <a:off x="7601452" y="6990207"/>
            <a:ext cx="2110074" cy="473709"/>
          </a:xfrm>
          <a:prstGeom prst="roundRect">
            <a:avLst>
              <a:gd name="adj" fmla="val 50000"/>
            </a:avLst>
          </a:prstGeom>
          <a:solidFill>
            <a:schemeClr val="accent1"/>
          </a:solidFill>
          <a:ln>
            <a:noFill/>
          </a:ln>
        </p:spPr>
        <p:txBody>
          <a:bodyPr spcFirstLastPara="1" wrap="square" lIns="121900" tIns="121900" rIns="121900" bIns="121900" anchor="ctr" anchorCtr="0">
            <a:noAutofit/>
          </a:bodyPr>
          <a:lstStyle/>
          <a:p>
            <a:pPr algn="ctr" defTabSz="1219231">
              <a:buClr>
                <a:srgbClr val="000000"/>
              </a:buClr>
              <a:defRPr/>
            </a:pPr>
            <a:r>
              <a:rPr lang="vi-VN" sz="2800" kern="0" dirty="0">
                <a:solidFill>
                  <a:srgbClr val="FFFFFF"/>
                </a:solidFill>
                <a:latin typeface="Freeform" panose="02020500000000000000" pitchFamily="18" charset="77"/>
                <a:ea typeface="Freeform" panose="02020500000000000000" pitchFamily="18" charset="77"/>
                <a:cs typeface="Freeform" panose="02020500000000000000" pitchFamily="18" charset="77"/>
                <a:sym typeface="+mn-lt"/>
              </a:rPr>
              <a:t>Chi tiết</a:t>
            </a:r>
            <a:endParaRPr sz="2800" kern="0" dirty="0">
              <a:solidFill>
                <a:srgbClr val="FFFFFF"/>
              </a:solidFill>
              <a:latin typeface="Freeform" panose="02020500000000000000" pitchFamily="18" charset="77"/>
              <a:ea typeface="Freeform" panose="02020500000000000000" pitchFamily="18" charset="77"/>
              <a:cs typeface="Freeform" panose="02020500000000000000" pitchFamily="18" charset="77"/>
              <a:sym typeface="+mn-lt"/>
            </a:endParaRPr>
          </a:p>
        </p:txBody>
      </p:sp>
      <p:sp>
        <p:nvSpPr>
          <p:cNvPr id="41" name="Google Shape;1817;p38">
            <a:extLst>
              <a:ext uri="{FF2B5EF4-FFF2-40B4-BE49-F238E27FC236}">
                <a16:creationId xmlns:a16="http://schemas.microsoft.com/office/drawing/2014/main" id="{657B9A61-432D-FA42-AEDF-784B0789C19D}"/>
              </a:ext>
            </a:extLst>
          </p:cNvPr>
          <p:cNvSpPr/>
          <p:nvPr/>
        </p:nvSpPr>
        <p:spPr>
          <a:xfrm flipH="1">
            <a:off x="4370405" y="7079198"/>
            <a:ext cx="3451189" cy="473709"/>
          </a:xfrm>
          <a:prstGeom prst="roundRect">
            <a:avLst>
              <a:gd name="adj" fmla="val 50000"/>
            </a:avLst>
          </a:prstGeom>
          <a:solidFill>
            <a:schemeClr val="bg2">
              <a:lumMod val="75000"/>
            </a:schemeClr>
          </a:solidFill>
          <a:ln>
            <a:noFill/>
          </a:ln>
        </p:spPr>
        <p:txBody>
          <a:bodyPr spcFirstLastPara="1" wrap="square" lIns="121900" tIns="121900" rIns="121900" bIns="121900" anchor="ctr" anchorCtr="0">
            <a:noAutofit/>
          </a:bodyPr>
          <a:lstStyle/>
          <a:p>
            <a:pPr algn="ctr" defTabSz="1219231">
              <a:buClr>
                <a:srgbClr val="000000"/>
              </a:buClr>
              <a:defRPr/>
            </a:pPr>
            <a:r>
              <a:rPr lang="vi-VN" sz="2800" kern="0" dirty="0">
                <a:solidFill>
                  <a:srgbClr val="FFFFFF"/>
                </a:solidFill>
                <a:latin typeface="Freeform" panose="02020500000000000000" pitchFamily="18" charset="77"/>
                <a:ea typeface="Freeform" panose="02020500000000000000" pitchFamily="18" charset="77"/>
                <a:cs typeface="Freeform" panose="02020500000000000000" pitchFamily="18" charset="77"/>
                <a:sym typeface="+mn-lt"/>
              </a:rPr>
              <a:t>Lời người kể chuyện</a:t>
            </a:r>
            <a:endParaRPr sz="2800" kern="0" dirty="0">
              <a:solidFill>
                <a:srgbClr val="FFFFFF"/>
              </a:solidFill>
              <a:latin typeface="Freeform" panose="02020500000000000000" pitchFamily="18" charset="77"/>
              <a:ea typeface="Freeform" panose="02020500000000000000" pitchFamily="18" charset="77"/>
              <a:cs typeface="Freeform" panose="02020500000000000000" pitchFamily="18" charset="77"/>
              <a:sym typeface="+mn-lt"/>
            </a:endParaRPr>
          </a:p>
        </p:txBody>
      </p:sp>
      <p:sp>
        <p:nvSpPr>
          <p:cNvPr id="56" name="Google Shape;1837;p38">
            <a:extLst>
              <a:ext uri="{FF2B5EF4-FFF2-40B4-BE49-F238E27FC236}">
                <a16:creationId xmlns:a16="http://schemas.microsoft.com/office/drawing/2014/main" id="{A28A8F2C-8766-434C-A976-0A6308519B3D}"/>
              </a:ext>
            </a:extLst>
          </p:cNvPr>
          <p:cNvSpPr/>
          <p:nvPr/>
        </p:nvSpPr>
        <p:spPr>
          <a:xfrm>
            <a:off x="612220" y="6985056"/>
            <a:ext cx="2110074" cy="473709"/>
          </a:xfrm>
          <a:prstGeom prst="roundRect">
            <a:avLst>
              <a:gd name="adj" fmla="val 50000"/>
            </a:avLst>
          </a:prstGeom>
          <a:solidFill>
            <a:schemeClr val="dk2"/>
          </a:solidFill>
          <a:ln>
            <a:noFill/>
          </a:ln>
        </p:spPr>
        <p:txBody>
          <a:bodyPr spcFirstLastPara="1" wrap="square" lIns="121900" tIns="121900" rIns="121900" bIns="121900" anchor="ctr" anchorCtr="0">
            <a:noAutofit/>
          </a:bodyPr>
          <a:lstStyle/>
          <a:p>
            <a:pPr algn="ctr" defTabSz="1219231">
              <a:buClr>
                <a:srgbClr val="000000"/>
              </a:buClr>
              <a:defRPr/>
            </a:pPr>
            <a:r>
              <a:rPr lang="vi-VN" sz="2800" kern="0" dirty="0">
                <a:solidFill>
                  <a:srgbClr val="FFFFFF"/>
                </a:solidFill>
                <a:latin typeface="Freeform" panose="02020500000000000000" pitchFamily="18" charset="77"/>
                <a:ea typeface="Freeform" panose="02020500000000000000" pitchFamily="18" charset="77"/>
                <a:cs typeface="Freeform" panose="02020500000000000000" pitchFamily="18" charset="77"/>
                <a:sym typeface="+mn-lt"/>
              </a:rPr>
              <a:t>Thời gian</a:t>
            </a:r>
            <a:endParaRPr sz="2800" kern="0" dirty="0">
              <a:solidFill>
                <a:srgbClr val="FFFFFF"/>
              </a:solidFill>
              <a:latin typeface="Freeform" panose="02020500000000000000" pitchFamily="18" charset="77"/>
              <a:ea typeface="Freeform" panose="02020500000000000000" pitchFamily="18" charset="77"/>
              <a:cs typeface="Freeform" panose="02020500000000000000" pitchFamily="18" charset="77"/>
              <a:sym typeface="+mn-lt"/>
            </a:endParaRPr>
          </a:p>
        </p:txBody>
      </p:sp>
      <p:sp>
        <p:nvSpPr>
          <p:cNvPr id="59" name="Google Shape;1843;p38">
            <a:extLst>
              <a:ext uri="{FF2B5EF4-FFF2-40B4-BE49-F238E27FC236}">
                <a16:creationId xmlns:a16="http://schemas.microsoft.com/office/drawing/2014/main" id="{7CDA178C-198A-FD4D-B0A5-AFA835C60350}"/>
              </a:ext>
            </a:extLst>
          </p:cNvPr>
          <p:cNvSpPr/>
          <p:nvPr/>
        </p:nvSpPr>
        <p:spPr>
          <a:xfrm>
            <a:off x="2722294" y="2933146"/>
            <a:ext cx="5099300" cy="613259"/>
          </a:xfrm>
          <a:prstGeom prst="roundRect">
            <a:avLst>
              <a:gd name="adj" fmla="val 50000"/>
            </a:avLst>
          </a:prstGeom>
          <a:solidFill>
            <a:schemeClr val="accent4">
              <a:lumMod val="75000"/>
            </a:schemeClr>
          </a:solidFill>
          <a:ln>
            <a:noFill/>
          </a:ln>
        </p:spPr>
        <p:txBody>
          <a:bodyPr spcFirstLastPara="1" wrap="square" lIns="121900" tIns="121900" rIns="121900" bIns="121900" anchor="ctr" anchorCtr="0">
            <a:noAutofit/>
          </a:bodyPr>
          <a:lstStyle/>
          <a:p>
            <a:pPr algn="ctr" defTabSz="1219231">
              <a:buClr>
                <a:srgbClr val="000000"/>
              </a:buClr>
              <a:defRPr/>
            </a:pPr>
            <a:r>
              <a:rPr lang="vi-VN" sz="3200" b="1" kern="0" dirty="0">
                <a:solidFill>
                  <a:srgbClr val="FFFFFF"/>
                </a:solidFill>
                <a:latin typeface="Courier New" panose="02070309020205020404" pitchFamily="49" charset="0"/>
                <a:ea typeface="Freeform" panose="02020500000000000000" pitchFamily="18" charset="77"/>
                <a:cs typeface="Courier New" panose="02070309020205020404" pitchFamily="49" charset="0"/>
                <a:sym typeface="+mn-lt"/>
              </a:rPr>
              <a:t>Cốt </a:t>
            </a:r>
            <a:r>
              <a:rPr lang="vi-VN" sz="3200" b="1" kern="0" dirty="0" smtClean="0">
                <a:solidFill>
                  <a:srgbClr val="FFFFFF"/>
                </a:solidFill>
                <a:latin typeface="Courier New" panose="02070309020205020404" pitchFamily="49" charset="0"/>
                <a:ea typeface="Freeform" panose="02020500000000000000" pitchFamily="18" charset="77"/>
                <a:cs typeface="Courier New" panose="02070309020205020404" pitchFamily="49" charset="0"/>
                <a:sym typeface="+mn-lt"/>
              </a:rPr>
              <a:t>truyện, sự kiện</a:t>
            </a:r>
            <a:endParaRPr sz="3200" b="1" kern="0" dirty="0">
              <a:solidFill>
                <a:srgbClr val="FFFFFF"/>
              </a:solidFill>
              <a:latin typeface="Courier New" panose="02070309020205020404" pitchFamily="49" charset="0"/>
              <a:ea typeface="Freeform" panose="02020500000000000000" pitchFamily="18" charset="77"/>
              <a:cs typeface="Courier New" panose="02070309020205020404" pitchFamily="49" charset="0"/>
              <a:sym typeface="+mn-lt"/>
            </a:endParaRPr>
          </a:p>
        </p:txBody>
      </p:sp>
      <p:sp>
        <p:nvSpPr>
          <p:cNvPr id="62" name="Google Shape;1837;p38">
            <a:extLst>
              <a:ext uri="{FF2B5EF4-FFF2-40B4-BE49-F238E27FC236}">
                <a16:creationId xmlns:a16="http://schemas.microsoft.com/office/drawing/2014/main" id="{66C7E7F8-4F3E-8641-A6CE-F343BF86A5B2}"/>
              </a:ext>
            </a:extLst>
          </p:cNvPr>
          <p:cNvSpPr/>
          <p:nvPr/>
        </p:nvSpPr>
        <p:spPr>
          <a:xfrm>
            <a:off x="2726528" y="4757842"/>
            <a:ext cx="2762169" cy="473709"/>
          </a:xfrm>
          <a:prstGeom prst="roundRect">
            <a:avLst>
              <a:gd name="adj" fmla="val 50000"/>
            </a:avLst>
          </a:prstGeom>
          <a:solidFill>
            <a:schemeClr val="accent3">
              <a:lumMod val="75000"/>
            </a:schemeClr>
          </a:solidFill>
          <a:ln>
            <a:noFill/>
          </a:ln>
        </p:spPr>
        <p:txBody>
          <a:bodyPr spcFirstLastPara="1" wrap="square" lIns="121900" tIns="121900" rIns="121900" bIns="121900" anchor="ctr" anchorCtr="0">
            <a:noAutofit/>
          </a:bodyPr>
          <a:lstStyle/>
          <a:p>
            <a:pPr algn="ctr" defTabSz="1219231">
              <a:buClr>
                <a:srgbClr val="000000"/>
              </a:buClr>
              <a:defRPr/>
            </a:pPr>
            <a:r>
              <a:rPr lang="vi-VN" sz="3200" b="1" kern="0" dirty="0">
                <a:solidFill>
                  <a:srgbClr val="FFFFFF"/>
                </a:solidFill>
                <a:latin typeface="Courier New" panose="02070309020205020404" pitchFamily="49" charset="0"/>
                <a:ea typeface="Freeform" panose="02020500000000000000" pitchFamily="18" charset="77"/>
                <a:cs typeface="Courier New" panose="02070309020205020404" pitchFamily="49" charset="0"/>
                <a:sym typeface="+mn-lt"/>
              </a:rPr>
              <a:t>Chi tiết</a:t>
            </a:r>
            <a:endParaRPr sz="3200" b="1" kern="0" dirty="0">
              <a:solidFill>
                <a:srgbClr val="FFFFFF"/>
              </a:solidFill>
              <a:latin typeface="Courier New" panose="02070309020205020404" pitchFamily="49" charset="0"/>
              <a:ea typeface="Freeform" panose="02020500000000000000" pitchFamily="18" charset="77"/>
              <a:cs typeface="Courier New" panose="02070309020205020404" pitchFamily="49" charset="0"/>
              <a:sym typeface="+mn-lt"/>
            </a:endParaRPr>
          </a:p>
        </p:txBody>
      </p:sp>
      <p:sp>
        <p:nvSpPr>
          <p:cNvPr id="31" name="Google Shape;155;p29">
            <a:extLst>
              <a:ext uri="{FF2B5EF4-FFF2-40B4-BE49-F238E27FC236}">
                <a16:creationId xmlns:a16="http://schemas.microsoft.com/office/drawing/2014/main" id="{87253F41-623A-8949-B366-6089ECB33657}"/>
              </a:ext>
            </a:extLst>
          </p:cNvPr>
          <p:cNvSpPr txBox="1">
            <a:spLocks/>
          </p:cNvSpPr>
          <p:nvPr/>
        </p:nvSpPr>
        <p:spPr>
          <a:xfrm>
            <a:off x="1764654" y="210325"/>
            <a:ext cx="9652645" cy="42944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accent2"/>
              </a:buClr>
              <a:buSzPts val="2800"/>
              <a:buFont typeface="Manrope"/>
              <a:buNone/>
              <a:defRPr sz="1700" b="0" i="0" u="none" strike="noStrike" cap="none">
                <a:solidFill>
                  <a:schemeClr val="accent2"/>
                </a:solidFill>
                <a:latin typeface="Manrope"/>
                <a:ea typeface="Manrope"/>
                <a:cs typeface="Manrope"/>
                <a:sym typeface="Manrope"/>
              </a:defRPr>
            </a:lvl1pPr>
            <a:lvl2pPr marL="914400" marR="0" lvl="1"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2pPr>
            <a:lvl3pPr marL="1371600" marR="0" lvl="2"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3pPr>
            <a:lvl4pPr marL="1828800" marR="0" lvl="3"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4pPr>
            <a:lvl5pPr marL="2286000" marR="0" lvl="4"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5pPr>
            <a:lvl6pPr marL="2743200" marR="0" lvl="5"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6pPr>
            <a:lvl7pPr marL="3200400" marR="0" lvl="6"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7pPr>
            <a:lvl8pPr marL="3657600" marR="0" lvl="7"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8pPr>
            <a:lvl9pPr marL="4114800" marR="0" lvl="8"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9pPr>
          </a:lstStyle>
          <a:p>
            <a:pPr marL="0" indent="0"/>
            <a:r>
              <a:rPr lang="en-US" sz="4000" b="1" dirty="0" err="1">
                <a:solidFill>
                  <a:srgbClr val="FF0000"/>
                </a:solidFill>
                <a:effectLst>
                  <a:glow rad="228600">
                    <a:schemeClr val="bg1">
                      <a:alpha val="40000"/>
                    </a:schemeClr>
                  </a:glow>
                  <a:outerShdw blurRad="38100" dist="38100" dir="2700000" algn="tl">
                    <a:srgbClr val="000000">
                      <a:alpha val="43137"/>
                    </a:srgbClr>
                  </a:outerShdw>
                </a:effectLst>
                <a:latin typeface="SVN-Cookies" panose="02040603050506020204" pitchFamily="18" charset="0"/>
              </a:rPr>
              <a:t>Đặc</a:t>
            </a:r>
            <a:r>
              <a:rPr lang="en-US" sz="4000" b="1" dirty="0">
                <a:solidFill>
                  <a:srgbClr val="FF0000"/>
                </a:solidFill>
                <a:effectLst>
                  <a:glow rad="228600">
                    <a:schemeClr val="bg1">
                      <a:alpha val="40000"/>
                    </a:schemeClr>
                  </a:glow>
                  <a:outerShdw blurRad="38100" dist="38100" dir="2700000" algn="tl">
                    <a:srgbClr val="000000">
                      <a:alpha val="43137"/>
                    </a:srgbClr>
                  </a:outerShdw>
                </a:effectLst>
                <a:latin typeface="SVN-Cookies" panose="02040603050506020204" pitchFamily="18" charset="0"/>
              </a:rPr>
              <a:t> </a:t>
            </a:r>
            <a:r>
              <a:rPr lang="en-US" sz="4000" b="1" dirty="0" err="1">
                <a:solidFill>
                  <a:srgbClr val="FF0000"/>
                </a:solidFill>
                <a:effectLst>
                  <a:glow rad="228600">
                    <a:schemeClr val="bg1">
                      <a:alpha val="40000"/>
                    </a:schemeClr>
                  </a:glow>
                  <a:outerShdw blurRad="38100" dist="38100" dir="2700000" algn="tl">
                    <a:srgbClr val="000000">
                      <a:alpha val="43137"/>
                    </a:srgbClr>
                  </a:outerShdw>
                </a:effectLst>
                <a:latin typeface="SVN-Cookies" panose="02040603050506020204" pitchFamily="18" charset="0"/>
              </a:rPr>
              <a:t>điểm</a:t>
            </a:r>
            <a:r>
              <a:rPr lang="en-US" sz="4000" b="1" dirty="0">
                <a:solidFill>
                  <a:srgbClr val="FF0000"/>
                </a:solidFill>
                <a:effectLst>
                  <a:glow rad="228600">
                    <a:schemeClr val="bg1">
                      <a:alpha val="40000"/>
                    </a:schemeClr>
                  </a:glow>
                  <a:outerShdw blurRad="38100" dist="38100" dir="2700000" algn="tl">
                    <a:srgbClr val="000000">
                      <a:alpha val="43137"/>
                    </a:srgbClr>
                  </a:outerShdw>
                </a:effectLst>
                <a:latin typeface="SVN-Cookies" panose="02040603050506020204" pitchFamily="18" charset="0"/>
              </a:rPr>
              <a:t> </a:t>
            </a:r>
            <a:r>
              <a:rPr lang="en-US" sz="4000" b="1" dirty="0" err="1">
                <a:solidFill>
                  <a:srgbClr val="FF0000"/>
                </a:solidFill>
                <a:effectLst>
                  <a:glow rad="228600">
                    <a:schemeClr val="bg1">
                      <a:alpha val="40000"/>
                    </a:schemeClr>
                  </a:glow>
                  <a:outerShdw blurRad="38100" dist="38100" dir="2700000" algn="tl">
                    <a:srgbClr val="000000">
                      <a:alpha val="43137"/>
                    </a:srgbClr>
                  </a:outerShdw>
                </a:effectLst>
                <a:latin typeface="SVN-Cookies" panose="02040603050506020204" pitchFamily="18" charset="0"/>
              </a:rPr>
              <a:t>thể</a:t>
            </a:r>
            <a:r>
              <a:rPr lang="en-US" sz="4000" b="1" dirty="0">
                <a:solidFill>
                  <a:srgbClr val="FF0000"/>
                </a:solidFill>
                <a:effectLst>
                  <a:glow rad="228600">
                    <a:schemeClr val="bg1">
                      <a:alpha val="40000"/>
                    </a:schemeClr>
                  </a:glow>
                  <a:outerShdw blurRad="38100" dist="38100" dir="2700000" algn="tl">
                    <a:srgbClr val="000000">
                      <a:alpha val="43137"/>
                    </a:srgbClr>
                  </a:outerShdw>
                </a:effectLst>
                <a:latin typeface="SVN-Cookies" panose="02040603050506020204" pitchFamily="18" charset="0"/>
              </a:rPr>
              <a:t> </a:t>
            </a:r>
            <a:r>
              <a:rPr lang="en-US" sz="4000" b="1" dirty="0" err="1">
                <a:solidFill>
                  <a:srgbClr val="FF0000"/>
                </a:solidFill>
                <a:effectLst>
                  <a:glow rad="228600">
                    <a:schemeClr val="bg1">
                      <a:alpha val="40000"/>
                    </a:schemeClr>
                  </a:glow>
                  <a:outerShdw blurRad="38100" dist="38100" dir="2700000" algn="tl">
                    <a:srgbClr val="000000">
                      <a:alpha val="43137"/>
                    </a:srgbClr>
                  </a:outerShdw>
                </a:effectLst>
                <a:latin typeface="SVN-Cookies" panose="02040603050506020204" pitchFamily="18" charset="0"/>
              </a:rPr>
              <a:t>loại</a:t>
            </a:r>
            <a:r>
              <a:rPr lang="en-US" sz="4000" b="1" dirty="0">
                <a:solidFill>
                  <a:srgbClr val="FF0000"/>
                </a:solidFill>
                <a:effectLst>
                  <a:glow rad="228600">
                    <a:schemeClr val="bg1">
                      <a:alpha val="40000"/>
                    </a:schemeClr>
                  </a:glow>
                  <a:outerShdw blurRad="38100" dist="38100" dir="2700000" algn="tl">
                    <a:srgbClr val="000000">
                      <a:alpha val="43137"/>
                    </a:srgbClr>
                  </a:outerShdw>
                </a:effectLst>
                <a:latin typeface="SVN-Cookies" panose="02040603050506020204" pitchFamily="18" charset="0"/>
              </a:rPr>
              <a:t>: </a:t>
            </a:r>
            <a:r>
              <a:rPr lang="en-US" sz="4000" b="1" dirty="0" err="1">
                <a:solidFill>
                  <a:srgbClr val="FF0000"/>
                </a:solidFill>
                <a:effectLst>
                  <a:glow rad="228600">
                    <a:schemeClr val="bg1">
                      <a:alpha val="40000"/>
                    </a:schemeClr>
                  </a:glow>
                  <a:outerShdw blurRad="38100" dist="38100" dir="2700000" algn="tl">
                    <a:srgbClr val="000000">
                      <a:alpha val="43137"/>
                    </a:srgbClr>
                  </a:outerShdw>
                </a:effectLst>
                <a:latin typeface="SVN-Cookies" panose="02040603050506020204" pitchFamily="18" charset="0"/>
              </a:rPr>
              <a:t>Truyện</a:t>
            </a:r>
            <a:r>
              <a:rPr lang="en-US" sz="4000" b="1" dirty="0">
                <a:solidFill>
                  <a:srgbClr val="FF0000"/>
                </a:solidFill>
                <a:effectLst>
                  <a:glow rad="228600">
                    <a:schemeClr val="bg1">
                      <a:alpha val="40000"/>
                    </a:schemeClr>
                  </a:glow>
                  <a:outerShdw blurRad="38100" dist="38100" dir="2700000" algn="tl">
                    <a:srgbClr val="000000">
                      <a:alpha val="43137"/>
                    </a:srgbClr>
                  </a:outerShdw>
                </a:effectLst>
                <a:latin typeface="SVN-Cookies" panose="02040603050506020204" pitchFamily="18" charset="0"/>
              </a:rPr>
              <a:t> </a:t>
            </a:r>
            <a:r>
              <a:rPr lang="en-US" sz="4000" b="1" dirty="0" err="1">
                <a:solidFill>
                  <a:srgbClr val="FF0000"/>
                </a:solidFill>
                <a:effectLst>
                  <a:glow rad="228600">
                    <a:schemeClr val="bg1">
                      <a:alpha val="40000"/>
                    </a:schemeClr>
                  </a:glow>
                  <a:outerShdw blurRad="38100" dist="38100" dir="2700000" algn="tl">
                    <a:srgbClr val="000000">
                      <a:alpha val="43137"/>
                    </a:srgbClr>
                  </a:outerShdw>
                </a:effectLst>
                <a:latin typeface="SVN-Cookies" panose="02040603050506020204" pitchFamily="18" charset="0"/>
              </a:rPr>
              <a:t>trinh</a:t>
            </a:r>
            <a:r>
              <a:rPr lang="en-US" sz="4000" b="1" dirty="0">
                <a:solidFill>
                  <a:srgbClr val="FF0000"/>
                </a:solidFill>
                <a:effectLst>
                  <a:glow rad="228600">
                    <a:schemeClr val="bg1">
                      <a:alpha val="40000"/>
                    </a:schemeClr>
                  </a:glow>
                  <a:outerShdw blurRad="38100" dist="38100" dir="2700000" algn="tl">
                    <a:srgbClr val="000000">
                      <a:alpha val="43137"/>
                    </a:srgbClr>
                  </a:outerShdw>
                </a:effectLst>
                <a:latin typeface="SVN-Cookies" panose="02040603050506020204" pitchFamily="18" charset="0"/>
              </a:rPr>
              <a:t> </a:t>
            </a:r>
            <a:r>
              <a:rPr lang="en-US" sz="4000" b="1" dirty="0" err="1">
                <a:solidFill>
                  <a:srgbClr val="FF0000"/>
                </a:solidFill>
                <a:effectLst>
                  <a:glow rad="228600">
                    <a:schemeClr val="bg1">
                      <a:alpha val="40000"/>
                    </a:schemeClr>
                  </a:glow>
                  <a:outerShdw blurRad="38100" dist="38100" dir="2700000" algn="tl">
                    <a:srgbClr val="000000">
                      <a:alpha val="43137"/>
                    </a:srgbClr>
                  </a:outerShdw>
                </a:effectLst>
                <a:latin typeface="SVN-Cookies" panose="02040603050506020204" pitchFamily="18" charset="0"/>
              </a:rPr>
              <a:t>thám</a:t>
            </a:r>
            <a:endParaRPr lang="en-US" sz="4000" b="1" dirty="0">
              <a:solidFill>
                <a:srgbClr val="FF0000"/>
              </a:solidFill>
              <a:effectLst>
                <a:glow rad="228600">
                  <a:schemeClr val="bg1">
                    <a:alpha val="40000"/>
                  </a:schemeClr>
                </a:glow>
                <a:outerShdw blurRad="38100" dist="38100" dir="2700000" algn="tl">
                  <a:srgbClr val="000000">
                    <a:alpha val="43137"/>
                  </a:srgbClr>
                </a:outerShdw>
              </a:effectLst>
              <a:latin typeface="SVN-Cookies" panose="02040603050506020204" pitchFamily="18" charset="0"/>
            </a:endParaRPr>
          </a:p>
        </p:txBody>
      </p:sp>
      <p:pic>
        <p:nvPicPr>
          <p:cNvPr id="43" name="Picture 20">
            <a:extLst>
              <a:ext uri="{FF2B5EF4-FFF2-40B4-BE49-F238E27FC236}">
                <a16:creationId xmlns:a16="http://schemas.microsoft.com/office/drawing/2014/main" id="{15126830-1C0A-8D44-9CE3-E59615F60922}"/>
              </a:ext>
            </a:extLst>
          </p:cNvPr>
          <p:cNvPicPr>
            <a:picLocks noChangeAspect="1"/>
          </p:cNvPicPr>
          <p:nvPr/>
        </p:nvPicPr>
        <p:blipFill>
          <a:blip r:embed="rId2"/>
          <a:srcRect/>
          <a:stretch>
            <a:fillRect/>
          </a:stretch>
        </p:blipFill>
        <p:spPr>
          <a:xfrm>
            <a:off x="381354" y="127744"/>
            <a:ext cx="1229929" cy="1074209"/>
          </a:xfrm>
          <a:prstGeom prst="rect">
            <a:avLst/>
          </a:prstGeom>
        </p:spPr>
      </p:pic>
      <p:sp>
        <p:nvSpPr>
          <p:cNvPr id="44" name="Freeform 4">
            <a:extLst>
              <a:ext uri="{FF2B5EF4-FFF2-40B4-BE49-F238E27FC236}">
                <a16:creationId xmlns:a16="http://schemas.microsoft.com/office/drawing/2014/main" id="{219E3D7D-1FE3-8E40-A576-90641076B30F}"/>
              </a:ext>
            </a:extLst>
          </p:cNvPr>
          <p:cNvSpPr/>
          <p:nvPr/>
        </p:nvSpPr>
        <p:spPr>
          <a:xfrm>
            <a:off x="34301" y="994324"/>
            <a:ext cx="2275317" cy="2503519"/>
          </a:xfrm>
          <a:custGeom>
            <a:avLst/>
            <a:gdLst/>
            <a:ahLst/>
            <a:cxnLst/>
            <a:rect l="l" t="t" r="r" b="b"/>
            <a:pathLst>
              <a:path w="4126680" h="3755279">
                <a:moveTo>
                  <a:pt x="0" y="0"/>
                </a:moveTo>
                <a:lnTo>
                  <a:pt x="4126680" y="0"/>
                </a:lnTo>
                <a:lnTo>
                  <a:pt x="4126680" y="3755279"/>
                </a:lnTo>
                <a:lnTo>
                  <a:pt x="0" y="3755279"/>
                </a:lnTo>
                <a:lnTo>
                  <a:pt x="0" y="0"/>
                </a:lnTo>
                <a:close/>
              </a:path>
            </a:pathLst>
          </a:custGeom>
          <a:blipFill>
            <a:blip r:embed="rId3"/>
            <a:stretch>
              <a:fillRect/>
            </a:stretch>
          </a:blipFill>
        </p:spPr>
      </p:sp>
    </p:spTree>
    <p:extLst>
      <p:ext uri="{BB962C8B-B14F-4D97-AF65-F5344CB8AC3E}">
        <p14:creationId xmlns:p14="http://schemas.microsoft.com/office/powerpoint/2010/main" val="67833665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50A1341-AD95-401D-A55A-73F92E8C5FC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rot="16200000">
            <a:off x="2667001" y="-2667000"/>
            <a:ext cx="6858000" cy="12192000"/>
          </a:xfrm>
          <a:prstGeom prst="rect">
            <a:avLst/>
          </a:prstGeom>
        </p:spPr>
      </p:pic>
      <p:sp>
        <p:nvSpPr>
          <p:cNvPr id="5" name="矩形: 圆角 4">
            <a:extLst>
              <a:ext uri="{FF2B5EF4-FFF2-40B4-BE49-F238E27FC236}">
                <a16:creationId xmlns:a16="http://schemas.microsoft.com/office/drawing/2014/main" id="{A8006540-FE0B-40B9-9637-91A10F18C8E2}"/>
              </a:ext>
            </a:extLst>
          </p:cNvPr>
          <p:cNvSpPr/>
          <p:nvPr/>
        </p:nvSpPr>
        <p:spPr>
          <a:xfrm>
            <a:off x="828674" y="381000"/>
            <a:ext cx="10467975" cy="6186052"/>
          </a:xfrm>
          <a:prstGeom prst="roundRect">
            <a:avLst>
              <a:gd name="adj" fmla="val 10247"/>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矩形 6">
            <a:extLst>
              <a:ext uri="{FF2B5EF4-FFF2-40B4-BE49-F238E27FC236}">
                <a16:creationId xmlns:a16="http://schemas.microsoft.com/office/drawing/2014/main" id="{0BABDED0-8CAA-4587-A6A9-04524D68BDCF}"/>
              </a:ext>
            </a:extLst>
          </p:cNvPr>
          <p:cNvSpPr/>
          <p:nvPr/>
        </p:nvSpPr>
        <p:spPr>
          <a:xfrm>
            <a:off x="202583" y="6543682"/>
            <a:ext cx="683986" cy="314318"/>
          </a:xfrm>
          <a:prstGeom prst="rect">
            <a:avLst/>
          </a:prstGeom>
          <a:solidFill>
            <a:srgbClr val="FDF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8" name="图片 7">
            <a:extLst>
              <a:ext uri="{FF2B5EF4-FFF2-40B4-BE49-F238E27FC236}">
                <a16:creationId xmlns:a16="http://schemas.microsoft.com/office/drawing/2014/main" id="{7353F5D4-EC75-4E38-960F-2749E7DB85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59408" y="6431215"/>
            <a:ext cx="627808" cy="284524"/>
          </a:xfrm>
          <a:prstGeom prst="rect">
            <a:avLst/>
          </a:prstGeom>
        </p:spPr>
      </p:pic>
      <p:pic>
        <p:nvPicPr>
          <p:cNvPr id="9" name="图片 8">
            <a:extLst>
              <a:ext uri="{FF2B5EF4-FFF2-40B4-BE49-F238E27FC236}">
                <a16:creationId xmlns:a16="http://schemas.microsoft.com/office/drawing/2014/main" id="{43C2192A-7B29-4CD6-A38F-DCD3971FBD8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21" y="3295295"/>
            <a:ext cx="409246" cy="1343018"/>
          </a:xfrm>
          <a:prstGeom prst="rect">
            <a:avLst/>
          </a:prstGeom>
        </p:spPr>
      </p:pic>
      <p:sp>
        <p:nvSpPr>
          <p:cNvPr id="10" name="标题 1">
            <a:extLst>
              <a:ext uri="{FF2B5EF4-FFF2-40B4-BE49-F238E27FC236}">
                <a16:creationId xmlns:a16="http://schemas.microsoft.com/office/drawing/2014/main" id="{91E4D30C-1F95-4748-A743-CF1A2133EBE2}"/>
              </a:ext>
            </a:extLst>
          </p:cNvPr>
          <p:cNvSpPr txBox="1">
            <a:spLocks/>
          </p:cNvSpPr>
          <p:nvPr/>
        </p:nvSpPr>
        <p:spPr>
          <a:xfrm rot="5400000">
            <a:off x="10280264" y="1279272"/>
            <a:ext cx="2972594" cy="674688"/>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800" b="1" dirty="0">
                <a:latin typeface="+mn-lt"/>
                <a:ea typeface="+mn-ea"/>
                <a:cs typeface="+mn-ea"/>
                <a:sym typeface="+mn-lt"/>
              </a:rPr>
              <a:t>…………</a:t>
            </a:r>
            <a:endParaRPr lang="zh-CN" altLang="en-US" sz="4800" b="1" dirty="0">
              <a:latin typeface="+mn-lt"/>
              <a:ea typeface="+mn-ea"/>
              <a:cs typeface="+mn-ea"/>
              <a:sym typeface="+mn-lt"/>
            </a:endParaRPr>
          </a:p>
        </p:txBody>
      </p:sp>
      <p:sp>
        <p:nvSpPr>
          <p:cNvPr id="11" name="标题 1">
            <a:extLst>
              <a:ext uri="{FF2B5EF4-FFF2-40B4-BE49-F238E27FC236}">
                <a16:creationId xmlns:a16="http://schemas.microsoft.com/office/drawing/2014/main" id="{C091D91C-7C7B-4EF5-88E7-35F4A6C27291}"/>
              </a:ext>
            </a:extLst>
          </p:cNvPr>
          <p:cNvSpPr txBox="1">
            <a:spLocks/>
          </p:cNvSpPr>
          <p:nvPr/>
        </p:nvSpPr>
        <p:spPr>
          <a:xfrm rot="5400000">
            <a:off x="-364056" y="4632108"/>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mn-lt"/>
                <a:ea typeface="+mn-ea"/>
                <a:cs typeface="+mn-ea"/>
                <a:sym typeface="+mn-lt"/>
              </a:rPr>
              <a:t>………</a:t>
            </a:r>
            <a:endParaRPr lang="zh-CN" altLang="en-US" sz="4000" b="1" dirty="0">
              <a:latin typeface="+mn-lt"/>
              <a:ea typeface="+mn-ea"/>
              <a:cs typeface="+mn-ea"/>
              <a:sym typeface="+mn-lt"/>
            </a:endParaRPr>
          </a:p>
        </p:txBody>
      </p:sp>
      <p:sp>
        <p:nvSpPr>
          <p:cNvPr id="12" name="标题 1">
            <a:extLst>
              <a:ext uri="{FF2B5EF4-FFF2-40B4-BE49-F238E27FC236}">
                <a16:creationId xmlns:a16="http://schemas.microsoft.com/office/drawing/2014/main" id="{E66D7A2F-A125-4447-8606-788A5BAE394B}"/>
              </a:ext>
            </a:extLst>
          </p:cNvPr>
          <p:cNvSpPr txBox="1">
            <a:spLocks/>
          </p:cNvSpPr>
          <p:nvPr/>
        </p:nvSpPr>
        <p:spPr>
          <a:xfrm rot="5400000">
            <a:off x="-618862" y="4574959"/>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mn-lt"/>
                <a:ea typeface="+mn-ea"/>
                <a:cs typeface="+mn-ea"/>
                <a:sym typeface="+mn-lt"/>
              </a:rPr>
              <a:t>……</a:t>
            </a:r>
            <a:endParaRPr lang="zh-CN" altLang="en-US" sz="4000" b="1" dirty="0">
              <a:latin typeface="+mn-lt"/>
              <a:ea typeface="+mn-ea"/>
              <a:cs typeface="+mn-ea"/>
              <a:sym typeface="+mn-lt"/>
            </a:endParaRPr>
          </a:p>
        </p:txBody>
      </p:sp>
      <p:sp>
        <p:nvSpPr>
          <p:cNvPr id="13" name="矩形 12">
            <a:extLst>
              <a:ext uri="{FF2B5EF4-FFF2-40B4-BE49-F238E27FC236}">
                <a16:creationId xmlns:a16="http://schemas.microsoft.com/office/drawing/2014/main" id="{5FE260A4-8CE2-4280-BAB1-C1758EBD65C8}"/>
              </a:ext>
            </a:extLst>
          </p:cNvPr>
          <p:cNvSpPr/>
          <p:nvPr/>
        </p:nvSpPr>
        <p:spPr>
          <a:xfrm>
            <a:off x="11359408" y="1"/>
            <a:ext cx="683986" cy="314318"/>
          </a:xfrm>
          <a:prstGeom prst="rect">
            <a:avLst/>
          </a:prstGeom>
          <a:solidFill>
            <a:srgbClr val="FDF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0" name="椭圆 29">
            <a:extLst>
              <a:ext uri="{FF2B5EF4-FFF2-40B4-BE49-F238E27FC236}">
                <a16:creationId xmlns:a16="http://schemas.microsoft.com/office/drawing/2014/main" id="{73C1BFE7-814F-4AD5-83E7-D36B1F833983}"/>
              </a:ext>
            </a:extLst>
          </p:cNvPr>
          <p:cNvSpPr/>
          <p:nvPr/>
        </p:nvSpPr>
        <p:spPr>
          <a:xfrm>
            <a:off x="4007516" y="1946716"/>
            <a:ext cx="4369247" cy="3837416"/>
          </a:xfrm>
          <a:prstGeom prst="ellipse">
            <a:avLst/>
          </a:prstGeom>
          <a:solidFill>
            <a:srgbClr val="FDF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dirty="0">
              <a:solidFill>
                <a:schemeClr val="accent5">
                  <a:lumMod val="50000"/>
                </a:schemeClr>
              </a:solidFill>
              <a:latin typeface="iCiel Crocante" panose="02000000000000000000" pitchFamily="2" charset="0"/>
              <a:cs typeface="+mn-ea"/>
              <a:sym typeface="+mn-lt"/>
            </a:endParaRPr>
          </a:p>
        </p:txBody>
      </p:sp>
      <p:sp>
        <p:nvSpPr>
          <p:cNvPr id="32" name="矩形 31">
            <a:extLst>
              <a:ext uri="{FF2B5EF4-FFF2-40B4-BE49-F238E27FC236}">
                <a16:creationId xmlns:a16="http://schemas.microsoft.com/office/drawing/2014/main" id="{3D61CE71-8DB5-4563-B913-5FD1ACA0BD9B}"/>
              </a:ext>
            </a:extLst>
          </p:cNvPr>
          <p:cNvSpPr/>
          <p:nvPr/>
        </p:nvSpPr>
        <p:spPr>
          <a:xfrm>
            <a:off x="4381734" y="2644169"/>
            <a:ext cx="3499757" cy="2308324"/>
          </a:xfrm>
          <a:prstGeom prst="rect">
            <a:avLst/>
          </a:prstGeom>
        </p:spPr>
        <p:txBody>
          <a:bodyPr wrap="square">
            <a:spAutoFit/>
          </a:bodyPr>
          <a:lstStyle/>
          <a:p>
            <a:pPr algn="ctr"/>
            <a:r>
              <a:rPr lang="vi-VN" sz="7200" b="1" dirty="0" smtClean="0">
                <a:solidFill>
                  <a:schemeClr val="accent5">
                    <a:lumMod val="50000"/>
                  </a:schemeClr>
                </a:solidFill>
                <a:effectLst>
                  <a:glow rad="228600">
                    <a:schemeClr val="bg1">
                      <a:alpha val="40000"/>
                    </a:schemeClr>
                  </a:glow>
                  <a:outerShdw blurRad="38100" dist="38100" dir="2700000" algn="tl">
                    <a:srgbClr val="000000">
                      <a:alpha val="43137"/>
                    </a:srgbClr>
                  </a:outerShdw>
                </a:effectLst>
                <a:latin typeface="SVN-Cookies" panose="02040603050506020204" pitchFamily="18" charset="0"/>
              </a:rPr>
              <a:t>KHỞI ĐỘNG</a:t>
            </a:r>
            <a:endParaRPr lang="en-US" sz="7200" b="1" dirty="0">
              <a:solidFill>
                <a:schemeClr val="accent5">
                  <a:lumMod val="50000"/>
                </a:schemeClr>
              </a:solidFill>
              <a:effectLst>
                <a:glow rad="228600">
                  <a:schemeClr val="bg1">
                    <a:alpha val="40000"/>
                  </a:schemeClr>
                </a:glow>
                <a:outerShdw blurRad="38100" dist="38100" dir="2700000" algn="tl">
                  <a:srgbClr val="000000">
                    <a:alpha val="43137"/>
                  </a:srgbClr>
                </a:outerShdw>
              </a:effectLst>
              <a:latin typeface="SVN-Cookies" panose="02040603050506020204" pitchFamily="18" charset="0"/>
            </a:endParaRPr>
          </a:p>
        </p:txBody>
      </p:sp>
      <p:pic>
        <p:nvPicPr>
          <p:cNvPr id="37" name="图片 36">
            <a:extLst>
              <a:ext uri="{FF2B5EF4-FFF2-40B4-BE49-F238E27FC236}">
                <a16:creationId xmlns:a16="http://schemas.microsoft.com/office/drawing/2014/main" id="{D3EF2F76-C61D-4BBD-82C2-A4B96BE88D1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235406" flipH="1">
            <a:off x="2112886" y="1797158"/>
            <a:ext cx="2403859" cy="2403859"/>
          </a:xfrm>
          <a:prstGeom prst="rect">
            <a:avLst/>
          </a:prstGeom>
        </p:spPr>
      </p:pic>
      <p:sp>
        <p:nvSpPr>
          <p:cNvPr id="19" name="Google Shape;155;p29">
            <a:extLst>
              <a:ext uri="{FF2B5EF4-FFF2-40B4-BE49-F238E27FC236}">
                <a16:creationId xmlns:a16="http://schemas.microsoft.com/office/drawing/2014/main" id="{97C6874E-EC33-0245-A209-47051BACB739}"/>
              </a:ext>
            </a:extLst>
          </p:cNvPr>
          <p:cNvSpPr txBox="1">
            <a:spLocks/>
          </p:cNvSpPr>
          <p:nvPr/>
        </p:nvSpPr>
        <p:spPr>
          <a:xfrm>
            <a:off x="4007517" y="723652"/>
            <a:ext cx="4403092" cy="42944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accent2"/>
              </a:buClr>
              <a:buSzPts val="2800"/>
              <a:buFont typeface="Manrope"/>
              <a:buNone/>
              <a:defRPr sz="1700" b="0" i="0" u="none" strike="noStrike" cap="none">
                <a:solidFill>
                  <a:schemeClr val="accent2"/>
                </a:solidFill>
                <a:latin typeface="Manrope"/>
                <a:ea typeface="Manrope"/>
                <a:cs typeface="Manrope"/>
                <a:sym typeface="Manrope"/>
              </a:defRPr>
            </a:lvl1pPr>
            <a:lvl2pPr marL="914400" marR="0" lvl="1"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2pPr>
            <a:lvl3pPr marL="1371600" marR="0" lvl="2"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3pPr>
            <a:lvl4pPr marL="1828800" marR="0" lvl="3"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4pPr>
            <a:lvl5pPr marL="2286000" marR="0" lvl="4"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5pPr>
            <a:lvl6pPr marL="2743200" marR="0" lvl="5"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6pPr>
            <a:lvl7pPr marL="3200400" marR="0" lvl="6"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7pPr>
            <a:lvl8pPr marL="3657600" marR="0" lvl="7"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8pPr>
            <a:lvl9pPr marL="4114800" marR="0" lvl="8"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9pPr>
          </a:lstStyle>
          <a:p>
            <a:pPr marL="0" indent="0"/>
            <a:r>
              <a:rPr lang="vi-VN" sz="4000" b="1" dirty="0" smtClean="0">
                <a:solidFill>
                  <a:srgbClr val="FF0000"/>
                </a:solidFill>
                <a:effectLst>
                  <a:glow rad="228600">
                    <a:schemeClr val="bg1">
                      <a:alpha val="40000"/>
                    </a:schemeClr>
                  </a:glow>
                  <a:outerShdw blurRad="38100" dist="38100" dir="2700000" algn="tl">
                    <a:srgbClr val="000000">
                      <a:alpha val="43137"/>
                    </a:srgbClr>
                  </a:outerShdw>
                </a:effectLst>
                <a:latin typeface="SVN-Cookies" panose="02040603050506020204" pitchFamily="18" charset="0"/>
                <a:ea typeface="SimSun" panose="02010600030101010101" pitchFamily="2" charset="-122"/>
              </a:rPr>
              <a:t>HOẠT ĐỘNG 1</a:t>
            </a:r>
            <a:endParaRPr lang="en-US" sz="4000" b="1" dirty="0">
              <a:solidFill>
                <a:srgbClr val="FF0000"/>
              </a:solidFill>
              <a:effectLst>
                <a:glow rad="228600">
                  <a:schemeClr val="bg1">
                    <a:alpha val="40000"/>
                  </a:schemeClr>
                </a:glow>
                <a:outerShdw blurRad="38100" dist="38100" dir="2700000" algn="tl">
                  <a:srgbClr val="000000">
                    <a:alpha val="43137"/>
                  </a:srgbClr>
                </a:outerShdw>
              </a:effectLst>
              <a:latin typeface="SimSun" panose="02010600030101010101" pitchFamily="2" charset="-122"/>
              <a:ea typeface="SimSun" panose="02010600030101010101" pitchFamily="2" charset="-122"/>
            </a:endParaRPr>
          </a:p>
        </p:txBody>
      </p:sp>
      <p:pic>
        <p:nvPicPr>
          <p:cNvPr id="20" name="Picture 16">
            <a:extLst>
              <a:ext uri="{FF2B5EF4-FFF2-40B4-BE49-F238E27FC236}">
                <a16:creationId xmlns:a16="http://schemas.microsoft.com/office/drawing/2014/main" id="{61B79FC5-717E-BA46-BEF7-19DC2470A26C}"/>
              </a:ext>
            </a:extLst>
          </p:cNvPr>
          <p:cNvPicPr>
            <a:picLocks noChangeAspect="1"/>
          </p:cNvPicPr>
          <p:nvPr/>
        </p:nvPicPr>
        <p:blipFill>
          <a:blip r:embed="rId6"/>
          <a:srcRect/>
          <a:stretch>
            <a:fillRect/>
          </a:stretch>
        </p:blipFill>
        <p:spPr>
          <a:xfrm>
            <a:off x="5444095" y="1201881"/>
            <a:ext cx="1470045" cy="1699474"/>
          </a:xfrm>
          <a:prstGeom prst="rect">
            <a:avLst/>
          </a:prstGeom>
        </p:spPr>
      </p:pic>
      <p:pic>
        <p:nvPicPr>
          <p:cNvPr id="21" name="Picture 17">
            <a:extLst>
              <a:ext uri="{FF2B5EF4-FFF2-40B4-BE49-F238E27FC236}">
                <a16:creationId xmlns:a16="http://schemas.microsoft.com/office/drawing/2014/main" id="{F11EF5E4-1F83-DA42-960E-1E4D29F79D3D}"/>
              </a:ext>
            </a:extLst>
          </p:cNvPr>
          <p:cNvPicPr>
            <a:picLocks noChangeAspect="1"/>
          </p:cNvPicPr>
          <p:nvPr/>
        </p:nvPicPr>
        <p:blipFill>
          <a:blip r:embed="rId7"/>
          <a:srcRect/>
          <a:stretch>
            <a:fillRect/>
          </a:stretch>
        </p:blipFill>
        <p:spPr>
          <a:xfrm>
            <a:off x="760739" y="3938220"/>
            <a:ext cx="4463356" cy="2588747"/>
          </a:xfrm>
          <a:prstGeom prst="rect">
            <a:avLst/>
          </a:prstGeom>
        </p:spPr>
      </p:pic>
      <p:sp>
        <p:nvSpPr>
          <p:cNvPr id="22" name="Freeform 9">
            <a:extLst>
              <a:ext uri="{FF2B5EF4-FFF2-40B4-BE49-F238E27FC236}">
                <a16:creationId xmlns:a16="http://schemas.microsoft.com/office/drawing/2014/main" id="{CCB68CBA-524B-514A-BEA5-9F2342B65F49}"/>
              </a:ext>
            </a:extLst>
          </p:cNvPr>
          <p:cNvSpPr/>
          <p:nvPr/>
        </p:nvSpPr>
        <p:spPr>
          <a:xfrm flipH="1">
            <a:off x="7470689" y="2091330"/>
            <a:ext cx="5076225" cy="4766669"/>
          </a:xfrm>
          <a:custGeom>
            <a:avLst/>
            <a:gdLst/>
            <a:ahLst/>
            <a:cxnLst/>
            <a:rect l="l" t="t" r="r" b="b"/>
            <a:pathLst>
              <a:path w="8735533" h="8229600">
                <a:moveTo>
                  <a:pt x="0" y="0"/>
                </a:moveTo>
                <a:lnTo>
                  <a:pt x="8735532" y="0"/>
                </a:lnTo>
                <a:lnTo>
                  <a:pt x="8735532" y="8229600"/>
                </a:lnTo>
                <a:lnTo>
                  <a:pt x="0" y="8229600"/>
                </a:lnTo>
                <a:lnTo>
                  <a:pt x="0" y="0"/>
                </a:lnTo>
                <a:close/>
              </a:path>
            </a:pathLst>
          </a:custGeom>
          <a:blipFill>
            <a:blip r:embed="rId8"/>
            <a:stretch>
              <a:fillRect/>
            </a:stretch>
          </a:blipFill>
        </p:spPr>
      </p:sp>
      <p:sp>
        <p:nvSpPr>
          <p:cNvPr id="23" name="Freeform 11">
            <a:extLst>
              <a:ext uri="{FF2B5EF4-FFF2-40B4-BE49-F238E27FC236}">
                <a16:creationId xmlns:a16="http://schemas.microsoft.com/office/drawing/2014/main" id="{8FA340B8-E2F5-0D4C-BD31-C7D1D25C8678}"/>
              </a:ext>
            </a:extLst>
          </p:cNvPr>
          <p:cNvSpPr/>
          <p:nvPr/>
        </p:nvSpPr>
        <p:spPr>
          <a:xfrm>
            <a:off x="8731677" y="1013388"/>
            <a:ext cx="2973948" cy="5714293"/>
          </a:xfrm>
          <a:custGeom>
            <a:avLst/>
            <a:gdLst/>
            <a:ahLst/>
            <a:cxnLst/>
            <a:rect l="l" t="t" r="r" b="b"/>
            <a:pathLst>
              <a:path w="4176522" h="8229600">
                <a:moveTo>
                  <a:pt x="0" y="0"/>
                </a:moveTo>
                <a:lnTo>
                  <a:pt x="4176522" y="0"/>
                </a:lnTo>
                <a:lnTo>
                  <a:pt x="4176522" y="8229600"/>
                </a:lnTo>
                <a:lnTo>
                  <a:pt x="0" y="8229600"/>
                </a:lnTo>
                <a:lnTo>
                  <a:pt x="0" y="0"/>
                </a:lnTo>
                <a:close/>
              </a:path>
            </a:pathLst>
          </a:custGeom>
          <a:blipFill>
            <a:blip r:embed="rId9"/>
            <a:stretch>
              <a:fillRect/>
            </a:stretch>
          </a:blipFill>
        </p:spPr>
      </p:sp>
      <p:pic>
        <p:nvPicPr>
          <p:cNvPr id="24" name="Picture 20">
            <a:extLst>
              <a:ext uri="{FF2B5EF4-FFF2-40B4-BE49-F238E27FC236}">
                <a16:creationId xmlns:a16="http://schemas.microsoft.com/office/drawing/2014/main" id="{107E8B01-44A1-E744-9B14-A7CA3C29CA0D}"/>
              </a:ext>
            </a:extLst>
          </p:cNvPr>
          <p:cNvPicPr>
            <a:picLocks noChangeAspect="1"/>
          </p:cNvPicPr>
          <p:nvPr/>
        </p:nvPicPr>
        <p:blipFill>
          <a:blip r:embed="rId10"/>
          <a:srcRect/>
          <a:stretch>
            <a:fillRect/>
          </a:stretch>
        </p:blipFill>
        <p:spPr>
          <a:xfrm>
            <a:off x="2377452" y="598766"/>
            <a:ext cx="1229929" cy="1074209"/>
          </a:xfrm>
          <a:prstGeom prst="rect">
            <a:avLst/>
          </a:prstGeom>
        </p:spPr>
      </p:pic>
    </p:spTree>
    <p:extLst>
      <p:ext uri="{BB962C8B-B14F-4D97-AF65-F5344CB8AC3E}">
        <p14:creationId xmlns:p14="http://schemas.microsoft.com/office/powerpoint/2010/main" val="421051370"/>
      </p:ext>
    </p:extLst>
  </p:cSld>
  <p:clrMapOvr>
    <a:masterClrMapping/>
  </p:clrMapOvr>
  <mc:AlternateContent xmlns:mc="http://schemas.openxmlformats.org/markup-compatibility/2006" xmlns:p14="http://schemas.microsoft.com/office/powerpoint/2010/main">
    <mc:Choice Requires="p14">
      <p:transition spd="slow" p14:dur="1750" advClick="0" advTm="0">
        <p14:shred/>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750" fill="hold"/>
                                        <p:tgtEl>
                                          <p:spTgt spid="30"/>
                                        </p:tgtEl>
                                        <p:attrNameLst>
                                          <p:attrName>ppt_w</p:attrName>
                                        </p:attrNameLst>
                                      </p:cBhvr>
                                      <p:tavLst>
                                        <p:tav tm="0">
                                          <p:val>
                                            <p:fltVal val="0"/>
                                          </p:val>
                                        </p:tav>
                                        <p:tav tm="100000">
                                          <p:val>
                                            <p:strVal val="#ppt_w"/>
                                          </p:val>
                                        </p:tav>
                                      </p:tavLst>
                                    </p:anim>
                                    <p:anim calcmode="lin" valueType="num">
                                      <p:cBhvr>
                                        <p:cTn id="8" dur="750" fill="hold"/>
                                        <p:tgtEl>
                                          <p:spTgt spid="30"/>
                                        </p:tgtEl>
                                        <p:attrNameLst>
                                          <p:attrName>ppt_h</p:attrName>
                                        </p:attrNameLst>
                                      </p:cBhvr>
                                      <p:tavLst>
                                        <p:tav tm="0">
                                          <p:val>
                                            <p:fltVal val="0"/>
                                          </p:val>
                                        </p:tav>
                                        <p:tav tm="100000">
                                          <p:val>
                                            <p:strVal val="#ppt_h"/>
                                          </p:val>
                                        </p:tav>
                                      </p:tavLst>
                                    </p:anim>
                                    <p:animEffect transition="in" filter="fade">
                                      <p:cBhvr>
                                        <p:cTn id="9" dur="750"/>
                                        <p:tgtEl>
                                          <p:spTgt spid="30"/>
                                        </p:tgtEl>
                                      </p:cBhvr>
                                    </p:animEffect>
                                  </p:childTnLst>
                                </p:cTn>
                              </p:par>
                              <p:par>
                                <p:cTn id="10" presetID="47"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2" presetClass="entr" presetSubtype="4" fill="hold" grpId="0" nodeType="afterEffect">
                                  <p:stCondLst>
                                    <p:cond delay="0"/>
                                  </p:stCondLst>
                                  <p:childTnLst>
                                    <p:set>
                                      <p:cBhvr>
                                        <p:cTn id="17" dur="1" fill="hold">
                                          <p:stCondLst>
                                            <p:cond delay="0"/>
                                          </p:stCondLst>
                                        </p:cTn>
                                        <p:tgtEl>
                                          <p:spTgt spid="32"/>
                                        </p:tgtEl>
                                        <p:attrNameLst>
                                          <p:attrName>style.visibility</p:attrName>
                                        </p:attrNameLst>
                                      </p:cBhvr>
                                      <p:to>
                                        <p:strVal val="visible"/>
                                      </p:to>
                                    </p:set>
                                    <p:anim calcmode="lin" valueType="num">
                                      <p:cBhvr additive="base">
                                        <p:cTn id="18" dur="750"/>
                                        <p:tgtEl>
                                          <p:spTgt spid="32"/>
                                        </p:tgtEl>
                                        <p:attrNameLst>
                                          <p:attrName>ppt_y</p:attrName>
                                        </p:attrNameLst>
                                      </p:cBhvr>
                                      <p:tavLst>
                                        <p:tav tm="0">
                                          <p:val>
                                            <p:strVal val="#ppt_y+#ppt_h*1.125000"/>
                                          </p:val>
                                        </p:tav>
                                        <p:tav tm="100000">
                                          <p:val>
                                            <p:strVal val="#ppt_y"/>
                                          </p:val>
                                        </p:tav>
                                      </p:tavLst>
                                    </p:anim>
                                    <p:animEffect transition="in" filter="wipe(up)">
                                      <p:cBhvr>
                                        <p:cTn id="19" dur="750"/>
                                        <p:tgtEl>
                                          <p:spTgt spid="32"/>
                                        </p:tgtEl>
                                      </p:cBhvr>
                                    </p:animEffect>
                                  </p:childTnLst>
                                </p:cTn>
                              </p:par>
                            </p:childTnLst>
                          </p:cTn>
                        </p:par>
                        <p:par>
                          <p:cTn id="20" fill="hold">
                            <p:stCondLst>
                              <p:cond delay="1750"/>
                            </p:stCondLst>
                            <p:childTnLst>
                              <p:par>
                                <p:cTn id="21" presetID="31" presetClass="entr" presetSubtype="0" fill="hold" nodeType="afterEffect">
                                  <p:stCondLst>
                                    <p:cond delay="0"/>
                                  </p:stCondLst>
                                  <p:childTnLst>
                                    <p:set>
                                      <p:cBhvr>
                                        <p:cTn id="22" dur="1" fill="hold">
                                          <p:stCondLst>
                                            <p:cond delay="0"/>
                                          </p:stCondLst>
                                        </p:cTn>
                                        <p:tgtEl>
                                          <p:spTgt spid="37"/>
                                        </p:tgtEl>
                                        <p:attrNameLst>
                                          <p:attrName>style.visibility</p:attrName>
                                        </p:attrNameLst>
                                      </p:cBhvr>
                                      <p:to>
                                        <p:strVal val="visible"/>
                                      </p:to>
                                    </p:set>
                                    <p:anim calcmode="lin" valueType="num">
                                      <p:cBhvr>
                                        <p:cTn id="23" dur="750" fill="hold"/>
                                        <p:tgtEl>
                                          <p:spTgt spid="37"/>
                                        </p:tgtEl>
                                        <p:attrNameLst>
                                          <p:attrName>ppt_w</p:attrName>
                                        </p:attrNameLst>
                                      </p:cBhvr>
                                      <p:tavLst>
                                        <p:tav tm="0">
                                          <p:val>
                                            <p:fltVal val="0"/>
                                          </p:val>
                                        </p:tav>
                                        <p:tav tm="100000">
                                          <p:val>
                                            <p:strVal val="#ppt_w"/>
                                          </p:val>
                                        </p:tav>
                                      </p:tavLst>
                                    </p:anim>
                                    <p:anim calcmode="lin" valueType="num">
                                      <p:cBhvr>
                                        <p:cTn id="24" dur="750" fill="hold"/>
                                        <p:tgtEl>
                                          <p:spTgt spid="37"/>
                                        </p:tgtEl>
                                        <p:attrNameLst>
                                          <p:attrName>ppt_h</p:attrName>
                                        </p:attrNameLst>
                                      </p:cBhvr>
                                      <p:tavLst>
                                        <p:tav tm="0">
                                          <p:val>
                                            <p:fltVal val="0"/>
                                          </p:val>
                                        </p:tav>
                                        <p:tav tm="100000">
                                          <p:val>
                                            <p:strVal val="#ppt_h"/>
                                          </p:val>
                                        </p:tav>
                                      </p:tavLst>
                                    </p:anim>
                                    <p:anim calcmode="lin" valueType="num">
                                      <p:cBhvr>
                                        <p:cTn id="25" dur="750" fill="hold"/>
                                        <p:tgtEl>
                                          <p:spTgt spid="37"/>
                                        </p:tgtEl>
                                        <p:attrNameLst>
                                          <p:attrName>style.rotation</p:attrName>
                                        </p:attrNameLst>
                                      </p:cBhvr>
                                      <p:tavLst>
                                        <p:tav tm="0">
                                          <p:val>
                                            <p:fltVal val="90"/>
                                          </p:val>
                                        </p:tav>
                                        <p:tav tm="100000">
                                          <p:val>
                                            <p:fltVal val="0"/>
                                          </p:val>
                                        </p:tav>
                                      </p:tavLst>
                                    </p:anim>
                                    <p:animEffect transition="in" filter="fade">
                                      <p:cBhvr>
                                        <p:cTn id="26" dur="75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iSľiḋè">
            <a:extLst>
              <a:ext uri="{FF2B5EF4-FFF2-40B4-BE49-F238E27FC236}">
                <a16:creationId xmlns:a16="http://schemas.microsoft.com/office/drawing/2014/main" id="{F9C433AC-96CE-5047-B6BE-8EA3B7F6DBA8}"/>
              </a:ext>
            </a:extLst>
          </p:cNvPr>
          <p:cNvSpPr/>
          <p:nvPr/>
        </p:nvSpPr>
        <p:spPr>
          <a:xfrm>
            <a:off x="521748" y="4421425"/>
            <a:ext cx="11298544" cy="2280458"/>
          </a:xfrm>
          <a:prstGeom prst="roundRect">
            <a:avLst>
              <a:gd name="adj" fmla="val 10000"/>
            </a:avLst>
          </a:prstGeom>
          <a:solidFill>
            <a:sysClr val="window" lastClr="FFFFFF"/>
          </a:solidFill>
          <a:ln w="12700" cap="flat" cmpd="sng" algn="ctr">
            <a:noFill/>
            <a:prstDash val="solid"/>
            <a:miter lim="800000"/>
          </a:ln>
          <a:effectLst>
            <a:glow rad="127000">
              <a:schemeClr val="tx2">
                <a:alpha val="41000"/>
              </a:schemeClr>
            </a:glow>
            <a:outerShdw blurRad="711200" dist="254000" dir="2700000" sx="102000" sy="102000" algn="tl"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n-US" sz="3200" i="1" dirty="0">
                <a:latin typeface="Times New Roman" panose="02020603050405020304" pitchFamily="18" charset="0"/>
                <a:cs typeface="Times New Roman" panose="02020603050405020304" pitchFamily="18" charset="0"/>
              </a:rPr>
              <a:t>…</a:t>
            </a:r>
            <a:r>
              <a:rPr lang="en-VN" sz="3200" i="1" dirty="0">
                <a:latin typeface="Times New Roman" panose="02020603050405020304" pitchFamily="18" charset="0"/>
                <a:cs typeface="Times New Roman" panose="02020603050405020304" pitchFamily="18" charset="0"/>
              </a:rPr>
              <a:t>gồm lời kể, miêu tả, phân tích, bình luận, thường được kết hợp với lời của các </a:t>
            </a:r>
            <a:r>
              <a:rPr lang="vi-VN" sz="3200" i="1" dirty="0" smtClean="0">
                <a:latin typeface="Times New Roman" panose="02020603050405020304" pitchFamily="18" charset="0"/>
                <a:cs typeface="Times New Roman" panose="02020603050405020304" pitchFamily="18" charset="0"/>
              </a:rPr>
              <a:t>nhân vật</a:t>
            </a:r>
            <a:r>
              <a:rPr lang="en-VN" sz="3200" i="1" dirty="0" smtClean="0">
                <a:latin typeface="Times New Roman" panose="02020603050405020304" pitchFamily="18" charset="0"/>
                <a:cs typeface="Times New Roman" panose="02020603050405020304" pitchFamily="18" charset="0"/>
              </a:rPr>
              <a:t> </a:t>
            </a:r>
            <a:r>
              <a:rPr lang="en-VN" sz="3200" i="1" dirty="0">
                <a:latin typeface="Times New Roman" panose="02020603050405020304" pitchFamily="18" charset="0"/>
                <a:cs typeface="Times New Roman" panose="02020603050405020304" pitchFamily="18" charset="0"/>
              </a:rPr>
              <a:t>khác nhằm tái hiện một cách sinh động, hấp dẫn quá trình điều tra, khám phá vụ án.</a:t>
            </a:r>
          </a:p>
        </p:txBody>
      </p:sp>
      <p:sp>
        <p:nvSpPr>
          <p:cNvPr id="66" name="iSľiḋè">
            <a:extLst>
              <a:ext uri="{FF2B5EF4-FFF2-40B4-BE49-F238E27FC236}">
                <a16:creationId xmlns:a16="http://schemas.microsoft.com/office/drawing/2014/main" id="{9530D31F-C4C1-B442-9A94-8C7854FD9B7C}"/>
              </a:ext>
            </a:extLst>
          </p:cNvPr>
          <p:cNvSpPr/>
          <p:nvPr/>
        </p:nvSpPr>
        <p:spPr>
          <a:xfrm>
            <a:off x="404217" y="1978996"/>
            <a:ext cx="11416075" cy="1790116"/>
          </a:xfrm>
          <a:prstGeom prst="roundRect">
            <a:avLst>
              <a:gd name="adj" fmla="val 10000"/>
            </a:avLst>
          </a:prstGeom>
          <a:solidFill>
            <a:sysClr val="window" lastClr="FFFFFF"/>
          </a:solidFill>
          <a:ln w="12700" cap="flat" cmpd="sng" algn="ctr">
            <a:noFill/>
            <a:prstDash val="solid"/>
            <a:miter lim="800000"/>
          </a:ln>
          <a:effectLst>
            <a:glow rad="127000">
              <a:schemeClr val="tx2">
                <a:alpha val="41000"/>
              </a:schemeClr>
            </a:glow>
            <a:outerShdw blurRad="711200" dist="254000" dir="2700000" sx="102000" sy="102000" algn="tl"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n-US" sz="3200" i="1" dirty="0">
                <a:latin typeface="Times New Roman" panose="02020603050405020304" pitchFamily="18" charset="0"/>
                <a:cs typeface="Times New Roman" panose="02020603050405020304" pitchFamily="18" charset="0"/>
              </a:rPr>
              <a:t>K</a:t>
            </a:r>
            <a:r>
              <a:rPr lang="en-VN" sz="3200" i="1" dirty="0">
                <a:latin typeface="Times New Roman" panose="02020603050405020304" pitchFamily="18" charset="0"/>
                <a:cs typeface="Times New Roman" panose="02020603050405020304" pitchFamily="18" charset="0"/>
              </a:rPr>
              <a:t>iểu nhân vật: hung thủ giấu mặt, nạn nhân,cảnh sát, thám tử, … </a:t>
            </a:r>
            <a:r>
              <a:rPr lang="en-VN" sz="3200" b="1" i="1" dirty="0">
                <a:latin typeface="Times New Roman" panose="02020603050405020304" pitchFamily="18" charset="0"/>
                <a:cs typeface="Times New Roman" panose="02020603050405020304" pitchFamily="18" charset="0"/>
              </a:rPr>
              <a:t>Nhân vật chính là thám tử</a:t>
            </a:r>
            <a:r>
              <a:rPr lang="en-VN" sz="3200" i="1" dirty="0">
                <a:latin typeface="Times New Roman" panose="02020603050405020304" pitchFamily="18" charset="0"/>
                <a:cs typeface="Times New Roman" panose="02020603050405020304" pitchFamily="18" charset="0"/>
              </a:rPr>
              <a:t>, người có kĩ thuật điều tra vượt trội, đồng thời có khả năng quan sát tinh tường …</a:t>
            </a:r>
          </a:p>
        </p:txBody>
      </p:sp>
      <p:sp>
        <p:nvSpPr>
          <p:cNvPr id="35" name="Google Shape;1807;p38">
            <a:extLst>
              <a:ext uri="{FF2B5EF4-FFF2-40B4-BE49-F238E27FC236}">
                <a16:creationId xmlns:a16="http://schemas.microsoft.com/office/drawing/2014/main" id="{CE6B9F98-01FF-D24E-8032-36EEEB2D4C10}"/>
              </a:ext>
            </a:extLst>
          </p:cNvPr>
          <p:cNvSpPr/>
          <p:nvPr/>
        </p:nvSpPr>
        <p:spPr>
          <a:xfrm flipH="1">
            <a:off x="829049" y="1326683"/>
            <a:ext cx="2776756" cy="714022"/>
          </a:xfrm>
          <a:prstGeom prst="roundRect">
            <a:avLst>
              <a:gd name="adj" fmla="val 50000"/>
            </a:avLst>
          </a:prstGeom>
          <a:solidFill>
            <a:schemeClr val="accent2"/>
          </a:solidFill>
          <a:ln>
            <a:noFill/>
          </a:ln>
        </p:spPr>
        <p:txBody>
          <a:bodyPr spcFirstLastPara="1" wrap="square" lIns="121900" tIns="121900" rIns="121900" bIns="121900" anchor="ctr" anchorCtr="0">
            <a:noAutofit/>
          </a:bodyPr>
          <a:lstStyle/>
          <a:p>
            <a:pPr algn="ctr" defTabSz="1219231">
              <a:buClr>
                <a:srgbClr val="000000"/>
              </a:buClr>
              <a:defRPr/>
            </a:pPr>
            <a:r>
              <a:rPr lang="vi-VN" sz="3200" b="1" kern="0" dirty="0">
                <a:solidFill>
                  <a:srgbClr val="FFFFFF"/>
                </a:solidFill>
                <a:latin typeface="Courier New" panose="02070309020205020404" pitchFamily="49" charset="0"/>
                <a:ea typeface="Freeform" panose="02020500000000000000" pitchFamily="18" charset="77"/>
                <a:cs typeface="Courier New" panose="02070309020205020404" pitchFamily="49" charset="0"/>
                <a:sym typeface="+mn-lt"/>
              </a:rPr>
              <a:t>Nhân vật</a:t>
            </a:r>
            <a:endParaRPr sz="3200" b="1" kern="0" dirty="0">
              <a:solidFill>
                <a:srgbClr val="FFFFFF"/>
              </a:solidFill>
              <a:latin typeface="Courier New" panose="02070309020205020404" pitchFamily="49" charset="0"/>
              <a:ea typeface="Freeform" panose="02020500000000000000" pitchFamily="18" charset="77"/>
              <a:cs typeface="Courier New" panose="02070309020205020404" pitchFamily="49" charset="0"/>
              <a:sym typeface="+mn-lt"/>
            </a:endParaRPr>
          </a:p>
        </p:txBody>
      </p:sp>
      <p:sp>
        <p:nvSpPr>
          <p:cNvPr id="59" name="Google Shape;1843;p38">
            <a:extLst>
              <a:ext uri="{FF2B5EF4-FFF2-40B4-BE49-F238E27FC236}">
                <a16:creationId xmlns:a16="http://schemas.microsoft.com/office/drawing/2014/main" id="{7CDA178C-198A-FD4D-B0A5-AFA835C60350}"/>
              </a:ext>
            </a:extLst>
          </p:cNvPr>
          <p:cNvSpPr/>
          <p:nvPr/>
        </p:nvSpPr>
        <p:spPr>
          <a:xfrm>
            <a:off x="606024" y="4072870"/>
            <a:ext cx="5208893" cy="697110"/>
          </a:xfrm>
          <a:prstGeom prst="roundRect">
            <a:avLst>
              <a:gd name="adj" fmla="val 50000"/>
            </a:avLst>
          </a:prstGeom>
          <a:solidFill>
            <a:schemeClr val="accent4">
              <a:lumMod val="75000"/>
            </a:schemeClr>
          </a:solidFill>
          <a:ln>
            <a:noFill/>
          </a:ln>
        </p:spPr>
        <p:txBody>
          <a:bodyPr spcFirstLastPara="1" wrap="square" lIns="121900" tIns="121900" rIns="121900" bIns="121900" anchor="ctr" anchorCtr="0">
            <a:noAutofit/>
          </a:bodyPr>
          <a:lstStyle/>
          <a:p>
            <a:pPr algn="ctr" defTabSz="1219231">
              <a:buClr>
                <a:srgbClr val="000000"/>
              </a:buClr>
              <a:defRPr/>
            </a:pPr>
            <a:r>
              <a:rPr lang="vi-VN" sz="3200" b="1" kern="0" dirty="0">
                <a:solidFill>
                  <a:srgbClr val="FFFFFF"/>
                </a:solidFill>
                <a:latin typeface="Courier New" panose="02070309020205020404" pitchFamily="49" charset="0"/>
                <a:ea typeface="Freeform" panose="02020500000000000000" pitchFamily="18" charset="77"/>
                <a:cs typeface="Courier New" panose="02070309020205020404" pitchFamily="49" charset="0"/>
                <a:sym typeface="+mn-lt"/>
              </a:rPr>
              <a:t>Lời người kể chuyện</a:t>
            </a:r>
            <a:endParaRPr sz="3200" b="1" kern="0" dirty="0">
              <a:solidFill>
                <a:srgbClr val="FFFFFF"/>
              </a:solidFill>
              <a:latin typeface="Courier New" panose="02070309020205020404" pitchFamily="49" charset="0"/>
              <a:ea typeface="Freeform" panose="02020500000000000000" pitchFamily="18" charset="77"/>
              <a:cs typeface="Courier New" panose="02070309020205020404" pitchFamily="49" charset="0"/>
              <a:sym typeface="+mn-lt"/>
            </a:endParaRPr>
          </a:p>
        </p:txBody>
      </p:sp>
      <p:sp>
        <p:nvSpPr>
          <p:cNvPr id="31" name="Google Shape;155;p29">
            <a:extLst>
              <a:ext uri="{FF2B5EF4-FFF2-40B4-BE49-F238E27FC236}">
                <a16:creationId xmlns:a16="http://schemas.microsoft.com/office/drawing/2014/main" id="{87253F41-623A-8949-B366-6089ECB33657}"/>
              </a:ext>
            </a:extLst>
          </p:cNvPr>
          <p:cNvSpPr txBox="1">
            <a:spLocks/>
          </p:cNvSpPr>
          <p:nvPr/>
        </p:nvSpPr>
        <p:spPr>
          <a:xfrm>
            <a:off x="1764654" y="210325"/>
            <a:ext cx="9652645" cy="42944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accent2"/>
              </a:buClr>
              <a:buSzPts val="2800"/>
              <a:buFont typeface="Manrope"/>
              <a:buNone/>
              <a:defRPr sz="1700" b="0" i="0" u="none" strike="noStrike" cap="none">
                <a:solidFill>
                  <a:schemeClr val="accent2"/>
                </a:solidFill>
                <a:latin typeface="Manrope"/>
                <a:ea typeface="Manrope"/>
                <a:cs typeface="Manrope"/>
                <a:sym typeface="Manrope"/>
              </a:defRPr>
            </a:lvl1pPr>
            <a:lvl2pPr marL="914400" marR="0" lvl="1"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2pPr>
            <a:lvl3pPr marL="1371600" marR="0" lvl="2"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3pPr>
            <a:lvl4pPr marL="1828800" marR="0" lvl="3"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4pPr>
            <a:lvl5pPr marL="2286000" marR="0" lvl="4"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5pPr>
            <a:lvl6pPr marL="2743200" marR="0" lvl="5"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6pPr>
            <a:lvl7pPr marL="3200400" marR="0" lvl="6"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7pPr>
            <a:lvl8pPr marL="3657600" marR="0" lvl="7"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8pPr>
            <a:lvl9pPr marL="4114800" marR="0" lvl="8"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9pPr>
          </a:lstStyle>
          <a:p>
            <a:pPr marL="0" indent="0"/>
            <a:r>
              <a:rPr lang="en-US" sz="4000" b="1" dirty="0" err="1">
                <a:solidFill>
                  <a:srgbClr val="FF0000"/>
                </a:solidFill>
                <a:effectLst>
                  <a:glow rad="228600">
                    <a:schemeClr val="bg1">
                      <a:alpha val="40000"/>
                    </a:schemeClr>
                  </a:glow>
                  <a:outerShdw blurRad="38100" dist="38100" dir="2700000" algn="tl">
                    <a:srgbClr val="000000">
                      <a:alpha val="43137"/>
                    </a:srgbClr>
                  </a:outerShdw>
                </a:effectLst>
                <a:latin typeface="SVN-Cookies" panose="02040603050506020204" pitchFamily="18" charset="0"/>
              </a:rPr>
              <a:t>Đặc</a:t>
            </a:r>
            <a:r>
              <a:rPr lang="en-US" sz="4000" b="1" dirty="0">
                <a:solidFill>
                  <a:srgbClr val="FF0000"/>
                </a:solidFill>
                <a:effectLst>
                  <a:glow rad="228600">
                    <a:schemeClr val="bg1">
                      <a:alpha val="40000"/>
                    </a:schemeClr>
                  </a:glow>
                  <a:outerShdw blurRad="38100" dist="38100" dir="2700000" algn="tl">
                    <a:srgbClr val="000000">
                      <a:alpha val="43137"/>
                    </a:srgbClr>
                  </a:outerShdw>
                </a:effectLst>
                <a:latin typeface="SVN-Cookies" panose="02040603050506020204" pitchFamily="18" charset="0"/>
              </a:rPr>
              <a:t> </a:t>
            </a:r>
            <a:r>
              <a:rPr lang="en-US" sz="4000" b="1" dirty="0" err="1">
                <a:solidFill>
                  <a:srgbClr val="FF0000"/>
                </a:solidFill>
                <a:effectLst>
                  <a:glow rad="228600">
                    <a:schemeClr val="bg1">
                      <a:alpha val="40000"/>
                    </a:schemeClr>
                  </a:glow>
                  <a:outerShdw blurRad="38100" dist="38100" dir="2700000" algn="tl">
                    <a:srgbClr val="000000">
                      <a:alpha val="43137"/>
                    </a:srgbClr>
                  </a:outerShdw>
                </a:effectLst>
                <a:latin typeface="SVN-Cookies" panose="02040603050506020204" pitchFamily="18" charset="0"/>
              </a:rPr>
              <a:t>điểm</a:t>
            </a:r>
            <a:r>
              <a:rPr lang="en-US" sz="4000" b="1" dirty="0">
                <a:solidFill>
                  <a:srgbClr val="FF0000"/>
                </a:solidFill>
                <a:effectLst>
                  <a:glow rad="228600">
                    <a:schemeClr val="bg1">
                      <a:alpha val="40000"/>
                    </a:schemeClr>
                  </a:glow>
                  <a:outerShdw blurRad="38100" dist="38100" dir="2700000" algn="tl">
                    <a:srgbClr val="000000">
                      <a:alpha val="43137"/>
                    </a:srgbClr>
                  </a:outerShdw>
                </a:effectLst>
                <a:latin typeface="SVN-Cookies" panose="02040603050506020204" pitchFamily="18" charset="0"/>
              </a:rPr>
              <a:t> </a:t>
            </a:r>
            <a:r>
              <a:rPr lang="en-US" sz="4000" b="1" dirty="0" err="1">
                <a:solidFill>
                  <a:srgbClr val="FF0000"/>
                </a:solidFill>
                <a:effectLst>
                  <a:glow rad="228600">
                    <a:schemeClr val="bg1">
                      <a:alpha val="40000"/>
                    </a:schemeClr>
                  </a:glow>
                  <a:outerShdw blurRad="38100" dist="38100" dir="2700000" algn="tl">
                    <a:srgbClr val="000000">
                      <a:alpha val="43137"/>
                    </a:srgbClr>
                  </a:outerShdw>
                </a:effectLst>
                <a:latin typeface="SVN-Cookies" panose="02040603050506020204" pitchFamily="18" charset="0"/>
              </a:rPr>
              <a:t>thể</a:t>
            </a:r>
            <a:r>
              <a:rPr lang="en-US" sz="4000" b="1" dirty="0">
                <a:solidFill>
                  <a:srgbClr val="FF0000"/>
                </a:solidFill>
                <a:effectLst>
                  <a:glow rad="228600">
                    <a:schemeClr val="bg1">
                      <a:alpha val="40000"/>
                    </a:schemeClr>
                  </a:glow>
                  <a:outerShdw blurRad="38100" dist="38100" dir="2700000" algn="tl">
                    <a:srgbClr val="000000">
                      <a:alpha val="43137"/>
                    </a:srgbClr>
                  </a:outerShdw>
                </a:effectLst>
                <a:latin typeface="SVN-Cookies" panose="02040603050506020204" pitchFamily="18" charset="0"/>
              </a:rPr>
              <a:t> </a:t>
            </a:r>
            <a:r>
              <a:rPr lang="en-US" sz="4000" b="1" dirty="0" err="1">
                <a:solidFill>
                  <a:srgbClr val="FF0000"/>
                </a:solidFill>
                <a:effectLst>
                  <a:glow rad="228600">
                    <a:schemeClr val="bg1">
                      <a:alpha val="40000"/>
                    </a:schemeClr>
                  </a:glow>
                  <a:outerShdw blurRad="38100" dist="38100" dir="2700000" algn="tl">
                    <a:srgbClr val="000000">
                      <a:alpha val="43137"/>
                    </a:srgbClr>
                  </a:outerShdw>
                </a:effectLst>
                <a:latin typeface="SVN-Cookies" panose="02040603050506020204" pitchFamily="18" charset="0"/>
              </a:rPr>
              <a:t>loại</a:t>
            </a:r>
            <a:r>
              <a:rPr lang="en-US" sz="4000" b="1" dirty="0">
                <a:solidFill>
                  <a:srgbClr val="FF0000"/>
                </a:solidFill>
                <a:effectLst>
                  <a:glow rad="228600">
                    <a:schemeClr val="bg1">
                      <a:alpha val="40000"/>
                    </a:schemeClr>
                  </a:glow>
                  <a:outerShdw blurRad="38100" dist="38100" dir="2700000" algn="tl">
                    <a:srgbClr val="000000">
                      <a:alpha val="43137"/>
                    </a:srgbClr>
                  </a:outerShdw>
                </a:effectLst>
                <a:latin typeface="SVN-Cookies" panose="02040603050506020204" pitchFamily="18" charset="0"/>
              </a:rPr>
              <a:t>: </a:t>
            </a:r>
            <a:r>
              <a:rPr lang="en-US" sz="4000" b="1" dirty="0" err="1">
                <a:solidFill>
                  <a:srgbClr val="FF0000"/>
                </a:solidFill>
                <a:effectLst>
                  <a:glow rad="228600">
                    <a:schemeClr val="bg1">
                      <a:alpha val="40000"/>
                    </a:schemeClr>
                  </a:glow>
                  <a:outerShdw blurRad="38100" dist="38100" dir="2700000" algn="tl">
                    <a:srgbClr val="000000">
                      <a:alpha val="43137"/>
                    </a:srgbClr>
                  </a:outerShdw>
                </a:effectLst>
                <a:latin typeface="SVN-Cookies" panose="02040603050506020204" pitchFamily="18" charset="0"/>
              </a:rPr>
              <a:t>Truyện</a:t>
            </a:r>
            <a:r>
              <a:rPr lang="en-US" sz="4000" b="1" dirty="0">
                <a:solidFill>
                  <a:srgbClr val="FF0000"/>
                </a:solidFill>
                <a:effectLst>
                  <a:glow rad="228600">
                    <a:schemeClr val="bg1">
                      <a:alpha val="40000"/>
                    </a:schemeClr>
                  </a:glow>
                  <a:outerShdw blurRad="38100" dist="38100" dir="2700000" algn="tl">
                    <a:srgbClr val="000000">
                      <a:alpha val="43137"/>
                    </a:srgbClr>
                  </a:outerShdw>
                </a:effectLst>
                <a:latin typeface="SVN-Cookies" panose="02040603050506020204" pitchFamily="18" charset="0"/>
              </a:rPr>
              <a:t> </a:t>
            </a:r>
            <a:r>
              <a:rPr lang="en-US" sz="4000" b="1" dirty="0" err="1">
                <a:solidFill>
                  <a:srgbClr val="FF0000"/>
                </a:solidFill>
                <a:effectLst>
                  <a:glow rad="228600">
                    <a:schemeClr val="bg1">
                      <a:alpha val="40000"/>
                    </a:schemeClr>
                  </a:glow>
                  <a:outerShdw blurRad="38100" dist="38100" dir="2700000" algn="tl">
                    <a:srgbClr val="000000">
                      <a:alpha val="43137"/>
                    </a:srgbClr>
                  </a:outerShdw>
                </a:effectLst>
                <a:latin typeface="SVN-Cookies" panose="02040603050506020204" pitchFamily="18" charset="0"/>
              </a:rPr>
              <a:t>trinh</a:t>
            </a:r>
            <a:r>
              <a:rPr lang="en-US" sz="4000" b="1" dirty="0">
                <a:solidFill>
                  <a:srgbClr val="FF0000"/>
                </a:solidFill>
                <a:effectLst>
                  <a:glow rad="228600">
                    <a:schemeClr val="bg1">
                      <a:alpha val="40000"/>
                    </a:schemeClr>
                  </a:glow>
                  <a:outerShdw blurRad="38100" dist="38100" dir="2700000" algn="tl">
                    <a:srgbClr val="000000">
                      <a:alpha val="43137"/>
                    </a:srgbClr>
                  </a:outerShdw>
                </a:effectLst>
                <a:latin typeface="SVN-Cookies" panose="02040603050506020204" pitchFamily="18" charset="0"/>
              </a:rPr>
              <a:t> </a:t>
            </a:r>
            <a:r>
              <a:rPr lang="en-US" sz="4000" b="1" dirty="0" err="1">
                <a:solidFill>
                  <a:srgbClr val="FF0000"/>
                </a:solidFill>
                <a:effectLst>
                  <a:glow rad="228600">
                    <a:schemeClr val="bg1">
                      <a:alpha val="40000"/>
                    </a:schemeClr>
                  </a:glow>
                  <a:outerShdw blurRad="38100" dist="38100" dir="2700000" algn="tl">
                    <a:srgbClr val="000000">
                      <a:alpha val="43137"/>
                    </a:srgbClr>
                  </a:outerShdw>
                </a:effectLst>
                <a:latin typeface="SVN-Cookies" panose="02040603050506020204" pitchFamily="18" charset="0"/>
              </a:rPr>
              <a:t>thám</a:t>
            </a:r>
            <a:endParaRPr lang="en-US" sz="4000" b="1" dirty="0">
              <a:solidFill>
                <a:srgbClr val="FF0000"/>
              </a:solidFill>
              <a:effectLst>
                <a:glow rad="228600">
                  <a:schemeClr val="bg1">
                    <a:alpha val="40000"/>
                  </a:schemeClr>
                </a:glow>
                <a:outerShdw blurRad="38100" dist="38100" dir="2700000" algn="tl">
                  <a:srgbClr val="000000">
                    <a:alpha val="43137"/>
                  </a:srgbClr>
                </a:outerShdw>
              </a:effectLst>
              <a:latin typeface="SVN-Cookies" panose="02040603050506020204" pitchFamily="18" charset="0"/>
            </a:endParaRPr>
          </a:p>
        </p:txBody>
      </p:sp>
      <p:pic>
        <p:nvPicPr>
          <p:cNvPr id="43" name="Picture 20">
            <a:extLst>
              <a:ext uri="{FF2B5EF4-FFF2-40B4-BE49-F238E27FC236}">
                <a16:creationId xmlns:a16="http://schemas.microsoft.com/office/drawing/2014/main" id="{15126830-1C0A-8D44-9CE3-E59615F60922}"/>
              </a:ext>
            </a:extLst>
          </p:cNvPr>
          <p:cNvPicPr>
            <a:picLocks noChangeAspect="1"/>
          </p:cNvPicPr>
          <p:nvPr/>
        </p:nvPicPr>
        <p:blipFill>
          <a:blip r:embed="rId2"/>
          <a:srcRect/>
          <a:stretch>
            <a:fillRect/>
          </a:stretch>
        </p:blipFill>
        <p:spPr>
          <a:xfrm>
            <a:off x="381354" y="127744"/>
            <a:ext cx="1229929" cy="1074209"/>
          </a:xfrm>
          <a:prstGeom prst="rect">
            <a:avLst/>
          </a:prstGeom>
        </p:spPr>
      </p:pic>
      <p:sp>
        <p:nvSpPr>
          <p:cNvPr id="44" name="Freeform 4">
            <a:extLst>
              <a:ext uri="{FF2B5EF4-FFF2-40B4-BE49-F238E27FC236}">
                <a16:creationId xmlns:a16="http://schemas.microsoft.com/office/drawing/2014/main" id="{219E3D7D-1FE3-8E40-A576-90641076B30F}"/>
              </a:ext>
            </a:extLst>
          </p:cNvPr>
          <p:cNvSpPr/>
          <p:nvPr/>
        </p:nvSpPr>
        <p:spPr>
          <a:xfrm>
            <a:off x="9929849" y="0"/>
            <a:ext cx="2262151" cy="1949113"/>
          </a:xfrm>
          <a:custGeom>
            <a:avLst/>
            <a:gdLst/>
            <a:ahLst/>
            <a:cxnLst/>
            <a:rect l="l" t="t" r="r" b="b"/>
            <a:pathLst>
              <a:path w="4126680" h="3755279">
                <a:moveTo>
                  <a:pt x="0" y="0"/>
                </a:moveTo>
                <a:lnTo>
                  <a:pt x="4126680" y="0"/>
                </a:lnTo>
                <a:lnTo>
                  <a:pt x="4126680" y="3755279"/>
                </a:lnTo>
                <a:lnTo>
                  <a:pt x="0" y="3755279"/>
                </a:lnTo>
                <a:lnTo>
                  <a:pt x="0" y="0"/>
                </a:lnTo>
                <a:close/>
              </a:path>
            </a:pathLst>
          </a:custGeom>
          <a:blipFill>
            <a:blip r:embed="rId3"/>
            <a:stretch>
              <a:fillRect/>
            </a:stretch>
          </a:blipFill>
        </p:spPr>
      </p:sp>
    </p:spTree>
    <p:extLst>
      <p:ext uri="{BB962C8B-B14F-4D97-AF65-F5344CB8AC3E}">
        <p14:creationId xmlns:p14="http://schemas.microsoft.com/office/powerpoint/2010/main" val="104476153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Google Shape;1806;p38">
            <a:extLst>
              <a:ext uri="{FF2B5EF4-FFF2-40B4-BE49-F238E27FC236}">
                <a16:creationId xmlns:a16="http://schemas.microsoft.com/office/drawing/2014/main" id="{EF28F329-F32E-6048-A2C2-8E13E968ED6F}"/>
              </a:ext>
            </a:extLst>
          </p:cNvPr>
          <p:cNvSpPr/>
          <p:nvPr/>
        </p:nvSpPr>
        <p:spPr>
          <a:xfrm rot="3599955">
            <a:off x="256044" y="1327013"/>
            <a:ext cx="3755115" cy="3755115"/>
          </a:xfrm>
          <a:prstGeom prst="arc">
            <a:avLst>
              <a:gd name="adj1" fmla="val 14489131"/>
              <a:gd name="adj2" fmla="val 17664111"/>
            </a:avLst>
          </a:prstGeom>
          <a:noFill/>
          <a:ln w="38100" cap="rnd" cmpd="sng">
            <a:solidFill>
              <a:schemeClr val="accent2"/>
            </a:solidFill>
            <a:prstDash val="solid"/>
            <a:round/>
            <a:headEnd type="none" w="sm" len="sm"/>
            <a:tailEnd type="triangle" w="sm" len="sm"/>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cs typeface="+mn-ea"/>
              <a:sym typeface="+mn-lt"/>
            </a:endParaRPr>
          </a:p>
        </p:txBody>
      </p:sp>
      <p:sp>
        <p:nvSpPr>
          <p:cNvPr id="36" name="Google Shape;1809;p38">
            <a:extLst>
              <a:ext uri="{FF2B5EF4-FFF2-40B4-BE49-F238E27FC236}">
                <a16:creationId xmlns:a16="http://schemas.microsoft.com/office/drawing/2014/main" id="{2D146BCE-F5CB-D446-8D48-97D61FD96230}"/>
              </a:ext>
            </a:extLst>
          </p:cNvPr>
          <p:cNvSpPr/>
          <p:nvPr/>
        </p:nvSpPr>
        <p:spPr>
          <a:xfrm>
            <a:off x="3008400" y="1505240"/>
            <a:ext cx="228400" cy="228400"/>
          </a:xfrm>
          <a:prstGeom prst="ellipse">
            <a:avLst/>
          </a:prstGeom>
          <a:solidFill>
            <a:schemeClr val="accent2"/>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cs typeface="+mn-ea"/>
              <a:sym typeface="+mn-lt"/>
            </a:endParaRPr>
          </a:p>
        </p:txBody>
      </p:sp>
      <p:sp>
        <p:nvSpPr>
          <p:cNvPr id="37" name="Google Shape;1811;p38">
            <a:extLst>
              <a:ext uri="{FF2B5EF4-FFF2-40B4-BE49-F238E27FC236}">
                <a16:creationId xmlns:a16="http://schemas.microsoft.com/office/drawing/2014/main" id="{0FF09FB8-C23D-7C44-931E-866F27F56CC6}"/>
              </a:ext>
            </a:extLst>
          </p:cNvPr>
          <p:cNvSpPr/>
          <p:nvPr/>
        </p:nvSpPr>
        <p:spPr>
          <a:xfrm rot="7057940">
            <a:off x="256052" y="1327019"/>
            <a:ext cx="3755099" cy="3755099"/>
          </a:xfrm>
          <a:prstGeom prst="arc">
            <a:avLst>
              <a:gd name="adj1" fmla="val 14489131"/>
              <a:gd name="adj2" fmla="val 17664111"/>
            </a:avLst>
          </a:prstGeom>
          <a:noFill/>
          <a:ln w="38100" cap="rnd" cmpd="sng">
            <a:solidFill>
              <a:schemeClr val="accent1"/>
            </a:solidFill>
            <a:prstDash val="solid"/>
            <a:round/>
            <a:headEnd type="none" w="sm" len="sm"/>
            <a:tailEnd type="triangle" w="sm" len="sm"/>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cs typeface="+mn-ea"/>
              <a:sym typeface="+mn-lt"/>
            </a:endParaRPr>
          </a:p>
        </p:txBody>
      </p:sp>
      <p:sp>
        <p:nvSpPr>
          <p:cNvPr id="39" name="Google Shape;1814;p38">
            <a:extLst>
              <a:ext uri="{FF2B5EF4-FFF2-40B4-BE49-F238E27FC236}">
                <a16:creationId xmlns:a16="http://schemas.microsoft.com/office/drawing/2014/main" id="{9B257B14-B98A-9847-A434-973F2A728ED8}"/>
              </a:ext>
            </a:extLst>
          </p:cNvPr>
          <p:cNvSpPr/>
          <p:nvPr/>
        </p:nvSpPr>
        <p:spPr>
          <a:xfrm>
            <a:off x="3865203" y="2955106"/>
            <a:ext cx="228400" cy="228400"/>
          </a:xfrm>
          <a:prstGeom prst="ellipse">
            <a:avLst/>
          </a:prstGeom>
          <a:solidFill>
            <a:schemeClr val="accent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cs typeface="+mn-ea"/>
              <a:sym typeface="+mn-lt"/>
            </a:endParaRPr>
          </a:p>
        </p:txBody>
      </p:sp>
      <p:sp>
        <p:nvSpPr>
          <p:cNvPr id="40" name="Google Shape;1816;p38">
            <a:extLst>
              <a:ext uri="{FF2B5EF4-FFF2-40B4-BE49-F238E27FC236}">
                <a16:creationId xmlns:a16="http://schemas.microsoft.com/office/drawing/2014/main" id="{8BF36279-7032-2543-A6A2-7A2B35BEEB0F}"/>
              </a:ext>
            </a:extLst>
          </p:cNvPr>
          <p:cNvSpPr/>
          <p:nvPr/>
        </p:nvSpPr>
        <p:spPr>
          <a:xfrm rot="10800000">
            <a:off x="256000" y="1326969"/>
            <a:ext cx="3755200" cy="3755200"/>
          </a:xfrm>
          <a:prstGeom prst="arc">
            <a:avLst>
              <a:gd name="adj1" fmla="val 14202589"/>
              <a:gd name="adj2" fmla="val 17744921"/>
            </a:avLst>
          </a:prstGeom>
          <a:noFill/>
          <a:ln w="38100" cap="rnd" cmpd="sng">
            <a:solidFill>
              <a:schemeClr val="lt2"/>
            </a:solidFill>
            <a:prstDash val="solid"/>
            <a:round/>
            <a:headEnd type="none" w="sm" len="sm"/>
            <a:tailEnd type="triangle" w="sm" len="sm"/>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cs typeface="+mn-ea"/>
              <a:sym typeface="+mn-lt"/>
            </a:endParaRPr>
          </a:p>
        </p:txBody>
      </p:sp>
      <p:sp>
        <p:nvSpPr>
          <p:cNvPr id="42" name="Google Shape;1819;p38">
            <a:extLst>
              <a:ext uri="{FF2B5EF4-FFF2-40B4-BE49-F238E27FC236}">
                <a16:creationId xmlns:a16="http://schemas.microsoft.com/office/drawing/2014/main" id="{A170AC7A-8957-A247-AE0E-53306578D577}"/>
              </a:ext>
            </a:extLst>
          </p:cNvPr>
          <p:cNvSpPr/>
          <p:nvPr/>
        </p:nvSpPr>
        <p:spPr>
          <a:xfrm>
            <a:off x="3008400" y="4669069"/>
            <a:ext cx="228400" cy="228400"/>
          </a:xfrm>
          <a:prstGeom prst="ellipse">
            <a:avLst/>
          </a:prstGeom>
          <a:solidFill>
            <a:schemeClr val="lt2"/>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cs typeface="+mn-ea"/>
              <a:sym typeface="+mn-lt"/>
            </a:endParaRPr>
          </a:p>
        </p:txBody>
      </p:sp>
      <p:sp>
        <p:nvSpPr>
          <p:cNvPr id="52" name="Google Shape;1831;p38">
            <a:extLst>
              <a:ext uri="{FF2B5EF4-FFF2-40B4-BE49-F238E27FC236}">
                <a16:creationId xmlns:a16="http://schemas.microsoft.com/office/drawing/2014/main" id="{18C3D8F8-98BD-BB4B-9CC1-FB1157A7FB1B}"/>
              </a:ext>
            </a:extLst>
          </p:cNvPr>
          <p:cNvSpPr/>
          <p:nvPr/>
        </p:nvSpPr>
        <p:spPr>
          <a:xfrm rot="17857940">
            <a:off x="256052" y="1327019"/>
            <a:ext cx="3755099" cy="3755099"/>
          </a:xfrm>
          <a:prstGeom prst="arc">
            <a:avLst>
              <a:gd name="adj1" fmla="val 14489131"/>
              <a:gd name="adj2" fmla="val 17664111"/>
            </a:avLst>
          </a:prstGeom>
          <a:noFill/>
          <a:ln w="38100" cap="rnd" cmpd="sng">
            <a:solidFill>
              <a:schemeClr val="accent3"/>
            </a:solidFill>
            <a:prstDash val="solid"/>
            <a:round/>
            <a:headEnd type="none" w="sm" len="sm"/>
            <a:tailEnd type="triangle" w="sm" len="sm"/>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cs typeface="+mn-ea"/>
              <a:sym typeface="+mn-lt"/>
            </a:endParaRPr>
          </a:p>
        </p:txBody>
      </p:sp>
      <p:sp>
        <p:nvSpPr>
          <p:cNvPr id="54" name="Google Shape;1834;p38">
            <a:extLst>
              <a:ext uri="{FF2B5EF4-FFF2-40B4-BE49-F238E27FC236}">
                <a16:creationId xmlns:a16="http://schemas.microsoft.com/office/drawing/2014/main" id="{AAE268D0-1B7B-7648-A4D4-E4FC79FEBFF8}"/>
              </a:ext>
            </a:extLst>
          </p:cNvPr>
          <p:cNvSpPr/>
          <p:nvPr/>
        </p:nvSpPr>
        <p:spPr>
          <a:xfrm>
            <a:off x="130200" y="3087154"/>
            <a:ext cx="228400" cy="228400"/>
          </a:xfrm>
          <a:prstGeom prst="ellipse">
            <a:avLst/>
          </a:prstGeom>
          <a:solidFill>
            <a:schemeClr val="accent3"/>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cs typeface="+mn-ea"/>
              <a:sym typeface="+mn-lt"/>
            </a:endParaRPr>
          </a:p>
        </p:txBody>
      </p:sp>
      <p:sp>
        <p:nvSpPr>
          <p:cNvPr id="55" name="Google Shape;1836;p38">
            <a:extLst>
              <a:ext uri="{FF2B5EF4-FFF2-40B4-BE49-F238E27FC236}">
                <a16:creationId xmlns:a16="http://schemas.microsoft.com/office/drawing/2014/main" id="{03336185-8DF0-AE44-961C-A32B8AEF8B47}"/>
              </a:ext>
            </a:extLst>
          </p:cNvPr>
          <p:cNvSpPr/>
          <p:nvPr/>
        </p:nvSpPr>
        <p:spPr>
          <a:xfrm rot="14399955">
            <a:off x="256044" y="1327013"/>
            <a:ext cx="3755115" cy="3755115"/>
          </a:xfrm>
          <a:prstGeom prst="arc">
            <a:avLst>
              <a:gd name="adj1" fmla="val 14489131"/>
              <a:gd name="adj2" fmla="val 17664111"/>
            </a:avLst>
          </a:prstGeom>
          <a:noFill/>
          <a:ln w="38100" cap="rnd" cmpd="sng">
            <a:solidFill>
              <a:schemeClr val="dk2"/>
            </a:solidFill>
            <a:prstDash val="solid"/>
            <a:round/>
            <a:headEnd type="none" w="sm" len="sm"/>
            <a:tailEnd type="triangle" w="sm" len="sm"/>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cs typeface="+mn-ea"/>
              <a:sym typeface="+mn-lt"/>
            </a:endParaRPr>
          </a:p>
        </p:txBody>
      </p:sp>
      <p:sp>
        <p:nvSpPr>
          <p:cNvPr id="57" name="Google Shape;1839;p38">
            <a:extLst>
              <a:ext uri="{FF2B5EF4-FFF2-40B4-BE49-F238E27FC236}">
                <a16:creationId xmlns:a16="http://schemas.microsoft.com/office/drawing/2014/main" id="{C83D2491-AE73-0446-A0F6-BCC6323BEA0D}"/>
              </a:ext>
            </a:extLst>
          </p:cNvPr>
          <p:cNvSpPr/>
          <p:nvPr/>
        </p:nvSpPr>
        <p:spPr>
          <a:xfrm>
            <a:off x="1030400" y="4669069"/>
            <a:ext cx="228400" cy="228400"/>
          </a:xfrm>
          <a:prstGeom prst="ellipse">
            <a:avLst/>
          </a:prstGeom>
          <a:solidFill>
            <a:schemeClr val="dk2"/>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cs typeface="+mn-ea"/>
              <a:sym typeface="+mn-lt"/>
            </a:endParaRPr>
          </a:p>
        </p:txBody>
      </p:sp>
      <p:sp>
        <p:nvSpPr>
          <p:cNvPr id="58" name="Google Shape;1841;p38">
            <a:extLst>
              <a:ext uri="{FF2B5EF4-FFF2-40B4-BE49-F238E27FC236}">
                <a16:creationId xmlns:a16="http://schemas.microsoft.com/office/drawing/2014/main" id="{E67B759C-4E62-7F45-97B9-43FCF94D549A}"/>
              </a:ext>
            </a:extLst>
          </p:cNvPr>
          <p:cNvSpPr/>
          <p:nvPr/>
        </p:nvSpPr>
        <p:spPr>
          <a:xfrm>
            <a:off x="1030400" y="1505241"/>
            <a:ext cx="228400" cy="228400"/>
          </a:xfrm>
          <a:prstGeom prst="ellipse">
            <a:avLst/>
          </a:prstGeom>
          <a:solidFill>
            <a:schemeClr val="accent4"/>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cs typeface="+mn-ea"/>
              <a:sym typeface="+mn-lt"/>
            </a:endParaRPr>
          </a:p>
        </p:txBody>
      </p:sp>
      <p:sp>
        <p:nvSpPr>
          <p:cNvPr id="60" name="Google Shape;1844;p38">
            <a:extLst>
              <a:ext uri="{FF2B5EF4-FFF2-40B4-BE49-F238E27FC236}">
                <a16:creationId xmlns:a16="http://schemas.microsoft.com/office/drawing/2014/main" id="{DD8F3E3A-4D58-E244-B38D-9A2B9553C33A}"/>
              </a:ext>
            </a:extLst>
          </p:cNvPr>
          <p:cNvSpPr/>
          <p:nvPr/>
        </p:nvSpPr>
        <p:spPr>
          <a:xfrm>
            <a:off x="256000" y="1326970"/>
            <a:ext cx="3755200" cy="3755200"/>
          </a:xfrm>
          <a:prstGeom prst="arc">
            <a:avLst>
              <a:gd name="adj1" fmla="val 14202589"/>
              <a:gd name="adj2" fmla="val 17664111"/>
            </a:avLst>
          </a:prstGeom>
          <a:noFill/>
          <a:ln w="38100" cap="rnd" cmpd="sng">
            <a:solidFill>
              <a:schemeClr val="accent4"/>
            </a:solidFill>
            <a:prstDash val="solid"/>
            <a:round/>
            <a:headEnd type="none" w="sm" len="sm"/>
            <a:tailEnd type="triangle" w="sm" len="sm"/>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cs typeface="+mn-ea"/>
              <a:sym typeface="+mn-lt"/>
            </a:endParaRPr>
          </a:p>
        </p:txBody>
      </p:sp>
      <p:sp>
        <p:nvSpPr>
          <p:cNvPr id="63" name="iSľiḋè">
            <a:extLst>
              <a:ext uri="{FF2B5EF4-FFF2-40B4-BE49-F238E27FC236}">
                <a16:creationId xmlns:a16="http://schemas.microsoft.com/office/drawing/2014/main" id="{F43C863A-B514-5F4A-8A2F-D0E5487E6DAB}"/>
              </a:ext>
            </a:extLst>
          </p:cNvPr>
          <p:cNvSpPr/>
          <p:nvPr/>
        </p:nvSpPr>
        <p:spPr>
          <a:xfrm>
            <a:off x="3914852" y="1271797"/>
            <a:ext cx="7525606" cy="1154894"/>
          </a:xfrm>
          <a:prstGeom prst="roundRect">
            <a:avLst>
              <a:gd name="adj" fmla="val 10000"/>
            </a:avLst>
          </a:prstGeom>
          <a:solidFill>
            <a:sysClr val="window" lastClr="FFFFFF"/>
          </a:solidFill>
          <a:ln w="12700" cap="flat" cmpd="sng" algn="ctr">
            <a:noFill/>
            <a:prstDash val="solid"/>
            <a:miter lim="800000"/>
          </a:ln>
          <a:effectLst>
            <a:glow rad="127000">
              <a:schemeClr val="tx2">
                <a:alpha val="41000"/>
              </a:schemeClr>
            </a:glow>
            <a:outerShdw blurRad="711200" dist="254000" dir="2700000" sx="102000" sy="102000" algn="tl"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n-US" sz="4000" i="1" dirty="0">
                <a:latin typeface="Times New Roman" panose="02020603050405020304" pitchFamily="18" charset="0"/>
                <a:cs typeface="Times New Roman" panose="02020603050405020304" pitchFamily="18" charset="0"/>
              </a:rPr>
              <a:t>L</a:t>
            </a:r>
            <a:r>
              <a:rPr lang="en-VN" sz="4000" i="1" dirty="0">
                <a:latin typeface="Times New Roman" panose="02020603050405020304" pitchFamily="18" charset="0"/>
                <a:cs typeface="Times New Roman" panose="02020603050405020304" pitchFamily="18" charset="0"/>
              </a:rPr>
              <a:t>ời đối thoại thường góp phần mở ra các manh mối của cuộc điều tra.</a:t>
            </a:r>
          </a:p>
        </p:txBody>
      </p:sp>
      <p:sp>
        <p:nvSpPr>
          <p:cNvPr id="62" name="Google Shape;1837;p38">
            <a:extLst>
              <a:ext uri="{FF2B5EF4-FFF2-40B4-BE49-F238E27FC236}">
                <a16:creationId xmlns:a16="http://schemas.microsoft.com/office/drawing/2014/main" id="{66C7E7F8-4F3E-8641-A6CE-F343BF86A5B2}"/>
              </a:ext>
            </a:extLst>
          </p:cNvPr>
          <p:cNvSpPr/>
          <p:nvPr/>
        </p:nvSpPr>
        <p:spPr>
          <a:xfrm>
            <a:off x="3686374" y="291516"/>
            <a:ext cx="3526762" cy="980281"/>
          </a:xfrm>
          <a:prstGeom prst="roundRect">
            <a:avLst>
              <a:gd name="adj" fmla="val 50000"/>
            </a:avLst>
          </a:prstGeom>
          <a:solidFill>
            <a:schemeClr val="accent3">
              <a:lumMod val="75000"/>
            </a:schemeClr>
          </a:solidFill>
          <a:ln>
            <a:noFill/>
          </a:ln>
        </p:spPr>
        <p:txBody>
          <a:bodyPr spcFirstLastPara="1" wrap="square" lIns="121900" tIns="121900" rIns="121900" bIns="121900" anchor="ctr" anchorCtr="0">
            <a:noAutofit/>
          </a:bodyPr>
          <a:lstStyle/>
          <a:p>
            <a:pPr algn="ctr" defTabSz="1219231">
              <a:buClr>
                <a:srgbClr val="000000"/>
              </a:buClr>
              <a:defRPr/>
            </a:pPr>
            <a:r>
              <a:rPr lang="vi-VN" sz="3600" b="1" kern="0" dirty="0">
                <a:solidFill>
                  <a:srgbClr val="FFFFFF"/>
                </a:solidFill>
                <a:latin typeface="Times New Roman" panose="02020603050405020304" pitchFamily="18" charset="0"/>
                <a:ea typeface="Freeform" panose="02020500000000000000" pitchFamily="18" charset="77"/>
                <a:cs typeface="Times New Roman" panose="02020603050405020304" pitchFamily="18" charset="0"/>
                <a:sym typeface="+mn-lt"/>
              </a:rPr>
              <a:t>Lời đối thoại</a:t>
            </a:r>
            <a:endParaRPr sz="3600" b="1" kern="0" dirty="0">
              <a:solidFill>
                <a:srgbClr val="FFFFFF"/>
              </a:solidFill>
              <a:latin typeface="Times New Roman" panose="02020603050405020304" pitchFamily="18" charset="0"/>
              <a:ea typeface="Freeform" panose="02020500000000000000" pitchFamily="18" charset="77"/>
              <a:cs typeface="Times New Roman" panose="02020603050405020304" pitchFamily="18" charset="0"/>
              <a:sym typeface="+mn-lt"/>
            </a:endParaRPr>
          </a:p>
        </p:txBody>
      </p:sp>
      <p:sp>
        <p:nvSpPr>
          <p:cNvPr id="31" name="Google Shape;155;p29">
            <a:extLst>
              <a:ext uri="{FF2B5EF4-FFF2-40B4-BE49-F238E27FC236}">
                <a16:creationId xmlns:a16="http://schemas.microsoft.com/office/drawing/2014/main" id="{87253F41-623A-8949-B366-6089ECB33657}"/>
              </a:ext>
            </a:extLst>
          </p:cNvPr>
          <p:cNvSpPr txBox="1">
            <a:spLocks/>
          </p:cNvSpPr>
          <p:nvPr/>
        </p:nvSpPr>
        <p:spPr>
          <a:xfrm>
            <a:off x="1764654" y="210325"/>
            <a:ext cx="9652645" cy="42944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accent2"/>
              </a:buClr>
              <a:buSzPts val="2800"/>
              <a:buFont typeface="Manrope"/>
              <a:buNone/>
              <a:defRPr sz="1700" b="0" i="0" u="none" strike="noStrike" cap="none">
                <a:solidFill>
                  <a:schemeClr val="accent2"/>
                </a:solidFill>
                <a:latin typeface="Manrope"/>
                <a:ea typeface="Manrope"/>
                <a:cs typeface="Manrope"/>
                <a:sym typeface="Manrope"/>
              </a:defRPr>
            </a:lvl1pPr>
            <a:lvl2pPr marL="914400" marR="0" lvl="1"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2pPr>
            <a:lvl3pPr marL="1371600" marR="0" lvl="2"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3pPr>
            <a:lvl4pPr marL="1828800" marR="0" lvl="3"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4pPr>
            <a:lvl5pPr marL="2286000" marR="0" lvl="4"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5pPr>
            <a:lvl6pPr marL="2743200" marR="0" lvl="5"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6pPr>
            <a:lvl7pPr marL="3200400" marR="0" lvl="6"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7pPr>
            <a:lvl8pPr marL="3657600" marR="0" lvl="7"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8pPr>
            <a:lvl9pPr marL="4114800" marR="0" lvl="8"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9pPr>
          </a:lstStyle>
          <a:p>
            <a:pPr marL="0" indent="0"/>
            <a:endParaRPr lang="en-US" sz="4000" dirty="0">
              <a:solidFill>
                <a:schemeClr val="accent5">
                  <a:lumMod val="50000"/>
                </a:schemeClr>
              </a:solidFill>
              <a:effectLst>
                <a:glow rad="228600">
                  <a:schemeClr val="bg1">
                    <a:alpha val="40000"/>
                  </a:schemeClr>
                </a:glow>
              </a:effectLst>
              <a:latin typeface="SVN-Cookies" panose="02040603050506020204" pitchFamily="18" charset="0"/>
            </a:endParaRPr>
          </a:p>
        </p:txBody>
      </p:sp>
      <p:pic>
        <p:nvPicPr>
          <p:cNvPr id="43" name="Picture 20">
            <a:extLst>
              <a:ext uri="{FF2B5EF4-FFF2-40B4-BE49-F238E27FC236}">
                <a16:creationId xmlns:a16="http://schemas.microsoft.com/office/drawing/2014/main" id="{15126830-1C0A-8D44-9CE3-E59615F60922}"/>
              </a:ext>
            </a:extLst>
          </p:cNvPr>
          <p:cNvPicPr>
            <a:picLocks noChangeAspect="1"/>
          </p:cNvPicPr>
          <p:nvPr/>
        </p:nvPicPr>
        <p:blipFill>
          <a:blip r:embed="rId2"/>
          <a:srcRect/>
          <a:stretch>
            <a:fillRect/>
          </a:stretch>
        </p:blipFill>
        <p:spPr>
          <a:xfrm>
            <a:off x="381354" y="127744"/>
            <a:ext cx="1229929" cy="1074209"/>
          </a:xfrm>
          <a:prstGeom prst="rect">
            <a:avLst/>
          </a:prstGeom>
        </p:spPr>
      </p:pic>
      <p:sp>
        <p:nvSpPr>
          <p:cNvPr id="44" name="Freeform 4">
            <a:extLst>
              <a:ext uri="{FF2B5EF4-FFF2-40B4-BE49-F238E27FC236}">
                <a16:creationId xmlns:a16="http://schemas.microsoft.com/office/drawing/2014/main" id="{219E3D7D-1FE3-8E40-A576-90641076B30F}"/>
              </a:ext>
            </a:extLst>
          </p:cNvPr>
          <p:cNvSpPr/>
          <p:nvPr/>
        </p:nvSpPr>
        <p:spPr>
          <a:xfrm>
            <a:off x="703388" y="2001796"/>
            <a:ext cx="2751120" cy="2503519"/>
          </a:xfrm>
          <a:custGeom>
            <a:avLst/>
            <a:gdLst/>
            <a:ahLst/>
            <a:cxnLst/>
            <a:rect l="l" t="t" r="r" b="b"/>
            <a:pathLst>
              <a:path w="4126680" h="3755279">
                <a:moveTo>
                  <a:pt x="0" y="0"/>
                </a:moveTo>
                <a:lnTo>
                  <a:pt x="4126680" y="0"/>
                </a:lnTo>
                <a:lnTo>
                  <a:pt x="4126680" y="3755279"/>
                </a:lnTo>
                <a:lnTo>
                  <a:pt x="0" y="3755279"/>
                </a:lnTo>
                <a:lnTo>
                  <a:pt x="0" y="0"/>
                </a:lnTo>
                <a:close/>
              </a:path>
            </a:pathLst>
          </a:custGeom>
          <a:blipFill>
            <a:blip r:embed="rId3"/>
            <a:stretch>
              <a:fillRect/>
            </a:stretch>
          </a:blipFill>
        </p:spPr>
      </p:sp>
      <p:sp>
        <p:nvSpPr>
          <p:cNvPr id="45" name="iSľiḋè">
            <a:extLst>
              <a:ext uri="{FF2B5EF4-FFF2-40B4-BE49-F238E27FC236}">
                <a16:creationId xmlns:a16="http://schemas.microsoft.com/office/drawing/2014/main" id="{EC65930C-8655-9A43-9278-BA0B07DE5231}"/>
              </a:ext>
            </a:extLst>
          </p:cNvPr>
          <p:cNvSpPr/>
          <p:nvPr/>
        </p:nvSpPr>
        <p:spPr>
          <a:xfrm>
            <a:off x="3914852" y="3697780"/>
            <a:ext cx="7525606" cy="2138333"/>
          </a:xfrm>
          <a:prstGeom prst="roundRect">
            <a:avLst>
              <a:gd name="adj" fmla="val 10000"/>
            </a:avLst>
          </a:prstGeom>
          <a:solidFill>
            <a:sysClr val="window" lastClr="FFFFFF"/>
          </a:solidFill>
          <a:ln w="12700" cap="flat" cmpd="sng" algn="ctr">
            <a:noFill/>
            <a:prstDash val="solid"/>
            <a:miter lim="800000"/>
          </a:ln>
          <a:effectLst>
            <a:glow rad="127000">
              <a:schemeClr val="tx2">
                <a:alpha val="41000"/>
              </a:schemeClr>
            </a:glow>
            <a:outerShdw blurRad="711200" dist="254000" dir="2700000" sx="102000" sy="102000" algn="tl"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n-VN" sz="4000" i="1" dirty="0">
                <a:latin typeface="Times New Roman" panose="02020603050405020304" pitchFamily="18" charset="0"/>
                <a:cs typeface="Times New Roman" panose="02020603050405020304" pitchFamily="18" charset="0"/>
              </a:rPr>
              <a:t>…được sử dụng nhằm thể hiện diễn biến tâm lý của nhân vật, nhất là nhân vật thám tử.</a:t>
            </a:r>
          </a:p>
        </p:txBody>
      </p:sp>
      <p:sp>
        <p:nvSpPr>
          <p:cNvPr id="46" name="Google Shape;1837;p38">
            <a:extLst>
              <a:ext uri="{FF2B5EF4-FFF2-40B4-BE49-F238E27FC236}">
                <a16:creationId xmlns:a16="http://schemas.microsoft.com/office/drawing/2014/main" id="{5BD2F252-2CBB-DE40-9989-C1624524E319}"/>
              </a:ext>
            </a:extLst>
          </p:cNvPr>
          <p:cNvSpPr/>
          <p:nvPr/>
        </p:nvSpPr>
        <p:spPr>
          <a:xfrm>
            <a:off x="4093603" y="2995859"/>
            <a:ext cx="4750502" cy="768663"/>
          </a:xfrm>
          <a:prstGeom prst="roundRect">
            <a:avLst>
              <a:gd name="adj" fmla="val 50000"/>
            </a:avLst>
          </a:prstGeom>
          <a:solidFill>
            <a:schemeClr val="accent1">
              <a:lumMod val="50000"/>
            </a:schemeClr>
          </a:solidFill>
          <a:ln>
            <a:noFill/>
          </a:ln>
        </p:spPr>
        <p:txBody>
          <a:bodyPr spcFirstLastPara="1" wrap="square" lIns="121900" tIns="121900" rIns="121900" bIns="121900" anchor="ctr" anchorCtr="0">
            <a:noAutofit/>
          </a:bodyPr>
          <a:lstStyle/>
          <a:p>
            <a:pPr algn="ctr" defTabSz="1219231">
              <a:buClr>
                <a:srgbClr val="000000"/>
              </a:buClr>
              <a:defRPr/>
            </a:pPr>
            <a:r>
              <a:rPr lang="vi-VN" sz="3600" b="1" kern="0" dirty="0">
                <a:solidFill>
                  <a:srgbClr val="FFFFFF"/>
                </a:solidFill>
                <a:latin typeface="Times New Roman" panose="02020603050405020304" pitchFamily="18" charset="0"/>
                <a:ea typeface="Freeform" panose="02020500000000000000" pitchFamily="18" charset="77"/>
                <a:cs typeface="Times New Roman" panose="02020603050405020304" pitchFamily="18" charset="0"/>
                <a:sym typeface="+mn-lt"/>
              </a:rPr>
              <a:t>Lời độc thoại nội tâm</a:t>
            </a:r>
            <a:endParaRPr sz="3600" b="1" kern="0" dirty="0">
              <a:solidFill>
                <a:srgbClr val="FFFFFF"/>
              </a:solidFill>
              <a:latin typeface="Times New Roman" panose="02020603050405020304" pitchFamily="18" charset="0"/>
              <a:ea typeface="Freeform" panose="02020500000000000000" pitchFamily="18" charset="77"/>
              <a:cs typeface="Times New Roman" panose="02020603050405020304" pitchFamily="18" charset="0"/>
              <a:sym typeface="+mn-lt"/>
            </a:endParaRPr>
          </a:p>
        </p:txBody>
      </p:sp>
    </p:spTree>
    <p:extLst>
      <p:ext uri="{BB962C8B-B14F-4D97-AF65-F5344CB8AC3E}">
        <p14:creationId xmlns:p14="http://schemas.microsoft.com/office/powerpoint/2010/main" val="68372676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EF9AB6B2-5CCC-4ECD-8B8E-4F2AED0E08E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16200000">
            <a:off x="2667001" y="-2667000"/>
            <a:ext cx="6858000" cy="12192000"/>
          </a:xfrm>
          <a:prstGeom prst="rect">
            <a:avLst/>
          </a:prstGeom>
        </p:spPr>
      </p:pic>
      <p:pic>
        <p:nvPicPr>
          <p:cNvPr id="45" name="图片 44">
            <a:extLst>
              <a:ext uri="{FF2B5EF4-FFF2-40B4-BE49-F238E27FC236}">
                <a16:creationId xmlns:a16="http://schemas.microsoft.com/office/drawing/2014/main" id="{2769A08A-AA82-4129-A941-3F3EF592970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56759" y="314319"/>
            <a:ext cx="11506200" cy="6276109"/>
          </a:xfrm>
          <a:prstGeom prst="rect">
            <a:avLst/>
          </a:prstGeom>
        </p:spPr>
      </p:pic>
      <p:sp>
        <p:nvSpPr>
          <p:cNvPr id="26" name="矩形 25">
            <a:extLst>
              <a:ext uri="{FF2B5EF4-FFF2-40B4-BE49-F238E27FC236}">
                <a16:creationId xmlns:a16="http://schemas.microsoft.com/office/drawing/2014/main" id="{CB6CA010-2DA5-49E1-B8FA-ACE1CF48FC4B}"/>
              </a:ext>
            </a:extLst>
          </p:cNvPr>
          <p:cNvSpPr/>
          <p:nvPr/>
        </p:nvSpPr>
        <p:spPr>
          <a:xfrm>
            <a:off x="202583" y="6543682"/>
            <a:ext cx="683986" cy="314318"/>
          </a:xfrm>
          <a:prstGeom prst="rect">
            <a:avLst/>
          </a:prstGeom>
          <a:solidFill>
            <a:srgbClr val="FDF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6" name="图片 35">
            <a:extLst>
              <a:ext uri="{FF2B5EF4-FFF2-40B4-BE49-F238E27FC236}">
                <a16:creationId xmlns:a16="http://schemas.microsoft.com/office/drawing/2014/main" id="{4AB28868-729C-4467-9517-FEB74580112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66191" y="6098170"/>
            <a:ext cx="1287335" cy="404450"/>
          </a:xfrm>
          <a:prstGeom prst="rect">
            <a:avLst/>
          </a:prstGeom>
        </p:spPr>
      </p:pic>
      <p:pic>
        <p:nvPicPr>
          <p:cNvPr id="38" name="图片 37">
            <a:extLst>
              <a:ext uri="{FF2B5EF4-FFF2-40B4-BE49-F238E27FC236}">
                <a16:creationId xmlns:a16="http://schemas.microsoft.com/office/drawing/2014/main" id="{3518C914-5AC3-4F2C-9221-7F66F275524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359408" y="6431215"/>
            <a:ext cx="627808" cy="284524"/>
          </a:xfrm>
          <a:prstGeom prst="rect">
            <a:avLst/>
          </a:prstGeom>
        </p:spPr>
      </p:pic>
      <p:pic>
        <p:nvPicPr>
          <p:cNvPr id="40" name="图片 39">
            <a:extLst>
              <a:ext uri="{FF2B5EF4-FFF2-40B4-BE49-F238E27FC236}">
                <a16:creationId xmlns:a16="http://schemas.microsoft.com/office/drawing/2014/main" id="{26F33823-0B13-4B78-B51F-8CD56695D16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421" y="3295295"/>
            <a:ext cx="409246" cy="1343018"/>
          </a:xfrm>
          <a:prstGeom prst="rect">
            <a:avLst/>
          </a:prstGeom>
        </p:spPr>
      </p:pic>
      <p:sp>
        <p:nvSpPr>
          <p:cNvPr id="41" name="标题 1">
            <a:extLst>
              <a:ext uri="{FF2B5EF4-FFF2-40B4-BE49-F238E27FC236}">
                <a16:creationId xmlns:a16="http://schemas.microsoft.com/office/drawing/2014/main" id="{1B9AB2C0-0F81-416E-9141-F4581C7B6D9E}"/>
              </a:ext>
            </a:extLst>
          </p:cNvPr>
          <p:cNvSpPr txBox="1">
            <a:spLocks/>
          </p:cNvSpPr>
          <p:nvPr/>
        </p:nvSpPr>
        <p:spPr>
          <a:xfrm rot="5400000">
            <a:off x="10280264" y="1279272"/>
            <a:ext cx="2972594" cy="674688"/>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800" b="1" dirty="0">
                <a:latin typeface="+mn-lt"/>
                <a:ea typeface="+mn-ea"/>
                <a:cs typeface="+mn-ea"/>
                <a:sym typeface="+mn-lt"/>
              </a:rPr>
              <a:t>…………</a:t>
            </a:r>
            <a:endParaRPr lang="zh-CN" altLang="en-US" sz="4800" b="1" dirty="0">
              <a:latin typeface="+mn-lt"/>
              <a:ea typeface="+mn-ea"/>
              <a:cs typeface="+mn-ea"/>
              <a:sym typeface="+mn-lt"/>
            </a:endParaRPr>
          </a:p>
        </p:txBody>
      </p:sp>
      <p:sp>
        <p:nvSpPr>
          <p:cNvPr id="42" name="标题 1">
            <a:extLst>
              <a:ext uri="{FF2B5EF4-FFF2-40B4-BE49-F238E27FC236}">
                <a16:creationId xmlns:a16="http://schemas.microsoft.com/office/drawing/2014/main" id="{3F1A3BDC-BFED-45C3-AAA2-22523CD436D2}"/>
              </a:ext>
            </a:extLst>
          </p:cNvPr>
          <p:cNvSpPr txBox="1">
            <a:spLocks/>
          </p:cNvSpPr>
          <p:nvPr/>
        </p:nvSpPr>
        <p:spPr>
          <a:xfrm rot="5400000">
            <a:off x="-364056" y="4632108"/>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mn-lt"/>
                <a:ea typeface="+mn-ea"/>
                <a:cs typeface="+mn-ea"/>
                <a:sym typeface="+mn-lt"/>
              </a:rPr>
              <a:t>………</a:t>
            </a:r>
            <a:endParaRPr lang="zh-CN" altLang="en-US" sz="4000" b="1" dirty="0">
              <a:latin typeface="+mn-lt"/>
              <a:ea typeface="+mn-ea"/>
              <a:cs typeface="+mn-ea"/>
              <a:sym typeface="+mn-lt"/>
            </a:endParaRPr>
          </a:p>
        </p:txBody>
      </p:sp>
      <p:sp>
        <p:nvSpPr>
          <p:cNvPr id="43" name="标题 1">
            <a:extLst>
              <a:ext uri="{FF2B5EF4-FFF2-40B4-BE49-F238E27FC236}">
                <a16:creationId xmlns:a16="http://schemas.microsoft.com/office/drawing/2014/main" id="{423C5A2E-7095-4C09-AC8D-174D4C7EB0F0}"/>
              </a:ext>
            </a:extLst>
          </p:cNvPr>
          <p:cNvSpPr txBox="1">
            <a:spLocks/>
          </p:cNvSpPr>
          <p:nvPr/>
        </p:nvSpPr>
        <p:spPr>
          <a:xfrm rot="5400000">
            <a:off x="-618862" y="4574959"/>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mn-lt"/>
                <a:ea typeface="+mn-ea"/>
                <a:cs typeface="+mn-ea"/>
                <a:sym typeface="+mn-lt"/>
              </a:rPr>
              <a:t>……</a:t>
            </a:r>
            <a:endParaRPr lang="zh-CN" altLang="en-US" sz="4000" b="1" dirty="0">
              <a:latin typeface="+mn-lt"/>
              <a:ea typeface="+mn-ea"/>
              <a:cs typeface="+mn-ea"/>
              <a:sym typeface="+mn-lt"/>
            </a:endParaRPr>
          </a:p>
        </p:txBody>
      </p:sp>
      <p:sp>
        <p:nvSpPr>
          <p:cNvPr id="46" name="矩形 45">
            <a:extLst>
              <a:ext uri="{FF2B5EF4-FFF2-40B4-BE49-F238E27FC236}">
                <a16:creationId xmlns:a16="http://schemas.microsoft.com/office/drawing/2014/main" id="{AC38F4B3-8689-4F60-86E3-F6F5FB3ADB3A}"/>
              </a:ext>
            </a:extLst>
          </p:cNvPr>
          <p:cNvSpPr/>
          <p:nvPr/>
        </p:nvSpPr>
        <p:spPr>
          <a:xfrm>
            <a:off x="11359408" y="1"/>
            <a:ext cx="683986" cy="314318"/>
          </a:xfrm>
          <a:prstGeom prst="rect">
            <a:avLst/>
          </a:prstGeom>
          <a:solidFill>
            <a:srgbClr val="FDF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 name="Google Shape;155;p29">
            <a:extLst>
              <a:ext uri="{FF2B5EF4-FFF2-40B4-BE49-F238E27FC236}">
                <a16:creationId xmlns:a16="http://schemas.microsoft.com/office/drawing/2014/main" id="{9752FD1C-6E48-F440-8C2B-F912D91E1565}"/>
              </a:ext>
            </a:extLst>
          </p:cNvPr>
          <p:cNvSpPr txBox="1">
            <a:spLocks/>
          </p:cNvSpPr>
          <p:nvPr/>
        </p:nvSpPr>
        <p:spPr>
          <a:xfrm>
            <a:off x="418139" y="946532"/>
            <a:ext cx="6660509" cy="42944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accent2"/>
              </a:buClr>
              <a:buSzPts val="2800"/>
              <a:buFont typeface="Manrope"/>
              <a:buNone/>
              <a:defRPr sz="1700" b="0" i="0" u="none" strike="noStrike" cap="none">
                <a:solidFill>
                  <a:schemeClr val="accent2"/>
                </a:solidFill>
                <a:latin typeface="Manrope"/>
                <a:ea typeface="Manrope"/>
                <a:cs typeface="Manrope"/>
                <a:sym typeface="Manrope"/>
              </a:defRPr>
            </a:lvl1pPr>
            <a:lvl2pPr marL="914400" marR="0" lvl="1"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2pPr>
            <a:lvl3pPr marL="1371600" marR="0" lvl="2"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3pPr>
            <a:lvl4pPr marL="1828800" marR="0" lvl="3"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4pPr>
            <a:lvl5pPr marL="2286000" marR="0" lvl="4"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5pPr>
            <a:lvl6pPr marL="2743200" marR="0" lvl="5"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6pPr>
            <a:lvl7pPr marL="3200400" marR="0" lvl="6"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7pPr>
            <a:lvl8pPr marL="3657600" marR="0" lvl="7"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8pPr>
            <a:lvl9pPr marL="4114800" marR="0" lvl="8"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9pPr>
          </a:lstStyle>
          <a:p>
            <a:pPr marL="0" indent="0"/>
            <a:endParaRPr lang="en-US" sz="5334" dirty="0">
              <a:solidFill>
                <a:srgbClr val="C00000"/>
              </a:solidFill>
              <a:effectLst>
                <a:glow rad="228600">
                  <a:schemeClr val="bg1">
                    <a:alpha val="40000"/>
                  </a:schemeClr>
                </a:glow>
              </a:effectLst>
              <a:latin typeface="SVN-Cookies" panose="02040603050506020204" pitchFamily="18" charset="0"/>
            </a:endParaRPr>
          </a:p>
        </p:txBody>
      </p:sp>
      <p:sp>
        <p:nvSpPr>
          <p:cNvPr id="18" name="Google Shape;155;p29">
            <a:extLst>
              <a:ext uri="{FF2B5EF4-FFF2-40B4-BE49-F238E27FC236}">
                <a16:creationId xmlns:a16="http://schemas.microsoft.com/office/drawing/2014/main" id="{DE2A8FD4-3734-494C-A843-DE4452505441}"/>
              </a:ext>
            </a:extLst>
          </p:cNvPr>
          <p:cNvSpPr txBox="1">
            <a:spLocks/>
          </p:cNvSpPr>
          <p:nvPr/>
        </p:nvSpPr>
        <p:spPr>
          <a:xfrm>
            <a:off x="2609666" y="460964"/>
            <a:ext cx="2466853" cy="42944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accent2"/>
              </a:buClr>
              <a:buSzPts val="2800"/>
              <a:buFont typeface="Manrope"/>
              <a:buNone/>
              <a:defRPr sz="1700" b="0" i="0" u="none" strike="noStrike" cap="none">
                <a:solidFill>
                  <a:schemeClr val="accent2"/>
                </a:solidFill>
                <a:latin typeface="Manrope"/>
                <a:ea typeface="Manrope"/>
                <a:cs typeface="Manrope"/>
                <a:sym typeface="Manrope"/>
              </a:defRPr>
            </a:lvl1pPr>
            <a:lvl2pPr marL="914400" marR="0" lvl="1"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2pPr>
            <a:lvl3pPr marL="1371600" marR="0" lvl="2"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3pPr>
            <a:lvl4pPr marL="1828800" marR="0" lvl="3"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4pPr>
            <a:lvl5pPr marL="2286000" marR="0" lvl="4"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5pPr>
            <a:lvl6pPr marL="2743200" marR="0" lvl="5"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6pPr>
            <a:lvl7pPr marL="3200400" marR="0" lvl="6"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7pPr>
            <a:lvl8pPr marL="3657600" marR="0" lvl="7"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8pPr>
            <a:lvl9pPr marL="4114800" marR="0" lvl="8"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9pPr>
          </a:lstStyle>
          <a:p>
            <a:pPr marL="0" indent="0"/>
            <a:r>
              <a:rPr lang="en-US" sz="4000" u="sng" dirty="0" err="1">
                <a:solidFill>
                  <a:schemeClr val="accent5">
                    <a:lumMod val="50000"/>
                  </a:schemeClr>
                </a:solidFill>
                <a:effectLst>
                  <a:glow rad="228600">
                    <a:schemeClr val="bg1">
                      <a:alpha val="40000"/>
                    </a:schemeClr>
                  </a:glow>
                </a:effectLst>
                <a:latin typeface="SVN-Cookies" panose="02040603050506020204" pitchFamily="18" charset="0"/>
              </a:rPr>
              <a:t>Văn</a:t>
            </a:r>
            <a:r>
              <a:rPr lang="en-US" sz="4000" u="sng" dirty="0">
                <a:solidFill>
                  <a:schemeClr val="accent5">
                    <a:lumMod val="50000"/>
                  </a:schemeClr>
                </a:solidFill>
                <a:effectLst>
                  <a:glow rad="228600">
                    <a:schemeClr val="bg1">
                      <a:alpha val="40000"/>
                    </a:schemeClr>
                  </a:glow>
                </a:effectLst>
                <a:latin typeface="SVN-Cookies" panose="02040603050506020204" pitchFamily="18" charset="0"/>
              </a:rPr>
              <a:t> </a:t>
            </a:r>
            <a:r>
              <a:rPr lang="en-US" sz="4000" u="sng" dirty="0" err="1">
                <a:solidFill>
                  <a:schemeClr val="accent5">
                    <a:lumMod val="50000"/>
                  </a:schemeClr>
                </a:solidFill>
                <a:effectLst>
                  <a:glow rad="228600">
                    <a:schemeClr val="bg1">
                      <a:alpha val="40000"/>
                    </a:schemeClr>
                  </a:glow>
                </a:effectLst>
                <a:latin typeface="SVN-Cookies" panose="02040603050506020204" pitchFamily="18" charset="0"/>
              </a:rPr>
              <a:t>bản</a:t>
            </a:r>
            <a:r>
              <a:rPr lang="en-US" sz="4000" u="sng" dirty="0">
                <a:solidFill>
                  <a:schemeClr val="accent5">
                    <a:lumMod val="50000"/>
                  </a:schemeClr>
                </a:solidFill>
                <a:effectLst>
                  <a:glow rad="228600">
                    <a:schemeClr val="bg1">
                      <a:alpha val="40000"/>
                    </a:schemeClr>
                  </a:glow>
                </a:effectLst>
                <a:latin typeface="SVN-Cookies" panose="02040603050506020204" pitchFamily="18" charset="0"/>
              </a:rPr>
              <a:t> 1</a:t>
            </a:r>
          </a:p>
        </p:txBody>
      </p:sp>
      <p:sp>
        <p:nvSpPr>
          <p:cNvPr id="23" name="文本框 1">
            <a:extLst>
              <a:ext uri="{FF2B5EF4-FFF2-40B4-BE49-F238E27FC236}">
                <a16:creationId xmlns:a16="http://schemas.microsoft.com/office/drawing/2014/main" id="{E36A468E-9BB7-6649-83C4-D3B0F6EC8C72}"/>
              </a:ext>
            </a:extLst>
          </p:cNvPr>
          <p:cNvSpPr txBox="1"/>
          <p:nvPr/>
        </p:nvSpPr>
        <p:spPr>
          <a:xfrm>
            <a:off x="2613397" y="1453938"/>
            <a:ext cx="7623700" cy="2554545"/>
          </a:xfrm>
          <a:prstGeom prst="rect">
            <a:avLst/>
          </a:prstGeom>
          <a:noFill/>
        </p:spPr>
        <p:txBody>
          <a:bodyPr wrap="square" rtlCol="0">
            <a:spAutoFit/>
          </a:bodyPr>
          <a:lstStyle/>
          <a:p>
            <a:pPr marL="0" indent="0" algn="ctr"/>
            <a:r>
              <a:rPr lang="en-US" sz="8000" b="1" dirty="0" err="1">
                <a:solidFill>
                  <a:srgbClr val="C00000"/>
                </a:solidFill>
                <a:effectLst>
                  <a:glow rad="228600">
                    <a:schemeClr val="bg1">
                      <a:alpha val="40000"/>
                    </a:schemeClr>
                  </a:glow>
                  <a:outerShdw blurRad="38100" dist="38100" dir="2700000" algn="tl">
                    <a:srgbClr val="000000">
                      <a:alpha val="43137"/>
                    </a:srgbClr>
                  </a:outerShdw>
                </a:effectLst>
                <a:latin typeface="HLT Aparo" pitchFamily="2" charset="77"/>
              </a:rPr>
              <a:t>Chiếc</a:t>
            </a:r>
            <a:r>
              <a:rPr lang="en-US" sz="8000" b="1" dirty="0">
                <a:solidFill>
                  <a:srgbClr val="C00000"/>
                </a:solidFill>
                <a:effectLst>
                  <a:glow rad="228600">
                    <a:schemeClr val="bg1">
                      <a:alpha val="40000"/>
                    </a:schemeClr>
                  </a:glow>
                  <a:outerShdw blurRad="38100" dist="38100" dir="2700000" algn="tl">
                    <a:srgbClr val="000000">
                      <a:alpha val="43137"/>
                    </a:srgbClr>
                  </a:outerShdw>
                </a:effectLst>
                <a:latin typeface="HLT Aparo" pitchFamily="2" charset="77"/>
              </a:rPr>
              <a:t> </a:t>
            </a:r>
            <a:r>
              <a:rPr lang="en-US" sz="8000" b="1" dirty="0" err="1">
                <a:solidFill>
                  <a:srgbClr val="C00000"/>
                </a:solidFill>
                <a:effectLst>
                  <a:glow rad="228600">
                    <a:schemeClr val="bg1">
                      <a:alpha val="40000"/>
                    </a:schemeClr>
                  </a:glow>
                  <a:outerShdw blurRad="38100" dist="38100" dir="2700000" algn="tl">
                    <a:srgbClr val="000000">
                      <a:alpha val="43137"/>
                    </a:srgbClr>
                  </a:outerShdw>
                </a:effectLst>
                <a:latin typeface="HLT Aparo" pitchFamily="2" charset="77"/>
              </a:rPr>
              <a:t>mũ</a:t>
            </a:r>
            <a:r>
              <a:rPr lang="en-US" sz="8000" b="1" dirty="0">
                <a:solidFill>
                  <a:srgbClr val="C00000"/>
                </a:solidFill>
                <a:effectLst>
                  <a:glow rad="228600">
                    <a:schemeClr val="bg1">
                      <a:alpha val="40000"/>
                    </a:schemeClr>
                  </a:glow>
                  <a:outerShdw blurRad="38100" dist="38100" dir="2700000" algn="tl">
                    <a:srgbClr val="000000">
                      <a:alpha val="43137"/>
                    </a:srgbClr>
                  </a:outerShdw>
                </a:effectLst>
                <a:latin typeface="HLT Aparo" pitchFamily="2" charset="77"/>
              </a:rPr>
              <a:t> </a:t>
            </a:r>
            <a:r>
              <a:rPr lang="en-US" sz="8000" b="1" dirty="0" err="1">
                <a:solidFill>
                  <a:srgbClr val="C00000"/>
                </a:solidFill>
                <a:effectLst>
                  <a:glow rad="228600">
                    <a:schemeClr val="bg1">
                      <a:alpha val="40000"/>
                    </a:schemeClr>
                  </a:glow>
                  <a:outerShdw blurRad="38100" dist="38100" dir="2700000" algn="tl">
                    <a:srgbClr val="000000">
                      <a:alpha val="43137"/>
                    </a:srgbClr>
                  </a:outerShdw>
                </a:effectLst>
                <a:latin typeface="HLT Aparo" pitchFamily="2" charset="77"/>
              </a:rPr>
              <a:t>miện</a:t>
            </a:r>
            <a:r>
              <a:rPr lang="en-US" sz="8000" b="1" dirty="0">
                <a:solidFill>
                  <a:srgbClr val="C00000"/>
                </a:solidFill>
                <a:effectLst>
                  <a:glow rad="228600">
                    <a:schemeClr val="bg1">
                      <a:alpha val="40000"/>
                    </a:schemeClr>
                  </a:glow>
                  <a:outerShdw blurRad="38100" dist="38100" dir="2700000" algn="tl">
                    <a:srgbClr val="000000">
                      <a:alpha val="43137"/>
                    </a:srgbClr>
                  </a:outerShdw>
                </a:effectLst>
                <a:latin typeface="HLT Aparo" pitchFamily="2" charset="77"/>
              </a:rPr>
              <a:t> </a:t>
            </a:r>
          </a:p>
          <a:p>
            <a:pPr marL="0" indent="0" algn="ctr"/>
            <a:r>
              <a:rPr lang="en-US" sz="8000" b="1" dirty="0" err="1">
                <a:solidFill>
                  <a:srgbClr val="C00000"/>
                </a:solidFill>
                <a:effectLst>
                  <a:glow rad="228600">
                    <a:schemeClr val="bg1">
                      <a:alpha val="40000"/>
                    </a:schemeClr>
                  </a:glow>
                  <a:outerShdw blurRad="38100" dist="38100" dir="2700000" algn="tl">
                    <a:srgbClr val="000000">
                      <a:alpha val="43137"/>
                    </a:srgbClr>
                  </a:outerShdw>
                </a:effectLst>
                <a:latin typeface="HLT Aparo" pitchFamily="2" charset="77"/>
              </a:rPr>
              <a:t>dát</a:t>
            </a:r>
            <a:r>
              <a:rPr lang="en-US" sz="8000" b="1" dirty="0">
                <a:solidFill>
                  <a:srgbClr val="C00000"/>
                </a:solidFill>
                <a:effectLst>
                  <a:glow rad="228600">
                    <a:schemeClr val="bg1">
                      <a:alpha val="40000"/>
                    </a:schemeClr>
                  </a:glow>
                  <a:outerShdw blurRad="38100" dist="38100" dir="2700000" algn="tl">
                    <a:srgbClr val="000000">
                      <a:alpha val="43137"/>
                    </a:srgbClr>
                  </a:outerShdw>
                </a:effectLst>
                <a:latin typeface="HLT Aparo" pitchFamily="2" charset="77"/>
              </a:rPr>
              <a:t> </a:t>
            </a:r>
            <a:r>
              <a:rPr lang="en-US" sz="8000" b="1" dirty="0" err="1">
                <a:solidFill>
                  <a:srgbClr val="C00000"/>
                </a:solidFill>
                <a:effectLst>
                  <a:glow rad="228600">
                    <a:schemeClr val="bg1">
                      <a:alpha val="40000"/>
                    </a:schemeClr>
                  </a:glow>
                  <a:outerShdw blurRad="38100" dist="38100" dir="2700000" algn="tl">
                    <a:srgbClr val="000000">
                      <a:alpha val="43137"/>
                    </a:srgbClr>
                  </a:outerShdw>
                </a:effectLst>
                <a:latin typeface="HLT Aparo" pitchFamily="2" charset="77"/>
              </a:rPr>
              <a:t>đá</a:t>
            </a:r>
            <a:r>
              <a:rPr lang="en-US" sz="8000" b="1" dirty="0">
                <a:solidFill>
                  <a:srgbClr val="C00000"/>
                </a:solidFill>
                <a:effectLst>
                  <a:glow rad="228600">
                    <a:schemeClr val="bg1">
                      <a:alpha val="40000"/>
                    </a:schemeClr>
                  </a:glow>
                  <a:outerShdw blurRad="38100" dist="38100" dir="2700000" algn="tl">
                    <a:srgbClr val="000000">
                      <a:alpha val="43137"/>
                    </a:srgbClr>
                  </a:outerShdw>
                </a:effectLst>
                <a:latin typeface="HLT Aparo" pitchFamily="2" charset="77"/>
              </a:rPr>
              <a:t> </a:t>
            </a:r>
            <a:r>
              <a:rPr lang="vi-VN" sz="8000" b="1" dirty="0" smtClean="0">
                <a:solidFill>
                  <a:srgbClr val="C00000"/>
                </a:solidFill>
                <a:effectLst>
                  <a:glow rad="228600">
                    <a:schemeClr val="bg1">
                      <a:alpha val="40000"/>
                    </a:schemeClr>
                  </a:glow>
                  <a:outerShdw blurRad="38100" dist="38100" dir="2700000" algn="tl">
                    <a:srgbClr val="000000">
                      <a:alpha val="43137"/>
                    </a:srgbClr>
                  </a:outerShdw>
                </a:effectLst>
                <a:latin typeface="HLT Aparo" pitchFamily="2" charset="77"/>
              </a:rPr>
              <a:t>b</a:t>
            </a:r>
            <a:r>
              <a:rPr lang="en-US" sz="8000" b="1" dirty="0" smtClean="0">
                <a:solidFill>
                  <a:srgbClr val="C00000"/>
                </a:solidFill>
                <a:effectLst>
                  <a:glow rad="228600">
                    <a:schemeClr val="bg1">
                      <a:alpha val="40000"/>
                    </a:schemeClr>
                  </a:glow>
                  <a:outerShdw blurRad="38100" dist="38100" dir="2700000" algn="tl">
                    <a:srgbClr val="000000">
                      <a:alpha val="43137"/>
                    </a:srgbClr>
                  </a:outerShdw>
                </a:effectLst>
                <a:latin typeface="HLT Aparo" pitchFamily="2" charset="77"/>
              </a:rPr>
              <a:t>e-</a:t>
            </a:r>
            <a:r>
              <a:rPr lang="en-US" sz="8000" b="1" dirty="0" err="1" smtClean="0">
                <a:solidFill>
                  <a:srgbClr val="C00000"/>
                </a:solidFill>
                <a:effectLst>
                  <a:glow rad="228600">
                    <a:schemeClr val="bg1">
                      <a:alpha val="40000"/>
                    </a:schemeClr>
                  </a:glow>
                  <a:outerShdw blurRad="38100" dist="38100" dir="2700000" algn="tl">
                    <a:srgbClr val="000000">
                      <a:alpha val="43137"/>
                    </a:srgbClr>
                  </a:outerShdw>
                </a:effectLst>
                <a:latin typeface="HLT Aparo" pitchFamily="2" charset="77"/>
              </a:rPr>
              <a:t>rô</a:t>
            </a:r>
            <a:endParaRPr lang="en-US" sz="8000" b="1" dirty="0">
              <a:solidFill>
                <a:srgbClr val="C00000"/>
              </a:solidFill>
              <a:effectLst>
                <a:glow rad="228600">
                  <a:schemeClr val="bg1">
                    <a:alpha val="40000"/>
                  </a:schemeClr>
                </a:glow>
                <a:outerShdw blurRad="38100" dist="38100" dir="2700000" algn="tl">
                  <a:srgbClr val="000000">
                    <a:alpha val="43137"/>
                  </a:srgbClr>
                </a:outerShdw>
              </a:effectLst>
              <a:latin typeface="HLT Aparo" pitchFamily="2" charset="77"/>
            </a:endParaRPr>
          </a:p>
        </p:txBody>
      </p:sp>
      <p:pic>
        <p:nvPicPr>
          <p:cNvPr id="25" name="Picture 20">
            <a:extLst>
              <a:ext uri="{FF2B5EF4-FFF2-40B4-BE49-F238E27FC236}">
                <a16:creationId xmlns:a16="http://schemas.microsoft.com/office/drawing/2014/main" id="{EA44BEEB-045A-2140-AA8E-F2B74278F0A1}"/>
              </a:ext>
            </a:extLst>
          </p:cNvPr>
          <p:cNvPicPr>
            <a:picLocks noChangeAspect="1"/>
          </p:cNvPicPr>
          <p:nvPr/>
        </p:nvPicPr>
        <p:blipFill>
          <a:blip r:embed="rId8"/>
          <a:srcRect/>
          <a:stretch>
            <a:fillRect/>
          </a:stretch>
        </p:blipFill>
        <p:spPr>
          <a:xfrm>
            <a:off x="1139907" y="654951"/>
            <a:ext cx="1469759" cy="1283674"/>
          </a:xfrm>
          <a:prstGeom prst="rect">
            <a:avLst/>
          </a:prstGeom>
        </p:spPr>
      </p:pic>
      <p:pic>
        <p:nvPicPr>
          <p:cNvPr id="18434" name="Picture 2" descr="Lâu Đài, Tòa Lâu Đài 2 - KhoThietKe.Net">
            <a:extLst>
              <a:ext uri="{FF2B5EF4-FFF2-40B4-BE49-F238E27FC236}">
                <a16:creationId xmlns:a16="http://schemas.microsoft.com/office/drawing/2014/main" id="{ADD9D376-20AD-1349-B1E3-5D6FB89CEBB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27594" y="1106905"/>
            <a:ext cx="5011192" cy="6154957"/>
          </a:xfrm>
          <a:prstGeom prst="rect">
            <a:avLst/>
          </a:prstGeom>
          <a:noFill/>
          <a:extLst>
            <a:ext uri="{909E8E84-426E-40DD-AFC4-6F175D3DCCD1}">
              <a14:hiddenFill xmlns:a14="http://schemas.microsoft.com/office/drawing/2010/main">
                <a:solidFill>
                  <a:srgbClr val="FFFFFF"/>
                </a:solidFill>
              </a14:hiddenFill>
            </a:ext>
          </a:extLst>
        </p:spPr>
      </p:pic>
      <p:sp>
        <p:nvSpPr>
          <p:cNvPr id="29" name="Freeform 11">
            <a:extLst>
              <a:ext uri="{FF2B5EF4-FFF2-40B4-BE49-F238E27FC236}">
                <a16:creationId xmlns:a16="http://schemas.microsoft.com/office/drawing/2014/main" id="{F385AC42-E6F2-E74C-8536-20CFCCCA9797}"/>
              </a:ext>
            </a:extLst>
          </p:cNvPr>
          <p:cNvSpPr/>
          <p:nvPr/>
        </p:nvSpPr>
        <p:spPr>
          <a:xfrm>
            <a:off x="-3113428" y="1692031"/>
            <a:ext cx="2918459" cy="5071396"/>
          </a:xfrm>
          <a:custGeom>
            <a:avLst/>
            <a:gdLst/>
            <a:ahLst/>
            <a:cxnLst/>
            <a:rect l="l" t="t" r="r" b="b"/>
            <a:pathLst>
              <a:path w="4176522" h="8229600">
                <a:moveTo>
                  <a:pt x="0" y="0"/>
                </a:moveTo>
                <a:lnTo>
                  <a:pt x="4176522" y="0"/>
                </a:lnTo>
                <a:lnTo>
                  <a:pt x="4176522" y="8229600"/>
                </a:lnTo>
                <a:lnTo>
                  <a:pt x="0" y="8229600"/>
                </a:lnTo>
                <a:lnTo>
                  <a:pt x="0" y="0"/>
                </a:lnTo>
                <a:close/>
              </a:path>
            </a:pathLst>
          </a:custGeom>
          <a:blipFill>
            <a:blip r:embed="rId10"/>
            <a:stretch>
              <a:fillRect/>
            </a:stretch>
          </a:blipFill>
        </p:spPr>
      </p:sp>
      <p:pic>
        <p:nvPicPr>
          <p:cNvPr id="30" name="Picture 2" descr="Hình ảnh Vương Miện Vua đỏ Sang Trọng đính đá PNG , Nhà Vua, Vương Miện, Nữ  Hoàng PNG trong suốt và Vector để tải xuống miễn phí">
            <a:extLst>
              <a:ext uri="{FF2B5EF4-FFF2-40B4-BE49-F238E27FC236}">
                <a16:creationId xmlns:a16="http://schemas.microsoft.com/office/drawing/2014/main" id="{CC810C5F-54DE-E24B-81D7-B0D77BFB218E}"/>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5000" b="93125" l="1875" r="96094">
                        <a14:foregroundMark x1="45781" y1="9375" x2="53125" y2="9688"/>
                        <a14:foregroundMark x1="53125" y1="9688" x2="56875" y2="9375"/>
                        <a14:foregroundMark x1="50625" y1="5000" x2="50625" y2="7031"/>
                        <a14:foregroundMark x1="48281" y1="16094" x2="49375" y2="13594"/>
                        <a14:foregroundMark x1="42656" y1="10156" x2="45938" y2="10313"/>
                        <a14:foregroundMark x1="45313" y1="6719" x2="45313" y2="6719"/>
                        <a14:foregroundMark x1="90938" y1="30938" x2="95156" y2="36719"/>
                        <a14:foregroundMark x1="95156" y1="36719" x2="96094" y2="43750"/>
                        <a14:foregroundMark x1="96094" y1="43750" x2="87969" y2="68125"/>
                        <a14:foregroundMark x1="10000" y1="31250" x2="6094" y2="37969"/>
                        <a14:foregroundMark x1="6094" y1="37969" x2="6406" y2="45469"/>
                        <a14:foregroundMark x1="6406" y1="45469" x2="12812" y2="58281"/>
                        <a14:foregroundMark x1="2031" y1="40000" x2="2969" y2="40156"/>
                        <a14:foregroundMark x1="17344" y1="86250" x2="23125" y2="91875"/>
                        <a14:foregroundMark x1="23125" y1="91875" x2="38906" y2="93125"/>
                        <a14:foregroundMark x1="38906" y1="93125" x2="81406" y2="87031"/>
                        <a14:foregroundMark x1="81406" y1="87031" x2="80938" y2="81406"/>
                      </a14:backgroundRemoval>
                    </a14:imgEffect>
                  </a14:imgLayer>
                </a14:imgProps>
              </a:ext>
              <a:ext uri="{28A0092B-C50C-407E-A947-70E740481C1C}">
                <a14:useLocalDpi xmlns:a14="http://schemas.microsoft.com/office/drawing/2010/main" val="0"/>
              </a:ext>
            </a:extLst>
          </a:blip>
          <a:srcRect/>
          <a:stretch>
            <a:fillRect/>
          </a:stretch>
        </p:blipFill>
        <p:spPr bwMode="auto">
          <a:xfrm>
            <a:off x="4587748" y="4009422"/>
            <a:ext cx="2861403" cy="2583637"/>
          </a:xfrm>
          <a:prstGeom prst="rect">
            <a:avLst/>
          </a:prstGeom>
          <a:noFill/>
          <a:extLst>
            <a:ext uri="{909E8E84-426E-40DD-AFC4-6F175D3DCCD1}">
              <a14:hiddenFill xmlns:a14="http://schemas.microsoft.com/office/drawing/2010/main">
                <a:solidFill>
                  <a:srgbClr val="FFFFFF"/>
                </a:solidFill>
              </a14:hiddenFill>
            </a:ext>
          </a:extLst>
        </p:spPr>
      </p:pic>
      <p:sp>
        <p:nvSpPr>
          <p:cNvPr id="31" name="Freeform 13">
            <a:extLst>
              <a:ext uri="{FF2B5EF4-FFF2-40B4-BE49-F238E27FC236}">
                <a16:creationId xmlns:a16="http://schemas.microsoft.com/office/drawing/2014/main" id="{42B8F0B6-492A-7140-B620-D57A1FB82B52}"/>
              </a:ext>
            </a:extLst>
          </p:cNvPr>
          <p:cNvSpPr/>
          <p:nvPr/>
        </p:nvSpPr>
        <p:spPr>
          <a:xfrm flipH="1">
            <a:off x="845117" y="2441681"/>
            <a:ext cx="2664802" cy="4102001"/>
          </a:xfrm>
          <a:custGeom>
            <a:avLst/>
            <a:gdLst/>
            <a:ahLst/>
            <a:cxnLst/>
            <a:rect l="l" t="t" r="r" b="b"/>
            <a:pathLst>
              <a:path w="3119697" h="4114800">
                <a:moveTo>
                  <a:pt x="0" y="0"/>
                </a:moveTo>
                <a:lnTo>
                  <a:pt x="3119696" y="0"/>
                </a:lnTo>
                <a:lnTo>
                  <a:pt x="3119696" y="4114800"/>
                </a:lnTo>
                <a:lnTo>
                  <a:pt x="0" y="411480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Tree>
    <p:extLst>
      <p:ext uri="{BB962C8B-B14F-4D97-AF65-F5344CB8AC3E}">
        <p14:creationId xmlns:p14="http://schemas.microsoft.com/office/powerpoint/2010/main" val="2111523458"/>
      </p:ext>
    </p:extLst>
  </p:cSld>
  <p:clrMapOvr>
    <a:masterClrMapping/>
  </p:clrMapOvr>
  <mc:AlternateContent xmlns:mc="http://schemas.openxmlformats.org/markup-compatibility/2006" xmlns:p14="http://schemas.microsoft.com/office/powerpoint/2010/main">
    <mc:Choice Requires="p14">
      <p:transition spd="slow" p14:dur="2500" advClick="0" advTm="0">
        <p:checker/>
      </p:transition>
    </mc:Choice>
    <mc:Fallback xmlns="">
      <p:transition spd="slow" advClick="0" advTm="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75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down)">
                                      <p:cBhvr>
                                        <p:cTn id="10" dur="750"/>
                                        <p:tgtEl>
                                          <p:spTgt spid="26"/>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wipe(up)">
                                      <p:cBhvr>
                                        <p:cTn id="13" dur="750"/>
                                        <p:tgtEl>
                                          <p:spTgt spid="46"/>
                                        </p:tgtEl>
                                      </p:cBhvr>
                                    </p:animEffect>
                                  </p:childTnLst>
                                </p:cTn>
                              </p:par>
                              <p:par>
                                <p:cTn id="14" presetID="22" presetClass="entr" presetSubtype="4" fill="hold" nodeType="with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wipe(down)">
                                      <p:cBhvr>
                                        <p:cTn id="16" dur="750"/>
                                        <p:tgtEl>
                                          <p:spTgt spid="40"/>
                                        </p:tgtEl>
                                      </p:cBhvr>
                                    </p:animEffect>
                                  </p:childTnLst>
                                </p:cTn>
                              </p:par>
                              <p:par>
                                <p:cTn id="17" presetID="14" presetClass="entr" presetSubtype="1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randombar(horizontal)">
                                      <p:cBhvr>
                                        <p:cTn id="19" dur="750"/>
                                        <p:tgtEl>
                                          <p:spTgt spid="38"/>
                                        </p:tgtEl>
                                      </p:cBhvr>
                                    </p:animEffect>
                                  </p:childTnLst>
                                </p:cTn>
                              </p:par>
                              <p:par>
                                <p:cTn id="20" presetID="53" presetClass="entr" presetSubtype="16" fill="hold" nodeType="withEffect">
                                  <p:stCondLst>
                                    <p:cond delay="0"/>
                                  </p:stCondLst>
                                  <p:childTnLst>
                                    <p:set>
                                      <p:cBhvr>
                                        <p:cTn id="21" dur="1" fill="hold">
                                          <p:stCondLst>
                                            <p:cond delay="0"/>
                                          </p:stCondLst>
                                        </p:cTn>
                                        <p:tgtEl>
                                          <p:spTgt spid="45"/>
                                        </p:tgtEl>
                                        <p:attrNameLst>
                                          <p:attrName>style.visibility</p:attrName>
                                        </p:attrNameLst>
                                      </p:cBhvr>
                                      <p:to>
                                        <p:strVal val="visible"/>
                                      </p:to>
                                    </p:set>
                                    <p:anim calcmode="lin" valueType="num">
                                      <p:cBhvr>
                                        <p:cTn id="22" dur="750" fill="hold"/>
                                        <p:tgtEl>
                                          <p:spTgt spid="45"/>
                                        </p:tgtEl>
                                        <p:attrNameLst>
                                          <p:attrName>ppt_w</p:attrName>
                                        </p:attrNameLst>
                                      </p:cBhvr>
                                      <p:tavLst>
                                        <p:tav tm="0">
                                          <p:val>
                                            <p:fltVal val="0"/>
                                          </p:val>
                                        </p:tav>
                                        <p:tav tm="100000">
                                          <p:val>
                                            <p:strVal val="#ppt_w"/>
                                          </p:val>
                                        </p:tav>
                                      </p:tavLst>
                                    </p:anim>
                                    <p:anim calcmode="lin" valueType="num">
                                      <p:cBhvr>
                                        <p:cTn id="23" dur="750" fill="hold"/>
                                        <p:tgtEl>
                                          <p:spTgt spid="45"/>
                                        </p:tgtEl>
                                        <p:attrNameLst>
                                          <p:attrName>ppt_h</p:attrName>
                                        </p:attrNameLst>
                                      </p:cBhvr>
                                      <p:tavLst>
                                        <p:tav tm="0">
                                          <p:val>
                                            <p:fltVal val="0"/>
                                          </p:val>
                                        </p:tav>
                                        <p:tav tm="100000">
                                          <p:val>
                                            <p:strVal val="#ppt_h"/>
                                          </p:val>
                                        </p:tav>
                                      </p:tavLst>
                                    </p:anim>
                                    <p:animEffect transition="in" filter="fade">
                                      <p:cBhvr>
                                        <p:cTn id="24" dur="750"/>
                                        <p:tgtEl>
                                          <p:spTgt spid="45"/>
                                        </p:tgtEl>
                                      </p:cBhvr>
                                    </p:animEffect>
                                  </p:childTnLst>
                                </p:cTn>
                              </p:par>
                              <p:par>
                                <p:cTn id="25" presetID="53" presetClass="entr" presetSubtype="16" fill="hold" nodeType="withEffect">
                                  <p:stCondLst>
                                    <p:cond delay="0"/>
                                  </p:stCondLst>
                                  <p:childTnLst>
                                    <p:set>
                                      <p:cBhvr>
                                        <p:cTn id="26" dur="1" fill="hold">
                                          <p:stCondLst>
                                            <p:cond delay="0"/>
                                          </p:stCondLst>
                                        </p:cTn>
                                        <p:tgtEl>
                                          <p:spTgt spid="36"/>
                                        </p:tgtEl>
                                        <p:attrNameLst>
                                          <p:attrName>style.visibility</p:attrName>
                                        </p:attrNameLst>
                                      </p:cBhvr>
                                      <p:to>
                                        <p:strVal val="visible"/>
                                      </p:to>
                                    </p:set>
                                    <p:anim calcmode="lin" valueType="num">
                                      <p:cBhvr>
                                        <p:cTn id="27" dur="750" fill="hold"/>
                                        <p:tgtEl>
                                          <p:spTgt spid="36"/>
                                        </p:tgtEl>
                                        <p:attrNameLst>
                                          <p:attrName>ppt_w</p:attrName>
                                        </p:attrNameLst>
                                      </p:cBhvr>
                                      <p:tavLst>
                                        <p:tav tm="0">
                                          <p:val>
                                            <p:fltVal val="0"/>
                                          </p:val>
                                        </p:tav>
                                        <p:tav tm="100000">
                                          <p:val>
                                            <p:strVal val="#ppt_w"/>
                                          </p:val>
                                        </p:tav>
                                      </p:tavLst>
                                    </p:anim>
                                    <p:anim calcmode="lin" valueType="num">
                                      <p:cBhvr>
                                        <p:cTn id="28" dur="750" fill="hold"/>
                                        <p:tgtEl>
                                          <p:spTgt spid="36"/>
                                        </p:tgtEl>
                                        <p:attrNameLst>
                                          <p:attrName>ppt_h</p:attrName>
                                        </p:attrNameLst>
                                      </p:cBhvr>
                                      <p:tavLst>
                                        <p:tav tm="0">
                                          <p:val>
                                            <p:fltVal val="0"/>
                                          </p:val>
                                        </p:tav>
                                        <p:tav tm="100000">
                                          <p:val>
                                            <p:strVal val="#ppt_h"/>
                                          </p:val>
                                        </p:tav>
                                      </p:tavLst>
                                    </p:anim>
                                    <p:animEffect transition="in" filter="fade">
                                      <p:cBhvr>
                                        <p:cTn id="29" dur="750"/>
                                        <p:tgtEl>
                                          <p:spTgt spid="36"/>
                                        </p:tgtEl>
                                      </p:cBhvr>
                                    </p:animEffect>
                                  </p:childTnLst>
                                </p:cTn>
                              </p:par>
                              <p:par>
                                <p:cTn id="30" presetID="47" presetClass="entr" presetSubtype="0" fill="hold" grpId="0" nodeType="withEffect" nodePh="1">
                                  <p:stCondLst>
                                    <p:cond delay="0"/>
                                  </p:stCondLst>
                                  <p:endCondLst>
                                    <p:cond evt="begin" delay="0">
                                      <p:tn val="30"/>
                                    </p:cond>
                                  </p:end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par>
                                <p:cTn id="35" presetID="47"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par>
                                <p:cTn id="40" presetID="55" presetClass="entr" presetSubtype="0"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 calcmode="lin" valueType="num">
                                      <p:cBhvr>
                                        <p:cTn id="42" dur="1000" fill="hold"/>
                                        <p:tgtEl>
                                          <p:spTgt spid="23"/>
                                        </p:tgtEl>
                                        <p:attrNameLst>
                                          <p:attrName>ppt_w</p:attrName>
                                        </p:attrNameLst>
                                      </p:cBhvr>
                                      <p:tavLst>
                                        <p:tav tm="0">
                                          <p:val>
                                            <p:strVal val="#ppt_w*0.70"/>
                                          </p:val>
                                        </p:tav>
                                        <p:tav tm="100000">
                                          <p:val>
                                            <p:strVal val="#ppt_w"/>
                                          </p:val>
                                        </p:tav>
                                      </p:tavLst>
                                    </p:anim>
                                    <p:anim calcmode="lin" valueType="num">
                                      <p:cBhvr>
                                        <p:cTn id="43" dur="1000" fill="hold"/>
                                        <p:tgtEl>
                                          <p:spTgt spid="23"/>
                                        </p:tgtEl>
                                        <p:attrNameLst>
                                          <p:attrName>ppt_h</p:attrName>
                                        </p:attrNameLst>
                                      </p:cBhvr>
                                      <p:tavLst>
                                        <p:tav tm="0">
                                          <p:val>
                                            <p:strVal val="#ppt_h"/>
                                          </p:val>
                                        </p:tav>
                                        <p:tav tm="100000">
                                          <p:val>
                                            <p:strVal val="#ppt_h"/>
                                          </p:val>
                                        </p:tav>
                                      </p:tavLst>
                                    </p:anim>
                                    <p:animEffect transition="in" filter="fade">
                                      <p:cBhvr>
                                        <p:cTn id="44"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46" grpId="0" animBg="1"/>
      <p:bldP spid="16" grpId="0"/>
      <p:bldP spid="18" grpId="0"/>
      <p:bldP spid="2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02B31-2E87-CE4A-97E4-B294696D9E73}"/>
              </a:ext>
            </a:extLst>
          </p:cNvPr>
          <p:cNvSpPr>
            <a:spLocks noGrp="1"/>
          </p:cNvSpPr>
          <p:nvPr>
            <p:ph type="title"/>
          </p:nvPr>
        </p:nvSpPr>
        <p:spPr/>
        <p:txBody>
          <a:bodyPr/>
          <a:lstStyle/>
          <a:p>
            <a:endParaRPr lang="en-VN"/>
          </a:p>
        </p:txBody>
      </p:sp>
      <p:sp>
        <p:nvSpPr>
          <p:cNvPr id="3" name="Content Placeholder 2">
            <a:extLst>
              <a:ext uri="{FF2B5EF4-FFF2-40B4-BE49-F238E27FC236}">
                <a16:creationId xmlns:a16="http://schemas.microsoft.com/office/drawing/2014/main" id="{F363CBAB-649D-6745-8E13-E6D418901C18}"/>
              </a:ext>
            </a:extLst>
          </p:cNvPr>
          <p:cNvSpPr>
            <a:spLocks noGrp="1"/>
          </p:cNvSpPr>
          <p:nvPr>
            <p:ph idx="1"/>
          </p:nvPr>
        </p:nvSpPr>
        <p:spPr/>
        <p:txBody>
          <a:bodyPr/>
          <a:lstStyle/>
          <a:p>
            <a:endParaRPr lang="en-VN"/>
          </a:p>
        </p:txBody>
      </p:sp>
      <p:pic>
        <p:nvPicPr>
          <p:cNvPr id="4" name="图片 3">
            <a:extLst>
              <a:ext uri="{FF2B5EF4-FFF2-40B4-BE49-F238E27FC236}">
                <a16:creationId xmlns:a16="http://schemas.microsoft.com/office/drawing/2014/main" id="{70992E5D-8FB7-E74D-9E71-58B8523C580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16200000">
            <a:off x="2668035" y="-2641958"/>
            <a:ext cx="6858000" cy="12192000"/>
          </a:xfrm>
          <a:prstGeom prst="rect">
            <a:avLst/>
          </a:prstGeom>
        </p:spPr>
      </p:pic>
      <p:sp>
        <p:nvSpPr>
          <p:cNvPr id="5" name="矩形: 圆角 4">
            <a:extLst>
              <a:ext uri="{FF2B5EF4-FFF2-40B4-BE49-F238E27FC236}">
                <a16:creationId xmlns:a16="http://schemas.microsoft.com/office/drawing/2014/main" id="{43E54B19-87D6-3949-9F41-B2BE435E6079}"/>
              </a:ext>
            </a:extLst>
          </p:cNvPr>
          <p:cNvSpPr/>
          <p:nvPr/>
        </p:nvSpPr>
        <p:spPr>
          <a:xfrm>
            <a:off x="486781" y="277404"/>
            <a:ext cx="11359408" cy="6035782"/>
          </a:xfrm>
          <a:prstGeom prst="roundRect">
            <a:avLst>
              <a:gd name="adj" fmla="val 10247"/>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6" name="矩形 6">
            <a:extLst>
              <a:ext uri="{FF2B5EF4-FFF2-40B4-BE49-F238E27FC236}">
                <a16:creationId xmlns:a16="http://schemas.microsoft.com/office/drawing/2014/main" id="{07798FB8-5E6B-6444-9637-F339511126E4}"/>
              </a:ext>
            </a:extLst>
          </p:cNvPr>
          <p:cNvSpPr/>
          <p:nvPr/>
        </p:nvSpPr>
        <p:spPr>
          <a:xfrm>
            <a:off x="202582" y="6543682"/>
            <a:ext cx="683986" cy="314318"/>
          </a:xfrm>
          <a:prstGeom prst="rect">
            <a:avLst/>
          </a:prstGeom>
          <a:solidFill>
            <a:srgbClr val="FDF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7" name="图片 7">
            <a:extLst>
              <a:ext uri="{FF2B5EF4-FFF2-40B4-BE49-F238E27FC236}">
                <a16:creationId xmlns:a16="http://schemas.microsoft.com/office/drawing/2014/main" id="{AB9AAA6C-8416-9246-BC49-3676B39435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359407" y="6187838"/>
            <a:ext cx="627808" cy="284524"/>
          </a:xfrm>
          <a:prstGeom prst="rect">
            <a:avLst/>
          </a:prstGeom>
        </p:spPr>
      </p:pic>
      <p:pic>
        <p:nvPicPr>
          <p:cNvPr id="8" name="图片 8">
            <a:extLst>
              <a:ext uri="{FF2B5EF4-FFF2-40B4-BE49-F238E27FC236}">
                <a16:creationId xmlns:a16="http://schemas.microsoft.com/office/drawing/2014/main" id="{6253E08A-2972-6443-9507-B004CF54BFB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22" y="3295295"/>
            <a:ext cx="409246" cy="1343018"/>
          </a:xfrm>
          <a:prstGeom prst="rect">
            <a:avLst/>
          </a:prstGeom>
        </p:spPr>
      </p:pic>
      <p:sp>
        <p:nvSpPr>
          <p:cNvPr id="9" name="标题 1">
            <a:extLst>
              <a:ext uri="{FF2B5EF4-FFF2-40B4-BE49-F238E27FC236}">
                <a16:creationId xmlns:a16="http://schemas.microsoft.com/office/drawing/2014/main" id="{4FE66412-2C28-7742-A451-3DB6367F265B}"/>
              </a:ext>
            </a:extLst>
          </p:cNvPr>
          <p:cNvSpPr txBox="1">
            <a:spLocks/>
          </p:cNvSpPr>
          <p:nvPr/>
        </p:nvSpPr>
        <p:spPr>
          <a:xfrm rot="5400000">
            <a:off x="10280263" y="1035895"/>
            <a:ext cx="2972594" cy="674688"/>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800" b="1" dirty="0">
                <a:latin typeface="+mn-lt"/>
                <a:ea typeface="+mn-ea"/>
                <a:cs typeface="+mn-ea"/>
                <a:sym typeface="+mn-lt"/>
              </a:rPr>
              <a:t>…………</a:t>
            </a:r>
            <a:endParaRPr lang="zh-CN" altLang="en-US" sz="4800" b="1" dirty="0">
              <a:latin typeface="+mn-lt"/>
              <a:ea typeface="+mn-ea"/>
              <a:cs typeface="+mn-ea"/>
              <a:sym typeface="+mn-lt"/>
            </a:endParaRPr>
          </a:p>
        </p:txBody>
      </p:sp>
      <p:sp>
        <p:nvSpPr>
          <p:cNvPr id="10" name="标题 1">
            <a:extLst>
              <a:ext uri="{FF2B5EF4-FFF2-40B4-BE49-F238E27FC236}">
                <a16:creationId xmlns:a16="http://schemas.microsoft.com/office/drawing/2014/main" id="{F34A90C7-7F81-9D4E-87EB-09D27702EC41}"/>
              </a:ext>
            </a:extLst>
          </p:cNvPr>
          <p:cNvSpPr txBox="1">
            <a:spLocks/>
          </p:cNvSpPr>
          <p:nvPr/>
        </p:nvSpPr>
        <p:spPr>
          <a:xfrm rot="5400000">
            <a:off x="-364057" y="4632108"/>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mn-lt"/>
                <a:ea typeface="+mn-ea"/>
                <a:cs typeface="+mn-ea"/>
                <a:sym typeface="+mn-lt"/>
              </a:rPr>
              <a:t>………</a:t>
            </a:r>
            <a:endParaRPr lang="zh-CN" altLang="en-US" sz="4000" b="1" dirty="0">
              <a:latin typeface="+mn-lt"/>
              <a:ea typeface="+mn-ea"/>
              <a:cs typeface="+mn-ea"/>
              <a:sym typeface="+mn-lt"/>
            </a:endParaRPr>
          </a:p>
        </p:txBody>
      </p:sp>
      <p:sp>
        <p:nvSpPr>
          <p:cNvPr id="11" name="标题 1">
            <a:extLst>
              <a:ext uri="{FF2B5EF4-FFF2-40B4-BE49-F238E27FC236}">
                <a16:creationId xmlns:a16="http://schemas.microsoft.com/office/drawing/2014/main" id="{651CF31A-A989-F944-B8E0-44CFA98B1454}"/>
              </a:ext>
            </a:extLst>
          </p:cNvPr>
          <p:cNvSpPr txBox="1">
            <a:spLocks/>
          </p:cNvSpPr>
          <p:nvPr/>
        </p:nvSpPr>
        <p:spPr>
          <a:xfrm rot="5400000">
            <a:off x="-618863" y="4574959"/>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mn-lt"/>
                <a:ea typeface="+mn-ea"/>
                <a:cs typeface="+mn-ea"/>
                <a:sym typeface="+mn-lt"/>
              </a:rPr>
              <a:t>……</a:t>
            </a:r>
            <a:endParaRPr lang="zh-CN" altLang="en-US" sz="4000" b="1" dirty="0">
              <a:latin typeface="+mn-lt"/>
              <a:ea typeface="+mn-ea"/>
              <a:cs typeface="+mn-ea"/>
              <a:sym typeface="+mn-lt"/>
            </a:endParaRPr>
          </a:p>
        </p:txBody>
      </p:sp>
      <p:sp>
        <p:nvSpPr>
          <p:cNvPr id="12" name="矩形 12">
            <a:extLst>
              <a:ext uri="{FF2B5EF4-FFF2-40B4-BE49-F238E27FC236}">
                <a16:creationId xmlns:a16="http://schemas.microsoft.com/office/drawing/2014/main" id="{3D3BEF7C-BD02-B14E-A3B5-DE9B8DC782AD}"/>
              </a:ext>
            </a:extLst>
          </p:cNvPr>
          <p:cNvSpPr/>
          <p:nvPr/>
        </p:nvSpPr>
        <p:spPr>
          <a:xfrm>
            <a:off x="11359407" y="1"/>
            <a:ext cx="683986" cy="314318"/>
          </a:xfrm>
          <a:prstGeom prst="rect">
            <a:avLst/>
          </a:prstGeom>
          <a:solidFill>
            <a:srgbClr val="FDF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3" name="Group 12">
            <a:extLst>
              <a:ext uri="{FF2B5EF4-FFF2-40B4-BE49-F238E27FC236}">
                <a16:creationId xmlns:a16="http://schemas.microsoft.com/office/drawing/2014/main" id="{CF14C0C2-C91E-454C-9022-FBA3F49AE0C7}"/>
              </a:ext>
            </a:extLst>
          </p:cNvPr>
          <p:cNvGrpSpPr/>
          <p:nvPr/>
        </p:nvGrpSpPr>
        <p:grpSpPr>
          <a:xfrm>
            <a:off x="891003" y="178999"/>
            <a:ext cx="4109260" cy="1339012"/>
            <a:chOff x="2872001" y="1118404"/>
            <a:chExt cx="4109260" cy="1339012"/>
          </a:xfrm>
        </p:grpSpPr>
        <p:grpSp>
          <p:nvGrpSpPr>
            <p:cNvPr id="14" name="Group 13">
              <a:extLst>
                <a:ext uri="{FF2B5EF4-FFF2-40B4-BE49-F238E27FC236}">
                  <a16:creationId xmlns:a16="http://schemas.microsoft.com/office/drawing/2014/main" id="{3CF77EE7-29BA-F447-AE6C-1592F352C1D5}"/>
                </a:ext>
              </a:extLst>
            </p:cNvPr>
            <p:cNvGrpSpPr/>
            <p:nvPr/>
          </p:nvGrpSpPr>
          <p:grpSpPr>
            <a:xfrm>
              <a:off x="2872001" y="1118404"/>
              <a:ext cx="4109260" cy="846161"/>
              <a:chOff x="1047750" y="805217"/>
              <a:chExt cx="4109260" cy="846161"/>
            </a:xfrm>
          </p:grpSpPr>
          <p:sp>
            <p:nvSpPr>
              <p:cNvPr id="17" name="Rectangle: Rounded Corners 95">
                <a:extLst>
                  <a:ext uri="{FF2B5EF4-FFF2-40B4-BE49-F238E27FC236}">
                    <a16:creationId xmlns:a16="http://schemas.microsoft.com/office/drawing/2014/main" id="{6274C9D0-09F5-0F45-A54C-26D3403B4B64}"/>
                  </a:ext>
                </a:extLst>
              </p:cNvPr>
              <p:cNvSpPr/>
              <p:nvPr/>
            </p:nvSpPr>
            <p:spPr>
              <a:xfrm>
                <a:off x="1047750" y="805217"/>
                <a:ext cx="4109260" cy="846161"/>
              </a:xfrm>
              <a:prstGeom prst="roundRect">
                <a:avLst>
                  <a:gd name="adj" fmla="val 50000"/>
                </a:avLst>
              </a:prstGeom>
              <a:solidFill>
                <a:srgbClr val="FE3B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BF6519F-A2E6-9A46-BB38-34D6DF2AE193}"/>
                  </a:ext>
                </a:extLst>
              </p:cNvPr>
              <p:cNvSpPr/>
              <p:nvPr/>
            </p:nvSpPr>
            <p:spPr>
              <a:xfrm>
                <a:off x="1047750" y="805217"/>
                <a:ext cx="846161" cy="846161"/>
              </a:xfrm>
              <a:prstGeom prst="ellipse">
                <a:avLst/>
              </a:prstGeom>
              <a:solidFill>
                <a:srgbClr val="FE3B3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a:extLst>
                <a:ext uri="{FF2B5EF4-FFF2-40B4-BE49-F238E27FC236}">
                  <a16:creationId xmlns:a16="http://schemas.microsoft.com/office/drawing/2014/main" id="{24283ABD-FBA6-ED42-A1B8-D58DE8AEAB7E}"/>
                </a:ext>
              </a:extLst>
            </p:cNvPr>
            <p:cNvSpPr txBox="1"/>
            <p:nvPr/>
          </p:nvSpPr>
          <p:spPr>
            <a:xfrm>
              <a:off x="2978765" y="1276350"/>
              <a:ext cx="621685" cy="584775"/>
            </a:xfrm>
            <a:prstGeom prst="rect">
              <a:avLst/>
            </a:prstGeom>
            <a:noFill/>
          </p:spPr>
          <p:txBody>
            <a:bodyPr wrap="square">
              <a:spAutoFit/>
            </a:bodyPr>
            <a:lstStyle/>
            <a:p>
              <a:pPr algn="ctr"/>
              <a:r>
                <a:rPr lang="en-US" sz="3200" b="1" dirty="0">
                  <a:solidFill>
                    <a:schemeClr val="bg1"/>
                  </a:solidFill>
                  <a:latin typeface="SVN-Dessert Menu Script" panose="00000500000000000000" pitchFamily="2" charset="0"/>
                </a:rPr>
                <a:t>I</a:t>
              </a:r>
            </a:p>
          </p:txBody>
        </p:sp>
        <p:sp>
          <p:nvSpPr>
            <p:cNvPr id="16" name="TextBox 15">
              <a:extLst>
                <a:ext uri="{FF2B5EF4-FFF2-40B4-BE49-F238E27FC236}">
                  <a16:creationId xmlns:a16="http://schemas.microsoft.com/office/drawing/2014/main" id="{9D2A61F3-6AD0-9F4E-97D7-5F18E3478E81}"/>
                </a:ext>
              </a:extLst>
            </p:cNvPr>
            <p:cNvSpPr txBox="1"/>
            <p:nvPr/>
          </p:nvSpPr>
          <p:spPr>
            <a:xfrm>
              <a:off x="3537185" y="1257087"/>
              <a:ext cx="3282031" cy="1200329"/>
            </a:xfrm>
            <a:prstGeom prst="rect">
              <a:avLst/>
            </a:prstGeom>
            <a:noFill/>
          </p:spPr>
          <p:txBody>
            <a:bodyPr wrap="square">
              <a:spAutoFit/>
            </a:bodyPr>
            <a:lstStyle/>
            <a:p>
              <a:pPr algn="ctr"/>
              <a:r>
                <a:rPr lang="en-US" sz="3600" b="1" dirty="0" err="1">
                  <a:solidFill>
                    <a:schemeClr val="bg1"/>
                  </a:solidFill>
                  <a:latin typeface="SVN-Dessert Menu Script" panose="00000500000000000000" pitchFamily="2" charset="0"/>
                </a:rPr>
                <a:t>Chuẩn</a:t>
              </a:r>
              <a:r>
                <a:rPr lang="en-US" sz="3600" b="1" dirty="0">
                  <a:solidFill>
                    <a:schemeClr val="bg1"/>
                  </a:solidFill>
                  <a:latin typeface="SVN-Dessert Menu Script" panose="00000500000000000000" pitchFamily="2" charset="0"/>
                </a:rPr>
                <a:t> </a:t>
              </a:r>
              <a:r>
                <a:rPr lang="en-US" sz="3600" b="1" dirty="0" err="1">
                  <a:solidFill>
                    <a:schemeClr val="bg1"/>
                  </a:solidFill>
                  <a:latin typeface="SVN-Dessert Menu Script" panose="00000500000000000000" pitchFamily="2" charset="0"/>
                </a:rPr>
                <a:t>bị</a:t>
              </a:r>
              <a:r>
                <a:rPr lang="en-US" sz="3600" b="1" dirty="0">
                  <a:solidFill>
                    <a:schemeClr val="bg1"/>
                  </a:solidFill>
                  <a:latin typeface="SVN-Dessert Menu Script" panose="00000500000000000000" pitchFamily="2" charset="0"/>
                </a:rPr>
                <a:t> </a:t>
              </a:r>
              <a:r>
                <a:rPr lang="en-US" sz="3600" dirty="0" err="1">
                  <a:solidFill>
                    <a:schemeClr val="bg1"/>
                  </a:solidFill>
                  <a:latin typeface="SVN-Dessert Menu Script" panose="00000500000000000000" pitchFamily="2" charset="0"/>
                </a:rPr>
                <a:t>đọc</a:t>
              </a:r>
              <a:endParaRPr lang="en-US" sz="3600" dirty="0">
                <a:solidFill>
                  <a:schemeClr val="bg1"/>
                </a:solidFill>
                <a:latin typeface="SVN-Dessert Menu Script" panose="00000500000000000000" pitchFamily="2" charset="0"/>
              </a:endParaRPr>
            </a:p>
          </p:txBody>
        </p:sp>
      </p:grpSp>
      <p:sp>
        <p:nvSpPr>
          <p:cNvPr id="19" name="Freeform 18">
            <a:extLst>
              <a:ext uri="{FF2B5EF4-FFF2-40B4-BE49-F238E27FC236}">
                <a16:creationId xmlns:a16="http://schemas.microsoft.com/office/drawing/2014/main" id="{9DA55E97-FA5D-7A46-9DF0-496D08CD4D1A}"/>
              </a:ext>
            </a:extLst>
          </p:cNvPr>
          <p:cNvSpPr/>
          <p:nvPr/>
        </p:nvSpPr>
        <p:spPr>
          <a:xfrm>
            <a:off x="1576957" y="1253356"/>
            <a:ext cx="4340571" cy="3470130"/>
          </a:xfrm>
          <a:custGeom>
            <a:avLst/>
            <a:gdLst>
              <a:gd name="connsiteX0" fmla="*/ 525197 w 6773333"/>
              <a:gd name="connsiteY0" fmla="*/ 494100 h 4114800"/>
              <a:gd name="connsiteX1" fmla="*/ 6773333 w 6773333"/>
              <a:gd name="connsiteY1" fmla="*/ 0 h 4114800"/>
              <a:gd name="connsiteX2" fmla="*/ 6773333 w 6773333"/>
              <a:gd name="connsiteY2" fmla="*/ 4114800 h 4114800"/>
              <a:gd name="connsiteX3" fmla="*/ 0 w 6773333"/>
              <a:gd name="connsiteY3" fmla="*/ 4114800 h 4114800"/>
              <a:gd name="connsiteX4" fmla="*/ 525197 w 6773333"/>
              <a:gd name="connsiteY4" fmla="*/ 494100 h 4114800"/>
              <a:gd name="connsiteX0" fmla="*/ 0 w 6791444"/>
              <a:gd name="connsiteY0" fmla="*/ 68626 h 4114800"/>
              <a:gd name="connsiteX1" fmla="*/ 6791444 w 6791444"/>
              <a:gd name="connsiteY1" fmla="*/ 0 h 4114800"/>
              <a:gd name="connsiteX2" fmla="*/ 6791444 w 6791444"/>
              <a:gd name="connsiteY2" fmla="*/ 4114800 h 4114800"/>
              <a:gd name="connsiteX3" fmla="*/ 18111 w 6791444"/>
              <a:gd name="connsiteY3" fmla="*/ 4114800 h 4114800"/>
              <a:gd name="connsiteX4" fmla="*/ 0 w 6791444"/>
              <a:gd name="connsiteY4" fmla="*/ 68626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1444" h="4114800">
                <a:moveTo>
                  <a:pt x="0" y="68626"/>
                </a:moveTo>
                <a:lnTo>
                  <a:pt x="6791444" y="0"/>
                </a:lnTo>
                <a:lnTo>
                  <a:pt x="6791444" y="4114800"/>
                </a:lnTo>
                <a:lnTo>
                  <a:pt x="18111" y="4114800"/>
                </a:lnTo>
                <a:lnTo>
                  <a:pt x="0" y="68626"/>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0" name="Freeform 3">
            <a:extLst>
              <a:ext uri="{FF2B5EF4-FFF2-40B4-BE49-F238E27FC236}">
                <a16:creationId xmlns:a16="http://schemas.microsoft.com/office/drawing/2014/main" id="{1B17FE1E-35F3-A545-983F-F3A56D95A356}"/>
              </a:ext>
            </a:extLst>
          </p:cNvPr>
          <p:cNvSpPr/>
          <p:nvPr/>
        </p:nvSpPr>
        <p:spPr>
          <a:xfrm>
            <a:off x="7617201" y="3922219"/>
            <a:ext cx="2250672" cy="2101287"/>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8"/>
            <a:stretch>
              <a:fillRect/>
            </a:stretch>
          </a:blipFill>
        </p:spPr>
      </p:sp>
      <p:sp>
        <p:nvSpPr>
          <p:cNvPr id="23" name="Freeform 13">
            <a:extLst>
              <a:ext uri="{FF2B5EF4-FFF2-40B4-BE49-F238E27FC236}">
                <a16:creationId xmlns:a16="http://schemas.microsoft.com/office/drawing/2014/main" id="{A9DC863D-0597-FD48-8892-6F232831C4EE}"/>
              </a:ext>
            </a:extLst>
          </p:cNvPr>
          <p:cNvSpPr/>
          <p:nvPr/>
        </p:nvSpPr>
        <p:spPr>
          <a:xfrm>
            <a:off x="9450728" y="1682230"/>
            <a:ext cx="2250672" cy="2101287"/>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9"/>
            <a:stretch>
              <a:fillRect/>
            </a:stretch>
          </a:blipFill>
        </p:spPr>
      </p:sp>
      <p:pic>
        <p:nvPicPr>
          <p:cNvPr id="24" name="Picture 20">
            <a:extLst>
              <a:ext uri="{FF2B5EF4-FFF2-40B4-BE49-F238E27FC236}">
                <a16:creationId xmlns:a16="http://schemas.microsoft.com/office/drawing/2014/main" id="{6FA76BB0-61F4-3149-AF4F-7B10CAF550E7}"/>
              </a:ext>
            </a:extLst>
          </p:cNvPr>
          <p:cNvPicPr>
            <a:picLocks noChangeAspect="1"/>
          </p:cNvPicPr>
          <p:nvPr/>
        </p:nvPicPr>
        <p:blipFill>
          <a:blip r:embed="rId10"/>
          <a:srcRect/>
          <a:stretch>
            <a:fillRect/>
          </a:stretch>
        </p:blipFill>
        <p:spPr>
          <a:xfrm>
            <a:off x="6122609" y="1418286"/>
            <a:ext cx="2917958" cy="2548518"/>
          </a:xfrm>
          <a:prstGeom prst="rect">
            <a:avLst/>
          </a:prstGeom>
        </p:spPr>
      </p:pic>
      <p:sp>
        <p:nvSpPr>
          <p:cNvPr id="25" name="TextBox 24">
            <a:extLst>
              <a:ext uri="{FF2B5EF4-FFF2-40B4-BE49-F238E27FC236}">
                <a16:creationId xmlns:a16="http://schemas.microsoft.com/office/drawing/2014/main" id="{42478370-BDD6-0B43-93DA-4D9F3EF203E3}"/>
              </a:ext>
            </a:extLst>
          </p:cNvPr>
          <p:cNvSpPr txBox="1"/>
          <p:nvPr/>
        </p:nvSpPr>
        <p:spPr>
          <a:xfrm>
            <a:off x="2114924" y="1815382"/>
            <a:ext cx="3328073" cy="1754326"/>
          </a:xfrm>
          <a:prstGeom prst="rect">
            <a:avLst/>
          </a:prstGeom>
          <a:noFill/>
        </p:spPr>
        <p:txBody>
          <a:bodyPr wrap="square" rtlCol="0">
            <a:spAutoFit/>
          </a:bodyPr>
          <a:lstStyle/>
          <a:p>
            <a:pPr algn="ctr"/>
            <a:r>
              <a:rPr lang="en-US" sz="3600" dirty="0">
                <a:latin typeface="SVN-Bulgary" pitchFamily="2" charset="0"/>
              </a:rPr>
              <a:t>T</a:t>
            </a:r>
            <a:r>
              <a:rPr lang="en-VN" sz="3600" dirty="0">
                <a:latin typeface="SVN-Bulgary" pitchFamily="2" charset="0"/>
              </a:rPr>
              <a:t>heo em, một thám tử cần có những phẩm chất gì?</a:t>
            </a:r>
          </a:p>
        </p:txBody>
      </p:sp>
      <p:sp>
        <p:nvSpPr>
          <p:cNvPr id="26" name="Freeform 11">
            <a:extLst>
              <a:ext uri="{FF2B5EF4-FFF2-40B4-BE49-F238E27FC236}">
                <a16:creationId xmlns:a16="http://schemas.microsoft.com/office/drawing/2014/main" id="{25ECC251-4A04-6740-9F10-6BB1558E1D34}"/>
              </a:ext>
            </a:extLst>
          </p:cNvPr>
          <p:cNvSpPr/>
          <p:nvPr/>
        </p:nvSpPr>
        <p:spPr>
          <a:xfrm>
            <a:off x="838199" y="3850033"/>
            <a:ext cx="1679078" cy="2968141"/>
          </a:xfrm>
          <a:custGeom>
            <a:avLst/>
            <a:gdLst/>
            <a:ahLst/>
            <a:cxnLst/>
            <a:rect l="l" t="t" r="r" b="b"/>
            <a:pathLst>
              <a:path w="4176522" h="8229600">
                <a:moveTo>
                  <a:pt x="0" y="0"/>
                </a:moveTo>
                <a:lnTo>
                  <a:pt x="4176522" y="0"/>
                </a:lnTo>
                <a:lnTo>
                  <a:pt x="4176522" y="8229600"/>
                </a:lnTo>
                <a:lnTo>
                  <a:pt x="0" y="8229600"/>
                </a:lnTo>
                <a:lnTo>
                  <a:pt x="0" y="0"/>
                </a:lnTo>
                <a:close/>
              </a:path>
            </a:pathLst>
          </a:custGeom>
          <a:blipFill>
            <a:blip r:embed="rId11"/>
            <a:stretch>
              <a:fillRect/>
            </a:stretch>
          </a:blipFill>
        </p:spPr>
      </p:sp>
    </p:spTree>
    <p:extLst>
      <p:ext uri="{BB962C8B-B14F-4D97-AF65-F5344CB8AC3E}">
        <p14:creationId xmlns:p14="http://schemas.microsoft.com/office/powerpoint/2010/main" val="426680925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31" presetClass="entr" presetSubtype="0"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p:cTn id="23" dur="1000" fill="hold"/>
                                        <p:tgtEl>
                                          <p:spTgt spid="20"/>
                                        </p:tgtEl>
                                        <p:attrNameLst>
                                          <p:attrName>ppt_w</p:attrName>
                                        </p:attrNameLst>
                                      </p:cBhvr>
                                      <p:tavLst>
                                        <p:tav tm="0">
                                          <p:val>
                                            <p:fltVal val="0"/>
                                          </p:val>
                                        </p:tav>
                                        <p:tav tm="100000">
                                          <p:val>
                                            <p:strVal val="#ppt_w"/>
                                          </p:val>
                                        </p:tav>
                                      </p:tavLst>
                                    </p:anim>
                                    <p:anim calcmode="lin" valueType="num">
                                      <p:cBhvr>
                                        <p:cTn id="24" dur="1000" fill="hold"/>
                                        <p:tgtEl>
                                          <p:spTgt spid="20"/>
                                        </p:tgtEl>
                                        <p:attrNameLst>
                                          <p:attrName>ppt_h</p:attrName>
                                        </p:attrNameLst>
                                      </p:cBhvr>
                                      <p:tavLst>
                                        <p:tav tm="0">
                                          <p:val>
                                            <p:fltVal val="0"/>
                                          </p:val>
                                        </p:tav>
                                        <p:tav tm="100000">
                                          <p:val>
                                            <p:strVal val="#ppt_h"/>
                                          </p:val>
                                        </p:tav>
                                      </p:tavLst>
                                    </p:anim>
                                    <p:anim calcmode="lin" valueType="num">
                                      <p:cBhvr>
                                        <p:cTn id="25" dur="1000" fill="hold"/>
                                        <p:tgtEl>
                                          <p:spTgt spid="20"/>
                                        </p:tgtEl>
                                        <p:attrNameLst>
                                          <p:attrName>style.rotation</p:attrName>
                                        </p:attrNameLst>
                                      </p:cBhvr>
                                      <p:tavLst>
                                        <p:tav tm="0">
                                          <p:val>
                                            <p:fltVal val="90"/>
                                          </p:val>
                                        </p:tav>
                                        <p:tav tm="100000">
                                          <p:val>
                                            <p:fltVal val="0"/>
                                          </p:val>
                                        </p:tav>
                                      </p:tavLst>
                                    </p:anim>
                                    <p:animEffect transition="in" filter="fade">
                                      <p:cBhvr>
                                        <p:cTn id="26" dur="1000"/>
                                        <p:tgtEl>
                                          <p:spTgt spid="20"/>
                                        </p:tgtEl>
                                      </p:cBhvr>
                                    </p:animEffect>
                                  </p:childTnLst>
                                </p:cTn>
                              </p:par>
                            </p:childTnLst>
                          </p:cTn>
                        </p:par>
                        <p:par>
                          <p:cTn id="27" fill="hold">
                            <p:stCondLst>
                              <p:cond delay="2000"/>
                            </p:stCondLst>
                            <p:childTnLst>
                              <p:par>
                                <p:cTn id="28" presetID="31" presetClass="entr" presetSubtype="0" fill="hold"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1000" fill="hold"/>
                                        <p:tgtEl>
                                          <p:spTgt spid="23"/>
                                        </p:tgtEl>
                                        <p:attrNameLst>
                                          <p:attrName>ppt_w</p:attrName>
                                        </p:attrNameLst>
                                      </p:cBhvr>
                                      <p:tavLst>
                                        <p:tav tm="0">
                                          <p:val>
                                            <p:fltVal val="0"/>
                                          </p:val>
                                        </p:tav>
                                        <p:tav tm="100000">
                                          <p:val>
                                            <p:strVal val="#ppt_w"/>
                                          </p:val>
                                        </p:tav>
                                      </p:tavLst>
                                    </p:anim>
                                    <p:anim calcmode="lin" valueType="num">
                                      <p:cBhvr>
                                        <p:cTn id="31" dur="1000" fill="hold"/>
                                        <p:tgtEl>
                                          <p:spTgt spid="23"/>
                                        </p:tgtEl>
                                        <p:attrNameLst>
                                          <p:attrName>ppt_h</p:attrName>
                                        </p:attrNameLst>
                                      </p:cBhvr>
                                      <p:tavLst>
                                        <p:tav tm="0">
                                          <p:val>
                                            <p:fltVal val="0"/>
                                          </p:val>
                                        </p:tav>
                                        <p:tav tm="100000">
                                          <p:val>
                                            <p:strVal val="#ppt_h"/>
                                          </p:val>
                                        </p:tav>
                                      </p:tavLst>
                                    </p:anim>
                                    <p:anim calcmode="lin" valueType="num">
                                      <p:cBhvr>
                                        <p:cTn id="32" dur="1000" fill="hold"/>
                                        <p:tgtEl>
                                          <p:spTgt spid="23"/>
                                        </p:tgtEl>
                                        <p:attrNameLst>
                                          <p:attrName>style.rotation</p:attrName>
                                        </p:attrNameLst>
                                      </p:cBhvr>
                                      <p:tavLst>
                                        <p:tav tm="0">
                                          <p:val>
                                            <p:fltVal val="90"/>
                                          </p:val>
                                        </p:tav>
                                        <p:tav tm="100000">
                                          <p:val>
                                            <p:fltVal val="0"/>
                                          </p:val>
                                        </p:tav>
                                      </p:tavLst>
                                    </p:anim>
                                    <p:animEffect transition="in" filter="fade">
                                      <p:cBhvr>
                                        <p:cTn id="33"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02B31-2E87-CE4A-97E4-B294696D9E73}"/>
              </a:ext>
            </a:extLst>
          </p:cNvPr>
          <p:cNvSpPr>
            <a:spLocks noGrp="1"/>
          </p:cNvSpPr>
          <p:nvPr>
            <p:ph type="title"/>
          </p:nvPr>
        </p:nvSpPr>
        <p:spPr/>
        <p:txBody>
          <a:bodyPr/>
          <a:lstStyle/>
          <a:p>
            <a:endParaRPr lang="en-VN"/>
          </a:p>
        </p:txBody>
      </p:sp>
      <p:sp>
        <p:nvSpPr>
          <p:cNvPr id="3" name="Content Placeholder 2">
            <a:extLst>
              <a:ext uri="{FF2B5EF4-FFF2-40B4-BE49-F238E27FC236}">
                <a16:creationId xmlns:a16="http://schemas.microsoft.com/office/drawing/2014/main" id="{F363CBAB-649D-6745-8E13-E6D418901C18}"/>
              </a:ext>
            </a:extLst>
          </p:cNvPr>
          <p:cNvSpPr>
            <a:spLocks noGrp="1"/>
          </p:cNvSpPr>
          <p:nvPr>
            <p:ph idx="1"/>
          </p:nvPr>
        </p:nvSpPr>
        <p:spPr/>
        <p:txBody>
          <a:bodyPr/>
          <a:lstStyle/>
          <a:p>
            <a:endParaRPr lang="en-VN"/>
          </a:p>
        </p:txBody>
      </p:sp>
      <p:pic>
        <p:nvPicPr>
          <p:cNvPr id="4" name="图片 3">
            <a:extLst>
              <a:ext uri="{FF2B5EF4-FFF2-40B4-BE49-F238E27FC236}">
                <a16:creationId xmlns:a16="http://schemas.microsoft.com/office/drawing/2014/main" id="{70992E5D-8FB7-E74D-9E71-58B8523C580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rot="16200000">
            <a:off x="2667000" y="-2667000"/>
            <a:ext cx="6858000" cy="12192000"/>
          </a:xfrm>
          <a:prstGeom prst="rect">
            <a:avLst/>
          </a:prstGeom>
        </p:spPr>
      </p:pic>
      <p:sp>
        <p:nvSpPr>
          <p:cNvPr id="5" name="矩形: 圆角 4">
            <a:extLst>
              <a:ext uri="{FF2B5EF4-FFF2-40B4-BE49-F238E27FC236}">
                <a16:creationId xmlns:a16="http://schemas.microsoft.com/office/drawing/2014/main" id="{43E54B19-87D6-3949-9F41-B2BE435E6079}"/>
              </a:ext>
            </a:extLst>
          </p:cNvPr>
          <p:cNvSpPr/>
          <p:nvPr/>
        </p:nvSpPr>
        <p:spPr>
          <a:xfrm>
            <a:off x="475633" y="381000"/>
            <a:ext cx="11359408" cy="6186052"/>
          </a:xfrm>
          <a:prstGeom prst="roundRect">
            <a:avLst>
              <a:gd name="adj" fmla="val 10247"/>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t>Người suy nghĩ logic.Có kỹ năng quan sát nhạy bén.Có kỹ năng phân tích tốt.Chú ý đến chi tiết.Người suy nghĩ phản biện.Người có phẩm chất trung thực.Thành thật.Có kỹ năng giải quyết vấn đề xuất sắc.Có các bằng cấp học thuật và chuyên môn để hỗ trợ kinh nghiệm.</a:t>
            </a:r>
            <a:endParaRPr lang="zh-CN" altLang="en-US" dirty="0">
              <a:cs typeface="+mn-ea"/>
              <a:sym typeface="+mn-lt"/>
            </a:endParaRPr>
          </a:p>
        </p:txBody>
      </p:sp>
      <p:sp>
        <p:nvSpPr>
          <p:cNvPr id="6" name="矩形 6">
            <a:extLst>
              <a:ext uri="{FF2B5EF4-FFF2-40B4-BE49-F238E27FC236}">
                <a16:creationId xmlns:a16="http://schemas.microsoft.com/office/drawing/2014/main" id="{07798FB8-5E6B-6444-9637-F339511126E4}"/>
              </a:ext>
            </a:extLst>
          </p:cNvPr>
          <p:cNvSpPr/>
          <p:nvPr/>
        </p:nvSpPr>
        <p:spPr>
          <a:xfrm>
            <a:off x="202582" y="6543682"/>
            <a:ext cx="683986" cy="314318"/>
          </a:xfrm>
          <a:prstGeom prst="rect">
            <a:avLst/>
          </a:prstGeom>
          <a:solidFill>
            <a:srgbClr val="FDF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7" name="图片 7">
            <a:extLst>
              <a:ext uri="{FF2B5EF4-FFF2-40B4-BE49-F238E27FC236}">
                <a16:creationId xmlns:a16="http://schemas.microsoft.com/office/drawing/2014/main" id="{AB9AAA6C-8416-9246-BC49-3676B39435C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59407" y="6187838"/>
            <a:ext cx="627808" cy="284524"/>
          </a:xfrm>
          <a:prstGeom prst="rect">
            <a:avLst/>
          </a:prstGeom>
        </p:spPr>
      </p:pic>
      <p:pic>
        <p:nvPicPr>
          <p:cNvPr id="8" name="图片 8">
            <a:extLst>
              <a:ext uri="{FF2B5EF4-FFF2-40B4-BE49-F238E27FC236}">
                <a16:creationId xmlns:a16="http://schemas.microsoft.com/office/drawing/2014/main" id="{6253E08A-2972-6443-9507-B004CF54BFB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22" y="3295295"/>
            <a:ext cx="409246" cy="1343018"/>
          </a:xfrm>
          <a:prstGeom prst="rect">
            <a:avLst/>
          </a:prstGeom>
        </p:spPr>
      </p:pic>
      <p:sp>
        <p:nvSpPr>
          <p:cNvPr id="9" name="标题 1">
            <a:extLst>
              <a:ext uri="{FF2B5EF4-FFF2-40B4-BE49-F238E27FC236}">
                <a16:creationId xmlns:a16="http://schemas.microsoft.com/office/drawing/2014/main" id="{4FE66412-2C28-7742-A451-3DB6367F265B}"/>
              </a:ext>
            </a:extLst>
          </p:cNvPr>
          <p:cNvSpPr txBox="1">
            <a:spLocks/>
          </p:cNvSpPr>
          <p:nvPr/>
        </p:nvSpPr>
        <p:spPr>
          <a:xfrm rot="5400000">
            <a:off x="10280263" y="1035895"/>
            <a:ext cx="2972594" cy="674688"/>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800" b="1" dirty="0">
                <a:latin typeface="+mn-lt"/>
                <a:ea typeface="+mn-ea"/>
                <a:cs typeface="+mn-ea"/>
                <a:sym typeface="+mn-lt"/>
              </a:rPr>
              <a:t>…………</a:t>
            </a:r>
            <a:endParaRPr lang="zh-CN" altLang="en-US" sz="4800" b="1" dirty="0">
              <a:latin typeface="+mn-lt"/>
              <a:ea typeface="+mn-ea"/>
              <a:cs typeface="+mn-ea"/>
              <a:sym typeface="+mn-lt"/>
            </a:endParaRPr>
          </a:p>
        </p:txBody>
      </p:sp>
      <p:sp>
        <p:nvSpPr>
          <p:cNvPr id="10" name="标题 1">
            <a:extLst>
              <a:ext uri="{FF2B5EF4-FFF2-40B4-BE49-F238E27FC236}">
                <a16:creationId xmlns:a16="http://schemas.microsoft.com/office/drawing/2014/main" id="{F34A90C7-7F81-9D4E-87EB-09D27702EC41}"/>
              </a:ext>
            </a:extLst>
          </p:cNvPr>
          <p:cNvSpPr txBox="1">
            <a:spLocks/>
          </p:cNvSpPr>
          <p:nvPr/>
        </p:nvSpPr>
        <p:spPr>
          <a:xfrm rot="5400000">
            <a:off x="-364057" y="4632108"/>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mn-lt"/>
                <a:ea typeface="+mn-ea"/>
                <a:cs typeface="+mn-ea"/>
                <a:sym typeface="+mn-lt"/>
              </a:rPr>
              <a:t>………</a:t>
            </a:r>
            <a:endParaRPr lang="zh-CN" altLang="en-US" sz="4000" b="1" dirty="0">
              <a:latin typeface="+mn-lt"/>
              <a:ea typeface="+mn-ea"/>
              <a:cs typeface="+mn-ea"/>
              <a:sym typeface="+mn-lt"/>
            </a:endParaRPr>
          </a:p>
        </p:txBody>
      </p:sp>
      <p:sp>
        <p:nvSpPr>
          <p:cNvPr id="11" name="标题 1">
            <a:extLst>
              <a:ext uri="{FF2B5EF4-FFF2-40B4-BE49-F238E27FC236}">
                <a16:creationId xmlns:a16="http://schemas.microsoft.com/office/drawing/2014/main" id="{651CF31A-A989-F944-B8E0-44CFA98B1454}"/>
              </a:ext>
            </a:extLst>
          </p:cNvPr>
          <p:cNvSpPr txBox="1">
            <a:spLocks/>
          </p:cNvSpPr>
          <p:nvPr/>
        </p:nvSpPr>
        <p:spPr>
          <a:xfrm rot="5400000">
            <a:off x="-618863" y="4574959"/>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mn-lt"/>
                <a:ea typeface="+mn-ea"/>
                <a:cs typeface="+mn-ea"/>
                <a:sym typeface="+mn-lt"/>
              </a:rPr>
              <a:t>……</a:t>
            </a:r>
            <a:endParaRPr lang="zh-CN" altLang="en-US" sz="4000" b="1" dirty="0">
              <a:latin typeface="+mn-lt"/>
              <a:ea typeface="+mn-ea"/>
              <a:cs typeface="+mn-ea"/>
              <a:sym typeface="+mn-lt"/>
            </a:endParaRPr>
          </a:p>
        </p:txBody>
      </p:sp>
      <p:sp>
        <p:nvSpPr>
          <p:cNvPr id="12" name="矩形 12">
            <a:extLst>
              <a:ext uri="{FF2B5EF4-FFF2-40B4-BE49-F238E27FC236}">
                <a16:creationId xmlns:a16="http://schemas.microsoft.com/office/drawing/2014/main" id="{3D3BEF7C-BD02-B14E-A3B5-DE9B8DC782AD}"/>
              </a:ext>
            </a:extLst>
          </p:cNvPr>
          <p:cNvSpPr/>
          <p:nvPr/>
        </p:nvSpPr>
        <p:spPr>
          <a:xfrm>
            <a:off x="11359407" y="1"/>
            <a:ext cx="683986" cy="314318"/>
          </a:xfrm>
          <a:prstGeom prst="rect">
            <a:avLst/>
          </a:prstGeom>
          <a:solidFill>
            <a:srgbClr val="FDF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 name="Freeform 11">
            <a:extLst>
              <a:ext uri="{FF2B5EF4-FFF2-40B4-BE49-F238E27FC236}">
                <a16:creationId xmlns:a16="http://schemas.microsoft.com/office/drawing/2014/main" id="{ECF00CC7-2B6C-3E40-909C-A19B942F89A6}"/>
              </a:ext>
            </a:extLst>
          </p:cNvPr>
          <p:cNvSpPr/>
          <p:nvPr/>
        </p:nvSpPr>
        <p:spPr>
          <a:xfrm>
            <a:off x="4176117" y="613317"/>
            <a:ext cx="3616377" cy="5990981"/>
          </a:xfrm>
          <a:custGeom>
            <a:avLst/>
            <a:gdLst/>
            <a:ahLst/>
            <a:cxnLst/>
            <a:rect l="l" t="t" r="r" b="b"/>
            <a:pathLst>
              <a:path w="4176522" h="8229600">
                <a:moveTo>
                  <a:pt x="0" y="0"/>
                </a:moveTo>
                <a:lnTo>
                  <a:pt x="4176522" y="0"/>
                </a:lnTo>
                <a:lnTo>
                  <a:pt x="4176522" y="8229600"/>
                </a:lnTo>
                <a:lnTo>
                  <a:pt x="0" y="8229600"/>
                </a:lnTo>
                <a:lnTo>
                  <a:pt x="0" y="0"/>
                </a:lnTo>
                <a:close/>
              </a:path>
            </a:pathLst>
          </a:custGeom>
          <a:blipFill>
            <a:blip r:embed="rId5"/>
            <a:stretch>
              <a:fillRect/>
            </a:stretch>
          </a:blipFill>
        </p:spPr>
      </p:sp>
      <p:sp>
        <p:nvSpPr>
          <p:cNvPr id="15" name="Freeform 53">
            <a:extLst>
              <a:ext uri="{FF2B5EF4-FFF2-40B4-BE49-F238E27FC236}">
                <a16:creationId xmlns:a16="http://schemas.microsoft.com/office/drawing/2014/main" id="{6578EDD3-887D-074B-A676-E187F6A7F5C4}"/>
              </a:ext>
            </a:extLst>
          </p:cNvPr>
          <p:cNvSpPr>
            <a:spLocks noEditPoints="1"/>
          </p:cNvSpPr>
          <p:nvPr/>
        </p:nvSpPr>
        <p:spPr bwMode="auto">
          <a:xfrm>
            <a:off x="992490" y="1400192"/>
            <a:ext cx="690827" cy="714353"/>
          </a:xfrm>
          <a:custGeom>
            <a:avLst/>
            <a:gdLst>
              <a:gd name="T0" fmla="*/ 965 w 989"/>
              <a:gd name="T1" fmla="*/ 178 h 917"/>
              <a:gd name="T2" fmla="*/ 891 w 989"/>
              <a:gd name="T3" fmla="*/ 100 h 917"/>
              <a:gd name="T4" fmla="*/ 823 w 989"/>
              <a:gd name="T5" fmla="*/ 113 h 917"/>
              <a:gd name="T6" fmla="*/ 509 w 989"/>
              <a:gd name="T7" fmla="*/ 424 h 917"/>
              <a:gd name="T8" fmla="*/ 452 w 989"/>
              <a:gd name="T9" fmla="*/ 455 h 917"/>
              <a:gd name="T10" fmla="*/ 336 w 989"/>
              <a:gd name="T11" fmla="*/ 329 h 917"/>
              <a:gd name="T12" fmla="*/ 268 w 989"/>
              <a:gd name="T13" fmla="*/ 323 h 917"/>
              <a:gd name="T14" fmla="*/ 200 w 989"/>
              <a:gd name="T15" fmla="*/ 394 h 917"/>
              <a:gd name="T16" fmla="*/ 206 w 989"/>
              <a:gd name="T17" fmla="*/ 457 h 917"/>
              <a:gd name="T18" fmla="*/ 409 w 989"/>
              <a:gd name="T19" fmla="*/ 672 h 917"/>
              <a:gd name="T20" fmla="*/ 523 w 989"/>
              <a:gd name="T21" fmla="*/ 662 h 917"/>
              <a:gd name="T22" fmla="*/ 949 w 989"/>
              <a:gd name="T23" fmla="*/ 236 h 917"/>
              <a:gd name="T24" fmla="*/ 965 w 989"/>
              <a:gd name="T25" fmla="*/ 178 h 917"/>
              <a:gd name="T26" fmla="*/ 756 w 989"/>
              <a:gd name="T27" fmla="*/ 704 h 917"/>
              <a:gd name="T28" fmla="*/ 659 w 989"/>
              <a:gd name="T29" fmla="*/ 801 h 917"/>
              <a:gd name="T30" fmla="*/ 213 w 989"/>
              <a:gd name="T31" fmla="*/ 801 h 917"/>
              <a:gd name="T32" fmla="*/ 116 w 989"/>
              <a:gd name="T33" fmla="*/ 704 h 917"/>
              <a:gd name="T34" fmla="*/ 116 w 989"/>
              <a:gd name="T35" fmla="*/ 213 h 917"/>
              <a:gd name="T36" fmla="*/ 213 w 989"/>
              <a:gd name="T37" fmla="*/ 116 h 917"/>
              <a:gd name="T38" fmla="*/ 659 w 989"/>
              <a:gd name="T39" fmla="*/ 116 h 917"/>
              <a:gd name="T40" fmla="*/ 683 w 989"/>
              <a:gd name="T41" fmla="*/ 120 h 917"/>
              <a:gd name="T42" fmla="*/ 769 w 989"/>
              <a:gd name="T43" fmla="*/ 31 h 917"/>
              <a:gd name="T44" fmla="*/ 659 w 989"/>
              <a:gd name="T45" fmla="*/ 0 h 917"/>
              <a:gd name="T46" fmla="*/ 213 w 989"/>
              <a:gd name="T47" fmla="*/ 0 h 917"/>
              <a:gd name="T48" fmla="*/ 0 w 989"/>
              <a:gd name="T49" fmla="*/ 213 h 917"/>
              <a:gd name="T50" fmla="*/ 0 w 989"/>
              <a:gd name="T51" fmla="*/ 704 h 917"/>
              <a:gd name="T52" fmla="*/ 213 w 989"/>
              <a:gd name="T53" fmla="*/ 917 h 917"/>
              <a:gd name="T54" fmla="*/ 659 w 989"/>
              <a:gd name="T55" fmla="*/ 917 h 917"/>
              <a:gd name="T56" fmla="*/ 872 w 989"/>
              <a:gd name="T57" fmla="*/ 704 h 917"/>
              <a:gd name="T58" fmla="*/ 872 w 989"/>
              <a:gd name="T59" fmla="*/ 465 h 917"/>
              <a:gd name="T60" fmla="*/ 756 w 989"/>
              <a:gd name="T61" fmla="*/ 518 h 917"/>
              <a:gd name="T62" fmla="*/ 756 w 989"/>
              <a:gd name="T63" fmla="*/ 704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89" h="917">
                <a:moveTo>
                  <a:pt x="965" y="178"/>
                </a:moveTo>
                <a:cubicBezTo>
                  <a:pt x="965" y="178"/>
                  <a:pt x="926" y="130"/>
                  <a:pt x="891" y="100"/>
                </a:cubicBezTo>
                <a:cubicBezTo>
                  <a:pt x="860" y="74"/>
                  <a:pt x="823" y="113"/>
                  <a:pt x="823" y="113"/>
                </a:cubicBezTo>
                <a:cubicBezTo>
                  <a:pt x="823" y="113"/>
                  <a:pt x="528" y="398"/>
                  <a:pt x="509" y="424"/>
                </a:cubicBezTo>
                <a:cubicBezTo>
                  <a:pt x="490" y="449"/>
                  <a:pt x="469" y="472"/>
                  <a:pt x="452" y="455"/>
                </a:cubicBezTo>
                <a:cubicBezTo>
                  <a:pt x="433" y="436"/>
                  <a:pt x="371" y="365"/>
                  <a:pt x="336" y="329"/>
                </a:cubicBezTo>
                <a:cubicBezTo>
                  <a:pt x="300" y="294"/>
                  <a:pt x="268" y="323"/>
                  <a:pt x="268" y="323"/>
                </a:cubicBezTo>
                <a:cubicBezTo>
                  <a:pt x="268" y="323"/>
                  <a:pt x="223" y="368"/>
                  <a:pt x="200" y="394"/>
                </a:cubicBezTo>
                <a:cubicBezTo>
                  <a:pt x="172" y="426"/>
                  <a:pt x="206" y="457"/>
                  <a:pt x="206" y="457"/>
                </a:cubicBezTo>
                <a:cubicBezTo>
                  <a:pt x="409" y="672"/>
                  <a:pt x="409" y="672"/>
                  <a:pt x="409" y="672"/>
                </a:cubicBezTo>
                <a:cubicBezTo>
                  <a:pt x="409" y="672"/>
                  <a:pt x="456" y="723"/>
                  <a:pt x="523" y="662"/>
                </a:cubicBezTo>
                <a:cubicBezTo>
                  <a:pt x="569" y="620"/>
                  <a:pt x="921" y="262"/>
                  <a:pt x="949" y="236"/>
                </a:cubicBezTo>
                <a:cubicBezTo>
                  <a:pt x="989" y="198"/>
                  <a:pt x="965" y="178"/>
                  <a:pt x="965" y="178"/>
                </a:cubicBezTo>
                <a:close/>
                <a:moveTo>
                  <a:pt x="756" y="704"/>
                </a:moveTo>
                <a:cubicBezTo>
                  <a:pt x="755" y="757"/>
                  <a:pt x="712" y="801"/>
                  <a:pt x="659" y="801"/>
                </a:cubicBezTo>
                <a:cubicBezTo>
                  <a:pt x="213" y="801"/>
                  <a:pt x="213" y="801"/>
                  <a:pt x="213" y="801"/>
                </a:cubicBezTo>
                <a:cubicBezTo>
                  <a:pt x="160" y="801"/>
                  <a:pt x="116" y="757"/>
                  <a:pt x="116" y="704"/>
                </a:cubicBezTo>
                <a:cubicBezTo>
                  <a:pt x="116" y="213"/>
                  <a:pt x="116" y="213"/>
                  <a:pt x="116" y="213"/>
                </a:cubicBezTo>
                <a:cubicBezTo>
                  <a:pt x="116" y="160"/>
                  <a:pt x="160" y="116"/>
                  <a:pt x="213" y="116"/>
                </a:cubicBezTo>
                <a:cubicBezTo>
                  <a:pt x="659" y="116"/>
                  <a:pt x="659" y="116"/>
                  <a:pt x="659" y="116"/>
                </a:cubicBezTo>
                <a:cubicBezTo>
                  <a:pt x="667" y="116"/>
                  <a:pt x="675" y="118"/>
                  <a:pt x="683" y="120"/>
                </a:cubicBezTo>
                <a:cubicBezTo>
                  <a:pt x="769" y="31"/>
                  <a:pt x="769" y="31"/>
                  <a:pt x="769" y="31"/>
                </a:cubicBezTo>
                <a:cubicBezTo>
                  <a:pt x="737" y="11"/>
                  <a:pt x="699" y="0"/>
                  <a:pt x="659" y="0"/>
                </a:cubicBezTo>
                <a:cubicBezTo>
                  <a:pt x="213" y="0"/>
                  <a:pt x="213" y="0"/>
                  <a:pt x="213" y="0"/>
                </a:cubicBezTo>
                <a:cubicBezTo>
                  <a:pt x="95" y="0"/>
                  <a:pt x="0" y="95"/>
                  <a:pt x="0" y="213"/>
                </a:cubicBezTo>
                <a:cubicBezTo>
                  <a:pt x="0" y="704"/>
                  <a:pt x="0" y="704"/>
                  <a:pt x="0" y="704"/>
                </a:cubicBezTo>
                <a:cubicBezTo>
                  <a:pt x="0" y="822"/>
                  <a:pt x="95" y="917"/>
                  <a:pt x="213" y="917"/>
                </a:cubicBezTo>
                <a:cubicBezTo>
                  <a:pt x="659" y="917"/>
                  <a:pt x="659" y="917"/>
                  <a:pt x="659" y="917"/>
                </a:cubicBezTo>
                <a:cubicBezTo>
                  <a:pt x="776" y="917"/>
                  <a:pt x="872" y="822"/>
                  <a:pt x="872" y="704"/>
                </a:cubicBezTo>
                <a:cubicBezTo>
                  <a:pt x="872" y="465"/>
                  <a:pt x="872" y="465"/>
                  <a:pt x="872" y="465"/>
                </a:cubicBezTo>
                <a:cubicBezTo>
                  <a:pt x="756" y="518"/>
                  <a:pt x="756" y="518"/>
                  <a:pt x="756" y="518"/>
                </a:cubicBezTo>
                <a:lnTo>
                  <a:pt x="756" y="704"/>
                </a:lnTo>
                <a:close/>
              </a:path>
            </a:pathLst>
          </a:custGeom>
          <a:solidFill>
            <a:srgbClr val="C00000"/>
          </a:solidFill>
          <a:ln>
            <a:noFill/>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3229"/>
              </a:solidFill>
              <a:effectLst/>
              <a:uLnTx/>
              <a:uFillTx/>
              <a:cs typeface="+mn-ea"/>
              <a:sym typeface="+mn-lt"/>
            </a:endParaRPr>
          </a:p>
        </p:txBody>
      </p:sp>
      <p:sp>
        <p:nvSpPr>
          <p:cNvPr id="16" name="Freeform 53">
            <a:extLst>
              <a:ext uri="{FF2B5EF4-FFF2-40B4-BE49-F238E27FC236}">
                <a16:creationId xmlns:a16="http://schemas.microsoft.com/office/drawing/2014/main" id="{51B129AD-51EF-FB4C-9B3B-FEC6148BEF13}"/>
              </a:ext>
            </a:extLst>
          </p:cNvPr>
          <p:cNvSpPr>
            <a:spLocks noEditPoints="1"/>
          </p:cNvSpPr>
          <p:nvPr/>
        </p:nvSpPr>
        <p:spPr bwMode="auto">
          <a:xfrm>
            <a:off x="992490" y="2447412"/>
            <a:ext cx="690827" cy="714353"/>
          </a:xfrm>
          <a:custGeom>
            <a:avLst/>
            <a:gdLst>
              <a:gd name="T0" fmla="*/ 965 w 989"/>
              <a:gd name="T1" fmla="*/ 178 h 917"/>
              <a:gd name="T2" fmla="*/ 891 w 989"/>
              <a:gd name="T3" fmla="*/ 100 h 917"/>
              <a:gd name="T4" fmla="*/ 823 w 989"/>
              <a:gd name="T5" fmla="*/ 113 h 917"/>
              <a:gd name="T6" fmla="*/ 509 w 989"/>
              <a:gd name="T7" fmla="*/ 424 h 917"/>
              <a:gd name="T8" fmla="*/ 452 w 989"/>
              <a:gd name="T9" fmla="*/ 455 h 917"/>
              <a:gd name="T10" fmla="*/ 336 w 989"/>
              <a:gd name="T11" fmla="*/ 329 h 917"/>
              <a:gd name="T12" fmla="*/ 268 w 989"/>
              <a:gd name="T13" fmla="*/ 323 h 917"/>
              <a:gd name="T14" fmla="*/ 200 w 989"/>
              <a:gd name="T15" fmla="*/ 394 h 917"/>
              <a:gd name="T16" fmla="*/ 206 w 989"/>
              <a:gd name="T17" fmla="*/ 457 h 917"/>
              <a:gd name="T18" fmla="*/ 409 w 989"/>
              <a:gd name="T19" fmla="*/ 672 h 917"/>
              <a:gd name="T20" fmla="*/ 523 w 989"/>
              <a:gd name="T21" fmla="*/ 662 h 917"/>
              <a:gd name="T22" fmla="*/ 949 w 989"/>
              <a:gd name="T23" fmla="*/ 236 h 917"/>
              <a:gd name="T24" fmla="*/ 965 w 989"/>
              <a:gd name="T25" fmla="*/ 178 h 917"/>
              <a:gd name="T26" fmla="*/ 756 w 989"/>
              <a:gd name="T27" fmla="*/ 704 h 917"/>
              <a:gd name="T28" fmla="*/ 659 w 989"/>
              <a:gd name="T29" fmla="*/ 801 h 917"/>
              <a:gd name="T30" fmla="*/ 213 w 989"/>
              <a:gd name="T31" fmla="*/ 801 h 917"/>
              <a:gd name="T32" fmla="*/ 116 w 989"/>
              <a:gd name="T33" fmla="*/ 704 h 917"/>
              <a:gd name="T34" fmla="*/ 116 w 989"/>
              <a:gd name="T35" fmla="*/ 213 h 917"/>
              <a:gd name="T36" fmla="*/ 213 w 989"/>
              <a:gd name="T37" fmla="*/ 116 h 917"/>
              <a:gd name="T38" fmla="*/ 659 w 989"/>
              <a:gd name="T39" fmla="*/ 116 h 917"/>
              <a:gd name="T40" fmla="*/ 683 w 989"/>
              <a:gd name="T41" fmla="*/ 120 h 917"/>
              <a:gd name="T42" fmla="*/ 769 w 989"/>
              <a:gd name="T43" fmla="*/ 31 h 917"/>
              <a:gd name="T44" fmla="*/ 659 w 989"/>
              <a:gd name="T45" fmla="*/ 0 h 917"/>
              <a:gd name="T46" fmla="*/ 213 w 989"/>
              <a:gd name="T47" fmla="*/ 0 h 917"/>
              <a:gd name="T48" fmla="*/ 0 w 989"/>
              <a:gd name="T49" fmla="*/ 213 h 917"/>
              <a:gd name="T50" fmla="*/ 0 w 989"/>
              <a:gd name="T51" fmla="*/ 704 h 917"/>
              <a:gd name="T52" fmla="*/ 213 w 989"/>
              <a:gd name="T53" fmla="*/ 917 h 917"/>
              <a:gd name="T54" fmla="*/ 659 w 989"/>
              <a:gd name="T55" fmla="*/ 917 h 917"/>
              <a:gd name="T56" fmla="*/ 872 w 989"/>
              <a:gd name="T57" fmla="*/ 704 h 917"/>
              <a:gd name="T58" fmla="*/ 872 w 989"/>
              <a:gd name="T59" fmla="*/ 465 h 917"/>
              <a:gd name="T60" fmla="*/ 756 w 989"/>
              <a:gd name="T61" fmla="*/ 518 h 917"/>
              <a:gd name="T62" fmla="*/ 756 w 989"/>
              <a:gd name="T63" fmla="*/ 704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89" h="917">
                <a:moveTo>
                  <a:pt x="965" y="178"/>
                </a:moveTo>
                <a:cubicBezTo>
                  <a:pt x="965" y="178"/>
                  <a:pt x="926" y="130"/>
                  <a:pt x="891" y="100"/>
                </a:cubicBezTo>
                <a:cubicBezTo>
                  <a:pt x="860" y="74"/>
                  <a:pt x="823" y="113"/>
                  <a:pt x="823" y="113"/>
                </a:cubicBezTo>
                <a:cubicBezTo>
                  <a:pt x="823" y="113"/>
                  <a:pt x="528" y="398"/>
                  <a:pt x="509" y="424"/>
                </a:cubicBezTo>
                <a:cubicBezTo>
                  <a:pt x="490" y="449"/>
                  <a:pt x="469" y="472"/>
                  <a:pt x="452" y="455"/>
                </a:cubicBezTo>
                <a:cubicBezTo>
                  <a:pt x="433" y="436"/>
                  <a:pt x="371" y="365"/>
                  <a:pt x="336" y="329"/>
                </a:cubicBezTo>
                <a:cubicBezTo>
                  <a:pt x="300" y="294"/>
                  <a:pt x="268" y="323"/>
                  <a:pt x="268" y="323"/>
                </a:cubicBezTo>
                <a:cubicBezTo>
                  <a:pt x="268" y="323"/>
                  <a:pt x="223" y="368"/>
                  <a:pt x="200" y="394"/>
                </a:cubicBezTo>
                <a:cubicBezTo>
                  <a:pt x="172" y="426"/>
                  <a:pt x="206" y="457"/>
                  <a:pt x="206" y="457"/>
                </a:cubicBezTo>
                <a:cubicBezTo>
                  <a:pt x="409" y="672"/>
                  <a:pt x="409" y="672"/>
                  <a:pt x="409" y="672"/>
                </a:cubicBezTo>
                <a:cubicBezTo>
                  <a:pt x="409" y="672"/>
                  <a:pt x="456" y="723"/>
                  <a:pt x="523" y="662"/>
                </a:cubicBezTo>
                <a:cubicBezTo>
                  <a:pt x="569" y="620"/>
                  <a:pt x="921" y="262"/>
                  <a:pt x="949" y="236"/>
                </a:cubicBezTo>
                <a:cubicBezTo>
                  <a:pt x="989" y="198"/>
                  <a:pt x="965" y="178"/>
                  <a:pt x="965" y="178"/>
                </a:cubicBezTo>
                <a:close/>
                <a:moveTo>
                  <a:pt x="756" y="704"/>
                </a:moveTo>
                <a:cubicBezTo>
                  <a:pt x="755" y="757"/>
                  <a:pt x="712" y="801"/>
                  <a:pt x="659" y="801"/>
                </a:cubicBezTo>
                <a:cubicBezTo>
                  <a:pt x="213" y="801"/>
                  <a:pt x="213" y="801"/>
                  <a:pt x="213" y="801"/>
                </a:cubicBezTo>
                <a:cubicBezTo>
                  <a:pt x="160" y="801"/>
                  <a:pt x="116" y="757"/>
                  <a:pt x="116" y="704"/>
                </a:cubicBezTo>
                <a:cubicBezTo>
                  <a:pt x="116" y="213"/>
                  <a:pt x="116" y="213"/>
                  <a:pt x="116" y="213"/>
                </a:cubicBezTo>
                <a:cubicBezTo>
                  <a:pt x="116" y="160"/>
                  <a:pt x="160" y="116"/>
                  <a:pt x="213" y="116"/>
                </a:cubicBezTo>
                <a:cubicBezTo>
                  <a:pt x="659" y="116"/>
                  <a:pt x="659" y="116"/>
                  <a:pt x="659" y="116"/>
                </a:cubicBezTo>
                <a:cubicBezTo>
                  <a:pt x="667" y="116"/>
                  <a:pt x="675" y="118"/>
                  <a:pt x="683" y="120"/>
                </a:cubicBezTo>
                <a:cubicBezTo>
                  <a:pt x="769" y="31"/>
                  <a:pt x="769" y="31"/>
                  <a:pt x="769" y="31"/>
                </a:cubicBezTo>
                <a:cubicBezTo>
                  <a:pt x="737" y="11"/>
                  <a:pt x="699" y="0"/>
                  <a:pt x="659" y="0"/>
                </a:cubicBezTo>
                <a:cubicBezTo>
                  <a:pt x="213" y="0"/>
                  <a:pt x="213" y="0"/>
                  <a:pt x="213" y="0"/>
                </a:cubicBezTo>
                <a:cubicBezTo>
                  <a:pt x="95" y="0"/>
                  <a:pt x="0" y="95"/>
                  <a:pt x="0" y="213"/>
                </a:cubicBezTo>
                <a:cubicBezTo>
                  <a:pt x="0" y="704"/>
                  <a:pt x="0" y="704"/>
                  <a:pt x="0" y="704"/>
                </a:cubicBezTo>
                <a:cubicBezTo>
                  <a:pt x="0" y="822"/>
                  <a:pt x="95" y="917"/>
                  <a:pt x="213" y="917"/>
                </a:cubicBezTo>
                <a:cubicBezTo>
                  <a:pt x="659" y="917"/>
                  <a:pt x="659" y="917"/>
                  <a:pt x="659" y="917"/>
                </a:cubicBezTo>
                <a:cubicBezTo>
                  <a:pt x="776" y="917"/>
                  <a:pt x="872" y="822"/>
                  <a:pt x="872" y="704"/>
                </a:cubicBezTo>
                <a:cubicBezTo>
                  <a:pt x="872" y="465"/>
                  <a:pt x="872" y="465"/>
                  <a:pt x="872" y="465"/>
                </a:cubicBezTo>
                <a:cubicBezTo>
                  <a:pt x="756" y="518"/>
                  <a:pt x="756" y="518"/>
                  <a:pt x="756" y="518"/>
                </a:cubicBezTo>
                <a:lnTo>
                  <a:pt x="756" y="704"/>
                </a:lnTo>
                <a:close/>
              </a:path>
            </a:pathLst>
          </a:custGeom>
          <a:solidFill>
            <a:srgbClr val="C00000"/>
          </a:solidFill>
          <a:ln>
            <a:noFill/>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3229"/>
              </a:solidFill>
              <a:effectLst/>
              <a:uLnTx/>
              <a:uFillTx/>
              <a:cs typeface="+mn-ea"/>
              <a:sym typeface="+mn-lt"/>
            </a:endParaRPr>
          </a:p>
        </p:txBody>
      </p:sp>
      <p:sp>
        <p:nvSpPr>
          <p:cNvPr id="17" name="Freeform 53">
            <a:extLst>
              <a:ext uri="{FF2B5EF4-FFF2-40B4-BE49-F238E27FC236}">
                <a16:creationId xmlns:a16="http://schemas.microsoft.com/office/drawing/2014/main" id="{2241BA0E-522B-A44F-94AC-38453E8C05BF}"/>
              </a:ext>
            </a:extLst>
          </p:cNvPr>
          <p:cNvSpPr>
            <a:spLocks noEditPoints="1"/>
          </p:cNvSpPr>
          <p:nvPr/>
        </p:nvSpPr>
        <p:spPr bwMode="auto">
          <a:xfrm>
            <a:off x="995364" y="3438247"/>
            <a:ext cx="690827" cy="714353"/>
          </a:xfrm>
          <a:custGeom>
            <a:avLst/>
            <a:gdLst>
              <a:gd name="T0" fmla="*/ 965 w 989"/>
              <a:gd name="T1" fmla="*/ 178 h 917"/>
              <a:gd name="T2" fmla="*/ 891 w 989"/>
              <a:gd name="T3" fmla="*/ 100 h 917"/>
              <a:gd name="T4" fmla="*/ 823 w 989"/>
              <a:gd name="T5" fmla="*/ 113 h 917"/>
              <a:gd name="T6" fmla="*/ 509 w 989"/>
              <a:gd name="T7" fmla="*/ 424 h 917"/>
              <a:gd name="T8" fmla="*/ 452 w 989"/>
              <a:gd name="T9" fmla="*/ 455 h 917"/>
              <a:gd name="T10" fmla="*/ 336 w 989"/>
              <a:gd name="T11" fmla="*/ 329 h 917"/>
              <a:gd name="T12" fmla="*/ 268 w 989"/>
              <a:gd name="T13" fmla="*/ 323 h 917"/>
              <a:gd name="T14" fmla="*/ 200 w 989"/>
              <a:gd name="T15" fmla="*/ 394 h 917"/>
              <a:gd name="T16" fmla="*/ 206 w 989"/>
              <a:gd name="T17" fmla="*/ 457 h 917"/>
              <a:gd name="T18" fmla="*/ 409 w 989"/>
              <a:gd name="T19" fmla="*/ 672 h 917"/>
              <a:gd name="T20" fmla="*/ 523 w 989"/>
              <a:gd name="T21" fmla="*/ 662 h 917"/>
              <a:gd name="T22" fmla="*/ 949 w 989"/>
              <a:gd name="T23" fmla="*/ 236 h 917"/>
              <a:gd name="T24" fmla="*/ 965 w 989"/>
              <a:gd name="T25" fmla="*/ 178 h 917"/>
              <a:gd name="T26" fmla="*/ 756 w 989"/>
              <a:gd name="T27" fmla="*/ 704 h 917"/>
              <a:gd name="T28" fmla="*/ 659 w 989"/>
              <a:gd name="T29" fmla="*/ 801 h 917"/>
              <a:gd name="T30" fmla="*/ 213 w 989"/>
              <a:gd name="T31" fmla="*/ 801 h 917"/>
              <a:gd name="T32" fmla="*/ 116 w 989"/>
              <a:gd name="T33" fmla="*/ 704 h 917"/>
              <a:gd name="T34" fmla="*/ 116 w 989"/>
              <a:gd name="T35" fmla="*/ 213 h 917"/>
              <a:gd name="T36" fmla="*/ 213 w 989"/>
              <a:gd name="T37" fmla="*/ 116 h 917"/>
              <a:gd name="T38" fmla="*/ 659 w 989"/>
              <a:gd name="T39" fmla="*/ 116 h 917"/>
              <a:gd name="T40" fmla="*/ 683 w 989"/>
              <a:gd name="T41" fmla="*/ 120 h 917"/>
              <a:gd name="T42" fmla="*/ 769 w 989"/>
              <a:gd name="T43" fmla="*/ 31 h 917"/>
              <a:gd name="T44" fmla="*/ 659 w 989"/>
              <a:gd name="T45" fmla="*/ 0 h 917"/>
              <a:gd name="T46" fmla="*/ 213 w 989"/>
              <a:gd name="T47" fmla="*/ 0 h 917"/>
              <a:gd name="T48" fmla="*/ 0 w 989"/>
              <a:gd name="T49" fmla="*/ 213 h 917"/>
              <a:gd name="T50" fmla="*/ 0 w 989"/>
              <a:gd name="T51" fmla="*/ 704 h 917"/>
              <a:gd name="T52" fmla="*/ 213 w 989"/>
              <a:gd name="T53" fmla="*/ 917 h 917"/>
              <a:gd name="T54" fmla="*/ 659 w 989"/>
              <a:gd name="T55" fmla="*/ 917 h 917"/>
              <a:gd name="T56" fmla="*/ 872 w 989"/>
              <a:gd name="T57" fmla="*/ 704 h 917"/>
              <a:gd name="T58" fmla="*/ 872 w 989"/>
              <a:gd name="T59" fmla="*/ 465 h 917"/>
              <a:gd name="T60" fmla="*/ 756 w 989"/>
              <a:gd name="T61" fmla="*/ 518 h 917"/>
              <a:gd name="T62" fmla="*/ 756 w 989"/>
              <a:gd name="T63" fmla="*/ 704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89" h="917">
                <a:moveTo>
                  <a:pt x="965" y="178"/>
                </a:moveTo>
                <a:cubicBezTo>
                  <a:pt x="965" y="178"/>
                  <a:pt x="926" y="130"/>
                  <a:pt x="891" y="100"/>
                </a:cubicBezTo>
                <a:cubicBezTo>
                  <a:pt x="860" y="74"/>
                  <a:pt x="823" y="113"/>
                  <a:pt x="823" y="113"/>
                </a:cubicBezTo>
                <a:cubicBezTo>
                  <a:pt x="823" y="113"/>
                  <a:pt x="528" y="398"/>
                  <a:pt x="509" y="424"/>
                </a:cubicBezTo>
                <a:cubicBezTo>
                  <a:pt x="490" y="449"/>
                  <a:pt x="469" y="472"/>
                  <a:pt x="452" y="455"/>
                </a:cubicBezTo>
                <a:cubicBezTo>
                  <a:pt x="433" y="436"/>
                  <a:pt x="371" y="365"/>
                  <a:pt x="336" y="329"/>
                </a:cubicBezTo>
                <a:cubicBezTo>
                  <a:pt x="300" y="294"/>
                  <a:pt x="268" y="323"/>
                  <a:pt x="268" y="323"/>
                </a:cubicBezTo>
                <a:cubicBezTo>
                  <a:pt x="268" y="323"/>
                  <a:pt x="223" y="368"/>
                  <a:pt x="200" y="394"/>
                </a:cubicBezTo>
                <a:cubicBezTo>
                  <a:pt x="172" y="426"/>
                  <a:pt x="206" y="457"/>
                  <a:pt x="206" y="457"/>
                </a:cubicBezTo>
                <a:cubicBezTo>
                  <a:pt x="409" y="672"/>
                  <a:pt x="409" y="672"/>
                  <a:pt x="409" y="672"/>
                </a:cubicBezTo>
                <a:cubicBezTo>
                  <a:pt x="409" y="672"/>
                  <a:pt x="456" y="723"/>
                  <a:pt x="523" y="662"/>
                </a:cubicBezTo>
                <a:cubicBezTo>
                  <a:pt x="569" y="620"/>
                  <a:pt x="921" y="262"/>
                  <a:pt x="949" y="236"/>
                </a:cubicBezTo>
                <a:cubicBezTo>
                  <a:pt x="989" y="198"/>
                  <a:pt x="965" y="178"/>
                  <a:pt x="965" y="178"/>
                </a:cubicBezTo>
                <a:close/>
                <a:moveTo>
                  <a:pt x="756" y="704"/>
                </a:moveTo>
                <a:cubicBezTo>
                  <a:pt x="755" y="757"/>
                  <a:pt x="712" y="801"/>
                  <a:pt x="659" y="801"/>
                </a:cubicBezTo>
                <a:cubicBezTo>
                  <a:pt x="213" y="801"/>
                  <a:pt x="213" y="801"/>
                  <a:pt x="213" y="801"/>
                </a:cubicBezTo>
                <a:cubicBezTo>
                  <a:pt x="160" y="801"/>
                  <a:pt x="116" y="757"/>
                  <a:pt x="116" y="704"/>
                </a:cubicBezTo>
                <a:cubicBezTo>
                  <a:pt x="116" y="213"/>
                  <a:pt x="116" y="213"/>
                  <a:pt x="116" y="213"/>
                </a:cubicBezTo>
                <a:cubicBezTo>
                  <a:pt x="116" y="160"/>
                  <a:pt x="160" y="116"/>
                  <a:pt x="213" y="116"/>
                </a:cubicBezTo>
                <a:cubicBezTo>
                  <a:pt x="659" y="116"/>
                  <a:pt x="659" y="116"/>
                  <a:pt x="659" y="116"/>
                </a:cubicBezTo>
                <a:cubicBezTo>
                  <a:pt x="667" y="116"/>
                  <a:pt x="675" y="118"/>
                  <a:pt x="683" y="120"/>
                </a:cubicBezTo>
                <a:cubicBezTo>
                  <a:pt x="769" y="31"/>
                  <a:pt x="769" y="31"/>
                  <a:pt x="769" y="31"/>
                </a:cubicBezTo>
                <a:cubicBezTo>
                  <a:pt x="737" y="11"/>
                  <a:pt x="699" y="0"/>
                  <a:pt x="659" y="0"/>
                </a:cubicBezTo>
                <a:cubicBezTo>
                  <a:pt x="213" y="0"/>
                  <a:pt x="213" y="0"/>
                  <a:pt x="213" y="0"/>
                </a:cubicBezTo>
                <a:cubicBezTo>
                  <a:pt x="95" y="0"/>
                  <a:pt x="0" y="95"/>
                  <a:pt x="0" y="213"/>
                </a:cubicBezTo>
                <a:cubicBezTo>
                  <a:pt x="0" y="704"/>
                  <a:pt x="0" y="704"/>
                  <a:pt x="0" y="704"/>
                </a:cubicBezTo>
                <a:cubicBezTo>
                  <a:pt x="0" y="822"/>
                  <a:pt x="95" y="917"/>
                  <a:pt x="213" y="917"/>
                </a:cubicBezTo>
                <a:cubicBezTo>
                  <a:pt x="659" y="917"/>
                  <a:pt x="659" y="917"/>
                  <a:pt x="659" y="917"/>
                </a:cubicBezTo>
                <a:cubicBezTo>
                  <a:pt x="776" y="917"/>
                  <a:pt x="872" y="822"/>
                  <a:pt x="872" y="704"/>
                </a:cubicBezTo>
                <a:cubicBezTo>
                  <a:pt x="872" y="465"/>
                  <a:pt x="872" y="465"/>
                  <a:pt x="872" y="465"/>
                </a:cubicBezTo>
                <a:cubicBezTo>
                  <a:pt x="756" y="518"/>
                  <a:pt x="756" y="518"/>
                  <a:pt x="756" y="518"/>
                </a:cubicBezTo>
                <a:lnTo>
                  <a:pt x="756" y="704"/>
                </a:lnTo>
                <a:close/>
              </a:path>
            </a:pathLst>
          </a:custGeom>
          <a:solidFill>
            <a:srgbClr val="C00000"/>
          </a:solidFill>
          <a:ln>
            <a:noFill/>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3229"/>
              </a:solidFill>
              <a:effectLst/>
              <a:uLnTx/>
              <a:uFillTx/>
              <a:cs typeface="+mn-ea"/>
              <a:sym typeface="+mn-lt"/>
            </a:endParaRPr>
          </a:p>
        </p:txBody>
      </p:sp>
      <p:sp>
        <p:nvSpPr>
          <p:cNvPr id="18" name="Freeform 53">
            <a:extLst>
              <a:ext uri="{FF2B5EF4-FFF2-40B4-BE49-F238E27FC236}">
                <a16:creationId xmlns:a16="http://schemas.microsoft.com/office/drawing/2014/main" id="{65D728DB-6CDF-244E-8F93-913B7E0786AF}"/>
              </a:ext>
            </a:extLst>
          </p:cNvPr>
          <p:cNvSpPr>
            <a:spLocks noEditPoints="1"/>
          </p:cNvSpPr>
          <p:nvPr/>
        </p:nvSpPr>
        <p:spPr bwMode="auto">
          <a:xfrm>
            <a:off x="1022357" y="4463462"/>
            <a:ext cx="690827" cy="714353"/>
          </a:xfrm>
          <a:custGeom>
            <a:avLst/>
            <a:gdLst>
              <a:gd name="T0" fmla="*/ 965 w 989"/>
              <a:gd name="T1" fmla="*/ 178 h 917"/>
              <a:gd name="T2" fmla="*/ 891 w 989"/>
              <a:gd name="T3" fmla="*/ 100 h 917"/>
              <a:gd name="T4" fmla="*/ 823 w 989"/>
              <a:gd name="T5" fmla="*/ 113 h 917"/>
              <a:gd name="T6" fmla="*/ 509 w 989"/>
              <a:gd name="T7" fmla="*/ 424 h 917"/>
              <a:gd name="T8" fmla="*/ 452 w 989"/>
              <a:gd name="T9" fmla="*/ 455 h 917"/>
              <a:gd name="T10" fmla="*/ 336 w 989"/>
              <a:gd name="T11" fmla="*/ 329 h 917"/>
              <a:gd name="T12" fmla="*/ 268 w 989"/>
              <a:gd name="T13" fmla="*/ 323 h 917"/>
              <a:gd name="T14" fmla="*/ 200 w 989"/>
              <a:gd name="T15" fmla="*/ 394 h 917"/>
              <a:gd name="T16" fmla="*/ 206 w 989"/>
              <a:gd name="T17" fmla="*/ 457 h 917"/>
              <a:gd name="T18" fmla="*/ 409 w 989"/>
              <a:gd name="T19" fmla="*/ 672 h 917"/>
              <a:gd name="T20" fmla="*/ 523 w 989"/>
              <a:gd name="T21" fmla="*/ 662 h 917"/>
              <a:gd name="T22" fmla="*/ 949 w 989"/>
              <a:gd name="T23" fmla="*/ 236 h 917"/>
              <a:gd name="T24" fmla="*/ 965 w 989"/>
              <a:gd name="T25" fmla="*/ 178 h 917"/>
              <a:gd name="T26" fmla="*/ 756 w 989"/>
              <a:gd name="T27" fmla="*/ 704 h 917"/>
              <a:gd name="T28" fmla="*/ 659 w 989"/>
              <a:gd name="T29" fmla="*/ 801 h 917"/>
              <a:gd name="T30" fmla="*/ 213 w 989"/>
              <a:gd name="T31" fmla="*/ 801 h 917"/>
              <a:gd name="T32" fmla="*/ 116 w 989"/>
              <a:gd name="T33" fmla="*/ 704 h 917"/>
              <a:gd name="T34" fmla="*/ 116 w 989"/>
              <a:gd name="T35" fmla="*/ 213 h 917"/>
              <a:gd name="T36" fmla="*/ 213 w 989"/>
              <a:gd name="T37" fmla="*/ 116 h 917"/>
              <a:gd name="T38" fmla="*/ 659 w 989"/>
              <a:gd name="T39" fmla="*/ 116 h 917"/>
              <a:gd name="T40" fmla="*/ 683 w 989"/>
              <a:gd name="T41" fmla="*/ 120 h 917"/>
              <a:gd name="T42" fmla="*/ 769 w 989"/>
              <a:gd name="T43" fmla="*/ 31 h 917"/>
              <a:gd name="T44" fmla="*/ 659 w 989"/>
              <a:gd name="T45" fmla="*/ 0 h 917"/>
              <a:gd name="T46" fmla="*/ 213 w 989"/>
              <a:gd name="T47" fmla="*/ 0 h 917"/>
              <a:gd name="T48" fmla="*/ 0 w 989"/>
              <a:gd name="T49" fmla="*/ 213 h 917"/>
              <a:gd name="T50" fmla="*/ 0 w 989"/>
              <a:gd name="T51" fmla="*/ 704 h 917"/>
              <a:gd name="T52" fmla="*/ 213 w 989"/>
              <a:gd name="T53" fmla="*/ 917 h 917"/>
              <a:gd name="T54" fmla="*/ 659 w 989"/>
              <a:gd name="T55" fmla="*/ 917 h 917"/>
              <a:gd name="T56" fmla="*/ 872 w 989"/>
              <a:gd name="T57" fmla="*/ 704 h 917"/>
              <a:gd name="T58" fmla="*/ 872 w 989"/>
              <a:gd name="T59" fmla="*/ 465 h 917"/>
              <a:gd name="T60" fmla="*/ 756 w 989"/>
              <a:gd name="T61" fmla="*/ 518 h 917"/>
              <a:gd name="T62" fmla="*/ 756 w 989"/>
              <a:gd name="T63" fmla="*/ 704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89" h="917">
                <a:moveTo>
                  <a:pt x="965" y="178"/>
                </a:moveTo>
                <a:cubicBezTo>
                  <a:pt x="965" y="178"/>
                  <a:pt x="926" y="130"/>
                  <a:pt x="891" y="100"/>
                </a:cubicBezTo>
                <a:cubicBezTo>
                  <a:pt x="860" y="74"/>
                  <a:pt x="823" y="113"/>
                  <a:pt x="823" y="113"/>
                </a:cubicBezTo>
                <a:cubicBezTo>
                  <a:pt x="823" y="113"/>
                  <a:pt x="528" y="398"/>
                  <a:pt x="509" y="424"/>
                </a:cubicBezTo>
                <a:cubicBezTo>
                  <a:pt x="490" y="449"/>
                  <a:pt x="469" y="472"/>
                  <a:pt x="452" y="455"/>
                </a:cubicBezTo>
                <a:cubicBezTo>
                  <a:pt x="433" y="436"/>
                  <a:pt x="371" y="365"/>
                  <a:pt x="336" y="329"/>
                </a:cubicBezTo>
                <a:cubicBezTo>
                  <a:pt x="300" y="294"/>
                  <a:pt x="268" y="323"/>
                  <a:pt x="268" y="323"/>
                </a:cubicBezTo>
                <a:cubicBezTo>
                  <a:pt x="268" y="323"/>
                  <a:pt x="223" y="368"/>
                  <a:pt x="200" y="394"/>
                </a:cubicBezTo>
                <a:cubicBezTo>
                  <a:pt x="172" y="426"/>
                  <a:pt x="206" y="457"/>
                  <a:pt x="206" y="457"/>
                </a:cubicBezTo>
                <a:cubicBezTo>
                  <a:pt x="409" y="672"/>
                  <a:pt x="409" y="672"/>
                  <a:pt x="409" y="672"/>
                </a:cubicBezTo>
                <a:cubicBezTo>
                  <a:pt x="409" y="672"/>
                  <a:pt x="456" y="723"/>
                  <a:pt x="523" y="662"/>
                </a:cubicBezTo>
                <a:cubicBezTo>
                  <a:pt x="569" y="620"/>
                  <a:pt x="921" y="262"/>
                  <a:pt x="949" y="236"/>
                </a:cubicBezTo>
                <a:cubicBezTo>
                  <a:pt x="989" y="198"/>
                  <a:pt x="965" y="178"/>
                  <a:pt x="965" y="178"/>
                </a:cubicBezTo>
                <a:close/>
                <a:moveTo>
                  <a:pt x="756" y="704"/>
                </a:moveTo>
                <a:cubicBezTo>
                  <a:pt x="755" y="757"/>
                  <a:pt x="712" y="801"/>
                  <a:pt x="659" y="801"/>
                </a:cubicBezTo>
                <a:cubicBezTo>
                  <a:pt x="213" y="801"/>
                  <a:pt x="213" y="801"/>
                  <a:pt x="213" y="801"/>
                </a:cubicBezTo>
                <a:cubicBezTo>
                  <a:pt x="160" y="801"/>
                  <a:pt x="116" y="757"/>
                  <a:pt x="116" y="704"/>
                </a:cubicBezTo>
                <a:cubicBezTo>
                  <a:pt x="116" y="213"/>
                  <a:pt x="116" y="213"/>
                  <a:pt x="116" y="213"/>
                </a:cubicBezTo>
                <a:cubicBezTo>
                  <a:pt x="116" y="160"/>
                  <a:pt x="160" y="116"/>
                  <a:pt x="213" y="116"/>
                </a:cubicBezTo>
                <a:cubicBezTo>
                  <a:pt x="659" y="116"/>
                  <a:pt x="659" y="116"/>
                  <a:pt x="659" y="116"/>
                </a:cubicBezTo>
                <a:cubicBezTo>
                  <a:pt x="667" y="116"/>
                  <a:pt x="675" y="118"/>
                  <a:pt x="683" y="120"/>
                </a:cubicBezTo>
                <a:cubicBezTo>
                  <a:pt x="769" y="31"/>
                  <a:pt x="769" y="31"/>
                  <a:pt x="769" y="31"/>
                </a:cubicBezTo>
                <a:cubicBezTo>
                  <a:pt x="737" y="11"/>
                  <a:pt x="699" y="0"/>
                  <a:pt x="659" y="0"/>
                </a:cubicBezTo>
                <a:cubicBezTo>
                  <a:pt x="213" y="0"/>
                  <a:pt x="213" y="0"/>
                  <a:pt x="213" y="0"/>
                </a:cubicBezTo>
                <a:cubicBezTo>
                  <a:pt x="95" y="0"/>
                  <a:pt x="0" y="95"/>
                  <a:pt x="0" y="213"/>
                </a:cubicBezTo>
                <a:cubicBezTo>
                  <a:pt x="0" y="704"/>
                  <a:pt x="0" y="704"/>
                  <a:pt x="0" y="704"/>
                </a:cubicBezTo>
                <a:cubicBezTo>
                  <a:pt x="0" y="822"/>
                  <a:pt x="95" y="917"/>
                  <a:pt x="213" y="917"/>
                </a:cubicBezTo>
                <a:cubicBezTo>
                  <a:pt x="659" y="917"/>
                  <a:pt x="659" y="917"/>
                  <a:pt x="659" y="917"/>
                </a:cubicBezTo>
                <a:cubicBezTo>
                  <a:pt x="776" y="917"/>
                  <a:pt x="872" y="822"/>
                  <a:pt x="872" y="704"/>
                </a:cubicBezTo>
                <a:cubicBezTo>
                  <a:pt x="872" y="465"/>
                  <a:pt x="872" y="465"/>
                  <a:pt x="872" y="465"/>
                </a:cubicBezTo>
                <a:cubicBezTo>
                  <a:pt x="756" y="518"/>
                  <a:pt x="756" y="518"/>
                  <a:pt x="756" y="518"/>
                </a:cubicBezTo>
                <a:lnTo>
                  <a:pt x="756" y="704"/>
                </a:lnTo>
                <a:close/>
              </a:path>
            </a:pathLst>
          </a:custGeom>
          <a:solidFill>
            <a:srgbClr val="C00000"/>
          </a:solidFill>
          <a:ln>
            <a:noFill/>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3229"/>
              </a:solidFill>
              <a:effectLst/>
              <a:uLnTx/>
              <a:uFillTx/>
              <a:cs typeface="+mn-ea"/>
              <a:sym typeface="+mn-lt"/>
            </a:endParaRPr>
          </a:p>
        </p:txBody>
      </p:sp>
      <p:sp>
        <p:nvSpPr>
          <p:cNvPr id="21" name="Google Shape;155;p29">
            <a:extLst>
              <a:ext uri="{FF2B5EF4-FFF2-40B4-BE49-F238E27FC236}">
                <a16:creationId xmlns:a16="http://schemas.microsoft.com/office/drawing/2014/main" id="{0AC0BFF1-156B-F24A-8782-5596104B1A53}"/>
              </a:ext>
            </a:extLst>
          </p:cNvPr>
          <p:cNvSpPr txBox="1">
            <a:spLocks/>
          </p:cNvSpPr>
          <p:nvPr/>
        </p:nvSpPr>
        <p:spPr>
          <a:xfrm>
            <a:off x="1797834" y="1481403"/>
            <a:ext cx="2466853" cy="42944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accent2"/>
              </a:buClr>
              <a:buSzPts val="2800"/>
              <a:buFont typeface="Manrope"/>
              <a:buNone/>
              <a:defRPr sz="1700" b="0" i="0" u="none" strike="noStrike" cap="none">
                <a:solidFill>
                  <a:schemeClr val="accent2"/>
                </a:solidFill>
                <a:latin typeface="Manrope"/>
                <a:ea typeface="Manrope"/>
                <a:cs typeface="Manrope"/>
                <a:sym typeface="Manrope"/>
              </a:defRPr>
            </a:lvl1pPr>
            <a:lvl2pPr marL="914400" marR="0" lvl="1"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2pPr>
            <a:lvl3pPr marL="1371600" marR="0" lvl="2"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3pPr>
            <a:lvl4pPr marL="1828800" marR="0" lvl="3"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4pPr>
            <a:lvl5pPr marL="2286000" marR="0" lvl="4"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5pPr>
            <a:lvl6pPr marL="2743200" marR="0" lvl="5"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6pPr>
            <a:lvl7pPr marL="3200400" marR="0" lvl="6"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7pPr>
            <a:lvl8pPr marL="3657600" marR="0" lvl="7"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8pPr>
            <a:lvl9pPr marL="4114800" marR="0" lvl="8"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9pPr>
          </a:lstStyle>
          <a:p>
            <a:pPr marL="0" indent="0"/>
            <a:r>
              <a:rPr lang="en-US" sz="2800" dirty="0" err="1">
                <a:solidFill>
                  <a:schemeClr val="accent5">
                    <a:lumMod val="50000"/>
                  </a:schemeClr>
                </a:solidFill>
                <a:effectLst>
                  <a:glow rad="228600">
                    <a:schemeClr val="bg1">
                      <a:alpha val="40000"/>
                    </a:schemeClr>
                  </a:glow>
                </a:effectLst>
                <a:latin typeface="SVN-Cookies" panose="02040603050506020204" pitchFamily="18" charset="0"/>
              </a:rPr>
              <a:t>Tư</a:t>
            </a:r>
            <a:r>
              <a:rPr lang="en-US" sz="2800" dirty="0">
                <a:solidFill>
                  <a:schemeClr val="accent5">
                    <a:lumMod val="50000"/>
                  </a:schemeClr>
                </a:solidFill>
                <a:effectLst>
                  <a:glow rad="228600">
                    <a:schemeClr val="bg1">
                      <a:alpha val="40000"/>
                    </a:schemeClr>
                  </a:glow>
                </a:effectLst>
                <a:latin typeface="SVN-Cookies" panose="02040603050506020204" pitchFamily="18" charset="0"/>
              </a:rPr>
              <a:t> </a:t>
            </a:r>
            <a:r>
              <a:rPr lang="en-US" sz="2800" dirty="0" err="1">
                <a:solidFill>
                  <a:schemeClr val="accent5">
                    <a:lumMod val="50000"/>
                  </a:schemeClr>
                </a:solidFill>
                <a:effectLst>
                  <a:glow rad="228600">
                    <a:schemeClr val="bg1">
                      <a:alpha val="40000"/>
                    </a:schemeClr>
                  </a:glow>
                </a:effectLst>
                <a:latin typeface="SVN-Cookies" panose="02040603050506020204" pitchFamily="18" charset="0"/>
              </a:rPr>
              <a:t>duy</a:t>
            </a:r>
            <a:r>
              <a:rPr lang="en-US" sz="2800" dirty="0">
                <a:solidFill>
                  <a:schemeClr val="accent5">
                    <a:lumMod val="50000"/>
                  </a:schemeClr>
                </a:solidFill>
                <a:effectLst>
                  <a:glow rad="228600">
                    <a:schemeClr val="bg1">
                      <a:alpha val="40000"/>
                    </a:schemeClr>
                  </a:glow>
                </a:effectLst>
                <a:latin typeface="SVN-Cookies" panose="02040603050506020204" pitchFamily="18" charset="0"/>
              </a:rPr>
              <a:t> logic</a:t>
            </a:r>
          </a:p>
        </p:txBody>
      </p:sp>
      <p:sp>
        <p:nvSpPr>
          <p:cNvPr id="22" name="Google Shape;155;p29">
            <a:extLst>
              <a:ext uri="{FF2B5EF4-FFF2-40B4-BE49-F238E27FC236}">
                <a16:creationId xmlns:a16="http://schemas.microsoft.com/office/drawing/2014/main" id="{74C082E7-C854-844F-B48B-186574071410}"/>
              </a:ext>
            </a:extLst>
          </p:cNvPr>
          <p:cNvSpPr txBox="1">
            <a:spLocks/>
          </p:cNvSpPr>
          <p:nvPr/>
        </p:nvSpPr>
        <p:spPr>
          <a:xfrm>
            <a:off x="1807263" y="2388551"/>
            <a:ext cx="1954510" cy="42944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accent2"/>
              </a:buClr>
              <a:buSzPts val="2800"/>
              <a:buFont typeface="Manrope"/>
              <a:buNone/>
              <a:defRPr sz="1700" b="0" i="0" u="none" strike="noStrike" cap="none">
                <a:solidFill>
                  <a:schemeClr val="accent2"/>
                </a:solidFill>
                <a:latin typeface="Manrope"/>
                <a:ea typeface="Manrope"/>
                <a:cs typeface="Manrope"/>
                <a:sym typeface="Manrope"/>
              </a:defRPr>
            </a:lvl1pPr>
            <a:lvl2pPr marL="914400" marR="0" lvl="1"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2pPr>
            <a:lvl3pPr marL="1371600" marR="0" lvl="2"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3pPr>
            <a:lvl4pPr marL="1828800" marR="0" lvl="3"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4pPr>
            <a:lvl5pPr marL="2286000" marR="0" lvl="4"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5pPr>
            <a:lvl6pPr marL="2743200" marR="0" lvl="5"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6pPr>
            <a:lvl7pPr marL="3200400" marR="0" lvl="6"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7pPr>
            <a:lvl8pPr marL="3657600" marR="0" lvl="7"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8pPr>
            <a:lvl9pPr marL="4114800" marR="0" lvl="8"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9pPr>
          </a:lstStyle>
          <a:p>
            <a:pPr marL="0" indent="0"/>
            <a:r>
              <a:rPr lang="en-US" sz="2800" dirty="0">
                <a:solidFill>
                  <a:schemeClr val="accent5">
                    <a:lumMod val="50000"/>
                  </a:schemeClr>
                </a:solidFill>
                <a:effectLst>
                  <a:glow rad="228600">
                    <a:schemeClr val="bg1">
                      <a:alpha val="40000"/>
                    </a:schemeClr>
                  </a:glow>
                </a:effectLst>
                <a:latin typeface="SVN-Cookies" panose="02040603050506020204" pitchFamily="18" charset="0"/>
              </a:rPr>
              <a:t>Quan </a:t>
            </a:r>
            <a:r>
              <a:rPr lang="en-US" sz="2800" dirty="0" err="1">
                <a:solidFill>
                  <a:schemeClr val="accent5">
                    <a:lumMod val="50000"/>
                  </a:schemeClr>
                </a:solidFill>
                <a:effectLst>
                  <a:glow rad="228600">
                    <a:schemeClr val="bg1">
                      <a:alpha val="40000"/>
                    </a:schemeClr>
                  </a:glow>
                </a:effectLst>
                <a:latin typeface="SVN-Cookies" panose="02040603050506020204" pitchFamily="18" charset="0"/>
              </a:rPr>
              <a:t>sát</a:t>
            </a:r>
            <a:r>
              <a:rPr lang="en-US" sz="2800" dirty="0">
                <a:solidFill>
                  <a:schemeClr val="accent5">
                    <a:lumMod val="50000"/>
                  </a:schemeClr>
                </a:solidFill>
                <a:effectLst>
                  <a:glow rad="228600">
                    <a:schemeClr val="bg1">
                      <a:alpha val="40000"/>
                    </a:schemeClr>
                  </a:glow>
                </a:effectLst>
                <a:latin typeface="SVN-Cookies" panose="02040603050506020204" pitchFamily="18" charset="0"/>
              </a:rPr>
              <a:t> </a:t>
            </a:r>
            <a:r>
              <a:rPr lang="en-US" sz="2800" dirty="0" err="1">
                <a:solidFill>
                  <a:schemeClr val="accent5">
                    <a:lumMod val="50000"/>
                  </a:schemeClr>
                </a:solidFill>
                <a:effectLst>
                  <a:glow rad="228600">
                    <a:schemeClr val="bg1">
                      <a:alpha val="40000"/>
                    </a:schemeClr>
                  </a:glow>
                </a:effectLst>
                <a:latin typeface="SVN-Cookies" panose="02040603050506020204" pitchFamily="18" charset="0"/>
              </a:rPr>
              <a:t>nhạy</a:t>
            </a:r>
            <a:r>
              <a:rPr lang="en-US" sz="2800" dirty="0">
                <a:solidFill>
                  <a:schemeClr val="accent5">
                    <a:lumMod val="50000"/>
                  </a:schemeClr>
                </a:solidFill>
                <a:effectLst>
                  <a:glow rad="228600">
                    <a:schemeClr val="bg1">
                      <a:alpha val="40000"/>
                    </a:schemeClr>
                  </a:glow>
                </a:effectLst>
                <a:latin typeface="SVN-Cookies" panose="02040603050506020204" pitchFamily="18" charset="0"/>
              </a:rPr>
              <a:t> </a:t>
            </a:r>
            <a:r>
              <a:rPr lang="en-US" sz="2800" dirty="0" err="1">
                <a:solidFill>
                  <a:schemeClr val="accent5">
                    <a:lumMod val="50000"/>
                  </a:schemeClr>
                </a:solidFill>
                <a:effectLst>
                  <a:glow rad="228600">
                    <a:schemeClr val="bg1">
                      <a:alpha val="40000"/>
                    </a:schemeClr>
                  </a:glow>
                </a:effectLst>
                <a:latin typeface="SVN-Cookies" panose="02040603050506020204" pitchFamily="18" charset="0"/>
              </a:rPr>
              <a:t>bén</a:t>
            </a:r>
            <a:endParaRPr lang="en-US" sz="2800" dirty="0">
              <a:solidFill>
                <a:schemeClr val="accent5">
                  <a:lumMod val="50000"/>
                </a:schemeClr>
              </a:solidFill>
              <a:effectLst>
                <a:glow rad="228600">
                  <a:schemeClr val="bg1">
                    <a:alpha val="40000"/>
                  </a:schemeClr>
                </a:glow>
              </a:effectLst>
              <a:latin typeface="SVN-Cookies" panose="02040603050506020204" pitchFamily="18" charset="0"/>
            </a:endParaRPr>
          </a:p>
        </p:txBody>
      </p:sp>
      <p:sp>
        <p:nvSpPr>
          <p:cNvPr id="23" name="Google Shape;155;p29">
            <a:extLst>
              <a:ext uri="{FF2B5EF4-FFF2-40B4-BE49-F238E27FC236}">
                <a16:creationId xmlns:a16="http://schemas.microsoft.com/office/drawing/2014/main" id="{D33D50E7-F8BD-684E-9D4B-49DA77ABE1BA}"/>
              </a:ext>
            </a:extLst>
          </p:cNvPr>
          <p:cNvSpPr txBox="1">
            <a:spLocks/>
          </p:cNvSpPr>
          <p:nvPr/>
        </p:nvSpPr>
        <p:spPr>
          <a:xfrm>
            <a:off x="1782993" y="3552527"/>
            <a:ext cx="3223167" cy="42944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accent2"/>
              </a:buClr>
              <a:buSzPts val="2800"/>
              <a:buFont typeface="Manrope"/>
              <a:buNone/>
              <a:defRPr sz="1700" b="0" i="0" u="none" strike="noStrike" cap="none">
                <a:solidFill>
                  <a:schemeClr val="accent2"/>
                </a:solidFill>
                <a:latin typeface="Manrope"/>
                <a:ea typeface="Manrope"/>
                <a:cs typeface="Manrope"/>
                <a:sym typeface="Manrope"/>
              </a:defRPr>
            </a:lvl1pPr>
            <a:lvl2pPr marL="914400" marR="0" lvl="1"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2pPr>
            <a:lvl3pPr marL="1371600" marR="0" lvl="2"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3pPr>
            <a:lvl4pPr marL="1828800" marR="0" lvl="3"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4pPr>
            <a:lvl5pPr marL="2286000" marR="0" lvl="4"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5pPr>
            <a:lvl6pPr marL="2743200" marR="0" lvl="5"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6pPr>
            <a:lvl7pPr marL="3200400" marR="0" lvl="6"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7pPr>
            <a:lvl8pPr marL="3657600" marR="0" lvl="7"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8pPr>
            <a:lvl9pPr marL="4114800" marR="0" lvl="8"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9pPr>
          </a:lstStyle>
          <a:p>
            <a:pPr marL="0" indent="0"/>
            <a:r>
              <a:rPr lang="en-US" sz="2800" dirty="0" err="1">
                <a:solidFill>
                  <a:schemeClr val="accent5">
                    <a:lumMod val="50000"/>
                  </a:schemeClr>
                </a:solidFill>
                <a:effectLst>
                  <a:glow rad="228600">
                    <a:schemeClr val="bg1">
                      <a:alpha val="40000"/>
                    </a:schemeClr>
                  </a:glow>
                </a:effectLst>
                <a:latin typeface="SVN-Cookies" panose="02040603050506020204" pitchFamily="18" charset="0"/>
              </a:rPr>
              <a:t>Kĩ</a:t>
            </a:r>
            <a:r>
              <a:rPr lang="en-US" sz="2800" dirty="0">
                <a:solidFill>
                  <a:schemeClr val="accent5">
                    <a:lumMod val="50000"/>
                  </a:schemeClr>
                </a:solidFill>
                <a:effectLst>
                  <a:glow rad="228600">
                    <a:schemeClr val="bg1">
                      <a:alpha val="40000"/>
                    </a:schemeClr>
                  </a:glow>
                </a:effectLst>
                <a:latin typeface="SVN-Cookies" panose="02040603050506020204" pitchFamily="18" charset="0"/>
              </a:rPr>
              <a:t> </a:t>
            </a:r>
            <a:r>
              <a:rPr lang="en-US" sz="2800" dirty="0" err="1">
                <a:solidFill>
                  <a:schemeClr val="accent5">
                    <a:lumMod val="50000"/>
                  </a:schemeClr>
                </a:solidFill>
                <a:effectLst>
                  <a:glow rad="228600">
                    <a:schemeClr val="bg1">
                      <a:alpha val="40000"/>
                    </a:schemeClr>
                  </a:glow>
                </a:effectLst>
                <a:latin typeface="SVN-Cookies" panose="02040603050506020204" pitchFamily="18" charset="0"/>
              </a:rPr>
              <a:t>năng</a:t>
            </a:r>
            <a:r>
              <a:rPr lang="en-US" sz="2800" dirty="0">
                <a:solidFill>
                  <a:schemeClr val="accent5">
                    <a:lumMod val="50000"/>
                  </a:schemeClr>
                </a:solidFill>
                <a:effectLst>
                  <a:glow rad="228600">
                    <a:schemeClr val="bg1">
                      <a:alpha val="40000"/>
                    </a:schemeClr>
                  </a:glow>
                </a:effectLst>
                <a:latin typeface="SVN-Cookies" panose="02040603050506020204" pitchFamily="18" charset="0"/>
              </a:rPr>
              <a:t> </a:t>
            </a:r>
            <a:r>
              <a:rPr lang="en-US" sz="2800" dirty="0" err="1">
                <a:solidFill>
                  <a:schemeClr val="accent5">
                    <a:lumMod val="50000"/>
                  </a:schemeClr>
                </a:solidFill>
                <a:effectLst>
                  <a:glow rad="228600">
                    <a:schemeClr val="bg1">
                      <a:alpha val="40000"/>
                    </a:schemeClr>
                  </a:glow>
                </a:effectLst>
                <a:latin typeface="SVN-Cookies" panose="02040603050506020204" pitchFamily="18" charset="0"/>
              </a:rPr>
              <a:t>phân</a:t>
            </a:r>
            <a:r>
              <a:rPr lang="en-US" sz="2800" dirty="0">
                <a:solidFill>
                  <a:schemeClr val="accent5">
                    <a:lumMod val="50000"/>
                  </a:schemeClr>
                </a:solidFill>
                <a:effectLst>
                  <a:glow rad="228600">
                    <a:schemeClr val="bg1">
                      <a:alpha val="40000"/>
                    </a:schemeClr>
                  </a:glow>
                </a:effectLst>
                <a:latin typeface="SVN-Cookies" panose="02040603050506020204" pitchFamily="18" charset="0"/>
              </a:rPr>
              <a:t> </a:t>
            </a:r>
            <a:r>
              <a:rPr lang="en-US" sz="2800" dirty="0" err="1">
                <a:solidFill>
                  <a:schemeClr val="accent5">
                    <a:lumMod val="50000"/>
                  </a:schemeClr>
                </a:solidFill>
                <a:effectLst>
                  <a:glow rad="228600">
                    <a:schemeClr val="bg1">
                      <a:alpha val="40000"/>
                    </a:schemeClr>
                  </a:glow>
                </a:effectLst>
                <a:latin typeface="SVN-Cookies" panose="02040603050506020204" pitchFamily="18" charset="0"/>
              </a:rPr>
              <a:t>tích</a:t>
            </a:r>
            <a:endParaRPr lang="en-US" sz="2800" dirty="0">
              <a:solidFill>
                <a:schemeClr val="accent5">
                  <a:lumMod val="50000"/>
                </a:schemeClr>
              </a:solidFill>
              <a:effectLst>
                <a:glow rad="228600">
                  <a:schemeClr val="bg1">
                    <a:alpha val="40000"/>
                  </a:schemeClr>
                </a:glow>
              </a:effectLst>
              <a:latin typeface="SVN-Cookies" panose="02040603050506020204" pitchFamily="18" charset="0"/>
            </a:endParaRPr>
          </a:p>
        </p:txBody>
      </p:sp>
      <p:sp>
        <p:nvSpPr>
          <p:cNvPr id="24" name="Google Shape;155;p29">
            <a:extLst>
              <a:ext uri="{FF2B5EF4-FFF2-40B4-BE49-F238E27FC236}">
                <a16:creationId xmlns:a16="http://schemas.microsoft.com/office/drawing/2014/main" id="{ABBC99F8-38EA-F945-9BA1-3F2522F7F6C8}"/>
              </a:ext>
            </a:extLst>
          </p:cNvPr>
          <p:cNvSpPr txBox="1">
            <a:spLocks/>
          </p:cNvSpPr>
          <p:nvPr/>
        </p:nvSpPr>
        <p:spPr>
          <a:xfrm>
            <a:off x="1757160" y="4642305"/>
            <a:ext cx="3687032" cy="42944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accent2"/>
              </a:buClr>
              <a:buSzPts val="2800"/>
              <a:buFont typeface="Manrope"/>
              <a:buNone/>
              <a:defRPr sz="1700" b="0" i="0" u="none" strike="noStrike" cap="none">
                <a:solidFill>
                  <a:schemeClr val="accent2"/>
                </a:solidFill>
                <a:latin typeface="Manrope"/>
                <a:ea typeface="Manrope"/>
                <a:cs typeface="Manrope"/>
                <a:sym typeface="Manrope"/>
              </a:defRPr>
            </a:lvl1pPr>
            <a:lvl2pPr marL="914400" marR="0" lvl="1"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2pPr>
            <a:lvl3pPr marL="1371600" marR="0" lvl="2"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3pPr>
            <a:lvl4pPr marL="1828800" marR="0" lvl="3"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4pPr>
            <a:lvl5pPr marL="2286000" marR="0" lvl="4"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5pPr>
            <a:lvl6pPr marL="2743200" marR="0" lvl="5"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6pPr>
            <a:lvl7pPr marL="3200400" marR="0" lvl="6"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7pPr>
            <a:lvl8pPr marL="3657600" marR="0" lvl="7"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8pPr>
            <a:lvl9pPr marL="4114800" marR="0" lvl="8"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9pPr>
          </a:lstStyle>
          <a:p>
            <a:pPr marL="0" indent="0"/>
            <a:r>
              <a:rPr lang="en-US" sz="2800" dirty="0" err="1">
                <a:solidFill>
                  <a:schemeClr val="accent5">
                    <a:lumMod val="50000"/>
                  </a:schemeClr>
                </a:solidFill>
                <a:effectLst>
                  <a:glow rad="228600">
                    <a:schemeClr val="bg1">
                      <a:alpha val="40000"/>
                    </a:schemeClr>
                  </a:glow>
                </a:effectLst>
                <a:latin typeface="SVN-Cookies" panose="02040603050506020204" pitchFamily="18" charset="0"/>
              </a:rPr>
              <a:t>Tư</a:t>
            </a:r>
            <a:r>
              <a:rPr lang="en-US" sz="2800" dirty="0">
                <a:solidFill>
                  <a:schemeClr val="accent5">
                    <a:lumMod val="50000"/>
                  </a:schemeClr>
                </a:solidFill>
                <a:effectLst>
                  <a:glow rad="228600">
                    <a:schemeClr val="bg1">
                      <a:alpha val="40000"/>
                    </a:schemeClr>
                  </a:glow>
                </a:effectLst>
                <a:latin typeface="SVN-Cookies" panose="02040603050506020204" pitchFamily="18" charset="0"/>
              </a:rPr>
              <a:t> </a:t>
            </a:r>
            <a:r>
              <a:rPr lang="en-US" sz="2800" dirty="0" err="1">
                <a:solidFill>
                  <a:schemeClr val="accent5">
                    <a:lumMod val="50000"/>
                  </a:schemeClr>
                </a:solidFill>
                <a:effectLst>
                  <a:glow rad="228600">
                    <a:schemeClr val="bg1">
                      <a:alpha val="40000"/>
                    </a:schemeClr>
                  </a:glow>
                </a:effectLst>
                <a:latin typeface="SVN-Cookies" panose="02040603050506020204" pitchFamily="18" charset="0"/>
              </a:rPr>
              <a:t>duy</a:t>
            </a:r>
            <a:r>
              <a:rPr lang="en-US" sz="2800" dirty="0">
                <a:solidFill>
                  <a:schemeClr val="accent5">
                    <a:lumMod val="50000"/>
                  </a:schemeClr>
                </a:solidFill>
                <a:effectLst>
                  <a:glow rad="228600">
                    <a:schemeClr val="bg1">
                      <a:alpha val="40000"/>
                    </a:schemeClr>
                  </a:glow>
                </a:effectLst>
                <a:latin typeface="SVN-Cookies" panose="02040603050506020204" pitchFamily="18" charset="0"/>
              </a:rPr>
              <a:t> </a:t>
            </a:r>
            <a:r>
              <a:rPr lang="en-US" sz="2800" dirty="0" err="1">
                <a:solidFill>
                  <a:schemeClr val="accent5">
                    <a:lumMod val="50000"/>
                  </a:schemeClr>
                </a:solidFill>
                <a:effectLst>
                  <a:glow rad="228600">
                    <a:schemeClr val="bg1">
                      <a:alpha val="40000"/>
                    </a:schemeClr>
                  </a:glow>
                </a:effectLst>
                <a:latin typeface="SVN-Cookies" panose="02040603050506020204" pitchFamily="18" charset="0"/>
              </a:rPr>
              <a:t>phản</a:t>
            </a:r>
            <a:r>
              <a:rPr lang="en-US" sz="2800" dirty="0">
                <a:solidFill>
                  <a:schemeClr val="accent5">
                    <a:lumMod val="50000"/>
                  </a:schemeClr>
                </a:solidFill>
                <a:effectLst>
                  <a:glow rad="228600">
                    <a:schemeClr val="bg1">
                      <a:alpha val="40000"/>
                    </a:schemeClr>
                  </a:glow>
                </a:effectLst>
                <a:latin typeface="SVN-Cookies" panose="02040603050506020204" pitchFamily="18" charset="0"/>
              </a:rPr>
              <a:t> </a:t>
            </a:r>
            <a:r>
              <a:rPr lang="en-US" sz="2800" dirty="0" err="1">
                <a:solidFill>
                  <a:schemeClr val="accent5">
                    <a:lumMod val="50000"/>
                  </a:schemeClr>
                </a:solidFill>
                <a:effectLst>
                  <a:glow rad="228600">
                    <a:schemeClr val="bg1">
                      <a:alpha val="40000"/>
                    </a:schemeClr>
                  </a:glow>
                </a:effectLst>
                <a:latin typeface="SVN-Cookies" panose="02040603050506020204" pitchFamily="18" charset="0"/>
              </a:rPr>
              <a:t>biện</a:t>
            </a:r>
            <a:endParaRPr lang="en-US" sz="2800" dirty="0">
              <a:solidFill>
                <a:schemeClr val="accent5">
                  <a:lumMod val="50000"/>
                </a:schemeClr>
              </a:solidFill>
              <a:effectLst>
                <a:glow rad="228600">
                  <a:schemeClr val="bg1">
                    <a:alpha val="40000"/>
                  </a:schemeClr>
                </a:glow>
              </a:effectLst>
              <a:latin typeface="SVN-Cookies" panose="02040603050506020204" pitchFamily="18" charset="0"/>
            </a:endParaRPr>
          </a:p>
        </p:txBody>
      </p:sp>
      <p:sp>
        <p:nvSpPr>
          <p:cNvPr id="25" name="Freeform 53">
            <a:extLst>
              <a:ext uri="{FF2B5EF4-FFF2-40B4-BE49-F238E27FC236}">
                <a16:creationId xmlns:a16="http://schemas.microsoft.com/office/drawing/2014/main" id="{0414BD40-ACA7-D44A-B5F8-D164FAE9B4BF}"/>
              </a:ext>
            </a:extLst>
          </p:cNvPr>
          <p:cNvSpPr>
            <a:spLocks noEditPoints="1"/>
          </p:cNvSpPr>
          <p:nvPr/>
        </p:nvSpPr>
        <p:spPr bwMode="auto">
          <a:xfrm>
            <a:off x="7907125" y="1394754"/>
            <a:ext cx="690827" cy="714353"/>
          </a:xfrm>
          <a:custGeom>
            <a:avLst/>
            <a:gdLst>
              <a:gd name="T0" fmla="*/ 965 w 989"/>
              <a:gd name="T1" fmla="*/ 178 h 917"/>
              <a:gd name="T2" fmla="*/ 891 w 989"/>
              <a:gd name="T3" fmla="*/ 100 h 917"/>
              <a:gd name="T4" fmla="*/ 823 w 989"/>
              <a:gd name="T5" fmla="*/ 113 h 917"/>
              <a:gd name="T6" fmla="*/ 509 w 989"/>
              <a:gd name="T7" fmla="*/ 424 h 917"/>
              <a:gd name="T8" fmla="*/ 452 w 989"/>
              <a:gd name="T9" fmla="*/ 455 h 917"/>
              <a:gd name="T10" fmla="*/ 336 w 989"/>
              <a:gd name="T11" fmla="*/ 329 h 917"/>
              <a:gd name="T12" fmla="*/ 268 w 989"/>
              <a:gd name="T13" fmla="*/ 323 h 917"/>
              <a:gd name="T14" fmla="*/ 200 w 989"/>
              <a:gd name="T15" fmla="*/ 394 h 917"/>
              <a:gd name="T16" fmla="*/ 206 w 989"/>
              <a:gd name="T17" fmla="*/ 457 h 917"/>
              <a:gd name="T18" fmla="*/ 409 w 989"/>
              <a:gd name="T19" fmla="*/ 672 h 917"/>
              <a:gd name="T20" fmla="*/ 523 w 989"/>
              <a:gd name="T21" fmla="*/ 662 h 917"/>
              <a:gd name="T22" fmla="*/ 949 w 989"/>
              <a:gd name="T23" fmla="*/ 236 h 917"/>
              <a:gd name="T24" fmla="*/ 965 w 989"/>
              <a:gd name="T25" fmla="*/ 178 h 917"/>
              <a:gd name="T26" fmla="*/ 756 w 989"/>
              <a:gd name="T27" fmla="*/ 704 h 917"/>
              <a:gd name="T28" fmla="*/ 659 w 989"/>
              <a:gd name="T29" fmla="*/ 801 h 917"/>
              <a:gd name="T30" fmla="*/ 213 w 989"/>
              <a:gd name="T31" fmla="*/ 801 h 917"/>
              <a:gd name="T32" fmla="*/ 116 w 989"/>
              <a:gd name="T33" fmla="*/ 704 h 917"/>
              <a:gd name="T34" fmla="*/ 116 w 989"/>
              <a:gd name="T35" fmla="*/ 213 h 917"/>
              <a:gd name="T36" fmla="*/ 213 w 989"/>
              <a:gd name="T37" fmla="*/ 116 h 917"/>
              <a:gd name="T38" fmla="*/ 659 w 989"/>
              <a:gd name="T39" fmla="*/ 116 h 917"/>
              <a:gd name="T40" fmla="*/ 683 w 989"/>
              <a:gd name="T41" fmla="*/ 120 h 917"/>
              <a:gd name="T42" fmla="*/ 769 w 989"/>
              <a:gd name="T43" fmla="*/ 31 h 917"/>
              <a:gd name="T44" fmla="*/ 659 w 989"/>
              <a:gd name="T45" fmla="*/ 0 h 917"/>
              <a:gd name="T46" fmla="*/ 213 w 989"/>
              <a:gd name="T47" fmla="*/ 0 h 917"/>
              <a:gd name="T48" fmla="*/ 0 w 989"/>
              <a:gd name="T49" fmla="*/ 213 h 917"/>
              <a:gd name="T50" fmla="*/ 0 w 989"/>
              <a:gd name="T51" fmla="*/ 704 h 917"/>
              <a:gd name="T52" fmla="*/ 213 w 989"/>
              <a:gd name="T53" fmla="*/ 917 h 917"/>
              <a:gd name="T54" fmla="*/ 659 w 989"/>
              <a:gd name="T55" fmla="*/ 917 h 917"/>
              <a:gd name="T56" fmla="*/ 872 w 989"/>
              <a:gd name="T57" fmla="*/ 704 h 917"/>
              <a:gd name="T58" fmla="*/ 872 w 989"/>
              <a:gd name="T59" fmla="*/ 465 h 917"/>
              <a:gd name="T60" fmla="*/ 756 w 989"/>
              <a:gd name="T61" fmla="*/ 518 h 917"/>
              <a:gd name="T62" fmla="*/ 756 w 989"/>
              <a:gd name="T63" fmla="*/ 704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89" h="917">
                <a:moveTo>
                  <a:pt x="965" y="178"/>
                </a:moveTo>
                <a:cubicBezTo>
                  <a:pt x="965" y="178"/>
                  <a:pt x="926" y="130"/>
                  <a:pt x="891" y="100"/>
                </a:cubicBezTo>
                <a:cubicBezTo>
                  <a:pt x="860" y="74"/>
                  <a:pt x="823" y="113"/>
                  <a:pt x="823" y="113"/>
                </a:cubicBezTo>
                <a:cubicBezTo>
                  <a:pt x="823" y="113"/>
                  <a:pt x="528" y="398"/>
                  <a:pt x="509" y="424"/>
                </a:cubicBezTo>
                <a:cubicBezTo>
                  <a:pt x="490" y="449"/>
                  <a:pt x="469" y="472"/>
                  <a:pt x="452" y="455"/>
                </a:cubicBezTo>
                <a:cubicBezTo>
                  <a:pt x="433" y="436"/>
                  <a:pt x="371" y="365"/>
                  <a:pt x="336" y="329"/>
                </a:cubicBezTo>
                <a:cubicBezTo>
                  <a:pt x="300" y="294"/>
                  <a:pt x="268" y="323"/>
                  <a:pt x="268" y="323"/>
                </a:cubicBezTo>
                <a:cubicBezTo>
                  <a:pt x="268" y="323"/>
                  <a:pt x="223" y="368"/>
                  <a:pt x="200" y="394"/>
                </a:cubicBezTo>
                <a:cubicBezTo>
                  <a:pt x="172" y="426"/>
                  <a:pt x="206" y="457"/>
                  <a:pt x="206" y="457"/>
                </a:cubicBezTo>
                <a:cubicBezTo>
                  <a:pt x="409" y="672"/>
                  <a:pt x="409" y="672"/>
                  <a:pt x="409" y="672"/>
                </a:cubicBezTo>
                <a:cubicBezTo>
                  <a:pt x="409" y="672"/>
                  <a:pt x="456" y="723"/>
                  <a:pt x="523" y="662"/>
                </a:cubicBezTo>
                <a:cubicBezTo>
                  <a:pt x="569" y="620"/>
                  <a:pt x="921" y="262"/>
                  <a:pt x="949" y="236"/>
                </a:cubicBezTo>
                <a:cubicBezTo>
                  <a:pt x="989" y="198"/>
                  <a:pt x="965" y="178"/>
                  <a:pt x="965" y="178"/>
                </a:cubicBezTo>
                <a:close/>
                <a:moveTo>
                  <a:pt x="756" y="704"/>
                </a:moveTo>
                <a:cubicBezTo>
                  <a:pt x="755" y="757"/>
                  <a:pt x="712" y="801"/>
                  <a:pt x="659" y="801"/>
                </a:cubicBezTo>
                <a:cubicBezTo>
                  <a:pt x="213" y="801"/>
                  <a:pt x="213" y="801"/>
                  <a:pt x="213" y="801"/>
                </a:cubicBezTo>
                <a:cubicBezTo>
                  <a:pt x="160" y="801"/>
                  <a:pt x="116" y="757"/>
                  <a:pt x="116" y="704"/>
                </a:cubicBezTo>
                <a:cubicBezTo>
                  <a:pt x="116" y="213"/>
                  <a:pt x="116" y="213"/>
                  <a:pt x="116" y="213"/>
                </a:cubicBezTo>
                <a:cubicBezTo>
                  <a:pt x="116" y="160"/>
                  <a:pt x="160" y="116"/>
                  <a:pt x="213" y="116"/>
                </a:cubicBezTo>
                <a:cubicBezTo>
                  <a:pt x="659" y="116"/>
                  <a:pt x="659" y="116"/>
                  <a:pt x="659" y="116"/>
                </a:cubicBezTo>
                <a:cubicBezTo>
                  <a:pt x="667" y="116"/>
                  <a:pt x="675" y="118"/>
                  <a:pt x="683" y="120"/>
                </a:cubicBezTo>
                <a:cubicBezTo>
                  <a:pt x="769" y="31"/>
                  <a:pt x="769" y="31"/>
                  <a:pt x="769" y="31"/>
                </a:cubicBezTo>
                <a:cubicBezTo>
                  <a:pt x="737" y="11"/>
                  <a:pt x="699" y="0"/>
                  <a:pt x="659" y="0"/>
                </a:cubicBezTo>
                <a:cubicBezTo>
                  <a:pt x="213" y="0"/>
                  <a:pt x="213" y="0"/>
                  <a:pt x="213" y="0"/>
                </a:cubicBezTo>
                <a:cubicBezTo>
                  <a:pt x="95" y="0"/>
                  <a:pt x="0" y="95"/>
                  <a:pt x="0" y="213"/>
                </a:cubicBezTo>
                <a:cubicBezTo>
                  <a:pt x="0" y="704"/>
                  <a:pt x="0" y="704"/>
                  <a:pt x="0" y="704"/>
                </a:cubicBezTo>
                <a:cubicBezTo>
                  <a:pt x="0" y="822"/>
                  <a:pt x="95" y="917"/>
                  <a:pt x="213" y="917"/>
                </a:cubicBezTo>
                <a:cubicBezTo>
                  <a:pt x="659" y="917"/>
                  <a:pt x="659" y="917"/>
                  <a:pt x="659" y="917"/>
                </a:cubicBezTo>
                <a:cubicBezTo>
                  <a:pt x="776" y="917"/>
                  <a:pt x="872" y="822"/>
                  <a:pt x="872" y="704"/>
                </a:cubicBezTo>
                <a:cubicBezTo>
                  <a:pt x="872" y="465"/>
                  <a:pt x="872" y="465"/>
                  <a:pt x="872" y="465"/>
                </a:cubicBezTo>
                <a:cubicBezTo>
                  <a:pt x="756" y="518"/>
                  <a:pt x="756" y="518"/>
                  <a:pt x="756" y="518"/>
                </a:cubicBezTo>
                <a:lnTo>
                  <a:pt x="756" y="704"/>
                </a:lnTo>
                <a:close/>
              </a:path>
            </a:pathLst>
          </a:custGeom>
          <a:solidFill>
            <a:srgbClr val="C00000"/>
          </a:solidFill>
          <a:ln>
            <a:noFill/>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3229"/>
              </a:solidFill>
              <a:effectLst/>
              <a:uLnTx/>
              <a:uFillTx/>
              <a:cs typeface="+mn-ea"/>
              <a:sym typeface="+mn-lt"/>
            </a:endParaRPr>
          </a:p>
        </p:txBody>
      </p:sp>
      <p:sp>
        <p:nvSpPr>
          <p:cNvPr id="26" name="Freeform 53">
            <a:extLst>
              <a:ext uri="{FF2B5EF4-FFF2-40B4-BE49-F238E27FC236}">
                <a16:creationId xmlns:a16="http://schemas.microsoft.com/office/drawing/2014/main" id="{F3257803-87F7-4F41-AC02-BEF043A7C6C9}"/>
              </a:ext>
            </a:extLst>
          </p:cNvPr>
          <p:cNvSpPr>
            <a:spLocks noEditPoints="1"/>
          </p:cNvSpPr>
          <p:nvPr/>
        </p:nvSpPr>
        <p:spPr bwMode="auto">
          <a:xfrm>
            <a:off x="7907125" y="2441974"/>
            <a:ext cx="690827" cy="714353"/>
          </a:xfrm>
          <a:custGeom>
            <a:avLst/>
            <a:gdLst>
              <a:gd name="T0" fmla="*/ 965 w 989"/>
              <a:gd name="T1" fmla="*/ 178 h 917"/>
              <a:gd name="T2" fmla="*/ 891 w 989"/>
              <a:gd name="T3" fmla="*/ 100 h 917"/>
              <a:gd name="T4" fmla="*/ 823 w 989"/>
              <a:gd name="T5" fmla="*/ 113 h 917"/>
              <a:gd name="T6" fmla="*/ 509 w 989"/>
              <a:gd name="T7" fmla="*/ 424 h 917"/>
              <a:gd name="T8" fmla="*/ 452 w 989"/>
              <a:gd name="T9" fmla="*/ 455 h 917"/>
              <a:gd name="T10" fmla="*/ 336 w 989"/>
              <a:gd name="T11" fmla="*/ 329 h 917"/>
              <a:gd name="T12" fmla="*/ 268 w 989"/>
              <a:gd name="T13" fmla="*/ 323 h 917"/>
              <a:gd name="T14" fmla="*/ 200 w 989"/>
              <a:gd name="T15" fmla="*/ 394 h 917"/>
              <a:gd name="T16" fmla="*/ 206 w 989"/>
              <a:gd name="T17" fmla="*/ 457 h 917"/>
              <a:gd name="T18" fmla="*/ 409 w 989"/>
              <a:gd name="T19" fmla="*/ 672 h 917"/>
              <a:gd name="T20" fmla="*/ 523 w 989"/>
              <a:gd name="T21" fmla="*/ 662 h 917"/>
              <a:gd name="T22" fmla="*/ 949 w 989"/>
              <a:gd name="T23" fmla="*/ 236 h 917"/>
              <a:gd name="T24" fmla="*/ 965 w 989"/>
              <a:gd name="T25" fmla="*/ 178 h 917"/>
              <a:gd name="T26" fmla="*/ 756 w 989"/>
              <a:gd name="T27" fmla="*/ 704 h 917"/>
              <a:gd name="T28" fmla="*/ 659 w 989"/>
              <a:gd name="T29" fmla="*/ 801 h 917"/>
              <a:gd name="T30" fmla="*/ 213 w 989"/>
              <a:gd name="T31" fmla="*/ 801 h 917"/>
              <a:gd name="T32" fmla="*/ 116 w 989"/>
              <a:gd name="T33" fmla="*/ 704 h 917"/>
              <a:gd name="T34" fmla="*/ 116 w 989"/>
              <a:gd name="T35" fmla="*/ 213 h 917"/>
              <a:gd name="T36" fmla="*/ 213 w 989"/>
              <a:gd name="T37" fmla="*/ 116 h 917"/>
              <a:gd name="T38" fmla="*/ 659 w 989"/>
              <a:gd name="T39" fmla="*/ 116 h 917"/>
              <a:gd name="T40" fmla="*/ 683 w 989"/>
              <a:gd name="T41" fmla="*/ 120 h 917"/>
              <a:gd name="T42" fmla="*/ 769 w 989"/>
              <a:gd name="T43" fmla="*/ 31 h 917"/>
              <a:gd name="T44" fmla="*/ 659 w 989"/>
              <a:gd name="T45" fmla="*/ 0 h 917"/>
              <a:gd name="T46" fmla="*/ 213 w 989"/>
              <a:gd name="T47" fmla="*/ 0 h 917"/>
              <a:gd name="T48" fmla="*/ 0 w 989"/>
              <a:gd name="T49" fmla="*/ 213 h 917"/>
              <a:gd name="T50" fmla="*/ 0 w 989"/>
              <a:gd name="T51" fmla="*/ 704 h 917"/>
              <a:gd name="T52" fmla="*/ 213 w 989"/>
              <a:gd name="T53" fmla="*/ 917 h 917"/>
              <a:gd name="T54" fmla="*/ 659 w 989"/>
              <a:gd name="T55" fmla="*/ 917 h 917"/>
              <a:gd name="T56" fmla="*/ 872 w 989"/>
              <a:gd name="T57" fmla="*/ 704 h 917"/>
              <a:gd name="T58" fmla="*/ 872 w 989"/>
              <a:gd name="T59" fmla="*/ 465 h 917"/>
              <a:gd name="T60" fmla="*/ 756 w 989"/>
              <a:gd name="T61" fmla="*/ 518 h 917"/>
              <a:gd name="T62" fmla="*/ 756 w 989"/>
              <a:gd name="T63" fmla="*/ 704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89" h="917">
                <a:moveTo>
                  <a:pt x="965" y="178"/>
                </a:moveTo>
                <a:cubicBezTo>
                  <a:pt x="965" y="178"/>
                  <a:pt x="926" y="130"/>
                  <a:pt x="891" y="100"/>
                </a:cubicBezTo>
                <a:cubicBezTo>
                  <a:pt x="860" y="74"/>
                  <a:pt x="823" y="113"/>
                  <a:pt x="823" y="113"/>
                </a:cubicBezTo>
                <a:cubicBezTo>
                  <a:pt x="823" y="113"/>
                  <a:pt x="528" y="398"/>
                  <a:pt x="509" y="424"/>
                </a:cubicBezTo>
                <a:cubicBezTo>
                  <a:pt x="490" y="449"/>
                  <a:pt x="469" y="472"/>
                  <a:pt x="452" y="455"/>
                </a:cubicBezTo>
                <a:cubicBezTo>
                  <a:pt x="433" y="436"/>
                  <a:pt x="371" y="365"/>
                  <a:pt x="336" y="329"/>
                </a:cubicBezTo>
                <a:cubicBezTo>
                  <a:pt x="300" y="294"/>
                  <a:pt x="268" y="323"/>
                  <a:pt x="268" y="323"/>
                </a:cubicBezTo>
                <a:cubicBezTo>
                  <a:pt x="268" y="323"/>
                  <a:pt x="223" y="368"/>
                  <a:pt x="200" y="394"/>
                </a:cubicBezTo>
                <a:cubicBezTo>
                  <a:pt x="172" y="426"/>
                  <a:pt x="206" y="457"/>
                  <a:pt x="206" y="457"/>
                </a:cubicBezTo>
                <a:cubicBezTo>
                  <a:pt x="409" y="672"/>
                  <a:pt x="409" y="672"/>
                  <a:pt x="409" y="672"/>
                </a:cubicBezTo>
                <a:cubicBezTo>
                  <a:pt x="409" y="672"/>
                  <a:pt x="456" y="723"/>
                  <a:pt x="523" y="662"/>
                </a:cubicBezTo>
                <a:cubicBezTo>
                  <a:pt x="569" y="620"/>
                  <a:pt x="921" y="262"/>
                  <a:pt x="949" y="236"/>
                </a:cubicBezTo>
                <a:cubicBezTo>
                  <a:pt x="989" y="198"/>
                  <a:pt x="965" y="178"/>
                  <a:pt x="965" y="178"/>
                </a:cubicBezTo>
                <a:close/>
                <a:moveTo>
                  <a:pt x="756" y="704"/>
                </a:moveTo>
                <a:cubicBezTo>
                  <a:pt x="755" y="757"/>
                  <a:pt x="712" y="801"/>
                  <a:pt x="659" y="801"/>
                </a:cubicBezTo>
                <a:cubicBezTo>
                  <a:pt x="213" y="801"/>
                  <a:pt x="213" y="801"/>
                  <a:pt x="213" y="801"/>
                </a:cubicBezTo>
                <a:cubicBezTo>
                  <a:pt x="160" y="801"/>
                  <a:pt x="116" y="757"/>
                  <a:pt x="116" y="704"/>
                </a:cubicBezTo>
                <a:cubicBezTo>
                  <a:pt x="116" y="213"/>
                  <a:pt x="116" y="213"/>
                  <a:pt x="116" y="213"/>
                </a:cubicBezTo>
                <a:cubicBezTo>
                  <a:pt x="116" y="160"/>
                  <a:pt x="160" y="116"/>
                  <a:pt x="213" y="116"/>
                </a:cubicBezTo>
                <a:cubicBezTo>
                  <a:pt x="659" y="116"/>
                  <a:pt x="659" y="116"/>
                  <a:pt x="659" y="116"/>
                </a:cubicBezTo>
                <a:cubicBezTo>
                  <a:pt x="667" y="116"/>
                  <a:pt x="675" y="118"/>
                  <a:pt x="683" y="120"/>
                </a:cubicBezTo>
                <a:cubicBezTo>
                  <a:pt x="769" y="31"/>
                  <a:pt x="769" y="31"/>
                  <a:pt x="769" y="31"/>
                </a:cubicBezTo>
                <a:cubicBezTo>
                  <a:pt x="737" y="11"/>
                  <a:pt x="699" y="0"/>
                  <a:pt x="659" y="0"/>
                </a:cubicBezTo>
                <a:cubicBezTo>
                  <a:pt x="213" y="0"/>
                  <a:pt x="213" y="0"/>
                  <a:pt x="213" y="0"/>
                </a:cubicBezTo>
                <a:cubicBezTo>
                  <a:pt x="95" y="0"/>
                  <a:pt x="0" y="95"/>
                  <a:pt x="0" y="213"/>
                </a:cubicBezTo>
                <a:cubicBezTo>
                  <a:pt x="0" y="704"/>
                  <a:pt x="0" y="704"/>
                  <a:pt x="0" y="704"/>
                </a:cubicBezTo>
                <a:cubicBezTo>
                  <a:pt x="0" y="822"/>
                  <a:pt x="95" y="917"/>
                  <a:pt x="213" y="917"/>
                </a:cubicBezTo>
                <a:cubicBezTo>
                  <a:pt x="659" y="917"/>
                  <a:pt x="659" y="917"/>
                  <a:pt x="659" y="917"/>
                </a:cubicBezTo>
                <a:cubicBezTo>
                  <a:pt x="776" y="917"/>
                  <a:pt x="872" y="822"/>
                  <a:pt x="872" y="704"/>
                </a:cubicBezTo>
                <a:cubicBezTo>
                  <a:pt x="872" y="465"/>
                  <a:pt x="872" y="465"/>
                  <a:pt x="872" y="465"/>
                </a:cubicBezTo>
                <a:cubicBezTo>
                  <a:pt x="756" y="518"/>
                  <a:pt x="756" y="518"/>
                  <a:pt x="756" y="518"/>
                </a:cubicBezTo>
                <a:lnTo>
                  <a:pt x="756" y="704"/>
                </a:lnTo>
                <a:close/>
              </a:path>
            </a:pathLst>
          </a:custGeom>
          <a:solidFill>
            <a:srgbClr val="C00000"/>
          </a:solidFill>
          <a:ln>
            <a:noFill/>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3229"/>
              </a:solidFill>
              <a:effectLst/>
              <a:uLnTx/>
              <a:uFillTx/>
              <a:cs typeface="+mn-ea"/>
              <a:sym typeface="+mn-lt"/>
            </a:endParaRPr>
          </a:p>
        </p:txBody>
      </p:sp>
      <p:sp>
        <p:nvSpPr>
          <p:cNvPr id="27" name="Freeform 53">
            <a:extLst>
              <a:ext uri="{FF2B5EF4-FFF2-40B4-BE49-F238E27FC236}">
                <a16:creationId xmlns:a16="http://schemas.microsoft.com/office/drawing/2014/main" id="{EA247FAD-86A1-B54D-8FE7-1D36861BFFE7}"/>
              </a:ext>
            </a:extLst>
          </p:cNvPr>
          <p:cNvSpPr>
            <a:spLocks noEditPoints="1"/>
          </p:cNvSpPr>
          <p:nvPr/>
        </p:nvSpPr>
        <p:spPr bwMode="auto">
          <a:xfrm>
            <a:off x="7909999" y="3432809"/>
            <a:ext cx="690827" cy="714353"/>
          </a:xfrm>
          <a:custGeom>
            <a:avLst/>
            <a:gdLst>
              <a:gd name="T0" fmla="*/ 965 w 989"/>
              <a:gd name="T1" fmla="*/ 178 h 917"/>
              <a:gd name="T2" fmla="*/ 891 w 989"/>
              <a:gd name="T3" fmla="*/ 100 h 917"/>
              <a:gd name="T4" fmla="*/ 823 w 989"/>
              <a:gd name="T5" fmla="*/ 113 h 917"/>
              <a:gd name="T6" fmla="*/ 509 w 989"/>
              <a:gd name="T7" fmla="*/ 424 h 917"/>
              <a:gd name="T8" fmla="*/ 452 w 989"/>
              <a:gd name="T9" fmla="*/ 455 h 917"/>
              <a:gd name="T10" fmla="*/ 336 w 989"/>
              <a:gd name="T11" fmla="*/ 329 h 917"/>
              <a:gd name="T12" fmla="*/ 268 w 989"/>
              <a:gd name="T13" fmla="*/ 323 h 917"/>
              <a:gd name="T14" fmla="*/ 200 w 989"/>
              <a:gd name="T15" fmla="*/ 394 h 917"/>
              <a:gd name="T16" fmla="*/ 206 w 989"/>
              <a:gd name="T17" fmla="*/ 457 h 917"/>
              <a:gd name="T18" fmla="*/ 409 w 989"/>
              <a:gd name="T19" fmla="*/ 672 h 917"/>
              <a:gd name="T20" fmla="*/ 523 w 989"/>
              <a:gd name="T21" fmla="*/ 662 h 917"/>
              <a:gd name="T22" fmla="*/ 949 w 989"/>
              <a:gd name="T23" fmla="*/ 236 h 917"/>
              <a:gd name="T24" fmla="*/ 965 w 989"/>
              <a:gd name="T25" fmla="*/ 178 h 917"/>
              <a:gd name="T26" fmla="*/ 756 w 989"/>
              <a:gd name="T27" fmla="*/ 704 h 917"/>
              <a:gd name="T28" fmla="*/ 659 w 989"/>
              <a:gd name="T29" fmla="*/ 801 h 917"/>
              <a:gd name="T30" fmla="*/ 213 w 989"/>
              <a:gd name="T31" fmla="*/ 801 h 917"/>
              <a:gd name="T32" fmla="*/ 116 w 989"/>
              <a:gd name="T33" fmla="*/ 704 h 917"/>
              <a:gd name="T34" fmla="*/ 116 w 989"/>
              <a:gd name="T35" fmla="*/ 213 h 917"/>
              <a:gd name="T36" fmla="*/ 213 w 989"/>
              <a:gd name="T37" fmla="*/ 116 h 917"/>
              <a:gd name="T38" fmla="*/ 659 w 989"/>
              <a:gd name="T39" fmla="*/ 116 h 917"/>
              <a:gd name="T40" fmla="*/ 683 w 989"/>
              <a:gd name="T41" fmla="*/ 120 h 917"/>
              <a:gd name="T42" fmla="*/ 769 w 989"/>
              <a:gd name="T43" fmla="*/ 31 h 917"/>
              <a:gd name="T44" fmla="*/ 659 w 989"/>
              <a:gd name="T45" fmla="*/ 0 h 917"/>
              <a:gd name="T46" fmla="*/ 213 w 989"/>
              <a:gd name="T47" fmla="*/ 0 h 917"/>
              <a:gd name="T48" fmla="*/ 0 w 989"/>
              <a:gd name="T49" fmla="*/ 213 h 917"/>
              <a:gd name="T50" fmla="*/ 0 w 989"/>
              <a:gd name="T51" fmla="*/ 704 h 917"/>
              <a:gd name="T52" fmla="*/ 213 w 989"/>
              <a:gd name="T53" fmla="*/ 917 h 917"/>
              <a:gd name="T54" fmla="*/ 659 w 989"/>
              <a:gd name="T55" fmla="*/ 917 h 917"/>
              <a:gd name="T56" fmla="*/ 872 w 989"/>
              <a:gd name="T57" fmla="*/ 704 h 917"/>
              <a:gd name="T58" fmla="*/ 872 w 989"/>
              <a:gd name="T59" fmla="*/ 465 h 917"/>
              <a:gd name="T60" fmla="*/ 756 w 989"/>
              <a:gd name="T61" fmla="*/ 518 h 917"/>
              <a:gd name="T62" fmla="*/ 756 w 989"/>
              <a:gd name="T63" fmla="*/ 704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89" h="917">
                <a:moveTo>
                  <a:pt x="965" y="178"/>
                </a:moveTo>
                <a:cubicBezTo>
                  <a:pt x="965" y="178"/>
                  <a:pt x="926" y="130"/>
                  <a:pt x="891" y="100"/>
                </a:cubicBezTo>
                <a:cubicBezTo>
                  <a:pt x="860" y="74"/>
                  <a:pt x="823" y="113"/>
                  <a:pt x="823" y="113"/>
                </a:cubicBezTo>
                <a:cubicBezTo>
                  <a:pt x="823" y="113"/>
                  <a:pt x="528" y="398"/>
                  <a:pt x="509" y="424"/>
                </a:cubicBezTo>
                <a:cubicBezTo>
                  <a:pt x="490" y="449"/>
                  <a:pt x="469" y="472"/>
                  <a:pt x="452" y="455"/>
                </a:cubicBezTo>
                <a:cubicBezTo>
                  <a:pt x="433" y="436"/>
                  <a:pt x="371" y="365"/>
                  <a:pt x="336" y="329"/>
                </a:cubicBezTo>
                <a:cubicBezTo>
                  <a:pt x="300" y="294"/>
                  <a:pt x="268" y="323"/>
                  <a:pt x="268" y="323"/>
                </a:cubicBezTo>
                <a:cubicBezTo>
                  <a:pt x="268" y="323"/>
                  <a:pt x="223" y="368"/>
                  <a:pt x="200" y="394"/>
                </a:cubicBezTo>
                <a:cubicBezTo>
                  <a:pt x="172" y="426"/>
                  <a:pt x="206" y="457"/>
                  <a:pt x="206" y="457"/>
                </a:cubicBezTo>
                <a:cubicBezTo>
                  <a:pt x="409" y="672"/>
                  <a:pt x="409" y="672"/>
                  <a:pt x="409" y="672"/>
                </a:cubicBezTo>
                <a:cubicBezTo>
                  <a:pt x="409" y="672"/>
                  <a:pt x="456" y="723"/>
                  <a:pt x="523" y="662"/>
                </a:cubicBezTo>
                <a:cubicBezTo>
                  <a:pt x="569" y="620"/>
                  <a:pt x="921" y="262"/>
                  <a:pt x="949" y="236"/>
                </a:cubicBezTo>
                <a:cubicBezTo>
                  <a:pt x="989" y="198"/>
                  <a:pt x="965" y="178"/>
                  <a:pt x="965" y="178"/>
                </a:cubicBezTo>
                <a:close/>
                <a:moveTo>
                  <a:pt x="756" y="704"/>
                </a:moveTo>
                <a:cubicBezTo>
                  <a:pt x="755" y="757"/>
                  <a:pt x="712" y="801"/>
                  <a:pt x="659" y="801"/>
                </a:cubicBezTo>
                <a:cubicBezTo>
                  <a:pt x="213" y="801"/>
                  <a:pt x="213" y="801"/>
                  <a:pt x="213" y="801"/>
                </a:cubicBezTo>
                <a:cubicBezTo>
                  <a:pt x="160" y="801"/>
                  <a:pt x="116" y="757"/>
                  <a:pt x="116" y="704"/>
                </a:cubicBezTo>
                <a:cubicBezTo>
                  <a:pt x="116" y="213"/>
                  <a:pt x="116" y="213"/>
                  <a:pt x="116" y="213"/>
                </a:cubicBezTo>
                <a:cubicBezTo>
                  <a:pt x="116" y="160"/>
                  <a:pt x="160" y="116"/>
                  <a:pt x="213" y="116"/>
                </a:cubicBezTo>
                <a:cubicBezTo>
                  <a:pt x="659" y="116"/>
                  <a:pt x="659" y="116"/>
                  <a:pt x="659" y="116"/>
                </a:cubicBezTo>
                <a:cubicBezTo>
                  <a:pt x="667" y="116"/>
                  <a:pt x="675" y="118"/>
                  <a:pt x="683" y="120"/>
                </a:cubicBezTo>
                <a:cubicBezTo>
                  <a:pt x="769" y="31"/>
                  <a:pt x="769" y="31"/>
                  <a:pt x="769" y="31"/>
                </a:cubicBezTo>
                <a:cubicBezTo>
                  <a:pt x="737" y="11"/>
                  <a:pt x="699" y="0"/>
                  <a:pt x="659" y="0"/>
                </a:cubicBezTo>
                <a:cubicBezTo>
                  <a:pt x="213" y="0"/>
                  <a:pt x="213" y="0"/>
                  <a:pt x="213" y="0"/>
                </a:cubicBezTo>
                <a:cubicBezTo>
                  <a:pt x="95" y="0"/>
                  <a:pt x="0" y="95"/>
                  <a:pt x="0" y="213"/>
                </a:cubicBezTo>
                <a:cubicBezTo>
                  <a:pt x="0" y="704"/>
                  <a:pt x="0" y="704"/>
                  <a:pt x="0" y="704"/>
                </a:cubicBezTo>
                <a:cubicBezTo>
                  <a:pt x="0" y="822"/>
                  <a:pt x="95" y="917"/>
                  <a:pt x="213" y="917"/>
                </a:cubicBezTo>
                <a:cubicBezTo>
                  <a:pt x="659" y="917"/>
                  <a:pt x="659" y="917"/>
                  <a:pt x="659" y="917"/>
                </a:cubicBezTo>
                <a:cubicBezTo>
                  <a:pt x="776" y="917"/>
                  <a:pt x="872" y="822"/>
                  <a:pt x="872" y="704"/>
                </a:cubicBezTo>
                <a:cubicBezTo>
                  <a:pt x="872" y="465"/>
                  <a:pt x="872" y="465"/>
                  <a:pt x="872" y="465"/>
                </a:cubicBezTo>
                <a:cubicBezTo>
                  <a:pt x="756" y="518"/>
                  <a:pt x="756" y="518"/>
                  <a:pt x="756" y="518"/>
                </a:cubicBezTo>
                <a:lnTo>
                  <a:pt x="756" y="704"/>
                </a:lnTo>
                <a:close/>
              </a:path>
            </a:pathLst>
          </a:custGeom>
          <a:solidFill>
            <a:srgbClr val="C00000"/>
          </a:solidFill>
          <a:ln>
            <a:noFill/>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3229"/>
              </a:solidFill>
              <a:effectLst/>
              <a:uLnTx/>
              <a:uFillTx/>
              <a:cs typeface="+mn-ea"/>
              <a:sym typeface="+mn-lt"/>
            </a:endParaRPr>
          </a:p>
        </p:txBody>
      </p:sp>
      <p:sp>
        <p:nvSpPr>
          <p:cNvPr id="28" name="Freeform 53">
            <a:extLst>
              <a:ext uri="{FF2B5EF4-FFF2-40B4-BE49-F238E27FC236}">
                <a16:creationId xmlns:a16="http://schemas.microsoft.com/office/drawing/2014/main" id="{0B1565DB-977E-8E43-975A-ADAB305D974E}"/>
              </a:ext>
            </a:extLst>
          </p:cNvPr>
          <p:cNvSpPr>
            <a:spLocks noEditPoints="1"/>
          </p:cNvSpPr>
          <p:nvPr/>
        </p:nvSpPr>
        <p:spPr bwMode="auto">
          <a:xfrm>
            <a:off x="7936992" y="4458024"/>
            <a:ext cx="690827" cy="714353"/>
          </a:xfrm>
          <a:custGeom>
            <a:avLst/>
            <a:gdLst>
              <a:gd name="T0" fmla="*/ 965 w 989"/>
              <a:gd name="T1" fmla="*/ 178 h 917"/>
              <a:gd name="T2" fmla="*/ 891 w 989"/>
              <a:gd name="T3" fmla="*/ 100 h 917"/>
              <a:gd name="T4" fmla="*/ 823 w 989"/>
              <a:gd name="T5" fmla="*/ 113 h 917"/>
              <a:gd name="T6" fmla="*/ 509 w 989"/>
              <a:gd name="T7" fmla="*/ 424 h 917"/>
              <a:gd name="T8" fmla="*/ 452 w 989"/>
              <a:gd name="T9" fmla="*/ 455 h 917"/>
              <a:gd name="T10" fmla="*/ 336 w 989"/>
              <a:gd name="T11" fmla="*/ 329 h 917"/>
              <a:gd name="T12" fmla="*/ 268 w 989"/>
              <a:gd name="T13" fmla="*/ 323 h 917"/>
              <a:gd name="T14" fmla="*/ 200 w 989"/>
              <a:gd name="T15" fmla="*/ 394 h 917"/>
              <a:gd name="T16" fmla="*/ 206 w 989"/>
              <a:gd name="T17" fmla="*/ 457 h 917"/>
              <a:gd name="T18" fmla="*/ 409 w 989"/>
              <a:gd name="T19" fmla="*/ 672 h 917"/>
              <a:gd name="T20" fmla="*/ 523 w 989"/>
              <a:gd name="T21" fmla="*/ 662 h 917"/>
              <a:gd name="T22" fmla="*/ 949 w 989"/>
              <a:gd name="T23" fmla="*/ 236 h 917"/>
              <a:gd name="T24" fmla="*/ 965 w 989"/>
              <a:gd name="T25" fmla="*/ 178 h 917"/>
              <a:gd name="T26" fmla="*/ 756 w 989"/>
              <a:gd name="T27" fmla="*/ 704 h 917"/>
              <a:gd name="T28" fmla="*/ 659 w 989"/>
              <a:gd name="T29" fmla="*/ 801 h 917"/>
              <a:gd name="T30" fmla="*/ 213 w 989"/>
              <a:gd name="T31" fmla="*/ 801 h 917"/>
              <a:gd name="T32" fmla="*/ 116 w 989"/>
              <a:gd name="T33" fmla="*/ 704 h 917"/>
              <a:gd name="T34" fmla="*/ 116 w 989"/>
              <a:gd name="T35" fmla="*/ 213 h 917"/>
              <a:gd name="T36" fmla="*/ 213 w 989"/>
              <a:gd name="T37" fmla="*/ 116 h 917"/>
              <a:gd name="T38" fmla="*/ 659 w 989"/>
              <a:gd name="T39" fmla="*/ 116 h 917"/>
              <a:gd name="T40" fmla="*/ 683 w 989"/>
              <a:gd name="T41" fmla="*/ 120 h 917"/>
              <a:gd name="T42" fmla="*/ 769 w 989"/>
              <a:gd name="T43" fmla="*/ 31 h 917"/>
              <a:gd name="T44" fmla="*/ 659 w 989"/>
              <a:gd name="T45" fmla="*/ 0 h 917"/>
              <a:gd name="T46" fmla="*/ 213 w 989"/>
              <a:gd name="T47" fmla="*/ 0 h 917"/>
              <a:gd name="T48" fmla="*/ 0 w 989"/>
              <a:gd name="T49" fmla="*/ 213 h 917"/>
              <a:gd name="T50" fmla="*/ 0 w 989"/>
              <a:gd name="T51" fmla="*/ 704 h 917"/>
              <a:gd name="T52" fmla="*/ 213 w 989"/>
              <a:gd name="T53" fmla="*/ 917 h 917"/>
              <a:gd name="T54" fmla="*/ 659 w 989"/>
              <a:gd name="T55" fmla="*/ 917 h 917"/>
              <a:gd name="T56" fmla="*/ 872 w 989"/>
              <a:gd name="T57" fmla="*/ 704 h 917"/>
              <a:gd name="T58" fmla="*/ 872 w 989"/>
              <a:gd name="T59" fmla="*/ 465 h 917"/>
              <a:gd name="T60" fmla="*/ 756 w 989"/>
              <a:gd name="T61" fmla="*/ 518 h 917"/>
              <a:gd name="T62" fmla="*/ 756 w 989"/>
              <a:gd name="T63" fmla="*/ 704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89" h="917">
                <a:moveTo>
                  <a:pt x="965" y="178"/>
                </a:moveTo>
                <a:cubicBezTo>
                  <a:pt x="965" y="178"/>
                  <a:pt x="926" y="130"/>
                  <a:pt x="891" y="100"/>
                </a:cubicBezTo>
                <a:cubicBezTo>
                  <a:pt x="860" y="74"/>
                  <a:pt x="823" y="113"/>
                  <a:pt x="823" y="113"/>
                </a:cubicBezTo>
                <a:cubicBezTo>
                  <a:pt x="823" y="113"/>
                  <a:pt x="528" y="398"/>
                  <a:pt x="509" y="424"/>
                </a:cubicBezTo>
                <a:cubicBezTo>
                  <a:pt x="490" y="449"/>
                  <a:pt x="469" y="472"/>
                  <a:pt x="452" y="455"/>
                </a:cubicBezTo>
                <a:cubicBezTo>
                  <a:pt x="433" y="436"/>
                  <a:pt x="371" y="365"/>
                  <a:pt x="336" y="329"/>
                </a:cubicBezTo>
                <a:cubicBezTo>
                  <a:pt x="300" y="294"/>
                  <a:pt x="268" y="323"/>
                  <a:pt x="268" y="323"/>
                </a:cubicBezTo>
                <a:cubicBezTo>
                  <a:pt x="268" y="323"/>
                  <a:pt x="223" y="368"/>
                  <a:pt x="200" y="394"/>
                </a:cubicBezTo>
                <a:cubicBezTo>
                  <a:pt x="172" y="426"/>
                  <a:pt x="206" y="457"/>
                  <a:pt x="206" y="457"/>
                </a:cubicBezTo>
                <a:cubicBezTo>
                  <a:pt x="409" y="672"/>
                  <a:pt x="409" y="672"/>
                  <a:pt x="409" y="672"/>
                </a:cubicBezTo>
                <a:cubicBezTo>
                  <a:pt x="409" y="672"/>
                  <a:pt x="456" y="723"/>
                  <a:pt x="523" y="662"/>
                </a:cubicBezTo>
                <a:cubicBezTo>
                  <a:pt x="569" y="620"/>
                  <a:pt x="921" y="262"/>
                  <a:pt x="949" y="236"/>
                </a:cubicBezTo>
                <a:cubicBezTo>
                  <a:pt x="989" y="198"/>
                  <a:pt x="965" y="178"/>
                  <a:pt x="965" y="178"/>
                </a:cubicBezTo>
                <a:close/>
                <a:moveTo>
                  <a:pt x="756" y="704"/>
                </a:moveTo>
                <a:cubicBezTo>
                  <a:pt x="755" y="757"/>
                  <a:pt x="712" y="801"/>
                  <a:pt x="659" y="801"/>
                </a:cubicBezTo>
                <a:cubicBezTo>
                  <a:pt x="213" y="801"/>
                  <a:pt x="213" y="801"/>
                  <a:pt x="213" y="801"/>
                </a:cubicBezTo>
                <a:cubicBezTo>
                  <a:pt x="160" y="801"/>
                  <a:pt x="116" y="757"/>
                  <a:pt x="116" y="704"/>
                </a:cubicBezTo>
                <a:cubicBezTo>
                  <a:pt x="116" y="213"/>
                  <a:pt x="116" y="213"/>
                  <a:pt x="116" y="213"/>
                </a:cubicBezTo>
                <a:cubicBezTo>
                  <a:pt x="116" y="160"/>
                  <a:pt x="160" y="116"/>
                  <a:pt x="213" y="116"/>
                </a:cubicBezTo>
                <a:cubicBezTo>
                  <a:pt x="659" y="116"/>
                  <a:pt x="659" y="116"/>
                  <a:pt x="659" y="116"/>
                </a:cubicBezTo>
                <a:cubicBezTo>
                  <a:pt x="667" y="116"/>
                  <a:pt x="675" y="118"/>
                  <a:pt x="683" y="120"/>
                </a:cubicBezTo>
                <a:cubicBezTo>
                  <a:pt x="769" y="31"/>
                  <a:pt x="769" y="31"/>
                  <a:pt x="769" y="31"/>
                </a:cubicBezTo>
                <a:cubicBezTo>
                  <a:pt x="737" y="11"/>
                  <a:pt x="699" y="0"/>
                  <a:pt x="659" y="0"/>
                </a:cubicBezTo>
                <a:cubicBezTo>
                  <a:pt x="213" y="0"/>
                  <a:pt x="213" y="0"/>
                  <a:pt x="213" y="0"/>
                </a:cubicBezTo>
                <a:cubicBezTo>
                  <a:pt x="95" y="0"/>
                  <a:pt x="0" y="95"/>
                  <a:pt x="0" y="213"/>
                </a:cubicBezTo>
                <a:cubicBezTo>
                  <a:pt x="0" y="704"/>
                  <a:pt x="0" y="704"/>
                  <a:pt x="0" y="704"/>
                </a:cubicBezTo>
                <a:cubicBezTo>
                  <a:pt x="0" y="822"/>
                  <a:pt x="95" y="917"/>
                  <a:pt x="213" y="917"/>
                </a:cubicBezTo>
                <a:cubicBezTo>
                  <a:pt x="659" y="917"/>
                  <a:pt x="659" y="917"/>
                  <a:pt x="659" y="917"/>
                </a:cubicBezTo>
                <a:cubicBezTo>
                  <a:pt x="776" y="917"/>
                  <a:pt x="872" y="822"/>
                  <a:pt x="872" y="704"/>
                </a:cubicBezTo>
                <a:cubicBezTo>
                  <a:pt x="872" y="465"/>
                  <a:pt x="872" y="465"/>
                  <a:pt x="872" y="465"/>
                </a:cubicBezTo>
                <a:cubicBezTo>
                  <a:pt x="756" y="518"/>
                  <a:pt x="756" y="518"/>
                  <a:pt x="756" y="518"/>
                </a:cubicBezTo>
                <a:lnTo>
                  <a:pt x="756" y="704"/>
                </a:lnTo>
                <a:close/>
              </a:path>
            </a:pathLst>
          </a:custGeom>
          <a:solidFill>
            <a:srgbClr val="C00000"/>
          </a:solidFill>
          <a:ln>
            <a:noFill/>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3229"/>
              </a:solidFill>
              <a:effectLst/>
              <a:uLnTx/>
              <a:uFillTx/>
              <a:cs typeface="+mn-ea"/>
              <a:sym typeface="+mn-lt"/>
            </a:endParaRPr>
          </a:p>
        </p:txBody>
      </p:sp>
      <p:sp>
        <p:nvSpPr>
          <p:cNvPr id="29" name="Google Shape;155;p29">
            <a:extLst>
              <a:ext uri="{FF2B5EF4-FFF2-40B4-BE49-F238E27FC236}">
                <a16:creationId xmlns:a16="http://schemas.microsoft.com/office/drawing/2014/main" id="{E17F0C9F-41DE-1642-9DD5-8DFA6919196C}"/>
              </a:ext>
            </a:extLst>
          </p:cNvPr>
          <p:cNvSpPr txBox="1">
            <a:spLocks/>
          </p:cNvSpPr>
          <p:nvPr/>
        </p:nvSpPr>
        <p:spPr>
          <a:xfrm>
            <a:off x="8721897" y="1280736"/>
            <a:ext cx="2466853" cy="42944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accent2"/>
              </a:buClr>
              <a:buSzPts val="2800"/>
              <a:buFont typeface="Manrope"/>
              <a:buNone/>
              <a:defRPr sz="1700" b="0" i="0" u="none" strike="noStrike" cap="none">
                <a:solidFill>
                  <a:schemeClr val="accent2"/>
                </a:solidFill>
                <a:latin typeface="Manrope"/>
                <a:ea typeface="Manrope"/>
                <a:cs typeface="Manrope"/>
                <a:sym typeface="Manrope"/>
              </a:defRPr>
            </a:lvl1pPr>
            <a:lvl2pPr marL="914400" marR="0" lvl="1"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2pPr>
            <a:lvl3pPr marL="1371600" marR="0" lvl="2"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3pPr>
            <a:lvl4pPr marL="1828800" marR="0" lvl="3"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4pPr>
            <a:lvl5pPr marL="2286000" marR="0" lvl="4"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5pPr>
            <a:lvl6pPr marL="2743200" marR="0" lvl="5"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6pPr>
            <a:lvl7pPr marL="3200400" marR="0" lvl="6"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7pPr>
            <a:lvl8pPr marL="3657600" marR="0" lvl="7"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8pPr>
            <a:lvl9pPr marL="4114800" marR="0" lvl="8"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9pPr>
          </a:lstStyle>
          <a:p>
            <a:pPr marL="0" indent="0"/>
            <a:r>
              <a:rPr lang="en-US" sz="2800" dirty="0" err="1">
                <a:solidFill>
                  <a:schemeClr val="accent5">
                    <a:lumMod val="50000"/>
                  </a:schemeClr>
                </a:solidFill>
                <a:effectLst>
                  <a:glow rad="228600">
                    <a:schemeClr val="bg1">
                      <a:alpha val="40000"/>
                    </a:schemeClr>
                  </a:glow>
                </a:effectLst>
                <a:latin typeface="SVN-Cookies" panose="02040603050506020204" pitchFamily="18" charset="0"/>
              </a:rPr>
              <a:t>Kĩ</a:t>
            </a:r>
            <a:r>
              <a:rPr lang="en-US" sz="2800" dirty="0">
                <a:solidFill>
                  <a:schemeClr val="accent5">
                    <a:lumMod val="50000"/>
                  </a:schemeClr>
                </a:solidFill>
                <a:effectLst>
                  <a:glow rad="228600">
                    <a:schemeClr val="bg1">
                      <a:alpha val="40000"/>
                    </a:schemeClr>
                  </a:glow>
                </a:effectLst>
                <a:latin typeface="SVN-Cookies" panose="02040603050506020204" pitchFamily="18" charset="0"/>
              </a:rPr>
              <a:t> </a:t>
            </a:r>
            <a:r>
              <a:rPr lang="en-US" sz="2800" dirty="0" err="1">
                <a:solidFill>
                  <a:schemeClr val="accent5">
                    <a:lumMod val="50000"/>
                  </a:schemeClr>
                </a:solidFill>
                <a:effectLst>
                  <a:glow rad="228600">
                    <a:schemeClr val="bg1">
                      <a:alpha val="40000"/>
                    </a:schemeClr>
                  </a:glow>
                </a:effectLst>
                <a:latin typeface="SVN-Cookies" panose="02040603050506020204" pitchFamily="18" charset="0"/>
              </a:rPr>
              <a:t>năng</a:t>
            </a:r>
            <a:r>
              <a:rPr lang="en-US" sz="2800" dirty="0">
                <a:solidFill>
                  <a:schemeClr val="accent5">
                    <a:lumMod val="50000"/>
                  </a:schemeClr>
                </a:solidFill>
                <a:effectLst>
                  <a:glow rad="228600">
                    <a:schemeClr val="bg1">
                      <a:alpha val="40000"/>
                    </a:schemeClr>
                  </a:glow>
                </a:effectLst>
                <a:latin typeface="SVN-Cookies" panose="02040603050506020204" pitchFamily="18" charset="0"/>
              </a:rPr>
              <a:t> </a:t>
            </a:r>
            <a:r>
              <a:rPr lang="en-US" sz="2800" dirty="0" err="1">
                <a:solidFill>
                  <a:schemeClr val="accent5">
                    <a:lumMod val="50000"/>
                  </a:schemeClr>
                </a:solidFill>
                <a:effectLst>
                  <a:glow rad="228600">
                    <a:schemeClr val="bg1">
                      <a:alpha val="40000"/>
                    </a:schemeClr>
                  </a:glow>
                </a:effectLst>
                <a:latin typeface="SVN-Cookies" panose="02040603050506020204" pitchFamily="18" charset="0"/>
              </a:rPr>
              <a:t>giải</a:t>
            </a:r>
            <a:r>
              <a:rPr lang="en-US" sz="2800" dirty="0">
                <a:solidFill>
                  <a:schemeClr val="accent5">
                    <a:lumMod val="50000"/>
                  </a:schemeClr>
                </a:solidFill>
                <a:effectLst>
                  <a:glow rad="228600">
                    <a:schemeClr val="bg1">
                      <a:alpha val="40000"/>
                    </a:schemeClr>
                  </a:glow>
                </a:effectLst>
                <a:latin typeface="SVN-Cookies" panose="02040603050506020204" pitchFamily="18" charset="0"/>
              </a:rPr>
              <a:t> </a:t>
            </a:r>
            <a:r>
              <a:rPr lang="en-US" sz="2800" dirty="0" err="1">
                <a:solidFill>
                  <a:schemeClr val="accent5">
                    <a:lumMod val="50000"/>
                  </a:schemeClr>
                </a:solidFill>
                <a:effectLst>
                  <a:glow rad="228600">
                    <a:schemeClr val="bg1">
                      <a:alpha val="40000"/>
                    </a:schemeClr>
                  </a:glow>
                </a:effectLst>
                <a:latin typeface="SVN-Cookies" panose="02040603050506020204" pitchFamily="18" charset="0"/>
              </a:rPr>
              <a:t>quyết</a:t>
            </a:r>
            <a:r>
              <a:rPr lang="en-US" sz="2800" dirty="0">
                <a:solidFill>
                  <a:schemeClr val="accent5">
                    <a:lumMod val="50000"/>
                  </a:schemeClr>
                </a:solidFill>
                <a:effectLst>
                  <a:glow rad="228600">
                    <a:schemeClr val="bg1">
                      <a:alpha val="40000"/>
                    </a:schemeClr>
                  </a:glow>
                </a:effectLst>
                <a:latin typeface="SVN-Cookies" panose="02040603050506020204" pitchFamily="18" charset="0"/>
              </a:rPr>
              <a:t> </a:t>
            </a:r>
            <a:r>
              <a:rPr lang="en-US" sz="2800" dirty="0" err="1">
                <a:solidFill>
                  <a:schemeClr val="accent5">
                    <a:lumMod val="50000"/>
                  </a:schemeClr>
                </a:solidFill>
                <a:effectLst>
                  <a:glow rad="228600">
                    <a:schemeClr val="bg1">
                      <a:alpha val="40000"/>
                    </a:schemeClr>
                  </a:glow>
                </a:effectLst>
                <a:latin typeface="SVN-Cookies" panose="02040603050506020204" pitchFamily="18" charset="0"/>
              </a:rPr>
              <a:t>vấn</a:t>
            </a:r>
            <a:r>
              <a:rPr lang="en-US" sz="2800" dirty="0">
                <a:solidFill>
                  <a:schemeClr val="accent5">
                    <a:lumMod val="50000"/>
                  </a:schemeClr>
                </a:solidFill>
                <a:effectLst>
                  <a:glow rad="228600">
                    <a:schemeClr val="bg1">
                      <a:alpha val="40000"/>
                    </a:schemeClr>
                  </a:glow>
                </a:effectLst>
                <a:latin typeface="SVN-Cookies" panose="02040603050506020204" pitchFamily="18" charset="0"/>
              </a:rPr>
              <a:t> </a:t>
            </a:r>
            <a:r>
              <a:rPr lang="en-US" sz="2800" dirty="0" err="1">
                <a:solidFill>
                  <a:schemeClr val="accent5">
                    <a:lumMod val="50000"/>
                  </a:schemeClr>
                </a:solidFill>
                <a:effectLst>
                  <a:glow rad="228600">
                    <a:schemeClr val="bg1">
                      <a:alpha val="40000"/>
                    </a:schemeClr>
                  </a:glow>
                </a:effectLst>
                <a:latin typeface="SVN-Cookies" panose="02040603050506020204" pitchFamily="18" charset="0"/>
              </a:rPr>
              <a:t>đề</a:t>
            </a:r>
            <a:endParaRPr lang="en-US" sz="2800" dirty="0">
              <a:solidFill>
                <a:schemeClr val="accent5">
                  <a:lumMod val="50000"/>
                </a:schemeClr>
              </a:solidFill>
              <a:effectLst>
                <a:glow rad="228600">
                  <a:schemeClr val="bg1">
                    <a:alpha val="40000"/>
                  </a:schemeClr>
                </a:glow>
              </a:effectLst>
              <a:latin typeface="SVN-Cookies" panose="02040603050506020204" pitchFamily="18" charset="0"/>
            </a:endParaRPr>
          </a:p>
        </p:txBody>
      </p:sp>
      <p:sp>
        <p:nvSpPr>
          <p:cNvPr id="30" name="Google Shape;155;p29">
            <a:extLst>
              <a:ext uri="{FF2B5EF4-FFF2-40B4-BE49-F238E27FC236}">
                <a16:creationId xmlns:a16="http://schemas.microsoft.com/office/drawing/2014/main" id="{30FFCACE-6DB6-A942-9EA5-488E695FA06D}"/>
              </a:ext>
            </a:extLst>
          </p:cNvPr>
          <p:cNvSpPr txBox="1">
            <a:spLocks/>
          </p:cNvSpPr>
          <p:nvPr/>
        </p:nvSpPr>
        <p:spPr>
          <a:xfrm>
            <a:off x="8742449" y="2554280"/>
            <a:ext cx="2466853" cy="42944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accent2"/>
              </a:buClr>
              <a:buSzPts val="2800"/>
              <a:buFont typeface="Manrope"/>
              <a:buNone/>
              <a:defRPr sz="1700" b="0" i="0" u="none" strike="noStrike" cap="none">
                <a:solidFill>
                  <a:schemeClr val="accent2"/>
                </a:solidFill>
                <a:latin typeface="Manrope"/>
                <a:ea typeface="Manrope"/>
                <a:cs typeface="Manrope"/>
                <a:sym typeface="Manrope"/>
              </a:defRPr>
            </a:lvl1pPr>
            <a:lvl2pPr marL="914400" marR="0" lvl="1"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2pPr>
            <a:lvl3pPr marL="1371600" marR="0" lvl="2"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3pPr>
            <a:lvl4pPr marL="1828800" marR="0" lvl="3"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4pPr>
            <a:lvl5pPr marL="2286000" marR="0" lvl="4"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5pPr>
            <a:lvl6pPr marL="2743200" marR="0" lvl="5"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6pPr>
            <a:lvl7pPr marL="3200400" marR="0" lvl="6"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7pPr>
            <a:lvl8pPr marL="3657600" marR="0" lvl="7"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8pPr>
            <a:lvl9pPr marL="4114800" marR="0" lvl="8"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9pPr>
          </a:lstStyle>
          <a:p>
            <a:pPr marL="0" indent="0"/>
            <a:r>
              <a:rPr lang="en-US" sz="2800" dirty="0" err="1">
                <a:solidFill>
                  <a:schemeClr val="accent5">
                    <a:lumMod val="50000"/>
                  </a:schemeClr>
                </a:solidFill>
                <a:effectLst>
                  <a:glow rad="228600">
                    <a:schemeClr val="bg1">
                      <a:alpha val="40000"/>
                    </a:schemeClr>
                  </a:glow>
                </a:effectLst>
                <a:latin typeface="SVN-Cookies" panose="02040603050506020204" pitchFamily="18" charset="0"/>
              </a:rPr>
              <a:t>Kiên</a:t>
            </a:r>
            <a:r>
              <a:rPr lang="en-US" sz="2800" dirty="0">
                <a:solidFill>
                  <a:schemeClr val="accent5">
                    <a:lumMod val="50000"/>
                  </a:schemeClr>
                </a:solidFill>
                <a:effectLst>
                  <a:glow rad="228600">
                    <a:schemeClr val="bg1">
                      <a:alpha val="40000"/>
                    </a:schemeClr>
                  </a:glow>
                </a:effectLst>
                <a:latin typeface="SVN-Cookies" panose="02040603050506020204" pitchFamily="18" charset="0"/>
              </a:rPr>
              <a:t> </a:t>
            </a:r>
            <a:r>
              <a:rPr lang="en-US" sz="2800" dirty="0" err="1">
                <a:solidFill>
                  <a:schemeClr val="accent5">
                    <a:lumMod val="50000"/>
                  </a:schemeClr>
                </a:solidFill>
                <a:effectLst>
                  <a:glow rad="228600">
                    <a:schemeClr val="bg1">
                      <a:alpha val="40000"/>
                    </a:schemeClr>
                  </a:glow>
                </a:effectLst>
                <a:latin typeface="SVN-Cookies" panose="02040603050506020204" pitchFamily="18" charset="0"/>
              </a:rPr>
              <a:t>nhẫn</a:t>
            </a:r>
            <a:endParaRPr lang="en-US" sz="2800" dirty="0">
              <a:solidFill>
                <a:schemeClr val="accent5">
                  <a:lumMod val="50000"/>
                </a:schemeClr>
              </a:solidFill>
              <a:effectLst>
                <a:glow rad="228600">
                  <a:schemeClr val="bg1">
                    <a:alpha val="40000"/>
                  </a:schemeClr>
                </a:glow>
              </a:effectLst>
              <a:latin typeface="SVN-Cookies" panose="02040603050506020204" pitchFamily="18" charset="0"/>
            </a:endParaRPr>
          </a:p>
        </p:txBody>
      </p:sp>
      <p:sp>
        <p:nvSpPr>
          <p:cNvPr id="31" name="Google Shape;155;p29">
            <a:extLst>
              <a:ext uri="{FF2B5EF4-FFF2-40B4-BE49-F238E27FC236}">
                <a16:creationId xmlns:a16="http://schemas.microsoft.com/office/drawing/2014/main" id="{6282E326-3F58-554C-A400-73085951E8FF}"/>
              </a:ext>
            </a:extLst>
          </p:cNvPr>
          <p:cNvSpPr txBox="1">
            <a:spLocks/>
          </p:cNvSpPr>
          <p:nvPr/>
        </p:nvSpPr>
        <p:spPr>
          <a:xfrm>
            <a:off x="8800642" y="3327993"/>
            <a:ext cx="2553158" cy="42944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accent2"/>
              </a:buClr>
              <a:buSzPts val="2800"/>
              <a:buFont typeface="Manrope"/>
              <a:buNone/>
              <a:defRPr sz="1700" b="0" i="0" u="none" strike="noStrike" cap="none">
                <a:solidFill>
                  <a:schemeClr val="accent2"/>
                </a:solidFill>
                <a:latin typeface="Manrope"/>
                <a:ea typeface="Manrope"/>
                <a:cs typeface="Manrope"/>
                <a:sym typeface="Manrope"/>
              </a:defRPr>
            </a:lvl1pPr>
            <a:lvl2pPr marL="914400" marR="0" lvl="1"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2pPr>
            <a:lvl3pPr marL="1371600" marR="0" lvl="2"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3pPr>
            <a:lvl4pPr marL="1828800" marR="0" lvl="3"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4pPr>
            <a:lvl5pPr marL="2286000" marR="0" lvl="4"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5pPr>
            <a:lvl6pPr marL="2743200" marR="0" lvl="5"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6pPr>
            <a:lvl7pPr marL="3200400" marR="0" lvl="6"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7pPr>
            <a:lvl8pPr marL="3657600" marR="0" lvl="7"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8pPr>
            <a:lvl9pPr marL="4114800" marR="0" lvl="8"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9pPr>
          </a:lstStyle>
          <a:p>
            <a:pPr marL="0" indent="0"/>
            <a:r>
              <a:rPr lang="en-US" sz="2800" dirty="0" err="1">
                <a:solidFill>
                  <a:schemeClr val="accent5">
                    <a:lumMod val="50000"/>
                  </a:schemeClr>
                </a:solidFill>
                <a:effectLst>
                  <a:glow rad="228600">
                    <a:schemeClr val="bg1">
                      <a:alpha val="40000"/>
                    </a:schemeClr>
                  </a:glow>
                </a:effectLst>
                <a:latin typeface="SVN-Cookies" panose="02040603050506020204" pitchFamily="18" charset="0"/>
              </a:rPr>
              <a:t>Chuyên</a:t>
            </a:r>
            <a:r>
              <a:rPr lang="en-US" sz="2800" dirty="0">
                <a:solidFill>
                  <a:schemeClr val="accent5">
                    <a:lumMod val="50000"/>
                  </a:schemeClr>
                </a:solidFill>
                <a:effectLst>
                  <a:glow rad="228600">
                    <a:schemeClr val="bg1">
                      <a:alpha val="40000"/>
                    </a:schemeClr>
                  </a:glow>
                </a:effectLst>
                <a:latin typeface="SVN-Cookies" panose="02040603050506020204" pitchFamily="18" charset="0"/>
              </a:rPr>
              <a:t> </a:t>
            </a:r>
            <a:r>
              <a:rPr lang="en-US" sz="2800" dirty="0" err="1">
                <a:solidFill>
                  <a:schemeClr val="accent5">
                    <a:lumMod val="50000"/>
                  </a:schemeClr>
                </a:solidFill>
                <a:effectLst>
                  <a:glow rad="228600">
                    <a:schemeClr val="bg1">
                      <a:alpha val="40000"/>
                    </a:schemeClr>
                  </a:glow>
                </a:effectLst>
                <a:latin typeface="SVN-Cookies" panose="02040603050506020204" pitchFamily="18" charset="0"/>
              </a:rPr>
              <a:t>môn</a:t>
            </a:r>
            <a:r>
              <a:rPr lang="en-US" sz="2800" dirty="0">
                <a:solidFill>
                  <a:schemeClr val="accent5">
                    <a:lumMod val="50000"/>
                  </a:schemeClr>
                </a:solidFill>
                <a:effectLst>
                  <a:glow rad="228600">
                    <a:schemeClr val="bg1">
                      <a:alpha val="40000"/>
                    </a:schemeClr>
                  </a:glow>
                </a:effectLst>
                <a:latin typeface="SVN-Cookies" panose="02040603050506020204" pitchFamily="18" charset="0"/>
              </a:rPr>
              <a:t> </a:t>
            </a:r>
            <a:r>
              <a:rPr lang="en-US" sz="2800" dirty="0" err="1">
                <a:solidFill>
                  <a:schemeClr val="accent5">
                    <a:lumMod val="50000"/>
                  </a:schemeClr>
                </a:solidFill>
                <a:effectLst>
                  <a:glow rad="228600">
                    <a:schemeClr val="bg1">
                      <a:alpha val="40000"/>
                    </a:schemeClr>
                  </a:glow>
                </a:effectLst>
                <a:latin typeface="SVN-Cookies" panose="02040603050506020204" pitchFamily="18" charset="0"/>
              </a:rPr>
              <a:t>nghiệp</a:t>
            </a:r>
            <a:r>
              <a:rPr lang="en-US" sz="2800" dirty="0">
                <a:solidFill>
                  <a:schemeClr val="accent5">
                    <a:lumMod val="50000"/>
                  </a:schemeClr>
                </a:solidFill>
                <a:effectLst>
                  <a:glow rad="228600">
                    <a:schemeClr val="bg1">
                      <a:alpha val="40000"/>
                    </a:schemeClr>
                  </a:glow>
                </a:effectLst>
                <a:latin typeface="SVN-Cookies" panose="02040603050506020204" pitchFamily="18" charset="0"/>
              </a:rPr>
              <a:t> </a:t>
            </a:r>
            <a:r>
              <a:rPr lang="en-US" sz="2800" dirty="0" err="1">
                <a:solidFill>
                  <a:schemeClr val="accent5">
                    <a:lumMod val="50000"/>
                  </a:schemeClr>
                </a:solidFill>
                <a:effectLst>
                  <a:glow rad="228600">
                    <a:schemeClr val="bg1">
                      <a:alpha val="40000"/>
                    </a:schemeClr>
                  </a:glow>
                </a:effectLst>
                <a:latin typeface="SVN-Cookies" panose="02040603050506020204" pitchFamily="18" charset="0"/>
              </a:rPr>
              <a:t>vụ</a:t>
            </a:r>
            <a:endParaRPr lang="en-US" sz="2800" dirty="0">
              <a:solidFill>
                <a:schemeClr val="accent5">
                  <a:lumMod val="50000"/>
                </a:schemeClr>
              </a:solidFill>
              <a:effectLst>
                <a:glow rad="228600">
                  <a:schemeClr val="bg1">
                    <a:alpha val="40000"/>
                  </a:schemeClr>
                </a:glow>
              </a:effectLst>
              <a:latin typeface="SVN-Cookies" panose="02040603050506020204" pitchFamily="18" charset="0"/>
            </a:endParaRPr>
          </a:p>
        </p:txBody>
      </p:sp>
      <p:sp>
        <p:nvSpPr>
          <p:cNvPr id="32" name="Google Shape;155;p29">
            <a:extLst>
              <a:ext uri="{FF2B5EF4-FFF2-40B4-BE49-F238E27FC236}">
                <a16:creationId xmlns:a16="http://schemas.microsoft.com/office/drawing/2014/main" id="{526EC82D-A3BB-184D-B00F-1EA502410DFD}"/>
              </a:ext>
            </a:extLst>
          </p:cNvPr>
          <p:cNvSpPr txBox="1">
            <a:spLocks/>
          </p:cNvSpPr>
          <p:nvPr/>
        </p:nvSpPr>
        <p:spPr>
          <a:xfrm>
            <a:off x="8800642" y="4351409"/>
            <a:ext cx="2801048" cy="42944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accent2"/>
              </a:buClr>
              <a:buSzPts val="2800"/>
              <a:buFont typeface="Manrope"/>
              <a:buNone/>
              <a:defRPr sz="1700" b="0" i="0" u="none" strike="noStrike" cap="none">
                <a:solidFill>
                  <a:schemeClr val="accent2"/>
                </a:solidFill>
                <a:latin typeface="Manrope"/>
                <a:ea typeface="Manrope"/>
                <a:cs typeface="Manrope"/>
                <a:sym typeface="Manrope"/>
              </a:defRPr>
            </a:lvl1pPr>
            <a:lvl2pPr marL="914400" marR="0" lvl="1"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2pPr>
            <a:lvl3pPr marL="1371600" marR="0" lvl="2"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3pPr>
            <a:lvl4pPr marL="1828800" marR="0" lvl="3"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4pPr>
            <a:lvl5pPr marL="2286000" marR="0" lvl="4"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5pPr>
            <a:lvl6pPr marL="2743200" marR="0" lvl="5"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6pPr>
            <a:lvl7pPr marL="3200400" marR="0" lvl="6"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7pPr>
            <a:lvl8pPr marL="3657600" marR="0" lvl="7"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8pPr>
            <a:lvl9pPr marL="4114800" marR="0" lvl="8"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9pPr>
          </a:lstStyle>
          <a:p>
            <a:pPr marL="0" indent="0"/>
            <a:r>
              <a:rPr lang="en-US" sz="2800" dirty="0" err="1">
                <a:solidFill>
                  <a:schemeClr val="accent5">
                    <a:lumMod val="50000"/>
                  </a:schemeClr>
                </a:solidFill>
                <a:effectLst>
                  <a:glow rad="228600">
                    <a:schemeClr val="bg1">
                      <a:alpha val="40000"/>
                    </a:schemeClr>
                  </a:glow>
                </a:effectLst>
                <a:latin typeface="SVN-Cookies" panose="02040603050506020204" pitchFamily="18" charset="0"/>
              </a:rPr>
              <a:t>Sự</a:t>
            </a:r>
            <a:r>
              <a:rPr lang="en-US" sz="2800" dirty="0">
                <a:solidFill>
                  <a:schemeClr val="accent5">
                    <a:lumMod val="50000"/>
                  </a:schemeClr>
                </a:solidFill>
                <a:effectLst>
                  <a:glow rad="228600">
                    <a:schemeClr val="bg1">
                      <a:alpha val="40000"/>
                    </a:schemeClr>
                  </a:glow>
                </a:effectLst>
                <a:latin typeface="SVN-Cookies" panose="02040603050506020204" pitchFamily="18" charset="0"/>
              </a:rPr>
              <a:t> </a:t>
            </a:r>
            <a:r>
              <a:rPr lang="en-US" sz="2800" dirty="0" err="1">
                <a:solidFill>
                  <a:schemeClr val="accent5">
                    <a:lumMod val="50000"/>
                  </a:schemeClr>
                </a:solidFill>
                <a:effectLst>
                  <a:glow rad="228600">
                    <a:schemeClr val="bg1">
                      <a:alpha val="40000"/>
                    </a:schemeClr>
                  </a:glow>
                </a:effectLst>
                <a:latin typeface="SVN-Cookies" panose="02040603050506020204" pitchFamily="18" charset="0"/>
              </a:rPr>
              <a:t>kín</a:t>
            </a:r>
            <a:r>
              <a:rPr lang="en-US" sz="2800" dirty="0">
                <a:solidFill>
                  <a:schemeClr val="accent5">
                    <a:lumMod val="50000"/>
                  </a:schemeClr>
                </a:solidFill>
                <a:effectLst>
                  <a:glow rad="228600">
                    <a:schemeClr val="bg1">
                      <a:alpha val="40000"/>
                    </a:schemeClr>
                  </a:glow>
                </a:effectLst>
                <a:latin typeface="SVN-Cookies" panose="02040603050506020204" pitchFamily="18" charset="0"/>
              </a:rPr>
              <a:t> </a:t>
            </a:r>
            <a:r>
              <a:rPr lang="en-US" sz="2800" dirty="0" err="1">
                <a:solidFill>
                  <a:schemeClr val="accent5">
                    <a:lumMod val="50000"/>
                  </a:schemeClr>
                </a:solidFill>
                <a:effectLst>
                  <a:glow rad="228600">
                    <a:schemeClr val="bg1">
                      <a:alpha val="40000"/>
                    </a:schemeClr>
                  </a:glow>
                </a:effectLst>
                <a:latin typeface="SVN-Cookies" panose="02040603050506020204" pitchFamily="18" charset="0"/>
              </a:rPr>
              <a:t>đáo</a:t>
            </a:r>
            <a:endParaRPr lang="en-US" sz="2800" dirty="0">
              <a:solidFill>
                <a:schemeClr val="accent5">
                  <a:lumMod val="50000"/>
                </a:schemeClr>
              </a:solidFill>
              <a:effectLst>
                <a:glow rad="228600">
                  <a:schemeClr val="bg1">
                    <a:alpha val="40000"/>
                  </a:schemeClr>
                </a:glow>
              </a:effectLst>
              <a:latin typeface="SVN-Cookies" panose="02040603050506020204" pitchFamily="18" charset="0"/>
            </a:endParaRPr>
          </a:p>
          <a:p>
            <a:pPr marL="0" indent="0"/>
            <a:r>
              <a:rPr lang="en-US" sz="2800" dirty="0" err="1">
                <a:solidFill>
                  <a:schemeClr val="accent5">
                    <a:lumMod val="50000"/>
                  </a:schemeClr>
                </a:solidFill>
                <a:effectLst>
                  <a:glow rad="228600">
                    <a:schemeClr val="bg1">
                      <a:alpha val="40000"/>
                    </a:schemeClr>
                  </a:glow>
                </a:effectLst>
                <a:latin typeface="SVN-Cookies" panose="02040603050506020204" pitchFamily="18" charset="0"/>
              </a:rPr>
              <a:t>và</a:t>
            </a:r>
            <a:r>
              <a:rPr lang="en-US" sz="2800" dirty="0">
                <a:solidFill>
                  <a:schemeClr val="accent5">
                    <a:lumMod val="50000"/>
                  </a:schemeClr>
                </a:solidFill>
                <a:effectLst>
                  <a:glow rad="228600">
                    <a:schemeClr val="bg1">
                      <a:alpha val="40000"/>
                    </a:schemeClr>
                  </a:glow>
                </a:effectLst>
                <a:latin typeface="SVN-Cookies" panose="02040603050506020204" pitchFamily="18" charset="0"/>
              </a:rPr>
              <a:t> </a:t>
            </a:r>
            <a:r>
              <a:rPr lang="en-US" sz="2800" dirty="0" err="1">
                <a:solidFill>
                  <a:schemeClr val="accent5">
                    <a:lumMod val="50000"/>
                  </a:schemeClr>
                </a:solidFill>
                <a:effectLst>
                  <a:glow rad="228600">
                    <a:schemeClr val="bg1">
                      <a:alpha val="40000"/>
                    </a:schemeClr>
                  </a:glow>
                </a:effectLst>
                <a:latin typeface="SVN-Cookies" panose="02040603050506020204" pitchFamily="18" charset="0"/>
              </a:rPr>
              <a:t>chính</a:t>
            </a:r>
            <a:r>
              <a:rPr lang="en-US" sz="2800" dirty="0">
                <a:solidFill>
                  <a:schemeClr val="accent5">
                    <a:lumMod val="50000"/>
                  </a:schemeClr>
                </a:solidFill>
                <a:effectLst>
                  <a:glow rad="228600">
                    <a:schemeClr val="bg1">
                      <a:alpha val="40000"/>
                    </a:schemeClr>
                  </a:glow>
                </a:effectLst>
                <a:latin typeface="SVN-Cookies" panose="02040603050506020204" pitchFamily="18" charset="0"/>
              </a:rPr>
              <a:t> </a:t>
            </a:r>
            <a:r>
              <a:rPr lang="en-US" sz="2800" dirty="0" err="1">
                <a:solidFill>
                  <a:schemeClr val="accent5">
                    <a:lumMod val="50000"/>
                  </a:schemeClr>
                </a:solidFill>
                <a:effectLst>
                  <a:glow rad="228600">
                    <a:schemeClr val="bg1">
                      <a:alpha val="40000"/>
                    </a:schemeClr>
                  </a:glow>
                </a:effectLst>
                <a:latin typeface="SVN-Cookies" panose="02040603050506020204" pitchFamily="18" charset="0"/>
              </a:rPr>
              <a:t>trực</a:t>
            </a:r>
            <a:endParaRPr lang="en-US" sz="2800" dirty="0">
              <a:solidFill>
                <a:schemeClr val="accent5">
                  <a:lumMod val="50000"/>
                </a:schemeClr>
              </a:solidFill>
              <a:effectLst>
                <a:glow rad="228600">
                  <a:schemeClr val="bg1">
                    <a:alpha val="40000"/>
                  </a:schemeClr>
                </a:glow>
              </a:effectLst>
              <a:latin typeface="SVN-Cookies" panose="02040603050506020204" pitchFamily="18" charset="0"/>
            </a:endParaRPr>
          </a:p>
        </p:txBody>
      </p:sp>
    </p:spTree>
    <p:extLst>
      <p:ext uri="{BB962C8B-B14F-4D97-AF65-F5344CB8AC3E}">
        <p14:creationId xmlns:p14="http://schemas.microsoft.com/office/powerpoint/2010/main" val="326203615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1000"/>
                                        <p:tgtEl>
                                          <p:spTgt spid="24"/>
                                        </p:tgtEl>
                                      </p:cBhvr>
                                    </p:animEffect>
                                    <p:anim calcmode="lin" valueType="num">
                                      <p:cBhvr>
                                        <p:cTn id="23" dur="1000" fill="hold"/>
                                        <p:tgtEl>
                                          <p:spTgt spid="24"/>
                                        </p:tgtEl>
                                        <p:attrNameLst>
                                          <p:attrName>ppt_x</p:attrName>
                                        </p:attrNameLst>
                                      </p:cBhvr>
                                      <p:tavLst>
                                        <p:tav tm="0">
                                          <p:val>
                                            <p:strVal val="#ppt_x"/>
                                          </p:val>
                                        </p:tav>
                                        <p:tav tm="100000">
                                          <p:val>
                                            <p:strVal val="#ppt_x"/>
                                          </p:val>
                                        </p:tav>
                                      </p:tavLst>
                                    </p:anim>
                                    <p:anim calcmode="lin" valueType="num">
                                      <p:cBhvr>
                                        <p:cTn id="24" dur="1000" fill="hold"/>
                                        <p:tgtEl>
                                          <p:spTgt spid="24"/>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1000"/>
                                        <p:tgtEl>
                                          <p:spTgt spid="29"/>
                                        </p:tgtEl>
                                      </p:cBhvr>
                                    </p:animEffect>
                                    <p:anim calcmode="lin" valueType="num">
                                      <p:cBhvr>
                                        <p:cTn id="28" dur="1000" fill="hold"/>
                                        <p:tgtEl>
                                          <p:spTgt spid="29"/>
                                        </p:tgtEl>
                                        <p:attrNameLst>
                                          <p:attrName>ppt_x</p:attrName>
                                        </p:attrNameLst>
                                      </p:cBhvr>
                                      <p:tavLst>
                                        <p:tav tm="0">
                                          <p:val>
                                            <p:strVal val="#ppt_x"/>
                                          </p:val>
                                        </p:tav>
                                        <p:tav tm="100000">
                                          <p:val>
                                            <p:strVal val="#ppt_x"/>
                                          </p:val>
                                        </p:tav>
                                      </p:tavLst>
                                    </p:anim>
                                    <p:anim calcmode="lin" valueType="num">
                                      <p:cBhvr>
                                        <p:cTn id="29" dur="1000" fill="hold"/>
                                        <p:tgtEl>
                                          <p:spTgt spid="29"/>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1000"/>
                                        <p:tgtEl>
                                          <p:spTgt spid="30"/>
                                        </p:tgtEl>
                                      </p:cBhvr>
                                    </p:animEffect>
                                    <p:anim calcmode="lin" valueType="num">
                                      <p:cBhvr>
                                        <p:cTn id="33" dur="1000" fill="hold"/>
                                        <p:tgtEl>
                                          <p:spTgt spid="30"/>
                                        </p:tgtEl>
                                        <p:attrNameLst>
                                          <p:attrName>ppt_x</p:attrName>
                                        </p:attrNameLst>
                                      </p:cBhvr>
                                      <p:tavLst>
                                        <p:tav tm="0">
                                          <p:val>
                                            <p:strVal val="#ppt_x"/>
                                          </p:val>
                                        </p:tav>
                                        <p:tav tm="100000">
                                          <p:val>
                                            <p:strVal val="#ppt_x"/>
                                          </p:val>
                                        </p:tav>
                                      </p:tavLst>
                                    </p:anim>
                                    <p:anim calcmode="lin" valueType="num">
                                      <p:cBhvr>
                                        <p:cTn id="34" dur="1000" fill="hold"/>
                                        <p:tgtEl>
                                          <p:spTgt spid="30"/>
                                        </p:tgtEl>
                                        <p:attrNameLst>
                                          <p:attrName>ppt_y</p:attrName>
                                        </p:attrNameLst>
                                      </p:cBhvr>
                                      <p:tavLst>
                                        <p:tav tm="0">
                                          <p:val>
                                            <p:strVal val="#ppt_y-.1"/>
                                          </p:val>
                                        </p:tav>
                                        <p:tav tm="100000">
                                          <p:val>
                                            <p:strVal val="#ppt_y"/>
                                          </p:val>
                                        </p:tav>
                                      </p:tavLst>
                                    </p:anim>
                                  </p:childTnLst>
                                </p:cTn>
                              </p:par>
                              <p:par>
                                <p:cTn id="35" presetID="47" presetClass="entr" presetSubtype="0" fill="hold" grpId="0" nodeType="with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1000"/>
                                        <p:tgtEl>
                                          <p:spTgt spid="31"/>
                                        </p:tgtEl>
                                      </p:cBhvr>
                                    </p:animEffect>
                                    <p:anim calcmode="lin" valueType="num">
                                      <p:cBhvr>
                                        <p:cTn id="38" dur="1000" fill="hold"/>
                                        <p:tgtEl>
                                          <p:spTgt spid="31"/>
                                        </p:tgtEl>
                                        <p:attrNameLst>
                                          <p:attrName>ppt_x</p:attrName>
                                        </p:attrNameLst>
                                      </p:cBhvr>
                                      <p:tavLst>
                                        <p:tav tm="0">
                                          <p:val>
                                            <p:strVal val="#ppt_x"/>
                                          </p:val>
                                        </p:tav>
                                        <p:tav tm="100000">
                                          <p:val>
                                            <p:strVal val="#ppt_x"/>
                                          </p:val>
                                        </p:tav>
                                      </p:tavLst>
                                    </p:anim>
                                    <p:anim calcmode="lin" valueType="num">
                                      <p:cBhvr>
                                        <p:cTn id="39" dur="1000" fill="hold"/>
                                        <p:tgtEl>
                                          <p:spTgt spid="31"/>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1000"/>
                                        <p:tgtEl>
                                          <p:spTgt spid="32"/>
                                        </p:tgtEl>
                                      </p:cBhvr>
                                    </p:animEffect>
                                    <p:anim calcmode="lin" valueType="num">
                                      <p:cBhvr>
                                        <p:cTn id="43" dur="1000" fill="hold"/>
                                        <p:tgtEl>
                                          <p:spTgt spid="32"/>
                                        </p:tgtEl>
                                        <p:attrNameLst>
                                          <p:attrName>ppt_x</p:attrName>
                                        </p:attrNameLst>
                                      </p:cBhvr>
                                      <p:tavLst>
                                        <p:tav tm="0">
                                          <p:val>
                                            <p:strVal val="#ppt_x"/>
                                          </p:val>
                                        </p:tav>
                                        <p:tav tm="100000">
                                          <p:val>
                                            <p:strVal val="#ppt_x"/>
                                          </p:val>
                                        </p:tav>
                                      </p:tavLst>
                                    </p:anim>
                                    <p:anim calcmode="lin" valueType="num">
                                      <p:cBhvr>
                                        <p:cTn id="4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9" grpId="0"/>
      <p:bldP spid="30" grpId="0"/>
      <p:bldP spid="31" grpId="0"/>
      <p:bldP spid="3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02B31-2E87-CE4A-97E4-B294696D9E73}"/>
              </a:ext>
            </a:extLst>
          </p:cNvPr>
          <p:cNvSpPr>
            <a:spLocks noGrp="1"/>
          </p:cNvSpPr>
          <p:nvPr>
            <p:ph type="title"/>
          </p:nvPr>
        </p:nvSpPr>
        <p:spPr/>
        <p:txBody>
          <a:bodyPr/>
          <a:lstStyle/>
          <a:p>
            <a:endParaRPr lang="en-VN"/>
          </a:p>
        </p:txBody>
      </p:sp>
      <p:pic>
        <p:nvPicPr>
          <p:cNvPr id="20" name="Content Placeholder 19">
            <a:extLst>
              <a:ext uri="{FF2B5EF4-FFF2-40B4-BE49-F238E27FC236}">
                <a16:creationId xmlns:a16="http://schemas.microsoft.com/office/drawing/2014/main" id="{60A9A70C-E541-0A41-B84C-5B48651827C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44570" y="1825625"/>
            <a:ext cx="9302860" cy="4351338"/>
          </a:xfrm>
        </p:spPr>
      </p:pic>
      <p:pic>
        <p:nvPicPr>
          <p:cNvPr id="4" name="图片 3">
            <a:extLst>
              <a:ext uri="{FF2B5EF4-FFF2-40B4-BE49-F238E27FC236}">
                <a16:creationId xmlns:a16="http://schemas.microsoft.com/office/drawing/2014/main" id="{70992E5D-8FB7-E74D-9E71-58B8523C580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16200000">
            <a:off x="2667000" y="-2667000"/>
            <a:ext cx="6858000" cy="12192000"/>
          </a:xfrm>
          <a:prstGeom prst="rect">
            <a:avLst/>
          </a:prstGeom>
        </p:spPr>
      </p:pic>
      <p:sp>
        <p:nvSpPr>
          <p:cNvPr id="5" name="矩形: 圆角 4">
            <a:extLst>
              <a:ext uri="{FF2B5EF4-FFF2-40B4-BE49-F238E27FC236}">
                <a16:creationId xmlns:a16="http://schemas.microsoft.com/office/drawing/2014/main" id="{43E54B19-87D6-3949-9F41-B2BE435E6079}"/>
              </a:ext>
            </a:extLst>
          </p:cNvPr>
          <p:cNvSpPr/>
          <p:nvPr/>
        </p:nvSpPr>
        <p:spPr>
          <a:xfrm>
            <a:off x="475633" y="522284"/>
            <a:ext cx="11359408" cy="6178556"/>
          </a:xfrm>
          <a:prstGeom prst="roundRect">
            <a:avLst>
              <a:gd name="adj" fmla="val 10247"/>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dirty="0"/>
              <a:t>Truyện </a:t>
            </a:r>
            <a:r>
              <a:rPr lang="vi-VN" i="1" dirty="0"/>
              <a:t>Chiếc mũ miện dát đá be-rô</a:t>
            </a:r>
            <a:r>
              <a:rPr lang="vi-VN" dirty="0"/>
              <a:t> kể về một trong những vụ phá án nhanh của thám tử Sherlock Holmes.</a:t>
            </a:r>
          </a:p>
          <a:p>
            <a:r>
              <a:rPr lang="vi-VN" dirty="0"/>
              <a:t>Do không tin tưởng vào hệ thống bảo vệ ngân hàng, ông Holder - chủ nhà băng - đã mang về nhà cất giữ một chiếc mũ miện nạm 39 viên đá be-rô. Đây là bảo vật quốc gia, được một khách hàng quý tộc dùng làm vật tín chấp để vay một số tiền lớn. Chỉ có hai người thân tín được ông cho biết nơi cất giấu chiếc mũ: con trai ông là Arthur và cô cháu gái Mary. Arthur là người đam mê cờ bạc và đang rất cần tiền để trả nợ, trong khi Mary có quan hệ thân thiết với ngài George Burnwell và có tình cảm đặc biệt với anh ta, nhưng cô bị từ chối.</a:t>
            </a:r>
          </a:p>
          <a:p>
            <a:r>
              <a:rPr lang="vi-VN" dirty="0"/>
              <a:t>Ngay sáng hôm sau, chiếc mũ bị mất một viên đá quý. Nghi ngờ rơi vào hai hướng: hoặc là cô hầu phòng Lucy, người lẻn ra ngoài vào buổi tối hôm đó; hoặc là Arthur, người bị bắt gặp trong trạng thái say xỉn, với chiếc mũ miện bị bẻ cong. Cảnh sát đã vào cuộc nhưng không đạt được kết quả.</a:t>
            </a:r>
          </a:p>
          <a:p>
            <a:r>
              <a:rPr lang="vi-VN" dirty="0"/>
              <a:t>Cuối cùng, ông Holder tìm đến thám tử Sherlock Holmes nhờ điều tra vụ việc. Truyện </a:t>
            </a:r>
            <a:r>
              <a:rPr lang="vi-VN" i="1" dirty="0"/>
              <a:t>Chiếc mũ miện dát đá be-rô</a:t>
            </a:r>
            <a:r>
              <a:rPr lang="vi-VN" dirty="0"/>
              <a:t> kể về một trong những vụ phá án nhanh của thám tử Sherlock Holmes.</a:t>
            </a:r>
          </a:p>
          <a:p>
            <a:r>
              <a:rPr lang="vi-VN" dirty="0"/>
              <a:t>Do không tin tưởng vào hệ thống bảo vệ ngân hàng, ông Holder - chủ nhà băng - đã mang về nhà cất giữ một chiếc mũ miện nạm 39 viên đá be-rô. Đây là bảo vật quốc gia, được một khách hàng quý tộc dùng làm vật tín chấp để vay một số tiền lớn. Chỉ có hai người thân tín được ông cho biết nơi cất giấu chiếc mũ: con trai ông là Arthur và cô cháu gái Mary. Arthur là người đam mê cờ bạc và đang rất cần tiền để trả nợ, trong khi Mary có quan hệ thân thiết với ngài George Burnwell và có tình cảm đặc biệt với anh ta, nhưng cô bị từ chối.</a:t>
            </a:r>
          </a:p>
          <a:p>
            <a:r>
              <a:rPr lang="vi-VN" dirty="0"/>
              <a:t>Ngay sáng hôm sau, chiếc mũ bị mất một viên đá quý. Nghi ngờ rơi vào hai hướng: hoặc là cô hầu phòng Lucy, người lẻn ra ngoài vào buổi tối hôm đó; hoặc là Arthur, người bị bắt gặp trong trạng thái say xỉn, với chiếc mũ miện bị bẻ cong. Cảnh sát đã vào cuộc nhưng không đạt được kết quả.</a:t>
            </a:r>
          </a:p>
          <a:p>
            <a:r>
              <a:rPr lang="vi-VN" dirty="0"/>
              <a:t>Cuối cùng, ông Holder tìm đến thám tử Sherlock Holmes nhờ điều tra vụ việc.</a:t>
            </a:r>
          </a:p>
          <a:p>
            <a:endParaRPr lang="vi-VN" dirty="0"/>
          </a:p>
        </p:txBody>
      </p:sp>
      <p:sp>
        <p:nvSpPr>
          <p:cNvPr id="6" name="矩形 6">
            <a:extLst>
              <a:ext uri="{FF2B5EF4-FFF2-40B4-BE49-F238E27FC236}">
                <a16:creationId xmlns:a16="http://schemas.microsoft.com/office/drawing/2014/main" id="{07798FB8-5E6B-6444-9637-F339511126E4}"/>
              </a:ext>
            </a:extLst>
          </p:cNvPr>
          <p:cNvSpPr/>
          <p:nvPr/>
        </p:nvSpPr>
        <p:spPr>
          <a:xfrm>
            <a:off x="202582" y="6543682"/>
            <a:ext cx="683986" cy="314318"/>
          </a:xfrm>
          <a:prstGeom prst="rect">
            <a:avLst/>
          </a:prstGeom>
          <a:solidFill>
            <a:srgbClr val="FDF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7" name="图片 7">
            <a:extLst>
              <a:ext uri="{FF2B5EF4-FFF2-40B4-BE49-F238E27FC236}">
                <a16:creationId xmlns:a16="http://schemas.microsoft.com/office/drawing/2014/main" id="{AB9AAA6C-8416-9246-BC49-3676B39435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359407" y="6187838"/>
            <a:ext cx="627808" cy="284524"/>
          </a:xfrm>
          <a:prstGeom prst="rect">
            <a:avLst/>
          </a:prstGeom>
        </p:spPr>
      </p:pic>
      <p:pic>
        <p:nvPicPr>
          <p:cNvPr id="8" name="图片 8">
            <a:extLst>
              <a:ext uri="{FF2B5EF4-FFF2-40B4-BE49-F238E27FC236}">
                <a16:creationId xmlns:a16="http://schemas.microsoft.com/office/drawing/2014/main" id="{6253E08A-2972-6443-9507-B004CF54BFB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22" y="3295295"/>
            <a:ext cx="409246" cy="1343018"/>
          </a:xfrm>
          <a:prstGeom prst="rect">
            <a:avLst/>
          </a:prstGeom>
        </p:spPr>
      </p:pic>
      <p:sp>
        <p:nvSpPr>
          <p:cNvPr id="9" name="标题 1">
            <a:extLst>
              <a:ext uri="{FF2B5EF4-FFF2-40B4-BE49-F238E27FC236}">
                <a16:creationId xmlns:a16="http://schemas.microsoft.com/office/drawing/2014/main" id="{4FE66412-2C28-7742-A451-3DB6367F265B}"/>
              </a:ext>
            </a:extLst>
          </p:cNvPr>
          <p:cNvSpPr txBox="1">
            <a:spLocks/>
          </p:cNvSpPr>
          <p:nvPr/>
        </p:nvSpPr>
        <p:spPr>
          <a:xfrm rot="5400000">
            <a:off x="10280263" y="1035895"/>
            <a:ext cx="2972594" cy="674688"/>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800" b="1" dirty="0">
                <a:latin typeface="+mn-lt"/>
                <a:ea typeface="+mn-ea"/>
                <a:cs typeface="+mn-ea"/>
                <a:sym typeface="+mn-lt"/>
              </a:rPr>
              <a:t>…………</a:t>
            </a:r>
            <a:endParaRPr lang="zh-CN" altLang="en-US" sz="4800" b="1" dirty="0">
              <a:latin typeface="+mn-lt"/>
              <a:ea typeface="+mn-ea"/>
              <a:cs typeface="+mn-ea"/>
              <a:sym typeface="+mn-lt"/>
            </a:endParaRPr>
          </a:p>
        </p:txBody>
      </p:sp>
      <p:sp>
        <p:nvSpPr>
          <p:cNvPr id="10" name="标题 1">
            <a:extLst>
              <a:ext uri="{FF2B5EF4-FFF2-40B4-BE49-F238E27FC236}">
                <a16:creationId xmlns:a16="http://schemas.microsoft.com/office/drawing/2014/main" id="{F34A90C7-7F81-9D4E-87EB-09D27702EC41}"/>
              </a:ext>
            </a:extLst>
          </p:cNvPr>
          <p:cNvSpPr txBox="1">
            <a:spLocks/>
          </p:cNvSpPr>
          <p:nvPr/>
        </p:nvSpPr>
        <p:spPr>
          <a:xfrm rot="5400000">
            <a:off x="-364057" y="4632108"/>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mn-lt"/>
                <a:ea typeface="+mn-ea"/>
                <a:cs typeface="+mn-ea"/>
                <a:sym typeface="+mn-lt"/>
              </a:rPr>
              <a:t>………</a:t>
            </a:r>
            <a:endParaRPr lang="zh-CN" altLang="en-US" sz="4000" b="1" dirty="0">
              <a:latin typeface="+mn-lt"/>
              <a:ea typeface="+mn-ea"/>
              <a:cs typeface="+mn-ea"/>
              <a:sym typeface="+mn-lt"/>
            </a:endParaRPr>
          </a:p>
        </p:txBody>
      </p:sp>
      <p:sp>
        <p:nvSpPr>
          <p:cNvPr id="11" name="标题 1">
            <a:extLst>
              <a:ext uri="{FF2B5EF4-FFF2-40B4-BE49-F238E27FC236}">
                <a16:creationId xmlns:a16="http://schemas.microsoft.com/office/drawing/2014/main" id="{651CF31A-A989-F944-B8E0-44CFA98B1454}"/>
              </a:ext>
            </a:extLst>
          </p:cNvPr>
          <p:cNvSpPr txBox="1">
            <a:spLocks/>
          </p:cNvSpPr>
          <p:nvPr/>
        </p:nvSpPr>
        <p:spPr>
          <a:xfrm rot="5400000">
            <a:off x="-618863" y="4574959"/>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mn-lt"/>
                <a:ea typeface="+mn-ea"/>
                <a:cs typeface="+mn-ea"/>
                <a:sym typeface="+mn-lt"/>
              </a:rPr>
              <a:t>……</a:t>
            </a:r>
            <a:endParaRPr lang="zh-CN" altLang="en-US" sz="4000" b="1" dirty="0">
              <a:latin typeface="+mn-lt"/>
              <a:ea typeface="+mn-ea"/>
              <a:cs typeface="+mn-ea"/>
              <a:sym typeface="+mn-lt"/>
            </a:endParaRPr>
          </a:p>
        </p:txBody>
      </p:sp>
      <p:sp>
        <p:nvSpPr>
          <p:cNvPr id="12" name="矩形 12">
            <a:extLst>
              <a:ext uri="{FF2B5EF4-FFF2-40B4-BE49-F238E27FC236}">
                <a16:creationId xmlns:a16="http://schemas.microsoft.com/office/drawing/2014/main" id="{3D3BEF7C-BD02-B14E-A3B5-DE9B8DC782AD}"/>
              </a:ext>
            </a:extLst>
          </p:cNvPr>
          <p:cNvSpPr/>
          <p:nvPr/>
        </p:nvSpPr>
        <p:spPr>
          <a:xfrm>
            <a:off x="11359407" y="1"/>
            <a:ext cx="683986" cy="314318"/>
          </a:xfrm>
          <a:prstGeom prst="rect">
            <a:avLst/>
          </a:prstGeom>
          <a:solidFill>
            <a:srgbClr val="FDF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3" name="Group 12">
            <a:extLst>
              <a:ext uri="{FF2B5EF4-FFF2-40B4-BE49-F238E27FC236}">
                <a16:creationId xmlns:a16="http://schemas.microsoft.com/office/drawing/2014/main" id="{5D162448-CA77-5840-A592-0F13AB094C17}"/>
              </a:ext>
            </a:extLst>
          </p:cNvPr>
          <p:cNvGrpSpPr/>
          <p:nvPr/>
        </p:nvGrpSpPr>
        <p:grpSpPr>
          <a:xfrm>
            <a:off x="838199" y="157160"/>
            <a:ext cx="7547517" cy="1104625"/>
            <a:chOff x="2872001" y="2835409"/>
            <a:chExt cx="6447998" cy="846161"/>
          </a:xfrm>
        </p:grpSpPr>
        <p:grpSp>
          <p:nvGrpSpPr>
            <p:cNvPr id="14" name="Group 13">
              <a:extLst>
                <a:ext uri="{FF2B5EF4-FFF2-40B4-BE49-F238E27FC236}">
                  <a16:creationId xmlns:a16="http://schemas.microsoft.com/office/drawing/2014/main" id="{695E517C-C473-2C41-A9AF-27B50B3EFF7B}"/>
                </a:ext>
              </a:extLst>
            </p:cNvPr>
            <p:cNvGrpSpPr/>
            <p:nvPr/>
          </p:nvGrpSpPr>
          <p:grpSpPr>
            <a:xfrm>
              <a:off x="2872001" y="2835409"/>
              <a:ext cx="6447998" cy="846161"/>
              <a:chOff x="1047750" y="805217"/>
              <a:chExt cx="6447998" cy="846161"/>
            </a:xfrm>
            <a:solidFill>
              <a:srgbClr val="07629D"/>
            </a:solidFill>
          </p:grpSpPr>
          <p:sp>
            <p:nvSpPr>
              <p:cNvPr id="17" name="Rectangle: Rounded Corners 83">
                <a:extLst>
                  <a:ext uri="{FF2B5EF4-FFF2-40B4-BE49-F238E27FC236}">
                    <a16:creationId xmlns:a16="http://schemas.microsoft.com/office/drawing/2014/main" id="{A0C8F4DC-6C9D-B74A-B1EA-5B0A4EAB608B}"/>
                  </a:ext>
                </a:extLst>
              </p:cNvPr>
              <p:cNvSpPr/>
              <p:nvPr/>
            </p:nvSpPr>
            <p:spPr>
              <a:xfrm>
                <a:off x="1047750" y="805217"/>
                <a:ext cx="6447998" cy="846161"/>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F5C7AD0-49C8-994E-BAAA-3E764C14FF52}"/>
                  </a:ext>
                </a:extLst>
              </p:cNvPr>
              <p:cNvSpPr/>
              <p:nvPr/>
            </p:nvSpPr>
            <p:spPr>
              <a:xfrm>
                <a:off x="1047750" y="805217"/>
                <a:ext cx="846161" cy="846161"/>
              </a:xfrm>
              <a:prstGeom prst="ellipse">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a:extLst>
                <a:ext uri="{FF2B5EF4-FFF2-40B4-BE49-F238E27FC236}">
                  <a16:creationId xmlns:a16="http://schemas.microsoft.com/office/drawing/2014/main" id="{74039363-95D0-4E45-95CA-061310802A37}"/>
                </a:ext>
              </a:extLst>
            </p:cNvPr>
            <p:cNvSpPr txBox="1"/>
            <p:nvPr/>
          </p:nvSpPr>
          <p:spPr>
            <a:xfrm>
              <a:off x="2978765" y="3011823"/>
              <a:ext cx="621685" cy="584775"/>
            </a:xfrm>
            <a:prstGeom prst="rect">
              <a:avLst/>
            </a:prstGeom>
            <a:noFill/>
          </p:spPr>
          <p:txBody>
            <a:bodyPr wrap="square">
              <a:spAutoFit/>
            </a:bodyPr>
            <a:lstStyle/>
            <a:p>
              <a:pPr algn="ctr"/>
              <a:r>
                <a:rPr lang="en-US" sz="3200" b="1">
                  <a:solidFill>
                    <a:schemeClr val="bg1"/>
                  </a:solidFill>
                  <a:latin typeface="SVN-Dessert Menu Script" panose="00000500000000000000" pitchFamily="2" charset="0"/>
                </a:rPr>
                <a:t>II</a:t>
              </a:r>
            </a:p>
          </p:txBody>
        </p:sp>
        <p:sp>
          <p:nvSpPr>
            <p:cNvPr id="16" name="TextBox 15">
              <a:extLst>
                <a:ext uri="{FF2B5EF4-FFF2-40B4-BE49-F238E27FC236}">
                  <a16:creationId xmlns:a16="http://schemas.microsoft.com/office/drawing/2014/main" id="{F2EEC3FA-68F2-9B4F-8269-8A196329A8C1}"/>
                </a:ext>
              </a:extLst>
            </p:cNvPr>
            <p:cNvSpPr txBox="1"/>
            <p:nvPr/>
          </p:nvSpPr>
          <p:spPr>
            <a:xfrm>
              <a:off x="3718163" y="2990134"/>
              <a:ext cx="5419824" cy="447947"/>
            </a:xfrm>
            <a:prstGeom prst="rect">
              <a:avLst/>
            </a:prstGeom>
            <a:noFill/>
          </p:spPr>
          <p:txBody>
            <a:bodyPr wrap="square">
              <a:spAutoFit/>
            </a:bodyPr>
            <a:lstStyle/>
            <a:p>
              <a:pPr algn="ctr"/>
              <a:r>
                <a:rPr lang="en-US" sz="3200" b="1" dirty="0" err="1">
                  <a:solidFill>
                    <a:schemeClr val="bg1"/>
                  </a:solidFill>
                  <a:latin typeface="SVN-Dessert Menu Script" panose="00000500000000000000" pitchFamily="2" charset="0"/>
                </a:rPr>
                <a:t>Trải</a:t>
              </a:r>
              <a:r>
                <a:rPr lang="en-US" sz="3200" b="1" dirty="0">
                  <a:solidFill>
                    <a:schemeClr val="bg1"/>
                  </a:solidFill>
                  <a:latin typeface="SVN-Dessert Menu Script" panose="00000500000000000000" pitchFamily="2" charset="0"/>
                </a:rPr>
                <a:t> </a:t>
              </a:r>
              <a:r>
                <a:rPr lang="en-US" sz="3200" b="1" dirty="0" err="1">
                  <a:solidFill>
                    <a:schemeClr val="bg1"/>
                  </a:solidFill>
                  <a:latin typeface="SVN-Dessert Menu Script" panose="00000500000000000000" pitchFamily="2" charset="0"/>
                </a:rPr>
                <a:t>nghiệm</a:t>
              </a:r>
              <a:r>
                <a:rPr lang="en-US" sz="3200" b="1" dirty="0">
                  <a:solidFill>
                    <a:schemeClr val="bg1"/>
                  </a:solidFill>
                  <a:latin typeface="SVN-Dessert Menu Script" panose="00000500000000000000" pitchFamily="2" charset="0"/>
                </a:rPr>
                <a:t> </a:t>
              </a:r>
              <a:r>
                <a:rPr lang="en-US" sz="3200" b="1" dirty="0" err="1">
                  <a:solidFill>
                    <a:schemeClr val="bg1"/>
                  </a:solidFill>
                  <a:latin typeface="SVN-Dessert Menu Script" panose="00000500000000000000" pitchFamily="2" charset="0"/>
                </a:rPr>
                <a:t>cùng</a:t>
              </a:r>
              <a:r>
                <a:rPr lang="en-US" sz="3200" b="1" dirty="0">
                  <a:solidFill>
                    <a:schemeClr val="bg1"/>
                  </a:solidFill>
                  <a:latin typeface="SVN-Dessert Menu Script" panose="00000500000000000000" pitchFamily="2" charset="0"/>
                </a:rPr>
                <a:t> </a:t>
              </a:r>
              <a:r>
                <a:rPr lang="en-US" sz="3200" b="1" dirty="0" err="1">
                  <a:solidFill>
                    <a:schemeClr val="bg1"/>
                  </a:solidFill>
                  <a:latin typeface="SVN-Dessert Menu Script" panose="00000500000000000000" pitchFamily="2" charset="0"/>
                </a:rPr>
                <a:t>văn</a:t>
              </a:r>
              <a:r>
                <a:rPr lang="en-US" sz="3200" b="1" dirty="0">
                  <a:solidFill>
                    <a:schemeClr val="bg1"/>
                  </a:solidFill>
                  <a:latin typeface="SVN-Dessert Menu Script" panose="00000500000000000000" pitchFamily="2" charset="0"/>
                </a:rPr>
                <a:t> </a:t>
              </a:r>
              <a:r>
                <a:rPr lang="en-US" sz="3200" b="1" dirty="0" err="1">
                  <a:solidFill>
                    <a:schemeClr val="bg1"/>
                  </a:solidFill>
                  <a:latin typeface="SVN-Dessert Menu Script" panose="00000500000000000000" pitchFamily="2" charset="0"/>
                </a:rPr>
                <a:t>bản</a:t>
              </a:r>
              <a:endParaRPr lang="en-US" sz="3200" b="1" dirty="0">
                <a:solidFill>
                  <a:schemeClr val="bg1"/>
                </a:solidFill>
                <a:latin typeface="SVN-Dessert Menu Script" panose="00000500000000000000" pitchFamily="2" charset="0"/>
              </a:endParaRPr>
            </a:p>
          </p:txBody>
        </p:sp>
      </p:grpSp>
      <p:sp>
        <p:nvSpPr>
          <p:cNvPr id="35" name="Oval 14">
            <a:extLst>
              <a:ext uri="{FF2B5EF4-FFF2-40B4-BE49-F238E27FC236}">
                <a16:creationId xmlns:a16="http://schemas.microsoft.com/office/drawing/2014/main" id="{BE69467D-93E4-0E4F-B887-629D93273186}"/>
              </a:ext>
            </a:extLst>
          </p:cNvPr>
          <p:cNvSpPr/>
          <p:nvPr/>
        </p:nvSpPr>
        <p:spPr bwMode="auto">
          <a:xfrm>
            <a:off x="1189353" y="1291789"/>
            <a:ext cx="2001092" cy="1958151"/>
          </a:xfrm>
          <a:prstGeom prst="ellipse">
            <a:avLst/>
          </a:prstGeom>
          <a:solidFill>
            <a:srgbClr val="FDF10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fontAlgn="base">
              <a:spcBef>
                <a:spcPct val="0"/>
              </a:spcBef>
              <a:spcAft>
                <a:spcPct val="0"/>
              </a:spcAft>
              <a:defRPr>
                <a:solidFill>
                  <a:schemeClr val="tx1"/>
                </a:solidFill>
                <a:latin typeface="Calibri" panose="020F0502020204030204" charset="0"/>
              </a:defRPr>
            </a:lvl6pPr>
            <a:lvl7pPr marL="2971800" indent="-228600" fontAlgn="base">
              <a:spcBef>
                <a:spcPct val="0"/>
              </a:spcBef>
              <a:spcAft>
                <a:spcPct val="0"/>
              </a:spcAft>
              <a:defRPr>
                <a:solidFill>
                  <a:schemeClr val="tx1"/>
                </a:solidFill>
                <a:latin typeface="Calibri" panose="020F0502020204030204" charset="0"/>
              </a:defRPr>
            </a:lvl7pPr>
            <a:lvl8pPr marL="3429000" indent="-228600" fontAlgn="base">
              <a:spcBef>
                <a:spcPct val="0"/>
              </a:spcBef>
              <a:spcAft>
                <a:spcPct val="0"/>
              </a:spcAft>
              <a:defRPr>
                <a:solidFill>
                  <a:schemeClr val="tx1"/>
                </a:solidFill>
                <a:latin typeface="Calibri" panose="020F0502020204030204" charset="0"/>
              </a:defRPr>
            </a:lvl8pPr>
            <a:lvl9pPr marL="3886200" indent="-228600" fontAlgn="base">
              <a:spcBef>
                <a:spcPct val="0"/>
              </a:spcBef>
              <a:spcAft>
                <a:spcPct val="0"/>
              </a:spcAft>
              <a:defRPr>
                <a:solidFill>
                  <a:schemeClr val="tx1"/>
                </a:solidFill>
                <a:latin typeface="Calibri" panose="020F050202020403020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65" b="1" i="0" u="none" strike="noStrike" kern="1200" cap="none" spc="0" normalizeH="0" baseline="0" noProof="0" dirty="0">
              <a:ln>
                <a:noFill/>
              </a:ln>
              <a:solidFill>
                <a:srgbClr val="FFFFFF"/>
              </a:solidFill>
              <a:effectLst/>
              <a:uLnTx/>
              <a:uFillTx/>
              <a:latin typeface="+mn-lt"/>
              <a:cs typeface="+mn-ea"/>
              <a:sym typeface="+mn-lt"/>
            </a:endParaRPr>
          </a:p>
        </p:txBody>
      </p:sp>
      <p:sp>
        <p:nvSpPr>
          <p:cNvPr id="36" name="文本框 21">
            <a:extLst>
              <a:ext uri="{FF2B5EF4-FFF2-40B4-BE49-F238E27FC236}">
                <a16:creationId xmlns:a16="http://schemas.microsoft.com/office/drawing/2014/main" id="{9E0F8D7C-74AA-7B4A-BAF2-81D333AB60BA}"/>
              </a:ext>
            </a:extLst>
          </p:cNvPr>
          <p:cNvSpPr txBox="1"/>
          <p:nvPr/>
        </p:nvSpPr>
        <p:spPr>
          <a:xfrm>
            <a:off x="1150065" y="2030745"/>
            <a:ext cx="1978399" cy="1015663"/>
          </a:xfrm>
          <a:prstGeom prst="rect">
            <a:avLst/>
          </a:prstGeom>
          <a:noFill/>
        </p:spPr>
        <p:txBody>
          <a:bodyPr wrap="square">
            <a:spAutoFit/>
          </a:bodyPr>
          <a:lstStyle>
            <a:defPPr>
              <a:defRPr lang="zh-CN"/>
            </a:defPPr>
            <a:lvl1pPr marR="0" lvl="0" indent="0" algn="r" fontAlgn="auto">
              <a:lnSpc>
                <a:spcPct val="15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pPr algn="ctr"/>
            <a:r>
              <a:rPr lang="en-US" altLang="zh-CN" sz="4000" dirty="0" err="1">
                <a:latin typeface="SVN-Bulgary" pitchFamily="2" charset="0"/>
                <a:ea typeface="+mn-ea"/>
                <a:cs typeface="+mn-ea"/>
                <a:sym typeface="+mn-lt"/>
              </a:rPr>
              <a:t>Tác</a:t>
            </a:r>
            <a:r>
              <a:rPr lang="en-US" altLang="zh-CN" sz="4000" dirty="0">
                <a:latin typeface="SVN-Bulgary" pitchFamily="2" charset="0"/>
                <a:ea typeface="+mn-ea"/>
                <a:cs typeface="+mn-ea"/>
                <a:sym typeface="+mn-lt"/>
              </a:rPr>
              <a:t> </a:t>
            </a:r>
            <a:r>
              <a:rPr lang="en-US" altLang="zh-CN" sz="4000" dirty="0" err="1">
                <a:latin typeface="SVN-Bulgary" pitchFamily="2" charset="0"/>
                <a:ea typeface="+mn-ea"/>
                <a:cs typeface="+mn-ea"/>
                <a:sym typeface="+mn-lt"/>
              </a:rPr>
              <a:t>giả</a:t>
            </a:r>
            <a:endParaRPr lang="zh-CN" altLang="en-US" sz="4000" dirty="0">
              <a:latin typeface="SVN-Bulgary" pitchFamily="2" charset="0"/>
              <a:ea typeface="+mn-ea"/>
              <a:cs typeface="+mn-ea"/>
              <a:sym typeface="+mn-lt"/>
            </a:endParaRPr>
          </a:p>
        </p:txBody>
      </p:sp>
      <p:sp>
        <p:nvSpPr>
          <p:cNvPr id="25" name="Freeform 13">
            <a:extLst>
              <a:ext uri="{FF2B5EF4-FFF2-40B4-BE49-F238E27FC236}">
                <a16:creationId xmlns:a16="http://schemas.microsoft.com/office/drawing/2014/main" id="{6B7DB4C1-52FF-4F4E-A18F-58315173B2BD}"/>
              </a:ext>
            </a:extLst>
          </p:cNvPr>
          <p:cNvSpPr/>
          <p:nvPr/>
        </p:nvSpPr>
        <p:spPr>
          <a:xfrm flipH="1">
            <a:off x="929494" y="3079892"/>
            <a:ext cx="2472188" cy="3664822"/>
          </a:xfrm>
          <a:custGeom>
            <a:avLst/>
            <a:gdLst/>
            <a:ahLst/>
            <a:cxnLst/>
            <a:rect l="l" t="t" r="r" b="b"/>
            <a:pathLst>
              <a:path w="3119697" h="4114800">
                <a:moveTo>
                  <a:pt x="0" y="0"/>
                </a:moveTo>
                <a:lnTo>
                  <a:pt x="3119696" y="0"/>
                </a:lnTo>
                <a:lnTo>
                  <a:pt x="3119696" y="4114800"/>
                </a:lnTo>
                <a:lnTo>
                  <a:pt x="0" y="4114800"/>
                </a:lnTo>
                <a:lnTo>
                  <a:pt x="0" y="0"/>
                </a:lnTo>
                <a:close/>
              </a:path>
            </a:pathLst>
          </a:custGeom>
          <a:blipFill>
            <a:blip r:embed="rId6">
              <a:extLst>
                <a:ext uri="{96DAC541-7B7A-43D3-8B79-37D633B846F1}">
                  <asvg:svgBlip xmlns:asvg="http://schemas.microsoft.com/office/drawing/2016/SVG/main" xmlns="" r:embed="rId8"/>
                </a:ext>
              </a:extLst>
            </a:blip>
            <a:stretch>
              <a:fillRect/>
            </a:stretch>
          </a:blipFill>
        </p:spPr>
      </p:sp>
      <p:pic>
        <p:nvPicPr>
          <p:cNvPr id="22" name="Picture 21">
            <a:extLst>
              <a:ext uri="{FF2B5EF4-FFF2-40B4-BE49-F238E27FC236}">
                <a16:creationId xmlns:a16="http://schemas.microsoft.com/office/drawing/2014/main" id="{65A2A5DF-5258-544C-9B08-093F9947ED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1728" y="1257367"/>
            <a:ext cx="8226223" cy="5214995"/>
          </a:xfrm>
          <a:prstGeom prst="rect">
            <a:avLst/>
          </a:prstGeom>
          <a:ln>
            <a:noFill/>
          </a:ln>
          <a:effectLst>
            <a:outerShdw blurRad="292100" dist="139700" dir="2700000" algn="tl" rotWithShape="0">
              <a:srgbClr val="333333">
                <a:alpha val="65000"/>
              </a:srgbClr>
            </a:outerShdw>
          </a:effectLst>
        </p:spPr>
      </p:pic>
      <p:pic>
        <p:nvPicPr>
          <p:cNvPr id="26" name="图片 35">
            <a:extLst>
              <a:ext uri="{FF2B5EF4-FFF2-40B4-BE49-F238E27FC236}">
                <a16:creationId xmlns:a16="http://schemas.microsoft.com/office/drawing/2014/main" id="{4CE0575A-8210-0540-95A9-07F6A92710E9}"/>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922307" y="1659954"/>
            <a:ext cx="323895" cy="647790"/>
          </a:xfrm>
          <a:prstGeom prst="rect">
            <a:avLst/>
          </a:prstGeom>
        </p:spPr>
      </p:pic>
    </p:spTree>
    <p:extLst>
      <p:ext uri="{BB962C8B-B14F-4D97-AF65-F5344CB8AC3E}">
        <p14:creationId xmlns:p14="http://schemas.microsoft.com/office/powerpoint/2010/main" val="2588662862"/>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750"/>
                                        <p:tgtEl>
                                          <p:spTgt spid="35"/>
                                        </p:tgtEl>
                                      </p:cBhvr>
                                    </p:animEffect>
                                  </p:childTnLst>
                                </p:cTn>
                              </p:par>
                            </p:childTnLst>
                          </p:cTn>
                        </p:par>
                        <p:par>
                          <p:cTn id="8" fill="hold">
                            <p:stCondLst>
                              <p:cond delay="750"/>
                            </p:stCondLst>
                            <p:childTnLst>
                              <p:par>
                                <p:cTn id="9" presetID="14" presetClass="entr" presetSubtype="10" fill="hold" grpId="0"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randombar(horizontal)">
                                      <p:cBhvr>
                                        <p:cTn id="11" dur="750"/>
                                        <p:tgtEl>
                                          <p:spTgt spid="36"/>
                                        </p:tgtEl>
                                      </p:cBhvr>
                                    </p:animEffect>
                                  </p:childTnLst>
                                </p:cTn>
                              </p:par>
                            </p:childTnLst>
                          </p:cTn>
                        </p:par>
                        <p:par>
                          <p:cTn id="12" fill="hold">
                            <p:stCondLst>
                              <p:cond delay="1500"/>
                            </p:stCondLst>
                            <p:childTnLst>
                              <p:par>
                                <p:cTn id="13" presetID="42" presetClass="entr" presetSubtype="0" fill="hold"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1000"/>
                                        <p:tgtEl>
                                          <p:spTgt spid="25"/>
                                        </p:tgtEl>
                                      </p:cBhvr>
                                    </p:animEffect>
                                    <p:anim calcmode="lin" valueType="num">
                                      <p:cBhvr>
                                        <p:cTn id="16" dur="1000" fill="hold"/>
                                        <p:tgtEl>
                                          <p:spTgt spid="25"/>
                                        </p:tgtEl>
                                        <p:attrNameLst>
                                          <p:attrName>ppt_x</p:attrName>
                                        </p:attrNameLst>
                                      </p:cBhvr>
                                      <p:tavLst>
                                        <p:tav tm="0">
                                          <p:val>
                                            <p:strVal val="#ppt_x"/>
                                          </p:val>
                                        </p:tav>
                                        <p:tav tm="100000">
                                          <p:val>
                                            <p:strVal val="#ppt_x"/>
                                          </p:val>
                                        </p:tav>
                                      </p:tavLst>
                                    </p:anim>
                                    <p:anim calcmode="lin" valueType="num">
                                      <p:cBhvr>
                                        <p:cTn id="17" dur="1000" fill="hold"/>
                                        <p:tgtEl>
                                          <p:spTgt spid="25"/>
                                        </p:tgtEl>
                                        <p:attrNameLst>
                                          <p:attrName>ppt_y</p:attrName>
                                        </p:attrNameLst>
                                      </p:cBhvr>
                                      <p:tavLst>
                                        <p:tav tm="0">
                                          <p:val>
                                            <p:strVal val="#ppt_y+.1"/>
                                          </p:val>
                                        </p:tav>
                                        <p:tav tm="100000">
                                          <p:val>
                                            <p:strVal val="#ppt_y"/>
                                          </p:val>
                                        </p:tav>
                                      </p:tavLst>
                                    </p:anim>
                                  </p:childTnLst>
                                </p:cTn>
                              </p:par>
                            </p:childTnLst>
                          </p:cTn>
                        </p:par>
                        <p:par>
                          <p:cTn id="18" fill="hold">
                            <p:stCondLst>
                              <p:cond delay="2500"/>
                            </p:stCondLst>
                            <p:childTnLst>
                              <p:par>
                                <p:cTn id="19" presetID="42" presetClass="entr" presetSubtype="0" fill="hold" nodeType="after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childTnLst>
                          </p:cTn>
                        </p:par>
                        <p:par>
                          <p:cTn id="24" fill="hold">
                            <p:stCondLst>
                              <p:cond delay="3500"/>
                            </p:stCondLst>
                            <p:childTnLst>
                              <p:par>
                                <p:cTn id="25" presetID="53" presetClass="entr" presetSubtype="16" fill="hold" nodeType="after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p:cTn id="27" dur="750" fill="hold"/>
                                        <p:tgtEl>
                                          <p:spTgt spid="26"/>
                                        </p:tgtEl>
                                        <p:attrNameLst>
                                          <p:attrName>ppt_w</p:attrName>
                                        </p:attrNameLst>
                                      </p:cBhvr>
                                      <p:tavLst>
                                        <p:tav tm="0">
                                          <p:val>
                                            <p:fltVal val="0"/>
                                          </p:val>
                                        </p:tav>
                                        <p:tav tm="100000">
                                          <p:val>
                                            <p:strVal val="#ppt_w"/>
                                          </p:val>
                                        </p:tav>
                                      </p:tavLst>
                                    </p:anim>
                                    <p:anim calcmode="lin" valueType="num">
                                      <p:cBhvr>
                                        <p:cTn id="28" dur="750" fill="hold"/>
                                        <p:tgtEl>
                                          <p:spTgt spid="26"/>
                                        </p:tgtEl>
                                        <p:attrNameLst>
                                          <p:attrName>ppt_h</p:attrName>
                                        </p:attrNameLst>
                                      </p:cBhvr>
                                      <p:tavLst>
                                        <p:tav tm="0">
                                          <p:val>
                                            <p:fltVal val="0"/>
                                          </p:val>
                                        </p:tav>
                                        <p:tav tm="100000">
                                          <p:val>
                                            <p:strVal val="#ppt_h"/>
                                          </p:val>
                                        </p:tav>
                                      </p:tavLst>
                                    </p:anim>
                                    <p:animEffect transition="in" filter="fade">
                                      <p:cBhvr>
                                        <p:cTn id="29" dur="7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02B31-2E87-CE4A-97E4-B294696D9E73}"/>
              </a:ext>
            </a:extLst>
          </p:cNvPr>
          <p:cNvSpPr>
            <a:spLocks noGrp="1"/>
          </p:cNvSpPr>
          <p:nvPr>
            <p:ph type="title"/>
          </p:nvPr>
        </p:nvSpPr>
        <p:spPr/>
        <p:txBody>
          <a:bodyPr/>
          <a:lstStyle/>
          <a:p>
            <a:endParaRPr lang="en-VN"/>
          </a:p>
        </p:txBody>
      </p:sp>
      <p:sp>
        <p:nvSpPr>
          <p:cNvPr id="3" name="Content Placeholder 2">
            <a:extLst>
              <a:ext uri="{FF2B5EF4-FFF2-40B4-BE49-F238E27FC236}">
                <a16:creationId xmlns:a16="http://schemas.microsoft.com/office/drawing/2014/main" id="{F363CBAB-649D-6745-8E13-E6D418901C18}"/>
              </a:ext>
            </a:extLst>
          </p:cNvPr>
          <p:cNvSpPr>
            <a:spLocks noGrp="1"/>
          </p:cNvSpPr>
          <p:nvPr>
            <p:ph idx="1"/>
          </p:nvPr>
        </p:nvSpPr>
        <p:spPr/>
        <p:txBody>
          <a:bodyPr/>
          <a:lstStyle/>
          <a:p>
            <a:endParaRPr lang="en-VN"/>
          </a:p>
        </p:txBody>
      </p:sp>
      <p:pic>
        <p:nvPicPr>
          <p:cNvPr id="4" name="图片 3">
            <a:extLst>
              <a:ext uri="{FF2B5EF4-FFF2-40B4-BE49-F238E27FC236}">
                <a16:creationId xmlns:a16="http://schemas.microsoft.com/office/drawing/2014/main" id="{70992E5D-8FB7-E74D-9E71-58B8523C580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rot="16200000">
            <a:off x="2667000" y="-2667000"/>
            <a:ext cx="6858000" cy="12192000"/>
          </a:xfrm>
          <a:prstGeom prst="rect">
            <a:avLst/>
          </a:prstGeom>
        </p:spPr>
      </p:pic>
      <p:sp>
        <p:nvSpPr>
          <p:cNvPr id="5" name="矩形: 圆角 4">
            <a:extLst>
              <a:ext uri="{FF2B5EF4-FFF2-40B4-BE49-F238E27FC236}">
                <a16:creationId xmlns:a16="http://schemas.microsoft.com/office/drawing/2014/main" id="{43E54B19-87D6-3949-9F41-B2BE435E6079}"/>
              </a:ext>
            </a:extLst>
          </p:cNvPr>
          <p:cNvSpPr/>
          <p:nvPr/>
        </p:nvSpPr>
        <p:spPr>
          <a:xfrm>
            <a:off x="475633" y="522284"/>
            <a:ext cx="11359408" cy="6178556"/>
          </a:xfrm>
          <a:prstGeom prst="roundRect">
            <a:avLst>
              <a:gd name="adj" fmla="val 10247"/>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dirty="0"/>
              <a:t>Truyện </a:t>
            </a:r>
            <a:r>
              <a:rPr lang="vi-VN" i="1" dirty="0"/>
              <a:t>Chiếc mũ miện dát đá be-rô</a:t>
            </a:r>
            <a:r>
              <a:rPr lang="vi-VN" dirty="0"/>
              <a:t> kể về một trong những vụ phá án nhanh của thám tử Sherlock Holmes.</a:t>
            </a:r>
          </a:p>
          <a:p>
            <a:r>
              <a:rPr lang="vi-VN" dirty="0"/>
              <a:t>Do không tin tưởng vào hệ thống bảo vệ ngân hàng, ông Holder - chủ nhà băng - đã mang về nhà cất giữ một chiếc mũ miện nạm 39 viên đá be-rô. Đây là bảo vật quốc gia, được một khách hàng quý tộc dùng làm vật tín chấp để vay một số tiền lớn. Chỉ có hai người thân tín được ông cho biết nơi cất giấu chiếc mũ: con trai ông là Arthur và cô cháu gái Mary. Arthur là người đam mê cờ bạc và đang rất cần tiền để trả nợ, trong khi Mary có quan hệ thân thiết với ngài George Burnwell và có tình cảm đặc biệt với anh ta, nhưng cô bị từ chối.</a:t>
            </a:r>
          </a:p>
          <a:p>
            <a:r>
              <a:rPr lang="vi-VN" dirty="0"/>
              <a:t>Ngay sáng hôm sau, chiếc mũ bị mất một viên đá quý. Nghi ngờ rơi vào hai hướng: hoặc là cô hầu phòng Lucy, người lẻn ra ngoài vào buổi tối hôm đó; hoặc là Arthur, người bị bắt gặp trong trạng thái say xỉn, với chiếc mũ miện bị bẻ cong. Cảnh sát đã vào cuộc nhưng không đạt được kết quả.</a:t>
            </a:r>
          </a:p>
          <a:p>
            <a:r>
              <a:rPr lang="vi-VN" dirty="0"/>
              <a:t>Cuối cùng, ông Holder tìm đến thám tử Sherlock Holmes nhờ điều tra vụ việc. Truyện </a:t>
            </a:r>
            <a:r>
              <a:rPr lang="vi-VN" i="1" dirty="0"/>
              <a:t>Chiếc mũ miện dát đá be-rô</a:t>
            </a:r>
            <a:r>
              <a:rPr lang="vi-VN" dirty="0"/>
              <a:t> kể về một trong những vụ phá án nhanh của thám tử Sherlock Holmes.</a:t>
            </a:r>
          </a:p>
          <a:p>
            <a:r>
              <a:rPr lang="vi-VN" dirty="0"/>
              <a:t>Do không tin tưởng vào hệ thống bảo vệ ngân hàng, ông Holder - chủ nhà băng - đã mang về nhà cất giữ một chiếc mũ miện nạm 39 viên đá be-rô. Đây là bảo vật quốc gia, được một khách hàng quý tộc dùng làm vật tín chấp để vay một số tiền lớn. Chỉ có hai người thân tín được ông cho biết nơi cất giấu chiếc mũ: con trai ông là Arthur và cô cháu gái Mary. Arthur là người đam mê cờ bạc và đang rất cần tiền để trả nợ, trong khi Mary có quan hệ thân thiết với ngài George Burnwell và có tình cảm đặc biệt với anh ta, nhưng cô bị từ chối.</a:t>
            </a:r>
          </a:p>
          <a:p>
            <a:r>
              <a:rPr lang="vi-VN" dirty="0"/>
              <a:t>Ngay sáng hôm sau, chiếc mũ bị mất một viên đá quý. Nghi ngờ rơi vào hai hướng: hoặc là cô hầu phòng Lucy, người lẻn ra ngoài vào buổi tối hôm đó; hoặc là Arthur, người bị bắt gặp trong trạng thái say xỉn, với chiếc mũ miện bị bẻ cong. Cảnh sát đã vào cuộc nhưng không đạt được kết quả.</a:t>
            </a:r>
          </a:p>
          <a:p>
            <a:r>
              <a:rPr lang="vi-VN" dirty="0"/>
              <a:t>Cuối cùng, ông Holder tìm đến thám tử Sherlock Holmes nhờ điều tra vụ việc.</a:t>
            </a:r>
          </a:p>
          <a:p>
            <a:endParaRPr lang="vi-VN" dirty="0"/>
          </a:p>
        </p:txBody>
      </p:sp>
      <p:sp>
        <p:nvSpPr>
          <p:cNvPr id="6" name="矩形 6">
            <a:extLst>
              <a:ext uri="{FF2B5EF4-FFF2-40B4-BE49-F238E27FC236}">
                <a16:creationId xmlns:a16="http://schemas.microsoft.com/office/drawing/2014/main" id="{07798FB8-5E6B-6444-9637-F339511126E4}"/>
              </a:ext>
            </a:extLst>
          </p:cNvPr>
          <p:cNvSpPr/>
          <p:nvPr/>
        </p:nvSpPr>
        <p:spPr>
          <a:xfrm>
            <a:off x="202582" y="6543682"/>
            <a:ext cx="683986" cy="314318"/>
          </a:xfrm>
          <a:prstGeom prst="rect">
            <a:avLst/>
          </a:prstGeom>
          <a:solidFill>
            <a:srgbClr val="FDF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7" name="图片 7">
            <a:extLst>
              <a:ext uri="{FF2B5EF4-FFF2-40B4-BE49-F238E27FC236}">
                <a16:creationId xmlns:a16="http://schemas.microsoft.com/office/drawing/2014/main" id="{AB9AAA6C-8416-9246-BC49-3676B39435C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59407" y="6187838"/>
            <a:ext cx="627808" cy="284524"/>
          </a:xfrm>
          <a:prstGeom prst="rect">
            <a:avLst/>
          </a:prstGeom>
        </p:spPr>
      </p:pic>
      <p:pic>
        <p:nvPicPr>
          <p:cNvPr id="8" name="图片 8">
            <a:extLst>
              <a:ext uri="{FF2B5EF4-FFF2-40B4-BE49-F238E27FC236}">
                <a16:creationId xmlns:a16="http://schemas.microsoft.com/office/drawing/2014/main" id="{6253E08A-2972-6443-9507-B004CF54BFB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22" y="3295295"/>
            <a:ext cx="409246" cy="1343018"/>
          </a:xfrm>
          <a:prstGeom prst="rect">
            <a:avLst/>
          </a:prstGeom>
        </p:spPr>
      </p:pic>
      <p:sp>
        <p:nvSpPr>
          <p:cNvPr id="9" name="标题 1">
            <a:extLst>
              <a:ext uri="{FF2B5EF4-FFF2-40B4-BE49-F238E27FC236}">
                <a16:creationId xmlns:a16="http://schemas.microsoft.com/office/drawing/2014/main" id="{4FE66412-2C28-7742-A451-3DB6367F265B}"/>
              </a:ext>
            </a:extLst>
          </p:cNvPr>
          <p:cNvSpPr txBox="1">
            <a:spLocks/>
          </p:cNvSpPr>
          <p:nvPr/>
        </p:nvSpPr>
        <p:spPr>
          <a:xfrm rot="5400000">
            <a:off x="10280263" y="1035895"/>
            <a:ext cx="2972594" cy="674688"/>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800" b="1" dirty="0">
                <a:latin typeface="+mn-lt"/>
                <a:ea typeface="+mn-ea"/>
                <a:cs typeface="+mn-ea"/>
                <a:sym typeface="+mn-lt"/>
              </a:rPr>
              <a:t>…………</a:t>
            </a:r>
            <a:endParaRPr lang="zh-CN" altLang="en-US" sz="4800" b="1" dirty="0">
              <a:latin typeface="+mn-lt"/>
              <a:ea typeface="+mn-ea"/>
              <a:cs typeface="+mn-ea"/>
              <a:sym typeface="+mn-lt"/>
            </a:endParaRPr>
          </a:p>
        </p:txBody>
      </p:sp>
      <p:sp>
        <p:nvSpPr>
          <p:cNvPr id="10" name="标题 1">
            <a:extLst>
              <a:ext uri="{FF2B5EF4-FFF2-40B4-BE49-F238E27FC236}">
                <a16:creationId xmlns:a16="http://schemas.microsoft.com/office/drawing/2014/main" id="{F34A90C7-7F81-9D4E-87EB-09D27702EC41}"/>
              </a:ext>
            </a:extLst>
          </p:cNvPr>
          <p:cNvSpPr txBox="1">
            <a:spLocks/>
          </p:cNvSpPr>
          <p:nvPr/>
        </p:nvSpPr>
        <p:spPr>
          <a:xfrm rot="5400000">
            <a:off x="-364057" y="4632108"/>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mn-lt"/>
                <a:ea typeface="+mn-ea"/>
                <a:cs typeface="+mn-ea"/>
                <a:sym typeface="+mn-lt"/>
              </a:rPr>
              <a:t>………</a:t>
            </a:r>
            <a:endParaRPr lang="zh-CN" altLang="en-US" sz="4000" b="1" dirty="0">
              <a:latin typeface="+mn-lt"/>
              <a:ea typeface="+mn-ea"/>
              <a:cs typeface="+mn-ea"/>
              <a:sym typeface="+mn-lt"/>
            </a:endParaRPr>
          </a:p>
        </p:txBody>
      </p:sp>
      <p:sp>
        <p:nvSpPr>
          <p:cNvPr id="11" name="标题 1">
            <a:extLst>
              <a:ext uri="{FF2B5EF4-FFF2-40B4-BE49-F238E27FC236}">
                <a16:creationId xmlns:a16="http://schemas.microsoft.com/office/drawing/2014/main" id="{651CF31A-A989-F944-B8E0-44CFA98B1454}"/>
              </a:ext>
            </a:extLst>
          </p:cNvPr>
          <p:cNvSpPr txBox="1">
            <a:spLocks/>
          </p:cNvSpPr>
          <p:nvPr/>
        </p:nvSpPr>
        <p:spPr>
          <a:xfrm rot="5400000">
            <a:off x="-618863" y="4574959"/>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mn-lt"/>
                <a:ea typeface="+mn-ea"/>
                <a:cs typeface="+mn-ea"/>
                <a:sym typeface="+mn-lt"/>
              </a:rPr>
              <a:t>……</a:t>
            </a:r>
            <a:endParaRPr lang="zh-CN" altLang="en-US" sz="4000" b="1" dirty="0">
              <a:latin typeface="+mn-lt"/>
              <a:ea typeface="+mn-ea"/>
              <a:cs typeface="+mn-ea"/>
              <a:sym typeface="+mn-lt"/>
            </a:endParaRPr>
          </a:p>
        </p:txBody>
      </p:sp>
      <p:sp>
        <p:nvSpPr>
          <p:cNvPr id="12" name="矩形 12">
            <a:extLst>
              <a:ext uri="{FF2B5EF4-FFF2-40B4-BE49-F238E27FC236}">
                <a16:creationId xmlns:a16="http://schemas.microsoft.com/office/drawing/2014/main" id="{3D3BEF7C-BD02-B14E-A3B5-DE9B8DC782AD}"/>
              </a:ext>
            </a:extLst>
          </p:cNvPr>
          <p:cNvSpPr/>
          <p:nvPr/>
        </p:nvSpPr>
        <p:spPr>
          <a:xfrm>
            <a:off x="11359407" y="1"/>
            <a:ext cx="683986" cy="314318"/>
          </a:xfrm>
          <a:prstGeom prst="rect">
            <a:avLst/>
          </a:prstGeom>
          <a:solidFill>
            <a:srgbClr val="FDF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3" name="Group 12">
            <a:extLst>
              <a:ext uri="{FF2B5EF4-FFF2-40B4-BE49-F238E27FC236}">
                <a16:creationId xmlns:a16="http://schemas.microsoft.com/office/drawing/2014/main" id="{5D162448-CA77-5840-A592-0F13AB094C17}"/>
              </a:ext>
            </a:extLst>
          </p:cNvPr>
          <p:cNvGrpSpPr/>
          <p:nvPr/>
        </p:nvGrpSpPr>
        <p:grpSpPr>
          <a:xfrm>
            <a:off x="838200" y="157160"/>
            <a:ext cx="7447156" cy="846161"/>
            <a:chOff x="2872001" y="2835409"/>
            <a:chExt cx="6447998" cy="846161"/>
          </a:xfrm>
        </p:grpSpPr>
        <p:grpSp>
          <p:nvGrpSpPr>
            <p:cNvPr id="14" name="Group 13">
              <a:extLst>
                <a:ext uri="{FF2B5EF4-FFF2-40B4-BE49-F238E27FC236}">
                  <a16:creationId xmlns:a16="http://schemas.microsoft.com/office/drawing/2014/main" id="{695E517C-C473-2C41-A9AF-27B50B3EFF7B}"/>
                </a:ext>
              </a:extLst>
            </p:cNvPr>
            <p:cNvGrpSpPr/>
            <p:nvPr/>
          </p:nvGrpSpPr>
          <p:grpSpPr>
            <a:xfrm>
              <a:off x="2872001" y="2835409"/>
              <a:ext cx="6447998" cy="846161"/>
              <a:chOff x="1047750" y="805217"/>
              <a:chExt cx="6447998" cy="846161"/>
            </a:xfrm>
            <a:solidFill>
              <a:srgbClr val="07629D"/>
            </a:solidFill>
          </p:grpSpPr>
          <p:sp>
            <p:nvSpPr>
              <p:cNvPr id="17" name="Rectangle: Rounded Corners 83">
                <a:extLst>
                  <a:ext uri="{FF2B5EF4-FFF2-40B4-BE49-F238E27FC236}">
                    <a16:creationId xmlns:a16="http://schemas.microsoft.com/office/drawing/2014/main" id="{A0C8F4DC-6C9D-B74A-B1EA-5B0A4EAB608B}"/>
                  </a:ext>
                </a:extLst>
              </p:cNvPr>
              <p:cNvSpPr/>
              <p:nvPr/>
            </p:nvSpPr>
            <p:spPr>
              <a:xfrm>
                <a:off x="1047750" y="805217"/>
                <a:ext cx="6447998" cy="846161"/>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F5C7AD0-49C8-994E-BAAA-3E764C14FF52}"/>
                  </a:ext>
                </a:extLst>
              </p:cNvPr>
              <p:cNvSpPr/>
              <p:nvPr/>
            </p:nvSpPr>
            <p:spPr>
              <a:xfrm>
                <a:off x="1047750" y="805217"/>
                <a:ext cx="846161" cy="846161"/>
              </a:xfrm>
              <a:prstGeom prst="ellipse">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a:extLst>
                <a:ext uri="{FF2B5EF4-FFF2-40B4-BE49-F238E27FC236}">
                  <a16:creationId xmlns:a16="http://schemas.microsoft.com/office/drawing/2014/main" id="{74039363-95D0-4E45-95CA-061310802A37}"/>
                </a:ext>
              </a:extLst>
            </p:cNvPr>
            <p:cNvSpPr txBox="1"/>
            <p:nvPr/>
          </p:nvSpPr>
          <p:spPr>
            <a:xfrm>
              <a:off x="2978765" y="3011823"/>
              <a:ext cx="621685" cy="584775"/>
            </a:xfrm>
            <a:prstGeom prst="rect">
              <a:avLst/>
            </a:prstGeom>
            <a:noFill/>
          </p:spPr>
          <p:txBody>
            <a:bodyPr wrap="square">
              <a:spAutoFit/>
            </a:bodyPr>
            <a:lstStyle/>
            <a:p>
              <a:pPr algn="ctr"/>
              <a:r>
                <a:rPr lang="en-US" sz="3200" b="1" dirty="0">
                  <a:solidFill>
                    <a:schemeClr val="bg1"/>
                  </a:solidFill>
                  <a:latin typeface="SVN-Dessert Menu Script" panose="00000500000000000000" pitchFamily="2" charset="0"/>
                </a:rPr>
                <a:t>II</a:t>
              </a:r>
            </a:p>
          </p:txBody>
        </p:sp>
        <p:sp>
          <p:nvSpPr>
            <p:cNvPr id="16" name="TextBox 15">
              <a:extLst>
                <a:ext uri="{FF2B5EF4-FFF2-40B4-BE49-F238E27FC236}">
                  <a16:creationId xmlns:a16="http://schemas.microsoft.com/office/drawing/2014/main" id="{F2EEC3FA-68F2-9B4F-8269-8A196329A8C1}"/>
                </a:ext>
              </a:extLst>
            </p:cNvPr>
            <p:cNvSpPr txBox="1"/>
            <p:nvPr/>
          </p:nvSpPr>
          <p:spPr>
            <a:xfrm>
              <a:off x="3718163" y="2990134"/>
              <a:ext cx="5419824" cy="584775"/>
            </a:xfrm>
            <a:prstGeom prst="rect">
              <a:avLst/>
            </a:prstGeom>
            <a:noFill/>
          </p:spPr>
          <p:txBody>
            <a:bodyPr wrap="square">
              <a:spAutoFit/>
            </a:bodyPr>
            <a:lstStyle/>
            <a:p>
              <a:pPr algn="ctr"/>
              <a:r>
                <a:rPr lang="en-US" sz="3200" b="1" dirty="0" err="1">
                  <a:solidFill>
                    <a:schemeClr val="bg1"/>
                  </a:solidFill>
                  <a:latin typeface="SVN-Dessert Menu Script" panose="00000500000000000000" pitchFamily="2" charset="0"/>
                </a:rPr>
                <a:t>Trải</a:t>
              </a:r>
              <a:r>
                <a:rPr lang="en-US" sz="3200" b="1" dirty="0">
                  <a:solidFill>
                    <a:schemeClr val="bg1"/>
                  </a:solidFill>
                  <a:latin typeface="SVN-Dessert Menu Script" panose="00000500000000000000" pitchFamily="2" charset="0"/>
                </a:rPr>
                <a:t> </a:t>
              </a:r>
              <a:r>
                <a:rPr lang="en-US" sz="3200" b="1" dirty="0" err="1">
                  <a:solidFill>
                    <a:schemeClr val="bg1"/>
                  </a:solidFill>
                  <a:latin typeface="SVN-Dessert Menu Script" panose="00000500000000000000" pitchFamily="2" charset="0"/>
                </a:rPr>
                <a:t>nghiệm</a:t>
              </a:r>
              <a:r>
                <a:rPr lang="en-US" sz="3200" b="1" dirty="0">
                  <a:solidFill>
                    <a:schemeClr val="bg1"/>
                  </a:solidFill>
                  <a:latin typeface="SVN-Dessert Menu Script" panose="00000500000000000000" pitchFamily="2" charset="0"/>
                </a:rPr>
                <a:t> </a:t>
              </a:r>
              <a:r>
                <a:rPr lang="en-US" sz="3200" b="1" dirty="0" err="1">
                  <a:solidFill>
                    <a:schemeClr val="bg1"/>
                  </a:solidFill>
                  <a:latin typeface="SVN-Dessert Menu Script" panose="00000500000000000000" pitchFamily="2" charset="0"/>
                </a:rPr>
                <a:t>cùng</a:t>
              </a:r>
              <a:r>
                <a:rPr lang="en-US" sz="3200" b="1" dirty="0">
                  <a:solidFill>
                    <a:schemeClr val="bg1"/>
                  </a:solidFill>
                  <a:latin typeface="SVN-Dessert Menu Script" panose="00000500000000000000" pitchFamily="2" charset="0"/>
                </a:rPr>
                <a:t> </a:t>
              </a:r>
              <a:r>
                <a:rPr lang="en-US" sz="3200" b="1" dirty="0" err="1">
                  <a:solidFill>
                    <a:schemeClr val="bg1"/>
                  </a:solidFill>
                  <a:latin typeface="SVN-Dessert Menu Script" panose="00000500000000000000" pitchFamily="2" charset="0"/>
                </a:rPr>
                <a:t>văn</a:t>
              </a:r>
              <a:r>
                <a:rPr lang="en-US" sz="3200" b="1" dirty="0">
                  <a:solidFill>
                    <a:schemeClr val="bg1"/>
                  </a:solidFill>
                  <a:latin typeface="SVN-Dessert Menu Script" panose="00000500000000000000" pitchFamily="2" charset="0"/>
                </a:rPr>
                <a:t> </a:t>
              </a:r>
              <a:r>
                <a:rPr lang="en-US" sz="3200" b="1" dirty="0" err="1">
                  <a:solidFill>
                    <a:schemeClr val="bg1"/>
                  </a:solidFill>
                  <a:latin typeface="SVN-Dessert Menu Script" panose="00000500000000000000" pitchFamily="2" charset="0"/>
                </a:rPr>
                <a:t>bản</a:t>
              </a:r>
              <a:endParaRPr lang="en-US" sz="3200" b="1" dirty="0">
                <a:solidFill>
                  <a:schemeClr val="bg1"/>
                </a:solidFill>
                <a:latin typeface="SVN-Dessert Menu Script" panose="00000500000000000000" pitchFamily="2" charset="0"/>
              </a:endParaRPr>
            </a:p>
          </p:txBody>
        </p:sp>
      </p:grpSp>
      <p:sp>
        <p:nvSpPr>
          <p:cNvPr id="35" name="Oval 14">
            <a:extLst>
              <a:ext uri="{FF2B5EF4-FFF2-40B4-BE49-F238E27FC236}">
                <a16:creationId xmlns:a16="http://schemas.microsoft.com/office/drawing/2014/main" id="{BE69467D-93E4-0E4F-B887-629D93273186}"/>
              </a:ext>
            </a:extLst>
          </p:cNvPr>
          <p:cNvSpPr/>
          <p:nvPr/>
        </p:nvSpPr>
        <p:spPr bwMode="auto">
          <a:xfrm>
            <a:off x="1150065" y="1277504"/>
            <a:ext cx="2001092" cy="1958151"/>
          </a:xfrm>
          <a:prstGeom prst="ellipse">
            <a:avLst/>
          </a:prstGeom>
          <a:solidFill>
            <a:srgbClr val="FDF10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fontAlgn="base">
              <a:spcBef>
                <a:spcPct val="0"/>
              </a:spcBef>
              <a:spcAft>
                <a:spcPct val="0"/>
              </a:spcAft>
              <a:defRPr>
                <a:solidFill>
                  <a:schemeClr val="tx1"/>
                </a:solidFill>
                <a:latin typeface="Calibri" panose="020F0502020204030204" charset="0"/>
              </a:defRPr>
            </a:lvl6pPr>
            <a:lvl7pPr marL="2971800" indent="-228600" fontAlgn="base">
              <a:spcBef>
                <a:spcPct val="0"/>
              </a:spcBef>
              <a:spcAft>
                <a:spcPct val="0"/>
              </a:spcAft>
              <a:defRPr>
                <a:solidFill>
                  <a:schemeClr val="tx1"/>
                </a:solidFill>
                <a:latin typeface="Calibri" panose="020F0502020204030204" charset="0"/>
              </a:defRPr>
            </a:lvl7pPr>
            <a:lvl8pPr marL="3429000" indent="-228600" fontAlgn="base">
              <a:spcBef>
                <a:spcPct val="0"/>
              </a:spcBef>
              <a:spcAft>
                <a:spcPct val="0"/>
              </a:spcAft>
              <a:defRPr>
                <a:solidFill>
                  <a:schemeClr val="tx1"/>
                </a:solidFill>
                <a:latin typeface="Calibri" panose="020F0502020204030204" charset="0"/>
              </a:defRPr>
            </a:lvl8pPr>
            <a:lvl9pPr marL="3886200" indent="-228600" fontAlgn="base">
              <a:spcBef>
                <a:spcPct val="0"/>
              </a:spcBef>
              <a:spcAft>
                <a:spcPct val="0"/>
              </a:spcAft>
              <a:defRPr>
                <a:solidFill>
                  <a:schemeClr val="tx1"/>
                </a:solidFill>
                <a:latin typeface="Calibri" panose="020F050202020403020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65" b="1" i="0" u="none" strike="noStrike" kern="1200" cap="none" spc="0" normalizeH="0" baseline="0" noProof="0" dirty="0">
              <a:ln>
                <a:noFill/>
              </a:ln>
              <a:solidFill>
                <a:srgbClr val="FFFFFF"/>
              </a:solidFill>
              <a:effectLst/>
              <a:uLnTx/>
              <a:uFillTx/>
              <a:latin typeface="+mn-lt"/>
              <a:cs typeface="+mn-ea"/>
              <a:sym typeface="+mn-lt"/>
            </a:endParaRPr>
          </a:p>
        </p:txBody>
      </p:sp>
      <p:sp>
        <p:nvSpPr>
          <p:cNvPr id="36" name="文本框 21">
            <a:extLst>
              <a:ext uri="{FF2B5EF4-FFF2-40B4-BE49-F238E27FC236}">
                <a16:creationId xmlns:a16="http://schemas.microsoft.com/office/drawing/2014/main" id="{9E0F8D7C-74AA-7B4A-BAF2-81D333AB60BA}"/>
              </a:ext>
            </a:extLst>
          </p:cNvPr>
          <p:cNvSpPr txBox="1"/>
          <p:nvPr/>
        </p:nvSpPr>
        <p:spPr>
          <a:xfrm>
            <a:off x="1175323" y="2108938"/>
            <a:ext cx="1978399" cy="769441"/>
          </a:xfrm>
          <a:prstGeom prst="rect">
            <a:avLst/>
          </a:prstGeom>
          <a:noFill/>
        </p:spPr>
        <p:txBody>
          <a:bodyPr wrap="square">
            <a:spAutoFit/>
          </a:bodyPr>
          <a:lstStyle>
            <a:defPPr>
              <a:defRPr lang="zh-CN"/>
            </a:defPPr>
            <a:lvl1pPr marR="0" lvl="0" indent="0" algn="r" fontAlgn="auto">
              <a:lnSpc>
                <a:spcPct val="15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pPr algn="ctr"/>
            <a:r>
              <a:rPr lang="en-US" altLang="zh-CN" sz="3200" dirty="0" err="1">
                <a:latin typeface="HLT Aparo" pitchFamily="2" charset="77"/>
                <a:ea typeface="+mn-ea"/>
                <a:cs typeface="+mn-ea"/>
                <a:sym typeface="+mn-lt"/>
              </a:rPr>
              <a:t>Tác</a:t>
            </a:r>
            <a:r>
              <a:rPr lang="en-US" altLang="zh-CN" sz="3200" dirty="0">
                <a:latin typeface="HLT Aparo" pitchFamily="2" charset="77"/>
                <a:ea typeface="+mn-ea"/>
                <a:cs typeface="+mn-ea"/>
                <a:sym typeface="+mn-lt"/>
              </a:rPr>
              <a:t> </a:t>
            </a:r>
            <a:r>
              <a:rPr lang="en-US" altLang="zh-CN" sz="3200" dirty="0" err="1">
                <a:latin typeface="HLT Aparo" pitchFamily="2" charset="77"/>
                <a:ea typeface="+mn-ea"/>
                <a:cs typeface="+mn-ea"/>
                <a:sym typeface="+mn-lt"/>
              </a:rPr>
              <a:t>phẩm</a:t>
            </a:r>
            <a:endParaRPr lang="zh-CN" altLang="en-US" sz="3200" dirty="0">
              <a:latin typeface="HLT Aparo" pitchFamily="2" charset="77"/>
              <a:ea typeface="+mn-ea"/>
              <a:cs typeface="+mn-ea"/>
              <a:sym typeface="+mn-lt"/>
            </a:endParaRPr>
          </a:p>
        </p:txBody>
      </p:sp>
      <p:pic>
        <p:nvPicPr>
          <p:cNvPr id="40" name="Picture 2" descr="Hình ảnh Vương Miện Vua đỏ Sang Trọng đính đá PNG , Nhà Vua, Vương Miện, Nữ  Hoàng PNG trong suốt và Vector để tải xuống miễn phí">
            <a:extLst>
              <a:ext uri="{FF2B5EF4-FFF2-40B4-BE49-F238E27FC236}">
                <a16:creationId xmlns:a16="http://schemas.microsoft.com/office/drawing/2014/main" id="{1DF03A22-A919-0649-B47D-434A66C8F1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81607" y="951844"/>
            <a:ext cx="2287500" cy="2287500"/>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Sherlock Holmes Toàn Tập - Tập 1">
            <a:extLst>
              <a:ext uri="{FF2B5EF4-FFF2-40B4-BE49-F238E27FC236}">
                <a16:creationId xmlns:a16="http://schemas.microsoft.com/office/drawing/2014/main" id="{0055065B-6DA8-6742-9B37-B76F40055FD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7057" r="16139"/>
          <a:stretch/>
        </p:blipFill>
        <p:spPr bwMode="auto">
          <a:xfrm>
            <a:off x="7493310" y="1104625"/>
            <a:ext cx="4223057" cy="50832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3" name="Freeform 9">
            <a:extLst>
              <a:ext uri="{FF2B5EF4-FFF2-40B4-BE49-F238E27FC236}">
                <a16:creationId xmlns:a16="http://schemas.microsoft.com/office/drawing/2014/main" id="{FE2323E3-DD65-BD46-985B-278335E99914}"/>
              </a:ext>
            </a:extLst>
          </p:cNvPr>
          <p:cNvSpPr/>
          <p:nvPr/>
        </p:nvSpPr>
        <p:spPr>
          <a:xfrm>
            <a:off x="817827" y="3163676"/>
            <a:ext cx="6464535" cy="3387212"/>
          </a:xfrm>
          <a:custGeom>
            <a:avLst/>
            <a:gdLst/>
            <a:ahLst/>
            <a:cxnLst/>
            <a:rect l="l" t="t" r="r" b="b"/>
            <a:pathLst>
              <a:path w="6617720" h="4114800">
                <a:moveTo>
                  <a:pt x="0" y="0"/>
                </a:moveTo>
                <a:lnTo>
                  <a:pt x="6617720" y="0"/>
                </a:lnTo>
                <a:lnTo>
                  <a:pt x="6617720" y="4114800"/>
                </a:lnTo>
                <a:lnTo>
                  <a:pt x="0" y="4114800"/>
                </a:lnTo>
                <a:lnTo>
                  <a:pt x="0" y="0"/>
                </a:lnTo>
                <a:close/>
              </a:path>
            </a:pathLst>
          </a:custGeom>
          <a:blipFill>
            <a:blip r:embed="rId7">
              <a:extLst>
                <a:ext uri="{96DAC541-7B7A-43D3-8B79-37D633B846F1}">
                  <asvg:svgBlip xmlns:asvg="http://schemas.microsoft.com/office/drawing/2016/SVG/main" xmlns="" r:embed="rId10"/>
                </a:ext>
              </a:extLst>
            </a:blip>
            <a:stretch>
              <a:fillRect/>
            </a:stretch>
          </a:blipFill>
        </p:spPr>
        <p:txBody>
          <a:bodyPr/>
          <a:lstStyle/>
          <a:p>
            <a:endParaRPr lang="en-VN" dirty="0"/>
          </a:p>
        </p:txBody>
      </p:sp>
      <p:sp>
        <p:nvSpPr>
          <p:cNvPr id="44" name="TextBox 43">
            <a:extLst>
              <a:ext uri="{FF2B5EF4-FFF2-40B4-BE49-F238E27FC236}">
                <a16:creationId xmlns:a16="http://schemas.microsoft.com/office/drawing/2014/main" id="{A1CC5F7E-1D6A-824D-BA7F-24BCBAD4E901}"/>
              </a:ext>
            </a:extLst>
          </p:cNvPr>
          <p:cNvSpPr txBox="1"/>
          <p:nvPr/>
        </p:nvSpPr>
        <p:spPr>
          <a:xfrm>
            <a:off x="1832491" y="3733897"/>
            <a:ext cx="4676668" cy="2246769"/>
          </a:xfrm>
          <a:prstGeom prst="rect">
            <a:avLst/>
          </a:prstGeom>
          <a:noFill/>
        </p:spPr>
        <p:txBody>
          <a:bodyPr wrap="square">
            <a:spAutoFit/>
          </a:bodyPr>
          <a:lstStyle/>
          <a:p>
            <a:pPr algn="just"/>
            <a:r>
              <a:rPr lang="vi-VN" sz="2800" i="1" dirty="0" smtClean="0">
                <a:solidFill>
                  <a:schemeClr val="accent1">
                    <a:lumMod val="50000"/>
                  </a:schemeClr>
                </a:solidFill>
                <a:latin typeface="Times New Roman" panose="02020603050405020304" pitchFamily="18" charset="0"/>
                <a:cs typeface="Times New Roman" panose="02020603050405020304" pitchFamily="18" charset="0"/>
              </a:rPr>
              <a:t>Văn bản </a:t>
            </a:r>
            <a:r>
              <a:rPr lang="vi-VN" sz="2800" b="1" i="1" dirty="0">
                <a:solidFill>
                  <a:schemeClr val="accent1">
                    <a:lumMod val="50000"/>
                  </a:schemeClr>
                </a:solidFill>
                <a:latin typeface="Times New Roman" panose="02020603050405020304" pitchFamily="18" charset="0"/>
                <a:cs typeface="Times New Roman" panose="02020603050405020304" pitchFamily="18" charset="0"/>
              </a:rPr>
              <a:t>Chiếc mũ miện dát đá be-rô</a:t>
            </a:r>
            <a:r>
              <a:rPr lang="vi-VN" sz="2800" i="1" dirty="0">
                <a:solidFill>
                  <a:schemeClr val="accent1">
                    <a:lumMod val="50000"/>
                  </a:schemeClr>
                </a:solidFill>
                <a:latin typeface="Times New Roman" panose="02020603050405020304" pitchFamily="18" charset="0"/>
                <a:cs typeface="Times New Roman" panose="02020603050405020304" pitchFamily="18" charset="0"/>
              </a:rPr>
              <a:t> in trong </a:t>
            </a:r>
            <a:r>
              <a:rPr lang="vi-VN" sz="2800" b="1" i="1" dirty="0">
                <a:solidFill>
                  <a:schemeClr val="accent1">
                    <a:lumMod val="50000"/>
                  </a:schemeClr>
                </a:solidFill>
                <a:latin typeface="Times New Roman" panose="02020603050405020304" pitchFamily="18" charset="0"/>
                <a:cs typeface="Times New Roman" panose="02020603050405020304" pitchFamily="18" charset="0"/>
              </a:rPr>
              <a:t>Sherlock Holmes toàn tập, tập 1. </a:t>
            </a:r>
            <a:r>
              <a:rPr lang="vi-VN" sz="2800" i="1" dirty="0">
                <a:solidFill>
                  <a:schemeClr val="accent1">
                    <a:lumMod val="50000"/>
                  </a:schemeClr>
                </a:solidFill>
                <a:latin typeface="Times New Roman" panose="02020603050405020304" pitchFamily="18" charset="0"/>
                <a:cs typeface="Times New Roman" panose="02020603050405020304" pitchFamily="18" charset="0"/>
              </a:rPr>
              <a:t>Truyện kể về một trong những vụ phá án nhanh của thám tử.</a:t>
            </a:r>
          </a:p>
        </p:txBody>
      </p:sp>
      <p:pic>
        <p:nvPicPr>
          <p:cNvPr id="26" name="图片 37">
            <a:extLst>
              <a:ext uri="{FF2B5EF4-FFF2-40B4-BE49-F238E27FC236}">
                <a16:creationId xmlns:a16="http://schemas.microsoft.com/office/drawing/2014/main" id="{4B429F80-1D7B-DB44-A31E-5EF35475AC5A}"/>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1815479" y="1418945"/>
            <a:ext cx="756299" cy="891354"/>
          </a:xfrm>
          <a:prstGeom prst="rect">
            <a:avLst/>
          </a:prstGeom>
        </p:spPr>
      </p:pic>
    </p:spTree>
    <p:extLst>
      <p:ext uri="{BB962C8B-B14F-4D97-AF65-F5344CB8AC3E}">
        <p14:creationId xmlns:p14="http://schemas.microsoft.com/office/powerpoint/2010/main" val="59018850"/>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strVal val="#ppt_w+.3"/>
                                          </p:val>
                                        </p:tav>
                                        <p:tav tm="100000">
                                          <p:val>
                                            <p:strVal val="#ppt_w"/>
                                          </p:val>
                                        </p:tav>
                                      </p:tavLst>
                                    </p:anim>
                                    <p:anim calcmode="lin" valueType="num">
                                      <p:cBhvr>
                                        <p:cTn id="8" dur="1000" fill="hold"/>
                                        <p:tgtEl>
                                          <p:spTgt spid="13"/>
                                        </p:tgtEl>
                                        <p:attrNameLst>
                                          <p:attrName>ppt_h</p:attrName>
                                        </p:attrNameLst>
                                      </p:cBhvr>
                                      <p:tavLst>
                                        <p:tav tm="0">
                                          <p:val>
                                            <p:strVal val="#ppt_h"/>
                                          </p:val>
                                        </p:tav>
                                        <p:tav tm="100000">
                                          <p:val>
                                            <p:strVal val="#ppt_h"/>
                                          </p:val>
                                        </p:tav>
                                      </p:tavLst>
                                    </p:anim>
                                    <p:animEffect transition="in" filter="fade">
                                      <p:cBhvr>
                                        <p:cTn id="9" dur="1000"/>
                                        <p:tgtEl>
                                          <p:spTgt spid="13"/>
                                        </p:tgtEl>
                                      </p:cBhvr>
                                    </p:animEffect>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randombar(horizontal)">
                                      <p:cBhvr>
                                        <p:cTn id="13" dur="750"/>
                                        <p:tgtEl>
                                          <p:spTgt spid="35"/>
                                        </p:tgtEl>
                                      </p:cBhvr>
                                    </p:animEffect>
                                  </p:childTnLst>
                                </p:cTn>
                              </p:par>
                            </p:childTnLst>
                          </p:cTn>
                        </p:par>
                        <p:par>
                          <p:cTn id="14" fill="hold">
                            <p:stCondLst>
                              <p:cond delay="1750"/>
                            </p:stCondLst>
                            <p:childTnLst>
                              <p:par>
                                <p:cTn id="15" presetID="14" presetClass="entr" presetSubtype="10" fill="hold" grpId="0" nodeType="after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randombar(horizontal)">
                                      <p:cBhvr>
                                        <p:cTn id="17" dur="750"/>
                                        <p:tgtEl>
                                          <p:spTgt spid="36"/>
                                        </p:tgtEl>
                                      </p:cBhvr>
                                    </p:animEffect>
                                  </p:childTnLst>
                                </p:cTn>
                              </p:par>
                              <p:par>
                                <p:cTn id="18" presetID="42" presetClass="entr" presetSubtype="0" fill="hold" nodeType="with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fade">
                                      <p:cBhvr>
                                        <p:cTn id="20" dur="1000"/>
                                        <p:tgtEl>
                                          <p:spTgt spid="40"/>
                                        </p:tgtEl>
                                      </p:cBhvr>
                                    </p:animEffect>
                                    <p:anim calcmode="lin" valueType="num">
                                      <p:cBhvr>
                                        <p:cTn id="21" dur="1000" fill="hold"/>
                                        <p:tgtEl>
                                          <p:spTgt spid="40"/>
                                        </p:tgtEl>
                                        <p:attrNameLst>
                                          <p:attrName>ppt_x</p:attrName>
                                        </p:attrNameLst>
                                      </p:cBhvr>
                                      <p:tavLst>
                                        <p:tav tm="0">
                                          <p:val>
                                            <p:strVal val="#ppt_x"/>
                                          </p:val>
                                        </p:tav>
                                        <p:tav tm="100000">
                                          <p:val>
                                            <p:strVal val="#ppt_x"/>
                                          </p:val>
                                        </p:tav>
                                      </p:tavLst>
                                    </p:anim>
                                    <p:anim calcmode="lin" valueType="num">
                                      <p:cBhvr>
                                        <p:cTn id="22"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5" presetClass="entr" presetSubtype="0"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anim calcmode="lin" valueType="num">
                                      <p:cBhvr>
                                        <p:cTn id="27" dur="1000" fill="hold"/>
                                        <p:tgtEl>
                                          <p:spTgt spid="44"/>
                                        </p:tgtEl>
                                        <p:attrNameLst>
                                          <p:attrName>ppt_w</p:attrName>
                                        </p:attrNameLst>
                                      </p:cBhvr>
                                      <p:tavLst>
                                        <p:tav tm="0">
                                          <p:val>
                                            <p:strVal val="#ppt_w*0.70"/>
                                          </p:val>
                                        </p:tav>
                                        <p:tav tm="100000">
                                          <p:val>
                                            <p:strVal val="#ppt_w"/>
                                          </p:val>
                                        </p:tav>
                                      </p:tavLst>
                                    </p:anim>
                                    <p:anim calcmode="lin" valueType="num">
                                      <p:cBhvr>
                                        <p:cTn id="28" dur="1000" fill="hold"/>
                                        <p:tgtEl>
                                          <p:spTgt spid="44"/>
                                        </p:tgtEl>
                                        <p:attrNameLst>
                                          <p:attrName>ppt_h</p:attrName>
                                        </p:attrNameLst>
                                      </p:cBhvr>
                                      <p:tavLst>
                                        <p:tav tm="0">
                                          <p:val>
                                            <p:strVal val="#ppt_h"/>
                                          </p:val>
                                        </p:tav>
                                        <p:tav tm="100000">
                                          <p:val>
                                            <p:strVal val="#ppt_h"/>
                                          </p:val>
                                        </p:tav>
                                      </p:tavLst>
                                    </p:anim>
                                    <p:animEffect transition="in" filter="fade">
                                      <p:cBhvr>
                                        <p:cTn id="29" dur="1000"/>
                                        <p:tgtEl>
                                          <p:spTgt spid="44"/>
                                        </p:tgtEl>
                                      </p:cBhvr>
                                    </p:animEffect>
                                  </p:childTnLst>
                                </p:cTn>
                              </p:par>
                              <p:par>
                                <p:cTn id="30" presetID="55" presetClass="entr" presetSubtype="0" fill="hold" grpId="0" nodeType="withEffect">
                                  <p:stCondLst>
                                    <p:cond delay="0"/>
                                  </p:stCondLst>
                                  <p:childTnLst>
                                    <p:set>
                                      <p:cBhvr>
                                        <p:cTn id="31" dur="1" fill="hold">
                                          <p:stCondLst>
                                            <p:cond delay="0"/>
                                          </p:stCondLst>
                                        </p:cTn>
                                        <p:tgtEl>
                                          <p:spTgt spid="43"/>
                                        </p:tgtEl>
                                        <p:attrNameLst>
                                          <p:attrName>style.visibility</p:attrName>
                                        </p:attrNameLst>
                                      </p:cBhvr>
                                      <p:to>
                                        <p:strVal val="visible"/>
                                      </p:to>
                                    </p:set>
                                    <p:anim calcmode="lin" valueType="num">
                                      <p:cBhvr>
                                        <p:cTn id="32" dur="1000" fill="hold"/>
                                        <p:tgtEl>
                                          <p:spTgt spid="43"/>
                                        </p:tgtEl>
                                        <p:attrNameLst>
                                          <p:attrName>ppt_w</p:attrName>
                                        </p:attrNameLst>
                                      </p:cBhvr>
                                      <p:tavLst>
                                        <p:tav tm="0">
                                          <p:val>
                                            <p:strVal val="#ppt_w*0.70"/>
                                          </p:val>
                                        </p:tav>
                                        <p:tav tm="100000">
                                          <p:val>
                                            <p:strVal val="#ppt_w"/>
                                          </p:val>
                                        </p:tav>
                                      </p:tavLst>
                                    </p:anim>
                                    <p:anim calcmode="lin" valueType="num">
                                      <p:cBhvr>
                                        <p:cTn id="33" dur="1000" fill="hold"/>
                                        <p:tgtEl>
                                          <p:spTgt spid="43"/>
                                        </p:tgtEl>
                                        <p:attrNameLst>
                                          <p:attrName>ppt_h</p:attrName>
                                        </p:attrNameLst>
                                      </p:cBhvr>
                                      <p:tavLst>
                                        <p:tav tm="0">
                                          <p:val>
                                            <p:strVal val="#ppt_h"/>
                                          </p:val>
                                        </p:tav>
                                        <p:tav tm="100000">
                                          <p:val>
                                            <p:strVal val="#ppt_h"/>
                                          </p:val>
                                        </p:tav>
                                      </p:tavLst>
                                    </p:anim>
                                    <p:animEffect transition="in" filter="fade">
                                      <p:cBhvr>
                                        <p:cTn id="34" dur="1000"/>
                                        <p:tgtEl>
                                          <p:spTgt spid="43"/>
                                        </p:tgtEl>
                                      </p:cBhvr>
                                    </p:animEffect>
                                  </p:childTnLst>
                                </p:cTn>
                              </p:par>
                              <p:par>
                                <p:cTn id="35" presetID="55" presetClass="entr" presetSubtype="0" fill="hold" nodeType="withEffect">
                                  <p:stCondLst>
                                    <p:cond delay="0"/>
                                  </p:stCondLst>
                                  <p:childTnLst>
                                    <p:set>
                                      <p:cBhvr>
                                        <p:cTn id="36" dur="1" fill="hold">
                                          <p:stCondLst>
                                            <p:cond delay="0"/>
                                          </p:stCondLst>
                                        </p:cTn>
                                        <p:tgtEl>
                                          <p:spTgt spid="13314"/>
                                        </p:tgtEl>
                                        <p:attrNameLst>
                                          <p:attrName>style.visibility</p:attrName>
                                        </p:attrNameLst>
                                      </p:cBhvr>
                                      <p:to>
                                        <p:strVal val="visible"/>
                                      </p:to>
                                    </p:set>
                                    <p:anim calcmode="lin" valueType="num">
                                      <p:cBhvr>
                                        <p:cTn id="37" dur="1000" fill="hold"/>
                                        <p:tgtEl>
                                          <p:spTgt spid="13314"/>
                                        </p:tgtEl>
                                        <p:attrNameLst>
                                          <p:attrName>ppt_w</p:attrName>
                                        </p:attrNameLst>
                                      </p:cBhvr>
                                      <p:tavLst>
                                        <p:tav tm="0">
                                          <p:val>
                                            <p:strVal val="#ppt_w*0.70"/>
                                          </p:val>
                                        </p:tav>
                                        <p:tav tm="100000">
                                          <p:val>
                                            <p:strVal val="#ppt_w"/>
                                          </p:val>
                                        </p:tav>
                                      </p:tavLst>
                                    </p:anim>
                                    <p:anim calcmode="lin" valueType="num">
                                      <p:cBhvr>
                                        <p:cTn id="38" dur="1000" fill="hold"/>
                                        <p:tgtEl>
                                          <p:spTgt spid="13314"/>
                                        </p:tgtEl>
                                        <p:attrNameLst>
                                          <p:attrName>ppt_h</p:attrName>
                                        </p:attrNameLst>
                                      </p:cBhvr>
                                      <p:tavLst>
                                        <p:tav tm="0">
                                          <p:val>
                                            <p:strVal val="#ppt_h"/>
                                          </p:val>
                                        </p:tav>
                                        <p:tav tm="100000">
                                          <p:val>
                                            <p:strVal val="#ppt_h"/>
                                          </p:val>
                                        </p:tav>
                                      </p:tavLst>
                                    </p:anim>
                                    <p:animEffect transition="in" filter="fade">
                                      <p:cBhvr>
                                        <p:cTn id="39" dur="1000"/>
                                        <p:tgtEl>
                                          <p:spTgt spid="13314"/>
                                        </p:tgtEl>
                                      </p:cBhvr>
                                    </p:animEffect>
                                  </p:childTnLst>
                                </p:cTn>
                              </p:par>
                              <p:par>
                                <p:cTn id="40" presetID="53" presetClass="entr" presetSubtype="16" fill="hold" nodeType="withEffect">
                                  <p:stCondLst>
                                    <p:cond delay="0"/>
                                  </p:stCondLst>
                                  <p:childTnLst>
                                    <p:set>
                                      <p:cBhvr>
                                        <p:cTn id="41" dur="1" fill="hold">
                                          <p:stCondLst>
                                            <p:cond delay="0"/>
                                          </p:stCondLst>
                                        </p:cTn>
                                        <p:tgtEl>
                                          <p:spTgt spid="26"/>
                                        </p:tgtEl>
                                        <p:attrNameLst>
                                          <p:attrName>style.visibility</p:attrName>
                                        </p:attrNameLst>
                                      </p:cBhvr>
                                      <p:to>
                                        <p:strVal val="visible"/>
                                      </p:to>
                                    </p:set>
                                    <p:anim calcmode="lin" valueType="num">
                                      <p:cBhvr>
                                        <p:cTn id="42" dur="750" fill="hold"/>
                                        <p:tgtEl>
                                          <p:spTgt spid="26"/>
                                        </p:tgtEl>
                                        <p:attrNameLst>
                                          <p:attrName>ppt_w</p:attrName>
                                        </p:attrNameLst>
                                      </p:cBhvr>
                                      <p:tavLst>
                                        <p:tav tm="0">
                                          <p:val>
                                            <p:fltVal val="0"/>
                                          </p:val>
                                        </p:tav>
                                        <p:tav tm="100000">
                                          <p:val>
                                            <p:strVal val="#ppt_w"/>
                                          </p:val>
                                        </p:tav>
                                      </p:tavLst>
                                    </p:anim>
                                    <p:anim calcmode="lin" valueType="num">
                                      <p:cBhvr>
                                        <p:cTn id="43" dur="750" fill="hold"/>
                                        <p:tgtEl>
                                          <p:spTgt spid="26"/>
                                        </p:tgtEl>
                                        <p:attrNameLst>
                                          <p:attrName>ppt_h</p:attrName>
                                        </p:attrNameLst>
                                      </p:cBhvr>
                                      <p:tavLst>
                                        <p:tav tm="0">
                                          <p:val>
                                            <p:fltVal val="0"/>
                                          </p:val>
                                        </p:tav>
                                        <p:tav tm="100000">
                                          <p:val>
                                            <p:strVal val="#ppt_h"/>
                                          </p:val>
                                        </p:tav>
                                      </p:tavLst>
                                    </p:anim>
                                    <p:animEffect transition="in" filter="fade">
                                      <p:cBhvr>
                                        <p:cTn id="44" dur="7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p:bldP spid="43" grpId="0" animBg="1"/>
      <p:bldP spid="4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02B31-2E87-CE4A-97E4-B294696D9E73}"/>
              </a:ext>
            </a:extLst>
          </p:cNvPr>
          <p:cNvSpPr>
            <a:spLocks noGrp="1"/>
          </p:cNvSpPr>
          <p:nvPr>
            <p:ph type="title"/>
          </p:nvPr>
        </p:nvSpPr>
        <p:spPr/>
        <p:txBody>
          <a:bodyPr/>
          <a:lstStyle/>
          <a:p>
            <a:endParaRPr lang="en-VN"/>
          </a:p>
        </p:txBody>
      </p:sp>
      <p:pic>
        <p:nvPicPr>
          <p:cNvPr id="20" name="Content Placeholder 19">
            <a:extLst>
              <a:ext uri="{FF2B5EF4-FFF2-40B4-BE49-F238E27FC236}">
                <a16:creationId xmlns:a16="http://schemas.microsoft.com/office/drawing/2014/main" id="{60A9A70C-E541-0A41-B84C-5B48651827C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44570" y="1825625"/>
            <a:ext cx="9302860" cy="4351338"/>
          </a:xfrm>
        </p:spPr>
      </p:pic>
      <p:pic>
        <p:nvPicPr>
          <p:cNvPr id="4" name="图片 3">
            <a:extLst>
              <a:ext uri="{FF2B5EF4-FFF2-40B4-BE49-F238E27FC236}">
                <a16:creationId xmlns:a16="http://schemas.microsoft.com/office/drawing/2014/main" id="{70992E5D-8FB7-E74D-9E71-58B8523C580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16200000">
            <a:off x="2667000" y="-2667000"/>
            <a:ext cx="6858000" cy="12192000"/>
          </a:xfrm>
          <a:prstGeom prst="rect">
            <a:avLst/>
          </a:prstGeom>
        </p:spPr>
      </p:pic>
      <p:sp>
        <p:nvSpPr>
          <p:cNvPr id="5" name="矩形: 圆角 4">
            <a:extLst>
              <a:ext uri="{FF2B5EF4-FFF2-40B4-BE49-F238E27FC236}">
                <a16:creationId xmlns:a16="http://schemas.microsoft.com/office/drawing/2014/main" id="{43E54B19-87D6-3949-9F41-B2BE435E6079}"/>
              </a:ext>
            </a:extLst>
          </p:cNvPr>
          <p:cNvSpPr/>
          <p:nvPr/>
        </p:nvSpPr>
        <p:spPr>
          <a:xfrm>
            <a:off x="475633" y="522284"/>
            <a:ext cx="11359408" cy="6178556"/>
          </a:xfrm>
          <a:prstGeom prst="roundRect">
            <a:avLst>
              <a:gd name="adj" fmla="val 10247"/>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dirty="0"/>
              <a:t>Truyện </a:t>
            </a:r>
            <a:r>
              <a:rPr lang="vi-VN" i="1" dirty="0"/>
              <a:t>Chiếc mũ miện dát đá be-rô</a:t>
            </a:r>
            <a:r>
              <a:rPr lang="vi-VN" dirty="0"/>
              <a:t> kể về một trong những vụ phá án nhanh của thám tử Sherlock Holmes.</a:t>
            </a:r>
          </a:p>
          <a:p>
            <a:r>
              <a:rPr lang="vi-VN" dirty="0"/>
              <a:t>Do không tin tưởng vào hệ thống bảo vệ ngân hàng, ông Holder - chủ nhà băng - đã mang về nhà cất giữ một chiếc mũ miện nạm 39 viên đá be-rô. Đây là bảo vật quốc gia, được một khách hàng quý tộc dùng làm vật tín chấp để vay một số tiền lớn. Chỉ có hai người thân tín được ông cho biết nơi cất giấu chiếc mũ: con trai ông là Arthur và cô cháu gái Mary. Arthur là người đam mê cờ bạc và đang rất cần tiền để trả nợ, trong khi Mary có quan hệ thân thiết với ngài George Burnwell và có tình cảm đặc biệt với anh ta, nhưng cô bị từ chối.</a:t>
            </a:r>
          </a:p>
          <a:p>
            <a:r>
              <a:rPr lang="vi-VN" dirty="0"/>
              <a:t>Ngay sáng hôm sau, chiếc mũ bị mất một viên đá quý. Nghi ngờ rơi vào hai hướng: hoặc là cô hầu phòng Lucy, người lẻn ra ngoài vào buổi tối hôm đó; hoặc là Arthur, người bị bắt gặp trong trạng thái say xỉn, với chiếc mũ miện bị bẻ cong. Cảnh sát đã vào cuộc nhưng không đạt được kết quả.</a:t>
            </a:r>
          </a:p>
          <a:p>
            <a:r>
              <a:rPr lang="vi-VN" dirty="0"/>
              <a:t>Cuối cùng, ông Holder tìm đến thám tử Sherlock Holmes nhờ điều tra vụ việc. Truyện </a:t>
            </a:r>
            <a:r>
              <a:rPr lang="vi-VN" i="1" dirty="0"/>
              <a:t>Chiếc mũ miện dát đá be-rô</a:t>
            </a:r>
            <a:r>
              <a:rPr lang="vi-VN" dirty="0"/>
              <a:t> kể về một trong những vụ phá án nhanh của thám tử Sherlock Holmes.</a:t>
            </a:r>
          </a:p>
          <a:p>
            <a:r>
              <a:rPr lang="vi-VN" dirty="0"/>
              <a:t>Do không tin tưởng vào hệ thống bảo vệ ngân hàng, ông Holder - chủ nhà băng - đã mang về nhà cất giữ một chiếc mũ miện nạm 39 viên đá be-rô. Đây là bảo vật quốc gia, được một khách hàng quý tộc dùng làm vật tín chấp để vay một số tiền lớn. Chỉ có hai người thân tín được ông cho biết nơi cất giấu chiếc mũ: con trai ông là Arthur và cô cháu gái Mary. Arthur là người đam mê cờ bạc và đang rất cần tiền để trả nợ, trong khi Mary có quan hệ thân thiết với ngài George Burnwell và có tình cảm đặc biệt với anh ta, nhưng cô bị từ chối.</a:t>
            </a:r>
          </a:p>
          <a:p>
            <a:r>
              <a:rPr lang="vi-VN" dirty="0"/>
              <a:t>Ngay sáng hôm sau, chiếc mũ bị mất một viên đá quý. Nghi ngờ rơi vào hai hướng: hoặc là cô hầu phòng Lucy, người lẻn ra ngoài vào buổi tối hôm đó; hoặc là Arthur, người bị bắt gặp trong trạng thái say xỉn, với chiếc mũ miện bị bẻ cong. Cảnh sát đã vào cuộc nhưng không đạt được kết quả.</a:t>
            </a:r>
          </a:p>
          <a:p>
            <a:r>
              <a:rPr lang="vi-VN" dirty="0"/>
              <a:t>Cuối cùng, ông Holder tìm đến thám tử Sherlock Holmes nhờ điều tra vụ việc.</a:t>
            </a:r>
          </a:p>
          <a:p>
            <a:endParaRPr lang="vi-VN" dirty="0"/>
          </a:p>
        </p:txBody>
      </p:sp>
      <p:sp>
        <p:nvSpPr>
          <p:cNvPr id="6" name="矩形 6">
            <a:extLst>
              <a:ext uri="{FF2B5EF4-FFF2-40B4-BE49-F238E27FC236}">
                <a16:creationId xmlns:a16="http://schemas.microsoft.com/office/drawing/2014/main" id="{07798FB8-5E6B-6444-9637-F339511126E4}"/>
              </a:ext>
            </a:extLst>
          </p:cNvPr>
          <p:cNvSpPr/>
          <p:nvPr/>
        </p:nvSpPr>
        <p:spPr>
          <a:xfrm>
            <a:off x="202582" y="6543682"/>
            <a:ext cx="683986" cy="314318"/>
          </a:xfrm>
          <a:prstGeom prst="rect">
            <a:avLst/>
          </a:prstGeom>
          <a:solidFill>
            <a:srgbClr val="FDF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7" name="图片 7">
            <a:extLst>
              <a:ext uri="{FF2B5EF4-FFF2-40B4-BE49-F238E27FC236}">
                <a16:creationId xmlns:a16="http://schemas.microsoft.com/office/drawing/2014/main" id="{AB9AAA6C-8416-9246-BC49-3676B39435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359407" y="6187838"/>
            <a:ext cx="627808" cy="284524"/>
          </a:xfrm>
          <a:prstGeom prst="rect">
            <a:avLst/>
          </a:prstGeom>
        </p:spPr>
      </p:pic>
      <p:pic>
        <p:nvPicPr>
          <p:cNvPr id="8" name="图片 8">
            <a:extLst>
              <a:ext uri="{FF2B5EF4-FFF2-40B4-BE49-F238E27FC236}">
                <a16:creationId xmlns:a16="http://schemas.microsoft.com/office/drawing/2014/main" id="{6253E08A-2972-6443-9507-B004CF54BFB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22" y="3295295"/>
            <a:ext cx="409246" cy="1343018"/>
          </a:xfrm>
          <a:prstGeom prst="rect">
            <a:avLst/>
          </a:prstGeom>
        </p:spPr>
      </p:pic>
      <p:sp>
        <p:nvSpPr>
          <p:cNvPr id="9" name="标题 1">
            <a:extLst>
              <a:ext uri="{FF2B5EF4-FFF2-40B4-BE49-F238E27FC236}">
                <a16:creationId xmlns:a16="http://schemas.microsoft.com/office/drawing/2014/main" id="{4FE66412-2C28-7742-A451-3DB6367F265B}"/>
              </a:ext>
            </a:extLst>
          </p:cNvPr>
          <p:cNvSpPr txBox="1">
            <a:spLocks/>
          </p:cNvSpPr>
          <p:nvPr/>
        </p:nvSpPr>
        <p:spPr>
          <a:xfrm rot="5400000">
            <a:off x="10280263" y="1035895"/>
            <a:ext cx="2972594" cy="674688"/>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800" b="1" dirty="0">
                <a:latin typeface="+mn-lt"/>
                <a:ea typeface="+mn-ea"/>
                <a:cs typeface="+mn-ea"/>
                <a:sym typeface="+mn-lt"/>
              </a:rPr>
              <a:t>…………</a:t>
            </a:r>
            <a:endParaRPr lang="zh-CN" altLang="en-US" sz="4800" b="1" dirty="0">
              <a:latin typeface="+mn-lt"/>
              <a:ea typeface="+mn-ea"/>
              <a:cs typeface="+mn-ea"/>
              <a:sym typeface="+mn-lt"/>
            </a:endParaRPr>
          </a:p>
        </p:txBody>
      </p:sp>
      <p:sp>
        <p:nvSpPr>
          <p:cNvPr id="10" name="标题 1">
            <a:extLst>
              <a:ext uri="{FF2B5EF4-FFF2-40B4-BE49-F238E27FC236}">
                <a16:creationId xmlns:a16="http://schemas.microsoft.com/office/drawing/2014/main" id="{F34A90C7-7F81-9D4E-87EB-09D27702EC41}"/>
              </a:ext>
            </a:extLst>
          </p:cNvPr>
          <p:cNvSpPr txBox="1">
            <a:spLocks/>
          </p:cNvSpPr>
          <p:nvPr/>
        </p:nvSpPr>
        <p:spPr>
          <a:xfrm rot="5400000">
            <a:off x="-364057" y="4632108"/>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mn-lt"/>
                <a:ea typeface="+mn-ea"/>
                <a:cs typeface="+mn-ea"/>
                <a:sym typeface="+mn-lt"/>
              </a:rPr>
              <a:t>………</a:t>
            </a:r>
            <a:endParaRPr lang="zh-CN" altLang="en-US" sz="4000" b="1" dirty="0">
              <a:latin typeface="+mn-lt"/>
              <a:ea typeface="+mn-ea"/>
              <a:cs typeface="+mn-ea"/>
              <a:sym typeface="+mn-lt"/>
            </a:endParaRPr>
          </a:p>
        </p:txBody>
      </p:sp>
      <p:sp>
        <p:nvSpPr>
          <p:cNvPr id="11" name="标题 1">
            <a:extLst>
              <a:ext uri="{FF2B5EF4-FFF2-40B4-BE49-F238E27FC236}">
                <a16:creationId xmlns:a16="http://schemas.microsoft.com/office/drawing/2014/main" id="{651CF31A-A989-F944-B8E0-44CFA98B1454}"/>
              </a:ext>
            </a:extLst>
          </p:cNvPr>
          <p:cNvSpPr txBox="1">
            <a:spLocks/>
          </p:cNvSpPr>
          <p:nvPr/>
        </p:nvSpPr>
        <p:spPr>
          <a:xfrm rot="5400000">
            <a:off x="-618863" y="4574959"/>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mn-lt"/>
                <a:ea typeface="+mn-ea"/>
                <a:cs typeface="+mn-ea"/>
                <a:sym typeface="+mn-lt"/>
              </a:rPr>
              <a:t>……</a:t>
            </a:r>
            <a:endParaRPr lang="zh-CN" altLang="en-US" sz="4000" b="1" dirty="0">
              <a:latin typeface="+mn-lt"/>
              <a:ea typeface="+mn-ea"/>
              <a:cs typeface="+mn-ea"/>
              <a:sym typeface="+mn-lt"/>
            </a:endParaRPr>
          </a:p>
        </p:txBody>
      </p:sp>
      <p:sp>
        <p:nvSpPr>
          <p:cNvPr id="12" name="矩形 12">
            <a:extLst>
              <a:ext uri="{FF2B5EF4-FFF2-40B4-BE49-F238E27FC236}">
                <a16:creationId xmlns:a16="http://schemas.microsoft.com/office/drawing/2014/main" id="{3D3BEF7C-BD02-B14E-A3B5-DE9B8DC782AD}"/>
              </a:ext>
            </a:extLst>
          </p:cNvPr>
          <p:cNvSpPr/>
          <p:nvPr/>
        </p:nvSpPr>
        <p:spPr>
          <a:xfrm>
            <a:off x="11359407" y="1"/>
            <a:ext cx="683986" cy="314318"/>
          </a:xfrm>
          <a:prstGeom prst="rect">
            <a:avLst/>
          </a:prstGeom>
          <a:solidFill>
            <a:srgbClr val="FDF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3" name="Group 12">
            <a:extLst>
              <a:ext uri="{FF2B5EF4-FFF2-40B4-BE49-F238E27FC236}">
                <a16:creationId xmlns:a16="http://schemas.microsoft.com/office/drawing/2014/main" id="{5D162448-CA77-5840-A592-0F13AB094C17}"/>
              </a:ext>
            </a:extLst>
          </p:cNvPr>
          <p:cNvGrpSpPr/>
          <p:nvPr/>
        </p:nvGrpSpPr>
        <p:grpSpPr>
          <a:xfrm>
            <a:off x="838199" y="157161"/>
            <a:ext cx="7469459" cy="1053200"/>
            <a:chOff x="2872001" y="2835409"/>
            <a:chExt cx="6447998" cy="846161"/>
          </a:xfrm>
        </p:grpSpPr>
        <p:grpSp>
          <p:nvGrpSpPr>
            <p:cNvPr id="14" name="Group 13">
              <a:extLst>
                <a:ext uri="{FF2B5EF4-FFF2-40B4-BE49-F238E27FC236}">
                  <a16:creationId xmlns:a16="http://schemas.microsoft.com/office/drawing/2014/main" id="{695E517C-C473-2C41-A9AF-27B50B3EFF7B}"/>
                </a:ext>
              </a:extLst>
            </p:cNvPr>
            <p:cNvGrpSpPr/>
            <p:nvPr/>
          </p:nvGrpSpPr>
          <p:grpSpPr>
            <a:xfrm>
              <a:off x="2872001" y="2835409"/>
              <a:ext cx="6447998" cy="846161"/>
              <a:chOff x="1047750" y="805217"/>
              <a:chExt cx="6447998" cy="846161"/>
            </a:xfrm>
            <a:solidFill>
              <a:srgbClr val="07629D"/>
            </a:solidFill>
          </p:grpSpPr>
          <p:sp>
            <p:nvSpPr>
              <p:cNvPr id="17" name="Rectangle: Rounded Corners 83">
                <a:extLst>
                  <a:ext uri="{FF2B5EF4-FFF2-40B4-BE49-F238E27FC236}">
                    <a16:creationId xmlns:a16="http://schemas.microsoft.com/office/drawing/2014/main" id="{A0C8F4DC-6C9D-B74A-B1EA-5B0A4EAB608B}"/>
                  </a:ext>
                </a:extLst>
              </p:cNvPr>
              <p:cNvSpPr/>
              <p:nvPr/>
            </p:nvSpPr>
            <p:spPr>
              <a:xfrm>
                <a:off x="1047750" y="805217"/>
                <a:ext cx="6447998" cy="846161"/>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F5C7AD0-49C8-994E-BAAA-3E764C14FF52}"/>
                  </a:ext>
                </a:extLst>
              </p:cNvPr>
              <p:cNvSpPr/>
              <p:nvPr/>
            </p:nvSpPr>
            <p:spPr>
              <a:xfrm>
                <a:off x="1047750" y="805217"/>
                <a:ext cx="846161" cy="846161"/>
              </a:xfrm>
              <a:prstGeom prst="ellipse">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a:extLst>
                <a:ext uri="{FF2B5EF4-FFF2-40B4-BE49-F238E27FC236}">
                  <a16:creationId xmlns:a16="http://schemas.microsoft.com/office/drawing/2014/main" id="{74039363-95D0-4E45-95CA-061310802A37}"/>
                </a:ext>
              </a:extLst>
            </p:cNvPr>
            <p:cNvSpPr txBox="1"/>
            <p:nvPr/>
          </p:nvSpPr>
          <p:spPr>
            <a:xfrm>
              <a:off x="2978765" y="3011823"/>
              <a:ext cx="621685" cy="584775"/>
            </a:xfrm>
            <a:prstGeom prst="rect">
              <a:avLst/>
            </a:prstGeom>
            <a:noFill/>
          </p:spPr>
          <p:txBody>
            <a:bodyPr wrap="square">
              <a:spAutoFit/>
            </a:bodyPr>
            <a:lstStyle/>
            <a:p>
              <a:pPr algn="ctr"/>
              <a:r>
                <a:rPr lang="en-US" sz="3200" b="1">
                  <a:solidFill>
                    <a:schemeClr val="bg1"/>
                  </a:solidFill>
                  <a:latin typeface="SVN-Dessert Menu Script" panose="00000500000000000000" pitchFamily="2" charset="0"/>
                </a:rPr>
                <a:t>II</a:t>
              </a:r>
            </a:p>
          </p:txBody>
        </p:sp>
        <p:sp>
          <p:nvSpPr>
            <p:cNvPr id="16" name="TextBox 15">
              <a:extLst>
                <a:ext uri="{FF2B5EF4-FFF2-40B4-BE49-F238E27FC236}">
                  <a16:creationId xmlns:a16="http://schemas.microsoft.com/office/drawing/2014/main" id="{F2EEC3FA-68F2-9B4F-8269-8A196329A8C1}"/>
                </a:ext>
              </a:extLst>
            </p:cNvPr>
            <p:cNvSpPr txBox="1"/>
            <p:nvPr/>
          </p:nvSpPr>
          <p:spPr>
            <a:xfrm>
              <a:off x="3718163" y="2990134"/>
              <a:ext cx="5419824" cy="469819"/>
            </a:xfrm>
            <a:prstGeom prst="rect">
              <a:avLst/>
            </a:prstGeom>
            <a:noFill/>
          </p:spPr>
          <p:txBody>
            <a:bodyPr wrap="square">
              <a:spAutoFit/>
            </a:bodyPr>
            <a:lstStyle/>
            <a:p>
              <a:pPr algn="ctr"/>
              <a:r>
                <a:rPr lang="en-US" sz="3200" b="1" dirty="0" err="1">
                  <a:solidFill>
                    <a:schemeClr val="bg1"/>
                  </a:solidFill>
                  <a:latin typeface="SVN-Dessert Menu Script" panose="00000500000000000000" pitchFamily="2" charset="0"/>
                </a:rPr>
                <a:t>Trải</a:t>
              </a:r>
              <a:r>
                <a:rPr lang="en-US" sz="3200" b="1" dirty="0">
                  <a:solidFill>
                    <a:schemeClr val="bg1"/>
                  </a:solidFill>
                  <a:latin typeface="SVN-Dessert Menu Script" panose="00000500000000000000" pitchFamily="2" charset="0"/>
                </a:rPr>
                <a:t> </a:t>
              </a:r>
              <a:r>
                <a:rPr lang="en-US" sz="3200" b="1" dirty="0" err="1">
                  <a:solidFill>
                    <a:schemeClr val="bg1"/>
                  </a:solidFill>
                  <a:latin typeface="SVN-Dessert Menu Script" panose="00000500000000000000" pitchFamily="2" charset="0"/>
                </a:rPr>
                <a:t>nghiệm</a:t>
              </a:r>
              <a:r>
                <a:rPr lang="en-US" sz="3200" b="1" dirty="0">
                  <a:solidFill>
                    <a:schemeClr val="bg1"/>
                  </a:solidFill>
                  <a:latin typeface="SVN-Dessert Menu Script" panose="00000500000000000000" pitchFamily="2" charset="0"/>
                </a:rPr>
                <a:t> </a:t>
              </a:r>
              <a:r>
                <a:rPr lang="en-US" sz="3200" b="1" dirty="0" err="1">
                  <a:solidFill>
                    <a:schemeClr val="bg1"/>
                  </a:solidFill>
                  <a:latin typeface="SVN-Dessert Menu Script" panose="00000500000000000000" pitchFamily="2" charset="0"/>
                </a:rPr>
                <a:t>cùng</a:t>
              </a:r>
              <a:r>
                <a:rPr lang="en-US" sz="3200" b="1" dirty="0">
                  <a:solidFill>
                    <a:schemeClr val="bg1"/>
                  </a:solidFill>
                  <a:latin typeface="SVN-Dessert Menu Script" panose="00000500000000000000" pitchFamily="2" charset="0"/>
                </a:rPr>
                <a:t> </a:t>
              </a:r>
              <a:r>
                <a:rPr lang="en-US" sz="3200" b="1" dirty="0" err="1">
                  <a:solidFill>
                    <a:schemeClr val="bg1"/>
                  </a:solidFill>
                  <a:latin typeface="SVN-Dessert Menu Script" panose="00000500000000000000" pitchFamily="2" charset="0"/>
                </a:rPr>
                <a:t>văn</a:t>
              </a:r>
              <a:r>
                <a:rPr lang="en-US" sz="3200" b="1" dirty="0">
                  <a:solidFill>
                    <a:schemeClr val="bg1"/>
                  </a:solidFill>
                  <a:latin typeface="SVN-Dessert Menu Script" panose="00000500000000000000" pitchFamily="2" charset="0"/>
                </a:rPr>
                <a:t> </a:t>
              </a:r>
              <a:r>
                <a:rPr lang="en-US" sz="3200" b="1" dirty="0" err="1">
                  <a:solidFill>
                    <a:schemeClr val="bg1"/>
                  </a:solidFill>
                  <a:latin typeface="SVN-Dessert Menu Script" panose="00000500000000000000" pitchFamily="2" charset="0"/>
                </a:rPr>
                <a:t>bản</a:t>
              </a:r>
              <a:endParaRPr lang="en-US" sz="3200" b="1" dirty="0">
                <a:solidFill>
                  <a:schemeClr val="bg1"/>
                </a:solidFill>
                <a:latin typeface="SVN-Dessert Menu Script" panose="00000500000000000000" pitchFamily="2" charset="0"/>
              </a:endParaRPr>
            </a:p>
          </p:txBody>
        </p:sp>
      </p:grpSp>
      <p:sp>
        <p:nvSpPr>
          <p:cNvPr id="35" name="Oval 14">
            <a:extLst>
              <a:ext uri="{FF2B5EF4-FFF2-40B4-BE49-F238E27FC236}">
                <a16:creationId xmlns:a16="http://schemas.microsoft.com/office/drawing/2014/main" id="{BE69467D-93E4-0E4F-B887-629D93273186}"/>
              </a:ext>
            </a:extLst>
          </p:cNvPr>
          <p:cNvSpPr/>
          <p:nvPr/>
        </p:nvSpPr>
        <p:spPr bwMode="auto">
          <a:xfrm>
            <a:off x="1150065" y="1277504"/>
            <a:ext cx="2001092" cy="1958151"/>
          </a:xfrm>
          <a:prstGeom prst="ellipse">
            <a:avLst/>
          </a:prstGeom>
          <a:solidFill>
            <a:srgbClr val="FDF10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fontAlgn="base">
              <a:spcBef>
                <a:spcPct val="0"/>
              </a:spcBef>
              <a:spcAft>
                <a:spcPct val="0"/>
              </a:spcAft>
              <a:defRPr>
                <a:solidFill>
                  <a:schemeClr val="tx1"/>
                </a:solidFill>
                <a:latin typeface="Calibri" panose="020F0502020204030204" charset="0"/>
              </a:defRPr>
            </a:lvl6pPr>
            <a:lvl7pPr marL="2971800" indent="-228600" fontAlgn="base">
              <a:spcBef>
                <a:spcPct val="0"/>
              </a:spcBef>
              <a:spcAft>
                <a:spcPct val="0"/>
              </a:spcAft>
              <a:defRPr>
                <a:solidFill>
                  <a:schemeClr val="tx1"/>
                </a:solidFill>
                <a:latin typeface="Calibri" panose="020F0502020204030204" charset="0"/>
              </a:defRPr>
            </a:lvl7pPr>
            <a:lvl8pPr marL="3429000" indent="-228600" fontAlgn="base">
              <a:spcBef>
                <a:spcPct val="0"/>
              </a:spcBef>
              <a:spcAft>
                <a:spcPct val="0"/>
              </a:spcAft>
              <a:defRPr>
                <a:solidFill>
                  <a:schemeClr val="tx1"/>
                </a:solidFill>
                <a:latin typeface="Calibri" panose="020F0502020204030204" charset="0"/>
              </a:defRPr>
            </a:lvl8pPr>
            <a:lvl9pPr marL="3886200" indent="-228600" fontAlgn="base">
              <a:spcBef>
                <a:spcPct val="0"/>
              </a:spcBef>
              <a:spcAft>
                <a:spcPct val="0"/>
              </a:spcAft>
              <a:defRPr>
                <a:solidFill>
                  <a:schemeClr val="tx1"/>
                </a:solidFill>
                <a:latin typeface="Calibri" panose="020F050202020403020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65" b="1" i="0" u="none" strike="noStrike" kern="1200" cap="none" spc="0" normalizeH="0" baseline="0" noProof="0" dirty="0">
              <a:ln>
                <a:noFill/>
              </a:ln>
              <a:solidFill>
                <a:srgbClr val="FFFFFF"/>
              </a:solidFill>
              <a:effectLst/>
              <a:uLnTx/>
              <a:uFillTx/>
              <a:latin typeface="+mn-lt"/>
              <a:cs typeface="+mn-ea"/>
              <a:sym typeface="+mn-lt"/>
            </a:endParaRPr>
          </a:p>
        </p:txBody>
      </p:sp>
      <p:sp>
        <p:nvSpPr>
          <p:cNvPr id="36" name="文本框 21">
            <a:extLst>
              <a:ext uri="{FF2B5EF4-FFF2-40B4-BE49-F238E27FC236}">
                <a16:creationId xmlns:a16="http://schemas.microsoft.com/office/drawing/2014/main" id="{9E0F8D7C-74AA-7B4A-BAF2-81D333AB60BA}"/>
              </a:ext>
            </a:extLst>
          </p:cNvPr>
          <p:cNvSpPr txBox="1"/>
          <p:nvPr/>
        </p:nvSpPr>
        <p:spPr>
          <a:xfrm>
            <a:off x="1150065" y="2030745"/>
            <a:ext cx="1978399" cy="1323439"/>
          </a:xfrm>
          <a:prstGeom prst="rect">
            <a:avLst/>
          </a:prstGeom>
          <a:noFill/>
        </p:spPr>
        <p:txBody>
          <a:bodyPr wrap="square">
            <a:spAutoFit/>
          </a:bodyPr>
          <a:lstStyle>
            <a:defPPr>
              <a:defRPr lang="zh-CN"/>
            </a:defPPr>
            <a:lvl1pPr marR="0" lvl="0" indent="0" algn="r" fontAlgn="auto">
              <a:lnSpc>
                <a:spcPct val="15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pPr algn="ctr">
              <a:lnSpc>
                <a:spcPct val="100000"/>
              </a:lnSpc>
            </a:pPr>
            <a:r>
              <a:rPr lang="en-US" altLang="zh-CN" sz="4000" dirty="0" err="1">
                <a:latin typeface="SVN-Bulgary" pitchFamily="2" charset="0"/>
                <a:ea typeface="+mn-ea"/>
                <a:cs typeface="+mn-ea"/>
                <a:sym typeface="+mn-lt"/>
              </a:rPr>
              <a:t>Kĩ</a:t>
            </a:r>
            <a:r>
              <a:rPr lang="en-US" altLang="zh-CN" sz="4000" dirty="0">
                <a:latin typeface="SVN-Bulgary" pitchFamily="2" charset="0"/>
                <a:ea typeface="+mn-ea"/>
                <a:cs typeface="+mn-ea"/>
                <a:sym typeface="+mn-lt"/>
              </a:rPr>
              <a:t> </a:t>
            </a:r>
            <a:r>
              <a:rPr lang="en-US" altLang="zh-CN" sz="4000" dirty="0" err="1">
                <a:latin typeface="SVN-Bulgary" pitchFamily="2" charset="0"/>
                <a:ea typeface="+mn-ea"/>
                <a:cs typeface="+mn-ea"/>
                <a:sym typeface="+mn-lt"/>
              </a:rPr>
              <a:t>năng</a:t>
            </a:r>
            <a:r>
              <a:rPr lang="en-US" altLang="zh-CN" sz="4000" dirty="0">
                <a:latin typeface="SVN-Bulgary" pitchFamily="2" charset="0"/>
                <a:ea typeface="+mn-ea"/>
                <a:cs typeface="+mn-ea"/>
                <a:sym typeface="+mn-lt"/>
              </a:rPr>
              <a:t> </a:t>
            </a:r>
            <a:r>
              <a:rPr lang="en-US" altLang="zh-CN" sz="4000" dirty="0" err="1">
                <a:latin typeface="SVN-Bulgary" pitchFamily="2" charset="0"/>
                <a:ea typeface="+mn-ea"/>
                <a:cs typeface="+mn-ea"/>
                <a:sym typeface="+mn-lt"/>
              </a:rPr>
              <a:t>đọc</a:t>
            </a:r>
            <a:endParaRPr lang="zh-CN" altLang="en-US" sz="4000" dirty="0">
              <a:latin typeface="SVN-Bulgary" pitchFamily="2" charset="0"/>
              <a:ea typeface="+mn-ea"/>
              <a:cs typeface="+mn-ea"/>
              <a:sym typeface="+mn-lt"/>
            </a:endParaRPr>
          </a:p>
        </p:txBody>
      </p:sp>
      <p:pic>
        <p:nvPicPr>
          <p:cNvPr id="26" name="图片 39">
            <a:extLst>
              <a:ext uri="{FF2B5EF4-FFF2-40B4-BE49-F238E27FC236}">
                <a16:creationId xmlns:a16="http://schemas.microsoft.com/office/drawing/2014/main" id="{A9BA82EB-05B2-A64C-9AF8-C00CE322B9A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885462" y="1301748"/>
            <a:ext cx="580451" cy="808052"/>
          </a:xfrm>
          <a:prstGeom prst="rect">
            <a:avLst/>
          </a:prstGeom>
        </p:spPr>
      </p:pic>
      <p:pic>
        <p:nvPicPr>
          <p:cNvPr id="27" name="Picture 26">
            <a:extLst>
              <a:ext uri="{FF2B5EF4-FFF2-40B4-BE49-F238E27FC236}">
                <a16:creationId xmlns:a16="http://schemas.microsoft.com/office/drawing/2014/main" id="{38162E33-1D9E-B046-89FE-1AAD1B8B7274}"/>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9250" b="98500" l="30417" r="70250">
                        <a14:foregroundMark x1="39500" y1="32125" x2="42083" y2="26375"/>
                        <a14:foregroundMark x1="42083" y1="26375" x2="46250" y2="23125"/>
                        <a14:foregroundMark x1="46250" y1="23125" x2="51333" y2="23125"/>
                        <a14:foregroundMark x1="51333" y1="23125" x2="55000" y2="28625"/>
                        <a14:foregroundMark x1="55000" y1="28625" x2="55417" y2="29875"/>
                        <a14:foregroundMark x1="43583" y1="22250" x2="47833" y2="19250"/>
                        <a14:foregroundMark x1="47833" y1="19250" x2="50667" y2="21750"/>
                        <a14:foregroundMark x1="45250" y1="52625" x2="49083" y2="56750"/>
                        <a14:foregroundMark x1="49083" y1="56750" x2="50000" y2="52625"/>
                        <a14:foregroundMark x1="51500" y1="52875" x2="50167" y2="59625"/>
                        <a14:foregroundMark x1="50167" y1="59625" x2="50167" y2="59750"/>
                        <a14:foregroundMark x1="65333" y1="56500" x2="70250" y2="48375"/>
                        <a14:foregroundMark x1="32083" y1="76750" x2="32583" y2="83000"/>
                        <a14:foregroundMark x1="30417" y1="83000" x2="60583" y2="84500"/>
                        <a14:foregroundMark x1="60583" y1="84500" x2="65917" y2="83500"/>
                        <a14:foregroundMark x1="65917" y1="83500" x2="66333" y2="83500"/>
                        <a14:foregroundMark x1="34667" y1="82500" x2="39833" y2="82625"/>
                        <a14:foregroundMark x1="39833" y1="82625" x2="51583" y2="81375"/>
                        <a14:foregroundMark x1="51583" y1="81375" x2="62583" y2="83750"/>
                        <a14:foregroundMark x1="62583" y1="83750" x2="67250" y2="82500"/>
                        <a14:foregroundMark x1="67250" y1="82500" x2="67917" y2="82000"/>
                        <a14:foregroundMark x1="31583" y1="89875" x2="53500" y2="90125"/>
                        <a14:foregroundMark x1="53500" y1="90125" x2="63250" y2="89125"/>
                        <a14:foregroundMark x1="63250" y1="89125" x2="64833" y2="89875"/>
                        <a14:foregroundMark x1="31083" y1="92375" x2="55000" y2="96000"/>
                        <a14:foregroundMark x1="55000" y1="96000" x2="64917" y2="93750"/>
                        <a14:foregroundMark x1="64917" y1="93750" x2="66667" y2="92625"/>
                        <a14:foregroundMark x1="31750" y1="98750" x2="48917" y2="99250"/>
                        <a14:foregroundMark x1="48917" y1="99250" x2="63667" y2="98000"/>
                        <a14:foregroundMark x1="63667" y1="98000" x2="66333" y2="98500"/>
                        <a14:foregroundMark x1="49000" y1="61500" x2="48833" y2="59000"/>
                      </a14:backgroundRemoval>
                    </a14:imgEffect>
                  </a14:imgLayer>
                </a14:imgProps>
              </a:ext>
            </a:extLst>
          </a:blip>
          <a:srcRect l="29171" t="18366" r="27777"/>
          <a:stretch/>
        </p:blipFill>
        <p:spPr>
          <a:xfrm>
            <a:off x="-79064" y="3099018"/>
            <a:ext cx="2972809" cy="3758056"/>
          </a:xfrm>
          <a:prstGeom prst="rect">
            <a:avLst/>
          </a:prstGeom>
        </p:spPr>
      </p:pic>
      <p:sp>
        <p:nvSpPr>
          <p:cNvPr id="29" name="Freeform 9">
            <a:extLst>
              <a:ext uri="{FF2B5EF4-FFF2-40B4-BE49-F238E27FC236}">
                <a16:creationId xmlns:a16="http://schemas.microsoft.com/office/drawing/2014/main" id="{ED4C7C22-CAE9-1444-959D-8016FE1F3483}"/>
              </a:ext>
            </a:extLst>
          </p:cNvPr>
          <p:cNvSpPr/>
          <p:nvPr/>
        </p:nvSpPr>
        <p:spPr>
          <a:xfrm>
            <a:off x="3505768" y="1211286"/>
            <a:ext cx="6800770" cy="2257888"/>
          </a:xfrm>
          <a:custGeom>
            <a:avLst/>
            <a:gdLst/>
            <a:ahLst/>
            <a:cxnLst/>
            <a:rect l="l" t="t" r="r" b="b"/>
            <a:pathLst>
              <a:path w="6617720" h="4114800">
                <a:moveTo>
                  <a:pt x="0" y="0"/>
                </a:moveTo>
                <a:lnTo>
                  <a:pt x="6617720" y="0"/>
                </a:lnTo>
                <a:lnTo>
                  <a:pt x="6617720"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31" name="Freeform 9">
            <a:extLst>
              <a:ext uri="{FF2B5EF4-FFF2-40B4-BE49-F238E27FC236}">
                <a16:creationId xmlns:a16="http://schemas.microsoft.com/office/drawing/2014/main" id="{EA9A5478-17AE-9446-A869-A5B26FEFF3CF}"/>
              </a:ext>
            </a:extLst>
          </p:cNvPr>
          <p:cNvSpPr/>
          <p:nvPr/>
        </p:nvSpPr>
        <p:spPr>
          <a:xfrm>
            <a:off x="3525422" y="3624540"/>
            <a:ext cx="6800770" cy="2257888"/>
          </a:xfrm>
          <a:custGeom>
            <a:avLst/>
            <a:gdLst/>
            <a:ahLst/>
            <a:cxnLst/>
            <a:rect l="l" t="t" r="r" b="b"/>
            <a:pathLst>
              <a:path w="6617720" h="4114800">
                <a:moveTo>
                  <a:pt x="0" y="0"/>
                </a:moveTo>
                <a:lnTo>
                  <a:pt x="6617720" y="0"/>
                </a:lnTo>
                <a:lnTo>
                  <a:pt x="6617720"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32" name="文本框 21">
            <a:extLst>
              <a:ext uri="{FF2B5EF4-FFF2-40B4-BE49-F238E27FC236}">
                <a16:creationId xmlns:a16="http://schemas.microsoft.com/office/drawing/2014/main" id="{E90F1842-2AF6-CB4B-B078-7D6007006ABE}"/>
              </a:ext>
            </a:extLst>
          </p:cNvPr>
          <p:cNvSpPr txBox="1"/>
          <p:nvPr/>
        </p:nvSpPr>
        <p:spPr>
          <a:xfrm>
            <a:off x="3914078" y="1538869"/>
            <a:ext cx="5901960" cy="1323439"/>
          </a:xfrm>
          <a:prstGeom prst="rect">
            <a:avLst/>
          </a:prstGeom>
          <a:noFill/>
        </p:spPr>
        <p:txBody>
          <a:bodyPr wrap="square">
            <a:spAutoFit/>
          </a:bodyPr>
          <a:lstStyle>
            <a:defPPr>
              <a:defRPr lang="zh-CN"/>
            </a:defPPr>
            <a:lvl1pPr marR="0" lvl="0" indent="0" algn="r" fontAlgn="auto">
              <a:lnSpc>
                <a:spcPct val="15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pPr algn="ctr">
              <a:lnSpc>
                <a:spcPct val="100000"/>
              </a:lnSpc>
            </a:pPr>
            <a:r>
              <a:rPr lang="en-US" altLang="zh-CN" sz="4000" dirty="0" err="1">
                <a:latin typeface="SVN-Bulgary" pitchFamily="2" charset="0"/>
                <a:ea typeface="+mn-ea"/>
                <a:cs typeface="+mn-ea"/>
                <a:sym typeface="+mn-lt"/>
              </a:rPr>
              <a:t>Kĩ</a:t>
            </a:r>
            <a:r>
              <a:rPr lang="en-US" altLang="zh-CN" sz="4000" dirty="0">
                <a:latin typeface="SVN-Bulgary" pitchFamily="2" charset="0"/>
                <a:ea typeface="+mn-ea"/>
                <a:cs typeface="+mn-ea"/>
                <a:sym typeface="+mn-lt"/>
              </a:rPr>
              <a:t> </a:t>
            </a:r>
            <a:r>
              <a:rPr lang="en-US" altLang="zh-CN" sz="4000" dirty="0" err="1">
                <a:latin typeface="SVN-Bulgary" pitchFamily="2" charset="0"/>
                <a:ea typeface="+mn-ea"/>
                <a:cs typeface="+mn-ea"/>
                <a:sym typeface="+mn-lt"/>
              </a:rPr>
              <a:t>năng</a:t>
            </a:r>
            <a:r>
              <a:rPr lang="en-US" altLang="zh-CN" sz="4000" dirty="0">
                <a:latin typeface="SVN-Bulgary" pitchFamily="2" charset="0"/>
                <a:ea typeface="+mn-ea"/>
                <a:cs typeface="+mn-ea"/>
                <a:sym typeface="+mn-lt"/>
              </a:rPr>
              <a:t> </a:t>
            </a:r>
            <a:r>
              <a:rPr lang="en-US" altLang="zh-CN" sz="4000" dirty="0" err="1">
                <a:latin typeface="SVN-Bulgary" pitchFamily="2" charset="0"/>
                <a:ea typeface="+mn-ea"/>
                <a:cs typeface="+mn-ea"/>
                <a:sym typeface="+mn-lt"/>
              </a:rPr>
              <a:t>dự</a:t>
            </a:r>
            <a:r>
              <a:rPr lang="en-US" altLang="zh-CN" sz="4000" dirty="0">
                <a:latin typeface="SVN-Bulgary" pitchFamily="2" charset="0"/>
                <a:ea typeface="+mn-ea"/>
                <a:cs typeface="+mn-ea"/>
                <a:sym typeface="+mn-lt"/>
              </a:rPr>
              <a:t> </a:t>
            </a:r>
            <a:r>
              <a:rPr lang="en-US" altLang="zh-CN" sz="4000" dirty="0" err="1">
                <a:latin typeface="SVN-Bulgary" pitchFamily="2" charset="0"/>
                <a:ea typeface="+mn-ea"/>
                <a:cs typeface="+mn-ea"/>
                <a:sym typeface="+mn-lt"/>
              </a:rPr>
              <a:t>đoán</a:t>
            </a:r>
            <a:endParaRPr lang="en-US" altLang="zh-CN" sz="4000" dirty="0">
              <a:latin typeface="SVN-Bulgary" pitchFamily="2" charset="0"/>
              <a:ea typeface="+mn-ea"/>
              <a:cs typeface="+mn-ea"/>
              <a:sym typeface="+mn-lt"/>
            </a:endParaRPr>
          </a:p>
          <a:p>
            <a:pPr algn="ctr">
              <a:lnSpc>
                <a:spcPct val="100000"/>
              </a:lnSpc>
            </a:pPr>
            <a:r>
              <a:rPr lang="en-US" altLang="zh-CN" sz="4000" dirty="0" err="1">
                <a:latin typeface="SVN-Bulgary" pitchFamily="2" charset="0"/>
                <a:ea typeface="+mn-ea"/>
                <a:cs typeface="+mn-ea"/>
                <a:sym typeface="+mn-lt"/>
              </a:rPr>
              <a:t>Kĩ</a:t>
            </a:r>
            <a:r>
              <a:rPr lang="en-US" altLang="zh-CN" sz="4000" dirty="0">
                <a:latin typeface="SVN-Bulgary" pitchFamily="2" charset="0"/>
                <a:ea typeface="+mn-ea"/>
                <a:cs typeface="+mn-ea"/>
                <a:sym typeface="+mn-lt"/>
              </a:rPr>
              <a:t> </a:t>
            </a:r>
            <a:r>
              <a:rPr lang="en-US" altLang="zh-CN" sz="4000" dirty="0" err="1">
                <a:latin typeface="SVN-Bulgary" pitchFamily="2" charset="0"/>
                <a:ea typeface="+mn-ea"/>
                <a:cs typeface="+mn-ea"/>
                <a:sym typeface="+mn-lt"/>
              </a:rPr>
              <a:t>năng</a:t>
            </a:r>
            <a:r>
              <a:rPr lang="en-US" altLang="zh-CN" sz="4000" dirty="0">
                <a:latin typeface="SVN-Bulgary" pitchFamily="2" charset="0"/>
                <a:ea typeface="+mn-ea"/>
                <a:cs typeface="+mn-ea"/>
                <a:sym typeface="+mn-lt"/>
              </a:rPr>
              <a:t> </a:t>
            </a:r>
            <a:r>
              <a:rPr lang="en-US" altLang="zh-CN" sz="4000" dirty="0" err="1">
                <a:latin typeface="SVN-Bulgary" pitchFamily="2" charset="0"/>
                <a:ea typeface="+mn-ea"/>
                <a:cs typeface="+mn-ea"/>
                <a:sym typeface="+mn-lt"/>
              </a:rPr>
              <a:t>suy</a:t>
            </a:r>
            <a:r>
              <a:rPr lang="en-US" altLang="zh-CN" sz="4000" dirty="0">
                <a:latin typeface="SVN-Bulgary" pitchFamily="2" charset="0"/>
                <a:ea typeface="+mn-ea"/>
                <a:cs typeface="+mn-ea"/>
                <a:sym typeface="+mn-lt"/>
              </a:rPr>
              <a:t> </a:t>
            </a:r>
            <a:r>
              <a:rPr lang="en-US" altLang="zh-CN" sz="4000" dirty="0" err="1">
                <a:latin typeface="SVN-Bulgary" pitchFamily="2" charset="0"/>
                <a:ea typeface="+mn-ea"/>
                <a:cs typeface="+mn-ea"/>
                <a:sym typeface="+mn-lt"/>
              </a:rPr>
              <a:t>luận</a:t>
            </a:r>
            <a:endParaRPr lang="zh-CN" altLang="en-US" sz="4000" dirty="0">
              <a:latin typeface="SVN-Bulgary" pitchFamily="2" charset="0"/>
              <a:ea typeface="+mn-ea"/>
              <a:cs typeface="+mn-ea"/>
              <a:sym typeface="+mn-lt"/>
            </a:endParaRPr>
          </a:p>
        </p:txBody>
      </p:sp>
      <p:pic>
        <p:nvPicPr>
          <p:cNvPr id="33" name="图片 2">
            <a:extLst>
              <a:ext uri="{FF2B5EF4-FFF2-40B4-BE49-F238E27FC236}">
                <a16:creationId xmlns:a16="http://schemas.microsoft.com/office/drawing/2014/main" id="{C4A91990-13FC-8A4C-B51C-AEA64D9DD11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831998" y="4399316"/>
            <a:ext cx="2857303" cy="2257888"/>
          </a:xfrm>
          <a:prstGeom prst="rect">
            <a:avLst/>
          </a:prstGeom>
        </p:spPr>
      </p:pic>
      <p:pic>
        <p:nvPicPr>
          <p:cNvPr id="28" name="图片 37">
            <a:extLst>
              <a:ext uri="{FF2B5EF4-FFF2-40B4-BE49-F238E27FC236}">
                <a16:creationId xmlns:a16="http://schemas.microsoft.com/office/drawing/2014/main" id="{4B429F80-1D7B-DB44-A31E-5EF35475AC5A}"/>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729727" y="2924801"/>
            <a:ext cx="756299" cy="891354"/>
          </a:xfrm>
          <a:prstGeom prst="rect">
            <a:avLst/>
          </a:prstGeom>
        </p:spPr>
      </p:pic>
      <p:sp>
        <p:nvSpPr>
          <p:cNvPr id="34" name="文本框 21">
            <a:extLst>
              <a:ext uri="{FF2B5EF4-FFF2-40B4-BE49-F238E27FC236}">
                <a16:creationId xmlns:a16="http://schemas.microsoft.com/office/drawing/2014/main" id="{E90F1842-2AF6-CB4B-B078-7D6007006ABE}"/>
              </a:ext>
            </a:extLst>
          </p:cNvPr>
          <p:cNvSpPr txBox="1"/>
          <p:nvPr/>
        </p:nvSpPr>
        <p:spPr>
          <a:xfrm>
            <a:off x="3930038" y="4044537"/>
            <a:ext cx="5901960" cy="1323439"/>
          </a:xfrm>
          <a:prstGeom prst="rect">
            <a:avLst/>
          </a:prstGeom>
          <a:noFill/>
        </p:spPr>
        <p:txBody>
          <a:bodyPr wrap="square">
            <a:spAutoFit/>
          </a:bodyPr>
          <a:lstStyle>
            <a:defPPr>
              <a:defRPr lang="zh-CN"/>
            </a:defPPr>
            <a:lvl1pPr marR="0" lvl="0" indent="0" algn="r" fontAlgn="auto">
              <a:lnSpc>
                <a:spcPct val="15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pPr marL="571500" indent="-571500" algn="ctr">
              <a:lnSpc>
                <a:spcPct val="100000"/>
              </a:lnSpc>
              <a:buFontTx/>
              <a:buChar char="-"/>
            </a:pPr>
            <a:r>
              <a:rPr lang="vi-VN" altLang="zh-CN" sz="4000" dirty="0" smtClean="0">
                <a:latin typeface="SVN-Bulgary" pitchFamily="2" charset="0"/>
                <a:ea typeface="+mn-ea"/>
                <a:cs typeface="+mn-ea"/>
                <a:sym typeface="+mn-lt"/>
              </a:rPr>
              <a:t>Đọc trước ở nhà.</a:t>
            </a:r>
          </a:p>
          <a:p>
            <a:pPr marL="571500" indent="-571500" algn="ctr">
              <a:lnSpc>
                <a:spcPct val="100000"/>
              </a:lnSpc>
              <a:buFontTx/>
              <a:buChar char="-"/>
            </a:pPr>
            <a:r>
              <a:rPr lang="vi-VN" altLang="zh-CN" sz="4000" dirty="0" smtClean="0">
                <a:latin typeface="SVN-Bulgary" pitchFamily="2" charset="0"/>
                <a:ea typeface="+mn-ea"/>
                <a:cs typeface="+mn-ea"/>
                <a:sym typeface="+mn-lt"/>
              </a:rPr>
              <a:t>Tóm tắt truyện.</a:t>
            </a:r>
            <a:endParaRPr lang="zh-CN" altLang="en-US" sz="4000" dirty="0">
              <a:latin typeface="SVN-Bulgary" pitchFamily="2" charset="0"/>
              <a:ea typeface="+mn-ea"/>
              <a:cs typeface="+mn-ea"/>
              <a:sym typeface="+mn-lt"/>
            </a:endParaRPr>
          </a:p>
        </p:txBody>
      </p:sp>
    </p:spTree>
    <p:extLst>
      <p:ext uri="{BB962C8B-B14F-4D97-AF65-F5344CB8AC3E}">
        <p14:creationId xmlns:p14="http://schemas.microsoft.com/office/powerpoint/2010/main" val="1177443785"/>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750"/>
                                        <p:tgtEl>
                                          <p:spTgt spid="35"/>
                                        </p:tgtEl>
                                      </p:cBhvr>
                                    </p:animEffect>
                                  </p:childTnLst>
                                </p:cTn>
                              </p:par>
                            </p:childTnLst>
                          </p:cTn>
                        </p:par>
                        <p:par>
                          <p:cTn id="8" fill="hold">
                            <p:stCondLst>
                              <p:cond delay="750"/>
                            </p:stCondLst>
                            <p:childTnLst>
                              <p:par>
                                <p:cTn id="9" presetID="14" presetClass="entr" presetSubtype="10" fill="hold" grpId="0"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randombar(horizontal)">
                                      <p:cBhvr>
                                        <p:cTn id="11" dur="750"/>
                                        <p:tgtEl>
                                          <p:spTgt spid="36"/>
                                        </p:tgtEl>
                                      </p:cBhvr>
                                    </p:animEffect>
                                  </p:childTnLst>
                                </p:cTn>
                              </p:par>
                              <p:par>
                                <p:cTn id="12" presetID="53" presetClass="entr" presetSubtype="16" fill="hold" nodeType="with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p:cTn id="14" dur="750" fill="hold"/>
                                        <p:tgtEl>
                                          <p:spTgt spid="26"/>
                                        </p:tgtEl>
                                        <p:attrNameLst>
                                          <p:attrName>ppt_w</p:attrName>
                                        </p:attrNameLst>
                                      </p:cBhvr>
                                      <p:tavLst>
                                        <p:tav tm="0">
                                          <p:val>
                                            <p:fltVal val="0"/>
                                          </p:val>
                                        </p:tav>
                                        <p:tav tm="100000">
                                          <p:val>
                                            <p:strVal val="#ppt_w"/>
                                          </p:val>
                                        </p:tav>
                                      </p:tavLst>
                                    </p:anim>
                                    <p:anim calcmode="lin" valueType="num">
                                      <p:cBhvr>
                                        <p:cTn id="15" dur="750" fill="hold"/>
                                        <p:tgtEl>
                                          <p:spTgt spid="26"/>
                                        </p:tgtEl>
                                        <p:attrNameLst>
                                          <p:attrName>ppt_h</p:attrName>
                                        </p:attrNameLst>
                                      </p:cBhvr>
                                      <p:tavLst>
                                        <p:tav tm="0">
                                          <p:val>
                                            <p:fltVal val="0"/>
                                          </p:val>
                                        </p:tav>
                                        <p:tav tm="100000">
                                          <p:val>
                                            <p:strVal val="#ppt_h"/>
                                          </p:val>
                                        </p:tav>
                                      </p:tavLst>
                                    </p:anim>
                                    <p:animEffect transition="in" filter="fade">
                                      <p:cBhvr>
                                        <p:cTn id="16" dur="750"/>
                                        <p:tgtEl>
                                          <p:spTgt spid="26"/>
                                        </p:tgtEl>
                                      </p:cBhvr>
                                    </p:animEffect>
                                  </p:childTnLst>
                                </p:cTn>
                              </p:par>
                              <p:par>
                                <p:cTn id="17" presetID="53" presetClass="entr" presetSubtype="16"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p:cTn id="19" dur="750" fill="hold"/>
                                        <p:tgtEl>
                                          <p:spTgt spid="33"/>
                                        </p:tgtEl>
                                        <p:attrNameLst>
                                          <p:attrName>ppt_w</p:attrName>
                                        </p:attrNameLst>
                                      </p:cBhvr>
                                      <p:tavLst>
                                        <p:tav tm="0">
                                          <p:val>
                                            <p:fltVal val="0"/>
                                          </p:val>
                                        </p:tav>
                                        <p:tav tm="100000">
                                          <p:val>
                                            <p:strVal val="#ppt_w"/>
                                          </p:val>
                                        </p:tav>
                                      </p:tavLst>
                                    </p:anim>
                                    <p:anim calcmode="lin" valueType="num">
                                      <p:cBhvr>
                                        <p:cTn id="20" dur="750" fill="hold"/>
                                        <p:tgtEl>
                                          <p:spTgt spid="33"/>
                                        </p:tgtEl>
                                        <p:attrNameLst>
                                          <p:attrName>ppt_h</p:attrName>
                                        </p:attrNameLst>
                                      </p:cBhvr>
                                      <p:tavLst>
                                        <p:tav tm="0">
                                          <p:val>
                                            <p:fltVal val="0"/>
                                          </p:val>
                                        </p:tav>
                                        <p:tav tm="100000">
                                          <p:val>
                                            <p:strVal val="#ppt_h"/>
                                          </p:val>
                                        </p:tav>
                                      </p:tavLst>
                                    </p:anim>
                                    <p:animEffect transition="in" filter="fade">
                                      <p:cBhvr>
                                        <p:cTn id="21" dur="750"/>
                                        <p:tgtEl>
                                          <p:spTgt spid="33"/>
                                        </p:tgtEl>
                                      </p:cBhvr>
                                    </p:animEffect>
                                  </p:childTnLst>
                                </p:cTn>
                              </p:par>
                              <p:par>
                                <p:cTn id="22" presetID="42" presetClass="entr" presetSubtype="0"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1000"/>
                                        <p:tgtEl>
                                          <p:spTgt spid="27"/>
                                        </p:tgtEl>
                                      </p:cBhvr>
                                    </p:animEffect>
                                    <p:anim calcmode="lin" valueType="num">
                                      <p:cBhvr>
                                        <p:cTn id="25" dur="1000" fill="hold"/>
                                        <p:tgtEl>
                                          <p:spTgt spid="27"/>
                                        </p:tgtEl>
                                        <p:attrNameLst>
                                          <p:attrName>ppt_x</p:attrName>
                                        </p:attrNameLst>
                                      </p:cBhvr>
                                      <p:tavLst>
                                        <p:tav tm="0">
                                          <p:val>
                                            <p:strVal val="#ppt_x"/>
                                          </p:val>
                                        </p:tav>
                                        <p:tav tm="100000">
                                          <p:val>
                                            <p:strVal val="#ppt_x"/>
                                          </p:val>
                                        </p:tav>
                                      </p:tavLst>
                                    </p:anim>
                                    <p:anim calcmode="lin" valueType="num">
                                      <p:cBhvr>
                                        <p:cTn id="26" dur="1000" fill="hold"/>
                                        <p:tgtEl>
                                          <p:spTgt spid="27"/>
                                        </p:tgtEl>
                                        <p:attrNameLst>
                                          <p:attrName>ppt_y</p:attrName>
                                        </p:attrNameLst>
                                      </p:cBhvr>
                                      <p:tavLst>
                                        <p:tav tm="0">
                                          <p:val>
                                            <p:strVal val="#ppt_y+.1"/>
                                          </p:val>
                                        </p:tav>
                                        <p:tav tm="100000">
                                          <p:val>
                                            <p:strVal val="#ppt_y"/>
                                          </p:val>
                                        </p:tav>
                                      </p:tavLst>
                                    </p:anim>
                                  </p:childTnLst>
                                </p:cTn>
                              </p:par>
                              <p:par>
                                <p:cTn id="27" presetID="5" presetClass="entr" presetSubtype="10"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checkerboard(across)">
                                      <p:cBhvr>
                                        <p:cTn id="29" dur="500"/>
                                        <p:tgtEl>
                                          <p:spTgt spid="29"/>
                                        </p:tgtEl>
                                      </p:cBhvr>
                                    </p:animEffect>
                                  </p:childTnLst>
                                </p:cTn>
                              </p:par>
                            </p:childTnLst>
                          </p:cTn>
                        </p:par>
                        <p:par>
                          <p:cTn id="30" fill="hold">
                            <p:stCondLst>
                              <p:cond delay="1750"/>
                            </p:stCondLst>
                            <p:childTnLst>
                              <p:par>
                                <p:cTn id="31" presetID="14" presetClass="entr" presetSubtype="10" fill="hold" grpId="0" nodeType="after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randombar(horizontal)">
                                      <p:cBhvr>
                                        <p:cTn id="33" dur="750"/>
                                        <p:tgtEl>
                                          <p:spTgt spid="32"/>
                                        </p:tgtEl>
                                      </p:cBhvr>
                                    </p:animEffect>
                                  </p:childTnLst>
                                </p:cTn>
                              </p:par>
                              <p:par>
                                <p:cTn id="34" presetID="5" presetClass="entr" presetSubtype="10" fill="hold"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checkerboard(across)">
                                      <p:cBhvr>
                                        <p:cTn id="36" dur="500"/>
                                        <p:tgtEl>
                                          <p:spTgt spid="31"/>
                                        </p:tgtEl>
                                      </p:cBhvr>
                                    </p:animEffect>
                                  </p:childTnLst>
                                </p:cTn>
                              </p:par>
                              <p:par>
                                <p:cTn id="37" presetID="53" presetClass="entr" presetSubtype="16"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cBhvr>
                                        <p:cTn id="39" dur="750" fill="hold"/>
                                        <p:tgtEl>
                                          <p:spTgt spid="28"/>
                                        </p:tgtEl>
                                        <p:attrNameLst>
                                          <p:attrName>ppt_w</p:attrName>
                                        </p:attrNameLst>
                                      </p:cBhvr>
                                      <p:tavLst>
                                        <p:tav tm="0">
                                          <p:val>
                                            <p:fltVal val="0"/>
                                          </p:val>
                                        </p:tav>
                                        <p:tav tm="100000">
                                          <p:val>
                                            <p:strVal val="#ppt_w"/>
                                          </p:val>
                                        </p:tav>
                                      </p:tavLst>
                                    </p:anim>
                                    <p:anim calcmode="lin" valueType="num">
                                      <p:cBhvr>
                                        <p:cTn id="40" dur="750" fill="hold"/>
                                        <p:tgtEl>
                                          <p:spTgt spid="28"/>
                                        </p:tgtEl>
                                        <p:attrNameLst>
                                          <p:attrName>ppt_h</p:attrName>
                                        </p:attrNameLst>
                                      </p:cBhvr>
                                      <p:tavLst>
                                        <p:tav tm="0">
                                          <p:val>
                                            <p:fltVal val="0"/>
                                          </p:val>
                                        </p:tav>
                                        <p:tav tm="100000">
                                          <p:val>
                                            <p:strVal val="#ppt_h"/>
                                          </p:val>
                                        </p:tav>
                                      </p:tavLst>
                                    </p:anim>
                                    <p:animEffect transition="in" filter="fade">
                                      <p:cBhvr>
                                        <p:cTn id="41" dur="750"/>
                                        <p:tgtEl>
                                          <p:spTgt spid="28"/>
                                        </p:tgtEl>
                                      </p:cBhvr>
                                    </p:animEffect>
                                  </p:childTnLst>
                                </p:cTn>
                              </p:par>
                            </p:childTnLst>
                          </p:cTn>
                        </p:par>
                        <p:par>
                          <p:cTn id="42" fill="hold">
                            <p:stCondLst>
                              <p:cond delay="2500"/>
                            </p:stCondLst>
                            <p:childTnLst>
                              <p:par>
                                <p:cTn id="43" presetID="14" presetClass="entr" presetSubtype="10" fill="hold" grpId="0" nodeType="after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randombar(horizontal)">
                                      <p:cBhvr>
                                        <p:cTn id="45" dur="75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p:bldP spid="32" grpId="0"/>
      <p:bldP spid="3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02B31-2E87-CE4A-97E4-B294696D9E73}"/>
              </a:ext>
            </a:extLst>
          </p:cNvPr>
          <p:cNvSpPr>
            <a:spLocks noGrp="1"/>
          </p:cNvSpPr>
          <p:nvPr>
            <p:ph type="title"/>
          </p:nvPr>
        </p:nvSpPr>
        <p:spPr/>
        <p:txBody>
          <a:bodyPr/>
          <a:lstStyle/>
          <a:p>
            <a:endParaRPr lang="en-VN"/>
          </a:p>
        </p:txBody>
      </p:sp>
      <p:sp>
        <p:nvSpPr>
          <p:cNvPr id="3" name="Content Placeholder 2">
            <a:extLst>
              <a:ext uri="{FF2B5EF4-FFF2-40B4-BE49-F238E27FC236}">
                <a16:creationId xmlns:a16="http://schemas.microsoft.com/office/drawing/2014/main" id="{F363CBAB-649D-6745-8E13-E6D418901C18}"/>
              </a:ext>
            </a:extLst>
          </p:cNvPr>
          <p:cNvSpPr>
            <a:spLocks noGrp="1"/>
          </p:cNvSpPr>
          <p:nvPr>
            <p:ph idx="1"/>
          </p:nvPr>
        </p:nvSpPr>
        <p:spPr/>
        <p:txBody>
          <a:bodyPr/>
          <a:lstStyle/>
          <a:p>
            <a:endParaRPr lang="en-VN"/>
          </a:p>
        </p:txBody>
      </p:sp>
      <p:pic>
        <p:nvPicPr>
          <p:cNvPr id="4" name="图片 3">
            <a:extLst>
              <a:ext uri="{FF2B5EF4-FFF2-40B4-BE49-F238E27FC236}">
                <a16:creationId xmlns:a16="http://schemas.microsoft.com/office/drawing/2014/main" id="{70992E5D-8FB7-E74D-9E71-58B8523C580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rot="16200000">
            <a:off x="2658485" y="-2666999"/>
            <a:ext cx="6858000" cy="12192000"/>
          </a:xfrm>
          <a:prstGeom prst="rect">
            <a:avLst/>
          </a:prstGeom>
        </p:spPr>
      </p:pic>
      <p:sp>
        <p:nvSpPr>
          <p:cNvPr id="6" name="矩形 6">
            <a:extLst>
              <a:ext uri="{FF2B5EF4-FFF2-40B4-BE49-F238E27FC236}">
                <a16:creationId xmlns:a16="http://schemas.microsoft.com/office/drawing/2014/main" id="{07798FB8-5E6B-6444-9637-F339511126E4}"/>
              </a:ext>
            </a:extLst>
          </p:cNvPr>
          <p:cNvSpPr/>
          <p:nvPr/>
        </p:nvSpPr>
        <p:spPr>
          <a:xfrm>
            <a:off x="202582" y="6543682"/>
            <a:ext cx="683986" cy="314318"/>
          </a:xfrm>
          <a:prstGeom prst="rect">
            <a:avLst/>
          </a:prstGeom>
          <a:solidFill>
            <a:srgbClr val="FDF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8" name="图片 8">
            <a:extLst>
              <a:ext uri="{FF2B5EF4-FFF2-40B4-BE49-F238E27FC236}">
                <a16:creationId xmlns:a16="http://schemas.microsoft.com/office/drawing/2014/main" id="{6253E08A-2972-6443-9507-B004CF54BFB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22" y="3295295"/>
            <a:ext cx="409246" cy="1343018"/>
          </a:xfrm>
          <a:prstGeom prst="rect">
            <a:avLst/>
          </a:prstGeom>
        </p:spPr>
      </p:pic>
      <p:sp>
        <p:nvSpPr>
          <p:cNvPr id="9" name="标题 1">
            <a:extLst>
              <a:ext uri="{FF2B5EF4-FFF2-40B4-BE49-F238E27FC236}">
                <a16:creationId xmlns:a16="http://schemas.microsoft.com/office/drawing/2014/main" id="{4FE66412-2C28-7742-A451-3DB6367F265B}"/>
              </a:ext>
            </a:extLst>
          </p:cNvPr>
          <p:cNvSpPr txBox="1">
            <a:spLocks/>
          </p:cNvSpPr>
          <p:nvPr/>
        </p:nvSpPr>
        <p:spPr>
          <a:xfrm rot="5400000">
            <a:off x="10280263" y="1035895"/>
            <a:ext cx="2972594" cy="674688"/>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800" b="1" dirty="0">
                <a:latin typeface="+mn-lt"/>
                <a:ea typeface="+mn-ea"/>
                <a:cs typeface="+mn-ea"/>
                <a:sym typeface="+mn-lt"/>
              </a:rPr>
              <a:t>…………</a:t>
            </a:r>
            <a:endParaRPr lang="zh-CN" altLang="en-US" sz="4800" b="1" dirty="0">
              <a:latin typeface="+mn-lt"/>
              <a:ea typeface="+mn-ea"/>
              <a:cs typeface="+mn-ea"/>
              <a:sym typeface="+mn-lt"/>
            </a:endParaRPr>
          </a:p>
        </p:txBody>
      </p:sp>
      <p:sp>
        <p:nvSpPr>
          <p:cNvPr id="10" name="标题 1">
            <a:extLst>
              <a:ext uri="{FF2B5EF4-FFF2-40B4-BE49-F238E27FC236}">
                <a16:creationId xmlns:a16="http://schemas.microsoft.com/office/drawing/2014/main" id="{F34A90C7-7F81-9D4E-87EB-09D27702EC41}"/>
              </a:ext>
            </a:extLst>
          </p:cNvPr>
          <p:cNvSpPr txBox="1">
            <a:spLocks/>
          </p:cNvSpPr>
          <p:nvPr/>
        </p:nvSpPr>
        <p:spPr>
          <a:xfrm rot="5400000">
            <a:off x="-364057" y="4632108"/>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mn-lt"/>
                <a:ea typeface="+mn-ea"/>
                <a:cs typeface="+mn-ea"/>
                <a:sym typeface="+mn-lt"/>
              </a:rPr>
              <a:t>………</a:t>
            </a:r>
            <a:endParaRPr lang="zh-CN" altLang="en-US" sz="4000" b="1" dirty="0">
              <a:latin typeface="+mn-lt"/>
              <a:ea typeface="+mn-ea"/>
              <a:cs typeface="+mn-ea"/>
              <a:sym typeface="+mn-lt"/>
            </a:endParaRPr>
          </a:p>
        </p:txBody>
      </p:sp>
      <p:sp>
        <p:nvSpPr>
          <p:cNvPr id="11" name="标题 1">
            <a:extLst>
              <a:ext uri="{FF2B5EF4-FFF2-40B4-BE49-F238E27FC236}">
                <a16:creationId xmlns:a16="http://schemas.microsoft.com/office/drawing/2014/main" id="{651CF31A-A989-F944-B8E0-44CFA98B1454}"/>
              </a:ext>
            </a:extLst>
          </p:cNvPr>
          <p:cNvSpPr txBox="1">
            <a:spLocks/>
          </p:cNvSpPr>
          <p:nvPr/>
        </p:nvSpPr>
        <p:spPr>
          <a:xfrm rot="5400000">
            <a:off x="-618863" y="4574959"/>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mn-lt"/>
                <a:ea typeface="+mn-ea"/>
                <a:cs typeface="+mn-ea"/>
                <a:sym typeface="+mn-lt"/>
              </a:rPr>
              <a:t>……</a:t>
            </a:r>
            <a:endParaRPr lang="zh-CN" altLang="en-US" sz="4000" b="1" dirty="0">
              <a:latin typeface="+mn-lt"/>
              <a:ea typeface="+mn-ea"/>
              <a:cs typeface="+mn-ea"/>
              <a:sym typeface="+mn-lt"/>
            </a:endParaRPr>
          </a:p>
        </p:txBody>
      </p:sp>
      <p:sp>
        <p:nvSpPr>
          <p:cNvPr id="12" name="矩形 12">
            <a:extLst>
              <a:ext uri="{FF2B5EF4-FFF2-40B4-BE49-F238E27FC236}">
                <a16:creationId xmlns:a16="http://schemas.microsoft.com/office/drawing/2014/main" id="{3D3BEF7C-BD02-B14E-A3B5-DE9B8DC782AD}"/>
              </a:ext>
            </a:extLst>
          </p:cNvPr>
          <p:cNvSpPr/>
          <p:nvPr/>
        </p:nvSpPr>
        <p:spPr>
          <a:xfrm>
            <a:off x="11359407" y="1"/>
            <a:ext cx="683986" cy="314318"/>
          </a:xfrm>
          <a:prstGeom prst="rect">
            <a:avLst/>
          </a:prstGeom>
          <a:solidFill>
            <a:srgbClr val="FDF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0" name="图片 7">
            <a:extLst>
              <a:ext uri="{FF2B5EF4-FFF2-40B4-BE49-F238E27FC236}">
                <a16:creationId xmlns:a16="http://schemas.microsoft.com/office/drawing/2014/main" id="{F8A83470-2116-FB47-B073-EE54BFFC8A6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39896" y="6068658"/>
            <a:ext cx="627808" cy="284524"/>
          </a:xfrm>
          <a:prstGeom prst="rect">
            <a:avLst/>
          </a:prstGeom>
        </p:spPr>
      </p:pic>
      <p:sp>
        <p:nvSpPr>
          <p:cNvPr id="32" name="Freeform 11">
            <a:extLst>
              <a:ext uri="{FF2B5EF4-FFF2-40B4-BE49-F238E27FC236}">
                <a16:creationId xmlns:a16="http://schemas.microsoft.com/office/drawing/2014/main" id="{8B041E7D-F699-2249-B748-6376B5E54C5F}"/>
              </a:ext>
            </a:extLst>
          </p:cNvPr>
          <p:cNvSpPr/>
          <p:nvPr/>
        </p:nvSpPr>
        <p:spPr>
          <a:xfrm rot="2279632">
            <a:off x="10013124" y="1279363"/>
            <a:ext cx="2585204" cy="4222861"/>
          </a:xfrm>
          <a:custGeom>
            <a:avLst/>
            <a:gdLst/>
            <a:ahLst/>
            <a:cxnLst/>
            <a:rect l="l" t="t" r="r" b="b"/>
            <a:pathLst>
              <a:path w="4176522" h="8229600">
                <a:moveTo>
                  <a:pt x="0" y="0"/>
                </a:moveTo>
                <a:lnTo>
                  <a:pt x="4176522" y="0"/>
                </a:lnTo>
                <a:lnTo>
                  <a:pt x="4176522" y="8229600"/>
                </a:lnTo>
                <a:lnTo>
                  <a:pt x="0" y="8229600"/>
                </a:lnTo>
                <a:lnTo>
                  <a:pt x="0" y="0"/>
                </a:lnTo>
                <a:close/>
              </a:path>
            </a:pathLst>
          </a:custGeom>
          <a:blipFill>
            <a:blip r:embed="rId5"/>
            <a:stretch>
              <a:fillRect/>
            </a:stretch>
          </a:blipFill>
        </p:spPr>
      </p:sp>
      <p:sp>
        <p:nvSpPr>
          <p:cNvPr id="5" name="Rectangle 4"/>
          <p:cNvSpPr/>
          <p:nvPr/>
        </p:nvSpPr>
        <p:spPr>
          <a:xfrm>
            <a:off x="8515" y="-113058"/>
            <a:ext cx="11104650" cy="8694688"/>
          </a:xfrm>
          <a:prstGeom prst="rect">
            <a:avLst/>
          </a:prstGeom>
          <a:solidFill>
            <a:schemeClr val="bg1"/>
          </a:solidFill>
        </p:spPr>
        <p:txBody>
          <a:bodyPr wrap="square">
            <a:spAutoFit/>
          </a:bodyPr>
          <a:lstStyle/>
          <a:p>
            <a:pPr algn="ctr">
              <a:lnSpc>
                <a:spcPct val="130000"/>
              </a:lnSpc>
            </a:pPr>
            <a:r>
              <a:rPr lang="vi-VN" sz="2000" b="1" dirty="0">
                <a:solidFill>
                  <a:srgbClr val="FF0000"/>
                </a:solidFill>
                <a:latin typeface="Times New Roman" panose="02020603050405020304" pitchFamily="18" charset="0"/>
                <a:cs typeface="Times New Roman" panose="02020603050405020304" pitchFamily="18" charset="0"/>
              </a:rPr>
              <a:t>PHIẾU HỌC TẬP SỐ 02</a:t>
            </a:r>
            <a:endParaRPr lang="en-US" sz="2000" b="1" dirty="0">
              <a:solidFill>
                <a:srgbClr val="FF0000"/>
              </a:solidFill>
              <a:latin typeface="Times New Roman" panose="02020603050405020304" pitchFamily="18" charset="0"/>
              <a:cs typeface="Times New Roman" panose="02020603050405020304" pitchFamily="18" charset="0"/>
            </a:endParaRPr>
          </a:p>
          <a:p>
            <a:pPr>
              <a:lnSpc>
                <a:spcPct val="130000"/>
              </a:lnSpc>
            </a:pPr>
            <a:r>
              <a:rPr lang="vi-VN" sz="2200" dirty="0">
                <a:latin typeface="Times New Roman" panose="02020603050405020304" pitchFamily="18" charset="0"/>
                <a:cs typeface="Times New Roman" panose="02020603050405020304" pitchFamily="18" charset="0"/>
              </a:rPr>
              <a:t>     </a:t>
            </a:r>
            <a:r>
              <a:rPr lang="pt-BR" sz="2200" b="1" dirty="0">
                <a:solidFill>
                  <a:srgbClr val="FF0000"/>
                </a:solidFill>
                <a:latin typeface="Times New Roman" panose="02020603050405020304" pitchFamily="18" charset="0"/>
                <a:cs typeface="Times New Roman" panose="02020603050405020304" pitchFamily="18" charset="0"/>
              </a:rPr>
              <a:t>Sắp xếp các sự kiện sau đây theo trình tự hợp lý? Cho biết đoạn trích trong sách giáo khoa thuộc phần nào của truyện?</a:t>
            </a:r>
            <a:endParaRPr lang="en-US" sz="2200" b="1" dirty="0">
              <a:solidFill>
                <a:srgbClr val="FF0000"/>
              </a:solidFill>
              <a:latin typeface="Times New Roman" panose="02020603050405020304" pitchFamily="18" charset="0"/>
              <a:cs typeface="Times New Roman" panose="02020603050405020304" pitchFamily="18" charset="0"/>
            </a:endParaRPr>
          </a:p>
          <a:p>
            <a:pPr algn="just">
              <a:lnSpc>
                <a:spcPct val="130000"/>
              </a:lnSpc>
            </a:pPr>
            <a:r>
              <a:rPr lang="pt-BR" sz="2200" dirty="0">
                <a:latin typeface="Times New Roman" panose="02020603050405020304" pitchFamily="18" charset="0"/>
                <a:cs typeface="Times New Roman" panose="02020603050405020304" pitchFamily="18" charset="0"/>
              </a:rPr>
              <a:t>(1) Trước khi đi ngủ, Hôn-đơ thấy Me-ry đóng cửa, cô nói rằng cô thấy Lu-xi (cô hầu) ra ngoài bằng lối cửa sau để gặp ai đó.</a:t>
            </a:r>
            <a:endParaRPr lang="en-US" sz="2200" dirty="0">
              <a:latin typeface="Times New Roman" panose="02020603050405020304" pitchFamily="18" charset="0"/>
              <a:cs typeface="Times New Roman" panose="02020603050405020304" pitchFamily="18" charset="0"/>
            </a:endParaRPr>
          </a:p>
          <a:p>
            <a:pPr algn="just">
              <a:lnSpc>
                <a:spcPct val="130000"/>
              </a:lnSpc>
            </a:pPr>
            <a:r>
              <a:rPr lang="pt-BR" sz="2200" dirty="0">
                <a:latin typeface="Times New Roman" panose="02020603050405020304" pitchFamily="18" charset="0"/>
                <a:cs typeface="Times New Roman" panose="02020603050405020304" pitchFamily="18" charset="0"/>
              </a:rPr>
              <a:t>(2) Một nhà quý tộc vay ông chủ nhà băng Hôn-đơ 50 000 bảng và để lại chiếc mũ miện làm vật tín chấp.</a:t>
            </a:r>
            <a:endParaRPr lang="en-US" sz="2200" dirty="0">
              <a:latin typeface="Times New Roman" panose="02020603050405020304" pitchFamily="18" charset="0"/>
              <a:cs typeface="Times New Roman" panose="02020603050405020304" pitchFamily="18" charset="0"/>
            </a:endParaRPr>
          </a:p>
          <a:p>
            <a:pPr algn="just">
              <a:lnSpc>
                <a:spcPct val="130000"/>
              </a:lnSpc>
            </a:pPr>
            <a:r>
              <a:rPr lang="pt-BR" sz="2200" dirty="0">
                <a:latin typeface="Times New Roman" panose="02020603050405020304" pitchFamily="18" charset="0"/>
                <a:cs typeface="Times New Roman" panose="02020603050405020304" pitchFamily="18" charset="0"/>
              </a:rPr>
              <a:t>(3) A-thơ (đam mê cờ bạc) hỏi xin cha 200 bảng nhưng Hôn-đơ không đồng ý.</a:t>
            </a:r>
            <a:endParaRPr lang="en-US" sz="2200" dirty="0">
              <a:latin typeface="Times New Roman" panose="02020603050405020304" pitchFamily="18" charset="0"/>
              <a:cs typeface="Times New Roman" panose="02020603050405020304" pitchFamily="18" charset="0"/>
            </a:endParaRPr>
          </a:p>
          <a:p>
            <a:pPr algn="just">
              <a:lnSpc>
                <a:spcPct val="130000"/>
              </a:lnSpc>
            </a:pPr>
            <a:r>
              <a:rPr lang="pt-BR" sz="2200" dirty="0">
                <a:latin typeface="Times New Roman" panose="02020603050405020304" pitchFamily="18" charset="0"/>
                <a:cs typeface="Times New Roman" panose="02020603050405020304" pitchFamily="18" charset="0"/>
              </a:rPr>
              <a:t>(4) Hôn-đơ thuê thám tử Sơ-lốc Hôm điều tra</a:t>
            </a:r>
            <a:endParaRPr lang="en-US" sz="2200" dirty="0">
              <a:latin typeface="Times New Roman" panose="02020603050405020304" pitchFamily="18" charset="0"/>
              <a:cs typeface="Times New Roman" panose="02020603050405020304" pitchFamily="18" charset="0"/>
            </a:endParaRPr>
          </a:p>
          <a:p>
            <a:pPr algn="just">
              <a:lnSpc>
                <a:spcPct val="130000"/>
              </a:lnSpc>
            </a:pPr>
            <a:r>
              <a:rPr lang="pt-BR" sz="2200" dirty="0">
                <a:latin typeface="Times New Roman" panose="02020603050405020304" pitchFamily="18" charset="0"/>
                <a:cs typeface="Times New Roman" panose="02020603050405020304" pitchFamily="18" charset="0"/>
              </a:rPr>
              <a:t>(5) Hôn-đơ đem chiếc mũ về nhà, cất ở phòng thay đồ và nói cho con trai A-thơ, cháu gái Me-ry biết.</a:t>
            </a:r>
            <a:endParaRPr lang="en-US" sz="2200" dirty="0">
              <a:latin typeface="Times New Roman" panose="02020603050405020304" pitchFamily="18" charset="0"/>
              <a:cs typeface="Times New Roman" panose="02020603050405020304" pitchFamily="18" charset="0"/>
            </a:endParaRPr>
          </a:p>
          <a:p>
            <a:pPr algn="just">
              <a:lnSpc>
                <a:spcPct val="130000"/>
              </a:lnSpc>
            </a:pPr>
            <a:r>
              <a:rPr lang="pt-BR" sz="2200" dirty="0">
                <a:latin typeface="Times New Roman" panose="02020603050405020304" pitchFamily="18" charset="0"/>
                <a:cs typeface="Times New Roman" panose="02020603050405020304" pitchFamily="18" charset="0"/>
              </a:rPr>
              <a:t>(6) 2 giờ sáng, Hôn-đơ bị đánh thức bởi tiếng động và thấy A-thơ đang cầm chiếc mũ miện đã bị mất ba viên đá.</a:t>
            </a:r>
            <a:endParaRPr lang="en-US" sz="2200" dirty="0">
              <a:latin typeface="Times New Roman" panose="02020603050405020304" pitchFamily="18" charset="0"/>
              <a:cs typeface="Times New Roman" panose="02020603050405020304" pitchFamily="18" charset="0"/>
            </a:endParaRPr>
          </a:p>
          <a:p>
            <a:pPr algn="just">
              <a:lnSpc>
                <a:spcPct val="130000"/>
              </a:lnSpc>
            </a:pPr>
            <a:r>
              <a:rPr lang="pt-BR" sz="2200" dirty="0">
                <a:latin typeface="Times New Roman" panose="02020603050405020304" pitchFamily="18" charset="0"/>
                <a:cs typeface="Times New Roman" panose="02020603050405020304" pitchFamily="18" charset="0"/>
              </a:rPr>
              <a:t>(7) Hôn-đơ báo cảnh sát. Cảnh sát không tìm thấy ba viên đá và bắt giam A-thơ.</a:t>
            </a:r>
            <a:endParaRPr lang="en-US" sz="2200" dirty="0">
              <a:latin typeface="Times New Roman" panose="02020603050405020304" pitchFamily="18" charset="0"/>
              <a:cs typeface="Times New Roman" panose="02020603050405020304" pitchFamily="18" charset="0"/>
            </a:endParaRPr>
          </a:p>
          <a:p>
            <a:pPr algn="just">
              <a:lnSpc>
                <a:spcPct val="130000"/>
              </a:lnSpc>
            </a:pPr>
            <a:r>
              <a:rPr lang="pt-BR" sz="2200" dirty="0">
                <a:latin typeface="Times New Roman" panose="02020603050405020304" pitchFamily="18" charset="0"/>
                <a:cs typeface="Times New Roman" panose="02020603050405020304" pitchFamily="18" charset="0"/>
              </a:rPr>
              <a:t>(8) Thám tử Hôm điều tra và tìm ra thủ phạm là Me-ry và Gioóc Bơn-queo, lấy lại ba viên đá quý cho Hôn-đơ</a:t>
            </a:r>
            <a:r>
              <a:rPr lang="pt-BR" sz="2200" dirty="0" smtClean="0">
                <a:latin typeface="Times New Roman" panose="02020603050405020304" pitchFamily="18" charset="0"/>
                <a:cs typeface="Times New Roman" panose="02020603050405020304" pitchFamily="18" charset="0"/>
              </a:rPr>
              <a:t>.</a:t>
            </a:r>
            <a:endParaRPr lang="vi-VN" sz="2200" dirty="0" smtClean="0">
              <a:latin typeface="Times New Roman" panose="02020603050405020304" pitchFamily="18" charset="0"/>
              <a:cs typeface="Times New Roman" panose="02020603050405020304" pitchFamily="18" charset="0"/>
            </a:endParaRPr>
          </a:p>
          <a:p>
            <a:pPr algn="just">
              <a:lnSpc>
                <a:spcPct val="130000"/>
              </a:lnSpc>
            </a:pPr>
            <a:endParaRPr lang="en-US" sz="2000" dirty="0">
              <a:latin typeface="Times New Roman" panose="02020603050405020304" pitchFamily="18" charset="0"/>
              <a:cs typeface="Times New Roman" panose="02020603050405020304" pitchFamily="18" charset="0"/>
            </a:endParaRPr>
          </a:p>
          <a:p>
            <a:pPr>
              <a:lnSpc>
                <a:spcPct val="130000"/>
              </a:lnSpc>
            </a:pPr>
            <a:r>
              <a:rPr lang="vi-VN" sz="2000" dirty="0">
                <a:solidFill>
                  <a:srgbClr val="FF0000"/>
                </a:solidFill>
                <a:latin typeface="Times New Roman" panose="02020603050405020304" pitchFamily="18" charset="0"/>
                <a:cs typeface="Times New Roman" panose="02020603050405020304" pitchFamily="18" charset="0"/>
              </a:rPr>
              <a:t>TRẢ LỜI:       </a:t>
            </a:r>
            <a:endParaRPr lang="vi-VN" sz="2000" dirty="0" smtClean="0">
              <a:solidFill>
                <a:srgbClr val="FF0000"/>
              </a:solidFill>
              <a:latin typeface="Times New Roman" panose="02020603050405020304" pitchFamily="18" charset="0"/>
              <a:cs typeface="Times New Roman" panose="02020603050405020304" pitchFamily="18" charset="0"/>
            </a:endParaRPr>
          </a:p>
          <a:p>
            <a:pPr>
              <a:lnSpc>
                <a:spcPct val="130000"/>
              </a:lnSpc>
            </a:pPr>
            <a:endParaRPr lang="vi-VN" sz="2000" dirty="0" smtClean="0">
              <a:solidFill>
                <a:srgbClr val="FF0000"/>
              </a:solidFill>
              <a:latin typeface="Times New Roman" panose="02020603050405020304" pitchFamily="18" charset="0"/>
              <a:cs typeface="Times New Roman" panose="02020603050405020304" pitchFamily="18" charset="0"/>
            </a:endParaRPr>
          </a:p>
          <a:p>
            <a:pPr>
              <a:lnSpc>
                <a:spcPct val="130000"/>
              </a:lnSpc>
            </a:pPr>
            <a:endParaRPr lang="en-US" sz="2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407146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02B31-2E87-CE4A-97E4-B294696D9E73}"/>
              </a:ext>
            </a:extLst>
          </p:cNvPr>
          <p:cNvSpPr>
            <a:spLocks noGrp="1"/>
          </p:cNvSpPr>
          <p:nvPr>
            <p:ph type="title"/>
          </p:nvPr>
        </p:nvSpPr>
        <p:spPr/>
        <p:txBody>
          <a:bodyPr/>
          <a:lstStyle/>
          <a:p>
            <a:endParaRPr lang="en-VN"/>
          </a:p>
        </p:txBody>
      </p:sp>
      <p:pic>
        <p:nvPicPr>
          <p:cNvPr id="42" name="Content Placeholder 41">
            <a:extLst>
              <a:ext uri="{FF2B5EF4-FFF2-40B4-BE49-F238E27FC236}">
                <a16:creationId xmlns:a16="http://schemas.microsoft.com/office/drawing/2014/main" id="{8AC7D90B-DF38-6D49-970A-F5D7992D12D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60750" y="2902744"/>
            <a:ext cx="5270500" cy="2197100"/>
          </a:xfrm>
        </p:spPr>
      </p:pic>
      <p:pic>
        <p:nvPicPr>
          <p:cNvPr id="4" name="图片 3">
            <a:extLst>
              <a:ext uri="{FF2B5EF4-FFF2-40B4-BE49-F238E27FC236}">
                <a16:creationId xmlns:a16="http://schemas.microsoft.com/office/drawing/2014/main" id="{70992E5D-8FB7-E74D-9E71-58B8523C580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16200000">
            <a:off x="2667000" y="-2667000"/>
            <a:ext cx="6858000" cy="12192000"/>
          </a:xfrm>
          <a:prstGeom prst="rect">
            <a:avLst/>
          </a:prstGeom>
        </p:spPr>
      </p:pic>
      <p:sp>
        <p:nvSpPr>
          <p:cNvPr id="6" name="矩形 6">
            <a:extLst>
              <a:ext uri="{FF2B5EF4-FFF2-40B4-BE49-F238E27FC236}">
                <a16:creationId xmlns:a16="http://schemas.microsoft.com/office/drawing/2014/main" id="{07798FB8-5E6B-6444-9637-F339511126E4}"/>
              </a:ext>
            </a:extLst>
          </p:cNvPr>
          <p:cNvSpPr/>
          <p:nvPr/>
        </p:nvSpPr>
        <p:spPr>
          <a:xfrm>
            <a:off x="202582" y="6543682"/>
            <a:ext cx="683986" cy="314318"/>
          </a:xfrm>
          <a:prstGeom prst="rect">
            <a:avLst/>
          </a:prstGeom>
          <a:solidFill>
            <a:srgbClr val="FDF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7" name="图片 7">
            <a:extLst>
              <a:ext uri="{FF2B5EF4-FFF2-40B4-BE49-F238E27FC236}">
                <a16:creationId xmlns:a16="http://schemas.microsoft.com/office/drawing/2014/main" id="{AB9AAA6C-8416-9246-BC49-3676B39435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359407" y="6187838"/>
            <a:ext cx="627808" cy="284524"/>
          </a:xfrm>
          <a:prstGeom prst="rect">
            <a:avLst/>
          </a:prstGeom>
        </p:spPr>
      </p:pic>
      <p:pic>
        <p:nvPicPr>
          <p:cNvPr id="8" name="图片 8">
            <a:extLst>
              <a:ext uri="{FF2B5EF4-FFF2-40B4-BE49-F238E27FC236}">
                <a16:creationId xmlns:a16="http://schemas.microsoft.com/office/drawing/2014/main" id="{6253E08A-2972-6443-9507-B004CF54BFB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22" y="3295295"/>
            <a:ext cx="409246" cy="1343018"/>
          </a:xfrm>
          <a:prstGeom prst="rect">
            <a:avLst/>
          </a:prstGeom>
        </p:spPr>
      </p:pic>
      <p:sp>
        <p:nvSpPr>
          <p:cNvPr id="9" name="标题 1">
            <a:extLst>
              <a:ext uri="{FF2B5EF4-FFF2-40B4-BE49-F238E27FC236}">
                <a16:creationId xmlns:a16="http://schemas.microsoft.com/office/drawing/2014/main" id="{4FE66412-2C28-7742-A451-3DB6367F265B}"/>
              </a:ext>
            </a:extLst>
          </p:cNvPr>
          <p:cNvSpPr txBox="1">
            <a:spLocks/>
          </p:cNvSpPr>
          <p:nvPr/>
        </p:nvSpPr>
        <p:spPr>
          <a:xfrm rot="5400000">
            <a:off x="10280263" y="1035895"/>
            <a:ext cx="2972594" cy="674688"/>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800" b="1" dirty="0">
                <a:latin typeface="+mn-lt"/>
                <a:ea typeface="+mn-ea"/>
                <a:cs typeface="+mn-ea"/>
                <a:sym typeface="+mn-lt"/>
              </a:rPr>
              <a:t>…………</a:t>
            </a:r>
            <a:endParaRPr lang="zh-CN" altLang="en-US" sz="4800" b="1" dirty="0">
              <a:latin typeface="+mn-lt"/>
              <a:ea typeface="+mn-ea"/>
              <a:cs typeface="+mn-ea"/>
              <a:sym typeface="+mn-lt"/>
            </a:endParaRPr>
          </a:p>
        </p:txBody>
      </p:sp>
      <p:sp>
        <p:nvSpPr>
          <p:cNvPr id="10" name="标题 1">
            <a:extLst>
              <a:ext uri="{FF2B5EF4-FFF2-40B4-BE49-F238E27FC236}">
                <a16:creationId xmlns:a16="http://schemas.microsoft.com/office/drawing/2014/main" id="{F34A90C7-7F81-9D4E-87EB-09D27702EC41}"/>
              </a:ext>
            </a:extLst>
          </p:cNvPr>
          <p:cNvSpPr txBox="1">
            <a:spLocks/>
          </p:cNvSpPr>
          <p:nvPr/>
        </p:nvSpPr>
        <p:spPr>
          <a:xfrm rot="5400000">
            <a:off x="-364057" y="4632108"/>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mn-lt"/>
                <a:ea typeface="+mn-ea"/>
                <a:cs typeface="+mn-ea"/>
                <a:sym typeface="+mn-lt"/>
              </a:rPr>
              <a:t>………</a:t>
            </a:r>
            <a:endParaRPr lang="zh-CN" altLang="en-US" sz="4000" b="1" dirty="0">
              <a:latin typeface="+mn-lt"/>
              <a:ea typeface="+mn-ea"/>
              <a:cs typeface="+mn-ea"/>
              <a:sym typeface="+mn-lt"/>
            </a:endParaRPr>
          </a:p>
        </p:txBody>
      </p:sp>
      <p:sp>
        <p:nvSpPr>
          <p:cNvPr id="11" name="标题 1">
            <a:extLst>
              <a:ext uri="{FF2B5EF4-FFF2-40B4-BE49-F238E27FC236}">
                <a16:creationId xmlns:a16="http://schemas.microsoft.com/office/drawing/2014/main" id="{651CF31A-A989-F944-B8E0-44CFA98B1454}"/>
              </a:ext>
            </a:extLst>
          </p:cNvPr>
          <p:cNvSpPr txBox="1">
            <a:spLocks/>
          </p:cNvSpPr>
          <p:nvPr/>
        </p:nvSpPr>
        <p:spPr>
          <a:xfrm rot="5400000">
            <a:off x="-618863" y="4574959"/>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mn-lt"/>
                <a:ea typeface="+mn-ea"/>
                <a:cs typeface="+mn-ea"/>
                <a:sym typeface="+mn-lt"/>
              </a:rPr>
              <a:t>……</a:t>
            </a:r>
            <a:endParaRPr lang="zh-CN" altLang="en-US" sz="4000" b="1" dirty="0">
              <a:latin typeface="+mn-lt"/>
              <a:ea typeface="+mn-ea"/>
              <a:cs typeface="+mn-ea"/>
              <a:sym typeface="+mn-lt"/>
            </a:endParaRPr>
          </a:p>
        </p:txBody>
      </p:sp>
      <p:sp>
        <p:nvSpPr>
          <p:cNvPr id="12" name="矩形 12">
            <a:extLst>
              <a:ext uri="{FF2B5EF4-FFF2-40B4-BE49-F238E27FC236}">
                <a16:creationId xmlns:a16="http://schemas.microsoft.com/office/drawing/2014/main" id="{3D3BEF7C-BD02-B14E-A3B5-DE9B8DC782AD}"/>
              </a:ext>
            </a:extLst>
          </p:cNvPr>
          <p:cNvSpPr/>
          <p:nvPr/>
        </p:nvSpPr>
        <p:spPr>
          <a:xfrm>
            <a:off x="11359407" y="1"/>
            <a:ext cx="683986" cy="314318"/>
          </a:xfrm>
          <a:prstGeom prst="rect">
            <a:avLst/>
          </a:prstGeom>
          <a:solidFill>
            <a:srgbClr val="FDF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3" name="Group 12">
            <a:extLst>
              <a:ext uri="{FF2B5EF4-FFF2-40B4-BE49-F238E27FC236}">
                <a16:creationId xmlns:a16="http://schemas.microsoft.com/office/drawing/2014/main" id="{E1FB7DAD-EA9F-E74B-816A-1127F1BF1305}"/>
              </a:ext>
            </a:extLst>
          </p:cNvPr>
          <p:cNvGrpSpPr>
            <a:grpSpLocks noChangeAspect="1"/>
          </p:cNvGrpSpPr>
          <p:nvPr/>
        </p:nvGrpSpPr>
        <p:grpSpPr bwMode="auto">
          <a:xfrm>
            <a:off x="2677651" y="257391"/>
            <a:ext cx="9139530" cy="4212262"/>
            <a:chOff x="266" y="94"/>
            <a:chExt cx="5325" cy="4257"/>
          </a:xfrm>
          <a:solidFill>
            <a:schemeClr val="bg1"/>
          </a:solidFill>
        </p:grpSpPr>
        <p:sp>
          <p:nvSpPr>
            <p:cNvPr id="26" name="Freeform 25">
              <a:extLst>
                <a:ext uri="{FF2B5EF4-FFF2-40B4-BE49-F238E27FC236}">
                  <a16:creationId xmlns:a16="http://schemas.microsoft.com/office/drawing/2014/main" id="{B97E16E5-AA66-C34C-8721-A2248BB2DBCF}"/>
                </a:ext>
              </a:extLst>
            </p:cNvPr>
            <p:cNvSpPr>
              <a:spLocks noChangeAspect="1" noEditPoints="1" noChangeArrowheads="1" noChangeShapeType="1" noTextEdit="1"/>
            </p:cNvSpPr>
            <p:nvPr/>
          </p:nvSpPr>
          <p:spPr bwMode="auto">
            <a:xfrm>
              <a:off x="266" y="94"/>
              <a:ext cx="1992" cy="2303"/>
            </a:xfrm>
            <a:custGeom>
              <a:avLst/>
              <a:gdLst>
                <a:gd name="T0" fmla="+- 0 1806 1806"/>
                <a:gd name="T1" fmla="*/ T0 w 3587"/>
                <a:gd name="T2" fmla="+- 0 403 165"/>
                <a:gd name="T3" fmla="*/ 403 h 1427"/>
                <a:gd name="T4" fmla="+- 0 1818 1806"/>
                <a:gd name="T5" fmla="*/ T4 w 3587"/>
                <a:gd name="T6" fmla="+- 0 327 165"/>
                <a:gd name="T7" fmla="*/ 327 h 1427"/>
                <a:gd name="T8" fmla="+- 0 1852 1806"/>
                <a:gd name="T9" fmla="*/ T8 w 3587"/>
                <a:gd name="T10" fmla="+- 0 262 165"/>
                <a:gd name="T11" fmla="*/ 262 h 1427"/>
                <a:gd name="T12" fmla="+- 0 1903 1806"/>
                <a:gd name="T13" fmla="*/ T12 w 3587"/>
                <a:gd name="T14" fmla="+- 0 211 165"/>
                <a:gd name="T15" fmla="*/ 211 h 1427"/>
                <a:gd name="T16" fmla="+- 0 1969 1806"/>
                <a:gd name="T17" fmla="*/ T16 w 3587"/>
                <a:gd name="T18" fmla="+- 0 177 165"/>
                <a:gd name="T19" fmla="*/ 177 h 1427"/>
                <a:gd name="T20" fmla="+- 0 2044 1806"/>
                <a:gd name="T21" fmla="*/ T20 w 3587"/>
                <a:gd name="T22" fmla="+- 0 165 165"/>
                <a:gd name="T23" fmla="*/ 165 h 1427"/>
                <a:gd name="T24" fmla="+- 0 5155 1806"/>
                <a:gd name="T25" fmla="*/ T24 w 3587"/>
                <a:gd name="T26" fmla="+- 0 165 165"/>
                <a:gd name="T27" fmla="*/ 165 h 1427"/>
                <a:gd name="T28" fmla="+- 0 5230 1806"/>
                <a:gd name="T29" fmla="*/ T28 w 3587"/>
                <a:gd name="T30" fmla="+- 0 177 165"/>
                <a:gd name="T31" fmla="*/ 177 h 1427"/>
                <a:gd name="T32" fmla="+- 0 5296 1806"/>
                <a:gd name="T33" fmla="*/ T32 w 3587"/>
                <a:gd name="T34" fmla="+- 0 211 165"/>
                <a:gd name="T35" fmla="*/ 211 h 1427"/>
                <a:gd name="T36" fmla="+- 0 5347 1806"/>
                <a:gd name="T37" fmla="*/ T36 w 3587"/>
                <a:gd name="T38" fmla="+- 0 262 165"/>
                <a:gd name="T39" fmla="*/ 262 h 1427"/>
                <a:gd name="T40" fmla="+- 0 5381 1806"/>
                <a:gd name="T41" fmla="*/ T40 w 3587"/>
                <a:gd name="T42" fmla="+- 0 327 165"/>
                <a:gd name="T43" fmla="*/ 327 h 1427"/>
                <a:gd name="T44" fmla="+- 0 5393 1806"/>
                <a:gd name="T45" fmla="*/ T44 w 3587"/>
                <a:gd name="T46" fmla="+- 0 403 165"/>
                <a:gd name="T47" fmla="*/ 403 h 1427"/>
                <a:gd name="T48" fmla="+- 0 5393 1806"/>
                <a:gd name="T49" fmla="*/ T48 w 3587"/>
                <a:gd name="T50" fmla="+- 0 1353 165"/>
                <a:gd name="T51" fmla="*/ 1353 h 1427"/>
                <a:gd name="T52" fmla="+- 0 5381 1806"/>
                <a:gd name="T53" fmla="*/ T52 w 3587"/>
                <a:gd name="T54" fmla="+- 0 1429 165"/>
                <a:gd name="T55" fmla="*/ 1429 h 1427"/>
                <a:gd name="T56" fmla="+- 0 5347 1806"/>
                <a:gd name="T57" fmla="*/ T56 w 3587"/>
                <a:gd name="T58" fmla="+- 0 1494 165"/>
                <a:gd name="T59" fmla="*/ 1494 h 1427"/>
                <a:gd name="T60" fmla="+- 0 5296 1806"/>
                <a:gd name="T61" fmla="*/ T60 w 3587"/>
                <a:gd name="T62" fmla="+- 0 1545 165"/>
                <a:gd name="T63" fmla="*/ 1545 h 1427"/>
                <a:gd name="T64" fmla="+- 0 5230 1806"/>
                <a:gd name="T65" fmla="*/ T64 w 3587"/>
                <a:gd name="T66" fmla="+- 0 1579 165"/>
                <a:gd name="T67" fmla="*/ 1579 h 1427"/>
                <a:gd name="T68" fmla="+- 0 5155 1806"/>
                <a:gd name="T69" fmla="*/ T68 w 3587"/>
                <a:gd name="T70" fmla="+- 0 1591 165"/>
                <a:gd name="T71" fmla="*/ 1591 h 1427"/>
                <a:gd name="T72" fmla="+- 0 2044 1806"/>
                <a:gd name="T73" fmla="*/ T72 w 3587"/>
                <a:gd name="T74" fmla="+- 0 1591 165"/>
                <a:gd name="T75" fmla="*/ 1591 h 1427"/>
                <a:gd name="T76" fmla="+- 0 1969 1806"/>
                <a:gd name="T77" fmla="*/ T76 w 3587"/>
                <a:gd name="T78" fmla="+- 0 1579 165"/>
                <a:gd name="T79" fmla="*/ 1579 h 1427"/>
                <a:gd name="T80" fmla="+- 0 1903 1806"/>
                <a:gd name="T81" fmla="*/ T80 w 3587"/>
                <a:gd name="T82" fmla="+- 0 1545 165"/>
                <a:gd name="T83" fmla="*/ 1545 h 1427"/>
                <a:gd name="T84" fmla="+- 0 1852 1806"/>
                <a:gd name="T85" fmla="*/ T84 w 3587"/>
                <a:gd name="T86" fmla="+- 0 1494 165"/>
                <a:gd name="T87" fmla="*/ 1494 h 1427"/>
                <a:gd name="T88" fmla="+- 0 1818 1806"/>
                <a:gd name="T89" fmla="*/ T88 w 3587"/>
                <a:gd name="T90" fmla="+- 0 1429 165"/>
                <a:gd name="T91" fmla="*/ 1429 h 1427"/>
                <a:gd name="T92" fmla="+- 0 1806 1806"/>
                <a:gd name="T93" fmla="*/ T92 w 3587"/>
                <a:gd name="T94" fmla="+- 0 1353 165"/>
                <a:gd name="T95" fmla="*/ 1353 h 1427"/>
                <a:gd name="T96" fmla="+- 0 1806 1806"/>
                <a:gd name="T97" fmla="*/ T96 w 3587"/>
                <a:gd name="T98" fmla="+- 0 403 165"/>
                <a:gd name="T99" fmla="*/ 403 h 142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Lst>
              <a:rect l="0" t="0" r="r" b="b"/>
              <a:pathLst>
                <a:path w="3587" h="1427">
                  <a:moveTo>
                    <a:pt x="0" y="238"/>
                  </a:moveTo>
                  <a:lnTo>
                    <a:pt x="12" y="162"/>
                  </a:lnTo>
                  <a:lnTo>
                    <a:pt x="46" y="97"/>
                  </a:lnTo>
                  <a:lnTo>
                    <a:pt x="97" y="46"/>
                  </a:lnTo>
                  <a:lnTo>
                    <a:pt x="163" y="12"/>
                  </a:lnTo>
                  <a:lnTo>
                    <a:pt x="238" y="0"/>
                  </a:lnTo>
                  <a:lnTo>
                    <a:pt x="3349" y="0"/>
                  </a:lnTo>
                  <a:lnTo>
                    <a:pt x="3424" y="12"/>
                  </a:lnTo>
                  <a:lnTo>
                    <a:pt x="3490" y="46"/>
                  </a:lnTo>
                  <a:lnTo>
                    <a:pt x="3541" y="97"/>
                  </a:lnTo>
                  <a:lnTo>
                    <a:pt x="3575" y="162"/>
                  </a:lnTo>
                  <a:lnTo>
                    <a:pt x="3587" y="238"/>
                  </a:lnTo>
                  <a:lnTo>
                    <a:pt x="3587" y="1188"/>
                  </a:lnTo>
                  <a:lnTo>
                    <a:pt x="3575" y="1264"/>
                  </a:lnTo>
                  <a:lnTo>
                    <a:pt x="3541" y="1329"/>
                  </a:lnTo>
                  <a:lnTo>
                    <a:pt x="3490" y="1380"/>
                  </a:lnTo>
                  <a:lnTo>
                    <a:pt x="3424" y="1414"/>
                  </a:lnTo>
                  <a:lnTo>
                    <a:pt x="3349" y="1426"/>
                  </a:lnTo>
                  <a:lnTo>
                    <a:pt x="238" y="1426"/>
                  </a:lnTo>
                  <a:lnTo>
                    <a:pt x="163" y="1414"/>
                  </a:lnTo>
                  <a:lnTo>
                    <a:pt x="97" y="1380"/>
                  </a:lnTo>
                  <a:lnTo>
                    <a:pt x="46" y="1329"/>
                  </a:lnTo>
                  <a:lnTo>
                    <a:pt x="12" y="1264"/>
                  </a:lnTo>
                  <a:lnTo>
                    <a:pt x="0" y="1188"/>
                  </a:lnTo>
                  <a:lnTo>
                    <a:pt x="0" y="238"/>
                  </a:lnTo>
                  <a:close/>
                </a:path>
              </a:pathLst>
            </a:custGeom>
            <a:grpFill/>
            <a:ln w="12700">
              <a:solidFill>
                <a:srgbClr val="000000"/>
              </a:solidFill>
              <a:prstDash val="solid"/>
              <a:round/>
              <a:headEnd/>
              <a:tailEnd/>
            </a:ln>
          </p:spPr>
          <p:txBody>
            <a:bodyPr rot="0" vert="horz" wrap="square" lIns="91440" tIns="45720" rIns="91440" bIns="45720" anchor="t" anchorCtr="0" upright="1">
              <a:noAutofit/>
            </a:bodyPr>
            <a:lstStyle/>
            <a:p>
              <a:endParaRPr lang="en-US" sz="2400"/>
            </a:p>
          </p:txBody>
        </p:sp>
        <p:sp>
          <p:nvSpPr>
            <p:cNvPr id="27" name="Freeform 26">
              <a:extLst>
                <a:ext uri="{FF2B5EF4-FFF2-40B4-BE49-F238E27FC236}">
                  <a16:creationId xmlns:a16="http://schemas.microsoft.com/office/drawing/2014/main" id="{7428632A-B598-3645-9FA6-5969EE56FCD5}"/>
                </a:ext>
              </a:extLst>
            </p:cNvPr>
            <p:cNvSpPr>
              <a:spLocks noChangeAspect="1" noEditPoints="1" noChangeArrowheads="1" noChangeShapeType="1" noTextEdit="1"/>
            </p:cNvSpPr>
            <p:nvPr/>
          </p:nvSpPr>
          <p:spPr bwMode="auto">
            <a:xfrm>
              <a:off x="2311" y="118"/>
              <a:ext cx="1791" cy="2279"/>
            </a:xfrm>
            <a:custGeom>
              <a:avLst/>
              <a:gdLst>
                <a:gd name="T0" fmla="+- 0 1806 1806"/>
                <a:gd name="T1" fmla="*/ T0 w 3595"/>
                <a:gd name="T2" fmla="+- 0 2090 1852"/>
                <a:gd name="T3" fmla="*/ 2090 h 1425"/>
                <a:gd name="T4" fmla="+- 0 1818 1806"/>
                <a:gd name="T5" fmla="*/ T4 w 3595"/>
                <a:gd name="T6" fmla="+- 0 2015 1852"/>
                <a:gd name="T7" fmla="*/ 2015 h 1425"/>
                <a:gd name="T8" fmla="+- 0 1852 1806"/>
                <a:gd name="T9" fmla="*/ T8 w 3595"/>
                <a:gd name="T10" fmla="+- 0 1949 1852"/>
                <a:gd name="T11" fmla="*/ 1949 h 1425"/>
                <a:gd name="T12" fmla="+- 0 1903 1806"/>
                <a:gd name="T13" fmla="*/ T12 w 3595"/>
                <a:gd name="T14" fmla="+- 0 1898 1852"/>
                <a:gd name="T15" fmla="*/ 1898 h 1425"/>
                <a:gd name="T16" fmla="+- 0 1968 1806"/>
                <a:gd name="T17" fmla="*/ T16 w 3595"/>
                <a:gd name="T18" fmla="+- 0 1864 1852"/>
                <a:gd name="T19" fmla="*/ 1864 h 1425"/>
                <a:gd name="T20" fmla="+- 0 2044 1806"/>
                <a:gd name="T21" fmla="*/ T20 w 3595"/>
                <a:gd name="T22" fmla="+- 0 1852 1852"/>
                <a:gd name="T23" fmla="*/ 1852 h 1425"/>
                <a:gd name="T24" fmla="+- 0 5163 1806"/>
                <a:gd name="T25" fmla="*/ T24 w 3595"/>
                <a:gd name="T26" fmla="+- 0 1852 1852"/>
                <a:gd name="T27" fmla="*/ 1852 h 1425"/>
                <a:gd name="T28" fmla="+- 0 5238 1806"/>
                <a:gd name="T29" fmla="*/ T28 w 3595"/>
                <a:gd name="T30" fmla="+- 0 1864 1852"/>
                <a:gd name="T31" fmla="*/ 1864 h 1425"/>
                <a:gd name="T32" fmla="+- 0 5303 1806"/>
                <a:gd name="T33" fmla="*/ T32 w 3595"/>
                <a:gd name="T34" fmla="+- 0 1898 1852"/>
                <a:gd name="T35" fmla="*/ 1898 h 1425"/>
                <a:gd name="T36" fmla="+- 0 5355 1806"/>
                <a:gd name="T37" fmla="*/ T36 w 3595"/>
                <a:gd name="T38" fmla="+- 0 1949 1852"/>
                <a:gd name="T39" fmla="*/ 1949 h 1425"/>
                <a:gd name="T40" fmla="+- 0 5388 1806"/>
                <a:gd name="T41" fmla="*/ T40 w 3595"/>
                <a:gd name="T42" fmla="+- 0 2015 1852"/>
                <a:gd name="T43" fmla="*/ 2015 h 1425"/>
                <a:gd name="T44" fmla="+- 0 5400 1806"/>
                <a:gd name="T45" fmla="*/ T44 w 3595"/>
                <a:gd name="T46" fmla="+- 0 2090 1852"/>
                <a:gd name="T47" fmla="*/ 2090 h 1425"/>
                <a:gd name="T48" fmla="+- 0 5400 1806"/>
                <a:gd name="T49" fmla="*/ T48 w 3595"/>
                <a:gd name="T50" fmla="+- 0 3039 1852"/>
                <a:gd name="T51" fmla="*/ 3039 h 1425"/>
                <a:gd name="T52" fmla="+- 0 5388 1806"/>
                <a:gd name="T53" fmla="*/ T52 w 3595"/>
                <a:gd name="T54" fmla="+- 0 3114 1852"/>
                <a:gd name="T55" fmla="*/ 3114 h 1425"/>
                <a:gd name="T56" fmla="+- 0 5355 1806"/>
                <a:gd name="T57" fmla="*/ T56 w 3595"/>
                <a:gd name="T58" fmla="+- 0 3180 1852"/>
                <a:gd name="T59" fmla="*/ 3180 h 1425"/>
                <a:gd name="T60" fmla="+- 0 5303 1806"/>
                <a:gd name="T61" fmla="*/ T60 w 3595"/>
                <a:gd name="T62" fmla="+- 0 3231 1852"/>
                <a:gd name="T63" fmla="*/ 3231 h 1425"/>
                <a:gd name="T64" fmla="+- 0 5238 1806"/>
                <a:gd name="T65" fmla="*/ T64 w 3595"/>
                <a:gd name="T66" fmla="+- 0 3265 1852"/>
                <a:gd name="T67" fmla="*/ 3265 h 1425"/>
                <a:gd name="T68" fmla="+- 0 5163 1806"/>
                <a:gd name="T69" fmla="*/ T68 w 3595"/>
                <a:gd name="T70" fmla="+- 0 3277 1852"/>
                <a:gd name="T71" fmla="*/ 3277 h 1425"/>
                <a:gd name="T72" fmla="+- 0 2044 1806"/>
                <a:gd name="T73" fmla="*/ T72 w 3595"/>
                <a:gd name="T74" fmla="+- 0 3277 1852"/>
                <a:gd name="T75" fmla="*/ 3277 h 1425"/>
                <a:gd name="T76" fmla="+- 0 1968 1806"/>
                <a:gd name="T77" fmla="*/ T76 w 3595"/>
                <a:gd name="T78" fmla="+- 0 3265 1852"/>
                <a:gd name="T79" fmla="*/ 3265 h 1425"/>
                <a:gd name="T80" fmla="+- 0 1903 1806"/>
                <a:gd name="T81" fmla="*/ T80 w 3595"/>
                <a:gd name="T82" fmla="+- 0 3231 1852"/>
                <a:gd name="T83" fmla="*/ 3231 h 1425"/>
                <a:gd name="T84" fmla="+- 0 1852 1806"/>
                <a:gd name="T85" fmla="*/ T84 w 3595"/>
                <a:gd name="T86" fmla="+- 0 3180 1852"/>
                <a:gd name="T87" fmla="*/ 3180 h 1425"/>
                <a:gd name="T88" fmla="+- 0 1818 1806"/>
                <a:gd name="T89" fmla="*/ T88 w 3595"/>
                <a:gd name="T90" fmla="+- 0 3114 1852"/>
                <a:gd name="T91" fmla="*/ 3114 h 1425"/>
                <a:gd name="T92" fmla="+- 0 1806 1806"/>
                <a:gd name="T93" fmla="*/ T92 w 3595"/>
                <a:gd name="T94" fmla="+- 0 3039 1852"/>
                <a:gd name="T95" fmla="*/ 3039 h 1425"/>
                <a:gd name="T96" fmla="+- 0 1806 1806"/>
                <a:gd name="T97" fmla="*/ T96 w 3595"/>
                <a:gd name="T98" fmla="+- 0 2090 1852"/>
                <a:gd name="T99" fmla="*/ 2090 h 142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Lst>
              <a:rect l="0" t="0" r="r" b="b"/>
              <a:pathLst>
                <a:path w="3595" h="1425">
                  <a:moveTo>
                    <a:pt x="0" y="238"/>
                  </a:moveTo>
                  <a:lnTo>
                    <a:pt x="12" y="163"/>
                  </a:lnTo>
                  <a:lnTo>
                    <a:pt x="46" y="97"/>
                  </a:lnTo>
                  <a:lnTo>
                    <a:pt x="97" y="46"/>
                  </a:lnTo>
                  <a:lnTo>
                    <a:pt x="162" y="12"/>
                  </a:lnTo>
                  <a:lnTo>
                    <a:pt x="238" y="0"/>
                  </a:lnTo>
                  <a:lnTo>
                    <a:pt x="3357" y="0"/>
                  </a:lnTo>
                  <a:lnTo>
                    <a:pt x="3432" y="12"/>
                  </a:lnTo>
                  <a:lnTo>
                    <a:pt x="3497" y="46"/>
                  </a:lnTo>
                  <a:lnTo>
                    <a:pt x="3549" y="97"/>
                  </a:lnTo>
                  <a:lnTo>
                    <a:pt x="3582" y="163"/>
                  </a:lnTo>
                  <a:lnTo>
                    <a:pt x="3594" y="238"/>
                  </a:lnTo>
                  <a:lnTo>
                    <a:pt x="3594" y="1187"/>
                  </a:lnTo>
                  <a:lnTo>
                    <a:pt x="3582" y="1262"/>
                  </a:lnTo>
                  <a:lnTo>
                    <a:pt x="3549" y="1328"/>
                  </a:lnTo>
                  <a:lnTo>
                    <a:pt x="3497" y="1379"/>
                  </a:lnTo>
                  <a:lnTo>
                    <a:pt x="3432" y="1413"/>
                  </a:lnTo>
                  <a:lnTo>
                    <a:pt x="3357" y="1425"/>
                  </a:lnTo>
                  <a:lnTo>
                    <a:pt x="238" y="1425"/>
                  </a:lnTo>
                  <a:lnTo>
                    <a:pt x="162" y="1413"/>
                  </a:lnTo>
                  <a:lnTo>
                    <a:pt x="97" y="1379"/>
                  </a:lnTo>
                  <a:lnTo>
                    <a:pt x="46" y="1328"/>
                  </a:lnTo>
                  <a:lnTo>
                    <a:pt x="12" y="1262"/>
                  </a:lnTo>
                  <a:lnTo>
                    <a:pt x="0" y="1187"/>
                  </a:lnTo>
                  <a:lnTo>
                    <a:pt x="0" y="238"/>
                  </a:lnTo>
                  <a:close/>
                </a:path>
              </a:pathLst>
            </a:custGeom>
            <a:grpFill/>
            <a:ln w="12700">
              <a:solidFill>
                <a:srgbClr val="000000"/>
              </a:solidFill>
              <a:prstDash val="solid"/>
              <a:round/>
              <a:headEnd/>
              <a:tailEnd/>
            </a:ln>
          </p:spPr>
          <p:txBody>
            <a:bodyPr rot="0" vert="horz" wrap="square" lIns="91440" tIns="45720" rIns="91440" bIns="45720" anchor="t" anchorCtr="0" upright="1">
              <a:noAutofit/>
            </a:bodyPr>
            <a:lstStyle/>
            <a:p>
              <a:endParaRPr lang="en-US" sz="2400"/>
            </a:p>
          </p:txBody>
        </p:sp>
        <p:sp>
          <p:nvSpPr>
            <p:cNvPr id="29" name="Freeform 28">
              <a:extLst>
                <a:ext uri="{FF2B5EF4-FFF2-40B4-BE49-F238E27FC236}">
                  <a16:creationId xmlns:a16="http://schemas.microsoft.com/office/drawing/2014/main" id="{EB5BE217-4BCB-3A4C-B325-91606F2C2FD1}"/>
                </a:ext>
              </a:extLst>
            </p:cNvPr>
            <p:cNvSpPr>
              <a:spLocks noChangeAspect="1" noEditPoints="1" noChangeArrowheads="1" noChangeShapeType="1" noTextEdit="1"/>
            </p:cNvSpPr>
            <p:nvPr/>
          </p:nvSpPr>
          <p:spPr bwMode="auto">
            <a:xfrm>
              <a:off x="266" y="2513"/>
              <a:ext cx="1992" cy="1838"/>
            </a:xfrm>
            <a:custGeom>
              <a:avLst/>
              <a:gdLst>
                <a:gd name="T0" fmla="+- 0 1774 1774"/>
                <a:gd name="T1" fmla="*/ T0 w 3586"/>
                <a:gd name="T2" fmla="+- 0 3758 3521"/>
                <a:gd name="T3" fmla="*/ 3758 h 1425"/>
                <a:gd name="T4" fmla="+- 0 1786 1774"/>
                <a:gd name="T5" fmla="*/ T4 w 3586"/>
                <a:gd name="T6" fmla="+- 0 3683 3521"/>
                <a:gd name="T7" fmla="*/ 3683 h 1425"/>
                <a:gd name="T8" fmla="+- 0 1820 1774"/>
                <a:gd name="T9" fmla="*/ T8 w 3586"/>
                <a:gd name="T10" fmla="+- 0 3618 3521"/>
                <a:gd name="T11" fmla="*/ 3618 h 1425"/>
                <a:gd name="T12" fmla="+- 0 1871 1774"/>
                <a:gd name="T13" fmla="*/ T12 w 3586"/>
                <a:gd name="T14" fmla="+- 0 3567 3521"/>
                <a:gd name="T15" fmla="*/ 3567 h 1425"/>
                <a:gd name="T16" fmla="+- 0 1936 1774"/>
                <a:gd name="T17" fmla="*/ T16 w 3586"/>
                <a:gd name="T18" fmla="+- 0 3533 3521"/>
                <a:gd name="T19" fmla="*/ 3533 h 1425"/>
                <a:gd name="T20" fmla="+- 0 2011 1774"/>
                <a:gd name="T21" fmla="*/ T20 w 3586"/>
                <a:gd name="T22" fmla="+- 0 3521 3521"/>
                <a:gd name="T23" fmla="*/ 3521 h 1425"/>
                <a:gd name="T24" fmla="+- 0 5122 1774"/>
                <a:gd name="T25" fmla="*/ T24 w 3586"/>
                <a:gd name="T26" fmla="+- 0 3521 3521"/>
                <a:gd name="T27" fmla="*/ 3521 h 1425"/>
                <a:gd name="T28" fmla="+- 0 5197 1774"/>
                <a:gd name="T29" fmla="*/ T28 w 3586"/>
                <a:gd name="T30" fmla="+- 0 3533 3521"/>
                <a:gd name="T31" fmla="*/ 3533 h 1425"/>
                <a:gd name="T32" fmla="+- 0 5262 1774"/>
                <a:gd name="T33" fmla="*/ T32 w 3586"/>
                <a:gd name="T34" fmla="+- 0 3567 3521"/>
                <a:gd name="T35" fmla="*/ 3567 h 1425"/>
                <a:gd name="T36" fmla="+- 0 5314 1774"/>
                <a:gd name="T37" fmla="*/ T36 w 3586"/>
                <a:gd name="T38" fmla="+- 0 3618 3521"/>
                <a:gd name="T39" fmla="*/ 3618 h 1425"/>
                <a:gd name="T40" fmla="+- 0 5348 1774"/>
                <a:gd name="T41" fmla="*/ T40 w 3586"/>
                <a:gd name="T42" fmla="+- 0 3683 3521"/>
                <a:gd name="T43" fmla="*/ 3683 h 1425"/>
                <a:gd name="T44" fmla="+- 0 5360 1774"/>
                <a:gd name="T45" fmla="*/ T44 w 3586"/>
                <a:gd name="T46" fmla="+- 0 3758 3521"/>
                <a:gd name="T47" fmla="*/ 3758 h 1425"/>
                <a:gd name="T48" fmla="+- 0 5360 1774"/>
                <a:gd name="T49" fmla="*/ T48 w 3586"/>
                <a:gd name="T50" fmla="+- 0 4708 3521"/>
                <a:gd name="T51" fmla="*/ 4708 h 1425"/>
                <a:gd name="T52" fmla="+- 0 5348 1774"/>
                <a:gd name="T53" fmla="*/ T52 w 3586"/>
                <a:gd name="T54" fmla="+- 0 4783 3521"/>
                <a:gd name="T55" fmla="*/ 4783 h 1425"/>
                <a:gd name="T56" fmla="+- 0 5314 1774"/>
                <a:gd name="T57" fmla="*/ T56 w 3586"/>
                <a:gd name="T58" fmla="+- 0 4848 3521"/>
                <a:gd name="T59" fmla="*/ 4848 h 1425"/>
                <a:gd name="T60" fmla="+- 0 5262 1774"/>
                <a:gd name="T61" fmla="*/ T60 w 3586"/>
                <a:gd name="T62" fmla="+- 0 4900 3521"/>
                <a:gd name="T63" fmla="*/ 4900 h 1425"/>
                <a:gd name="T64" fmla="+- 0 5197 1774"/>
                <a:gd name="T65" fmla="*/ T64 w 3586"/>
                <a:gd name="T66" fmla="+- 0 4933 3521"/>
                <a:gd name="T67" fmla="*/ 4933 h 1425"/>
                <a:gd name="T68" fmla="+- 0 5122 1774"/>
                <a:gd name="T69" fmla="*/ T68 w 3586"/>
                <a:gd name="T70" fmla="+- 0 4946 3521"/>
                <a:gd name="T71" fmla="*/ 4946 h 1425"/>
                <a:gd name="T72" fmla="+- 0 2011 1774"/>
                <a:gd name="T73" fmla="*/ T72 w 3586"/>
                <a:gd name="T74" fmla="+- 0 4946 3521"/>
                <a:gd name="T75" fmla="*/ 4946 h 1425"/>
                <a:gd name="T76" fmla="+- 0 1936 1774"/>
                <a:gd name="T77" fmla="*/ T76 w 3586"/>
                <a:gd name="T78" fmla="+- 0 4933 3521"/>
                <a:gd name="T79" fmla="*/ 4933 h 1425"/>
                <a:gd name="T80" fmla="+- 0 1871 1774"/>
                <a:gd name="T81" fmla="*/ T80 w 3586"/>
                <a:gd name="T82" fmla="+- 0 4900 3521"/>
                <a:gd name="T83" fmla="*/ 4900 h 1425"/>
                <a:gd name="T84" fmla="+- 0 1820 1774"/>
                <a:gd name="T85" fmla="*/ T84 w 3586"/>
                <a:gd name="T86" fmla="+- 0 4848 3521"/>
                <a:gd name="T87" fmla="*/ 4848 h 1425"/>
                <a:gd name="T88" fmla="+- 0 1786 1774"/>
                <a:gd name="T89" fmla="*/ T88 w 3586"/>
                <a:gd name="T90" fmla="+- 0 4783 3521"/>
                <a:gd name="T91" fmla="*/ 4783 h 1425"/>
                <a:gd name="T92" fmla="+- 0 1774 1774"/>
                <a:gd name="T93" fmla="*/ T92 w 3586"/>
                <a:gd name="T94" fmla="+- 0 4708 3521"/>
                <a:gd name="T95" fmla="*/ 4708 h 1425"/>
                <a:gd name="T96" fmla="+- 0 1774 1774"/>
                <a:gd name="T97" fmla="*/ T96 w 3586"/>
                <a:gd name="T98" fmla="+- 0 3758 3521"/>
                <a:gd name="T99" fmla="*/ 3758 h 142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Lst>
              <a:rect l="0" t="0" r="r" b="b"/>
              <a:pathLst>
                <a:path w="3586" h="1425">
                  <a:moveTo>
                    <a:pt x="0" y="237"/>
                  </a:moveTo>
                  <a:lnTo>
                    <a:pt x="12" y="162"/>
                  </a:lnTo>
                  <a:lnTo>
                    <a:pt x="46" y="97"/>
                  </a:lnTo>
                  <a:lnTo>
                    <a:pt x="97" y="46"/>
                  </a:lnTo>
                  <a:lnTo>
                    <a:pt x="162" y="12"/>
                  </a:lnTo>
                  <a:lnTo>
                    <a:pt x="237" y="0"/>
                  </a:lnTo>
                  <a:lnTo>
                    <a:pt x="3348" y="0"/>
                  </a:lnTo>
                  <a:lnTo>
                    <a:pt x="3423" y="12"/>
                  </a:lnTo>
                  <a:lnTo>
                    <a:pt x="3488" y="46"/>
                  </a:lnTo>
                  <a:lnTo>
                    <a:pt x="3540" y="97"/>
                  </a:lnTo>
                  <a:lnTo>
                    <a:pt x="3574" y="162"/>
                  </a:lnTo>
                  <a:lnTo>
                    <a:pt x="3586" y="237"/>
                  </a:lnTo>
                  <a:lnTo>
                    <a:pt x="3586" y="1187"/>
                  </a:lnTo>
                  <a:lnTo>
                    <a:pt x="3574" y="1262"/>
                  </a:lnTo>
                  <a:lnTo>
                    <a:pt x="3540" y="1327"/>
                  </a:lnTo>
                  <a:lnTo>
                    <a:pt x="3488" y="1379"/>
                  </a:lnTo>
                  <a:lnTo>
                    <a:pt x="3423" y="1412"/>
                  </a:lnTo>
                  <a:lnTo>
                    <a:pt x="3348" y="1425"/>
                  </a:lnTo>
                  <a:lnTo>
                    <a:pt x="237" y="1425"/>
                  </a:lnTo>
                  <a:lnTo>
                    <a:pt x="162" y="1412"/>
                  </a:lnTo>
                  <a:lnTo>
                    <a:pt x="97" y="1379"/>
                  </a:lnTo>
                  <a:lnTo>
                    <a:pt x="46" y="1327"/>
                  </a:lnTo>
                  <a:lnTo>
                    <a:pt x="12" y="1262"/>
                  </a:lnTo>
                  <a:lnTo>
                    <a:pt x="0" y="1187"/>
                  </a:lnTo>
                  <a:lnTo>
                    <a:pt x="0" y="237"/>
                  </a:lnTo>
                  <a:close/>
                </a:path>
              </a:pathLst>
            </a:custGeom>
            <a:grpFill/>
            <a:ln w="12700">
              <a:solidFill>
                <a:srgbClr val="000000"/>
              </a:solidFill>
              <a:prstDash val="solid"/>
              <a:round/>
              <a:headEnd/>
              <a:tailEnd/>
            </a:ln>
          </p:spPr>
          <p:txBody>
            <a:bodyPr rot="0" vert="horz" wrap="square" lIns="91440" tIns="45720" rIns="91440" bIns="45720" anchor="t" anchorCtr="0" upright="1">
              <a:noAutofit/>
            </a:bodyPr>
            <a:lstStyle/>
            <a:p>
              <a:endParaRPr lang="en-US" sz="2400" dirty="0"/>
            </a:p>
          </p:txBody>
        </p:sp>
        <p:sp>
          <p:nvSpPr>
            <p:cNvPr id="31" name="Freeform 30">
              <a:extLst>
                <a:ext uri="{FF2B5EF4-FFF2-40B4-BE49-F238E27FC236}">
                  <a16:creationId xmlns:a16="http://schemas.microsoft.com/office/drawing/2014/main" id="{48D4F425-FC11-5F4A-8A7F-003C6817B230}"/>
                </a:ext>
              </a:extLst>
            </p:cNvPr>
            <p:cNvSpPr>
              <a:spLocks noChangeAspect="1" noEditPoints="1" noChangeArrowheads="1" noChangeShapeType="1" noTextEdit="1"/>
            </p:cNvSpPr>
            <p:nvPr/>
          </p:nvSpPr>
          <p:spPr bwMode="auto">
            <a:xfrm>
              <a:off x="2303" y="2529"/>
              <a:ext cx="3288" cy="1822"/>
            </a:xfrm>
            <a:custGeom>
              <a:avLst/>
              <a:gdLst>
                <a:gd name="T0" fmla="+- 0 1814 1814"/>
                <a:gd name="T1" fmla="*/ T0 w 3586"/>
                <a:gd name="T2" fmla="+- 0 5413 5180"/>
                <a:gd name="T3" fmla="*/ 5413 h 1397"/>
                <a:gd name="T4" fmla="+- 0 1826 1814"/>
                <a:gd name="T5" fmla="*/ T4 w 3586"/>
                <a:gd name="T6" fmla="+- 0 5339 5180"/>
                <a:gd name="T7" fmla="*/ 5339 h 1397"/>
                <a:gd name="T8" fmla="+- 0 1859 1814"/>
                <a:gd name="T9" fmla="*/ T8 w 3586"/>
                <a:gd name="T10" fmla="+- 0 5276 5180"/>
                <a:gd name="T11" fmla="*/ 5276 h 1397"/>
                <a:gd name="T12" fmla="+- 0 1909 1814"/>
                <a:gd name="T13" fmla="*/ T12 w 3586"/>
                <a:gd name="T14" fmla="+- 0 5225 5180"/>
                <a:gd name="T15" fmla="*/ 5225 h 1397"/>
                <a:gd name="T16" fmla="+- 0 1973 1814"/>
                <a:gd name="T17" fmla="*/ T16 w 3586"/>
                <a:gd name="T18" fmla="+- 0 5192 5180"/>
                <a:gd name="T19" fmla="*/ 5192 h 1397"/>
                <a:gd name="T20" fmla="+- 0 2047 1814"/>
                <a:gd name="T21" fmla="*/ T20 w 3586"/>
                <a:gd name="T22" fmla="+- 0 5180 5180"/>
                <a:gd name="T23" fmla="*/ 5180 h 1397"/>
                <a:gd name="T24" fmla="+- 0 5167 1814"/>
                <a:gd name="T25" fmla="*/ T24 w 3586"/>
                <a:gd name="T26" fmla="+- 0 5180 5180"/>
                <a:gd name="T27" fmla="*/ 5180 h 1397"/>
                <a:gd name="T28" fmla="+- 0 5241 1814"/>
                <a:gd name="T29" fmla="*/ T28 w 3586"/>
                <a:gd name="T30" fmla="+- 0 5192 5180"/>
                <a:gd name="T31" fmla="*/ 5192 h 1397"/>
                <a:gd name="T32" fmla="+- 0 5304 1814"/>
                <a:gd name="T33" fmla="*/ T32 w 3586"/>
                <a:gd name="T34" fmla="+- 0 5225 5180"/>
                <a:gd name="T35" fmla="*/ 5225 h 1397"/>
                <a:gd name="T36" fmla="+- 0 5355 1814"/>
                <a:gd name="T37" fmla="*/ T36 w 3586"/>
                <a:gd name="T38" fmla="+- 0 5276 5180"/>
                <a:gd name="T39" fmla="*/ 5276 h 1397"/>
                <a:gd name="T40" fmla="+- 0 5388 1814"/>
                <a:gd name="T41" fmla="*/ T40 w 3586"/>
                <a:gd name="T42" fmla="+- 0 5339 5180"/>
                <a:gd name="T43" fmla="*/ 5339 h 1397"/>
                <a:gd name="T44" fmla="+- 0 5400 1814"/>
                <a:gd name="T45" fmla="*/ T44 w 3586"/>
                <a:gd name="T46" fmla="+- 0 5413 5180"/>
                <a:gd name="T47" fmla="*/ 5413 h 1397"/>
                <a:gd name="T48" fmla="+- 0 5400 1814"/>
                <a:gd name="T49" fmla="*/ T48 w 3586"/>
                <a:gd name="T50" fmla="+- 0 6344 5180"/>
                <a:gd name="T51" fmla="*/ 6344 h 1397"/>
                <a:gd name="T52" fmla="+- 0 5388 1814"/>
                <a:gd name="T53" fmla="*/ T52 w 3586"/>
                <a:gd name="T54" fmla="+- 0 6418 5180"/>
                <a:gd name="T55" fmla="*/ 6418 h 1397"/>
                <a:gd name="T56" fmla="+- 0 5355 1814"/>
                <a:gd name="T57" fmla="*/ T56 w 3586"/>
                <a:gd name="T58" fmla="+- 0 6482 5180"/>
                <a:gd name="T59" fmla="*/ 6482 h 1397"/>
                <a:gd name="T60" fmla="+- 0 5304 1814"/>
                <a:gd name="T61" fmla="*/ T60 w 3586"/>
                <a:gd name="T62" fmla="+- 0 6532 5180"/>
                <a:gd name="T63" fmla="*/ 6532 h 1397"/>
                <a:gd name="T64" fmla="+- 0 5241 1814"/>
                <a:gd name="T65" fmla="*/ T64 w 3586"/>
                <a:gd name="T66" fmla="+- 0 6565 5180"/>
                <a:gd name="T67" fmla="*/ 6565 h 1397"/>
                <a:gd name="T68" fmla="+- 0 5167 1814"/>
                <a:gd name="T69" fmla="*/ T68 w 3586"/>
                <a:gd name="T70" fmla="+- 0 6577 5180"/>
                <a:gd name="T71" fmla="*/ 6577 h 1397"/>
                <a:gd name="T72" fmla="+- 0 2047 1814"/>
                <a:gd name="T73" fmla="*/ T72 w 3586"/>
                <a:gd name="T74" fmla="+- 0 6577 5180"/>
                <a:gd name="T75" fmla="*/ 6577 h 1397"/>
                <a:gd name="T76" fmla="+- 0 1973 1814"/>
                <a:gd name="T77" fmla="*/ T76 w 3586"/>
                <a:gd name="T78" fmla="+- 0 6565 5180"/>
                <a:gd name="T79" fmla="*/ 6565 h 1397"/>
                <a:gd name="T80" fmla="+- 0 1909 1814"/>
                <a:gd name="T81" fmla="*/ T80 w 3586"/>
                <a:gd name="T82" fmla="+- 0 6532 5180"/>
                <a:gd name="T83" fmla="*/ 6532 h 1397"/>
                <a:gd name="T84" fmla="+- 0 1859 1814"/>
                <a:gd name="T85" fmla="*/ T84 w 3586"/>
                <a:gd name="T86" fmla="+- 0 6482 5180"/>
                <a:gd name="T87" fmla="*/ 6482 h 1397"/>
                <a:gd name="T88" fmla="+- 0 1826 1814"/>
                <a:gd name="T89" fmla="*/ T88 w 3586"/>
                <a:gd name="T90" fmla="+- 0 6418 5180"/>
                <a:gd name="T91" fmla="*/ 6418 h 1397"/>
                <a:gd name="T92" fmla="+- 0 1814 1814"/>
                <a:gd name="T93" fmla="*/ T92 w 3586"/>
                <a:gd name="T94" fmla="+- 0 6344 5180"/>
                <a:gd name="T95" fmla="*/ 6344 h 1397"/>
                <a:gd name="T96" fmla="+- 0 1814 1814"/>
                <a:gd name="T97" fmla="*/ T96 w 3586"/>
                <a:gd name="T98" fmla="+- 0 5413 5180"/>
                <a:gd name="T99" fmla="*/ 5413 h 13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Lst>
              <a:rect l="0" t="0" r="r" b="b"/>
              <a:pathLst>
                <a:path w="3586" h="1397">
                  <a:moveTo>
                    <a:pt x="0" y="233"/>
                  </a:moveTo>
                  <a:lnTo>
                    <a:pt x="12" y="159"/>
                  </a:lnTo>
                  <a:lnTo>
                    <a:pt x="45" y="96"/>
                  </a:lnTo>
                  <a:lnTo>
                    <a:pt x="95" y="45"/>
                  </a:lnTo>
                  <a:lnTo>
                    <a:pt x="159" y="12"/>
                  </a:lnTo>
                  <a:lnTo>
                    <a:pt x="233" y="0"/>
                  </a:lnTo>
                  <a:lnTo>
                    <a:pt x="3353" y="0"/>
                  </a:lnTo>
                  <a:lnTo>
                    <a:pt x="3427" y="12"/>
                  </a:lnTo>
                  <a:lnTo>
                    <a:pt x="3490" y="45"/>
                  </a:lnTo>
                  <a:lnTo>
                    <a:pt x="3541" y="96"/>
                  </a:lnTo>
                  <a:lnTo>
                    <a:pt x="3574" y="159"/>
                  </a:lnTo>
                  <a:lnTo>
                    <a:pt x="3586" y="233"/>
                  </a:lnTo>
                  <a:lnTo>
                    <a:pt x="3586" y="1164"/>
                  </a:lnTo>
                  <a:lnTo>
                    <a:pt x="3574" y="1238"/>
                  </a:lnTo>
                  <a:lnTo>
                    <a:pt x="3541" y="1302"/>
                  </a:lnTo>
                  <a:lnTo>
                    <a:pt x="3490" y="1352"/>
                  </a:lnTo>
                  <a:lnTo>
                    <a:pt x="3427" y="1385"/>
                  </a:lnTo>
                  <a:lnTo>
                    <a:pt x="3353" y="1397"/>
                  </a:lnTo>
                  <a:lnTo>
                    <a:pt x="233" y="1397"/>
                  </a:lnTo>
                  <a:lnTo>
                    <a:pt x="159" y="1385"/>
                  </a:lnTo>
                  <a:lnTo>
                    <a:pt x="95" y="1352"/>
                  </a:lnTo>
                  <a:lnTo>
                    <a:pt x="45" y="1302"/>
                  </a:lnTo>
                  <a:lnTo>
                    <a:pt x="12" y="1238"/>
                  </a:lnTo>
                  <a:lnTo>
                    <a:pt x="0" y="1164"/>
                  </a:lnTo>
                  <a:lnTo>
                    <a:pt x="0" y="233"/>
                  </a:lnTo>
                  <a:close/>
                </a:path>
              </a:pathLst>
            </a:custGeom>
            <a:grpFill/>
            <a:ln w="12700">
              <a:solidFill>
                <a:srgbClr val="000000"/>
              </a:solidFill>
              <a:prstDash val="solid"/>
              <a:round/>
              <a:headEnd/>
              <a:tailEnd/>
            </a:ln>
          </p:spPr>
          <p:txBody>
            <a:bodyPr rot="0" vert="horz" wrap="square" lIns="91440" tIns="45720" rIns="91440" bIns="45720" anchor="t" anchorCtr="0" upright="1">
              <a:noAutofit/>
            </a:bodyPr>
            <a:lstStyle/>
            <a:p>
              <a:endParaRPr lang="en-US" sz="2400"/>
            </a:p>
          </p:txBody>
        </p:sp>
        <p:sp>
          <p:nvSpPr>
            <p:cNvPr id="33" name="Text Box 403">
              <a:extLst>
                <a:ext uri="{FF2B5EF4-FFF2-40B4-BE49-F238E27FC236}">
                  <a16:creationId xmlns:a16="http://schemas.microsoft.com/office/drawing/2014/main" id="{6033C1A5-1470-DA40-90AF-E3D2F294E268}"/>
                </a:ext>
              </a:extLst>
            </p:cNvPr>
            <p:cNvSpPr txBox="1">
              <a:spLocks noChangeAspect="1" noEditPoints="1" noChangeArrowheads="1" noChangeShapeType="1" noTextEdit="1"/>
            </p:cNvSpPr>
            <p:nvPr/>
          </p:nvSpPr>
          <p:spPr bwMode="auto">
            <a:xfrm>
              <a:off x="424" y="210"/>
              <a:ext cx="1743" cy="79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R="11430" algn="just">
                <a:lnSpc>
                  <a:spcPct val="107000"/>
                </a:lnSpc>
              </a:pPr>
              <a:r>
                <a:rPr lang="vi-VN" sz="2400" i="1">
                  <a:effectLst/>
                  <a:latin typeface="Times New Roman" panose="02020603050405020304" pitchFamily="18" charset="0"/>
                  <a:ea typeface="Times New Roman" panose="02020603050405020304" pitchFamily="18" charset="0"/>
                </a:rPr>
                <a:t>1.</a:t>
              </a:r>
              <a:r>
                <a:rPr lang="vi-VN" sz="2400" i="1" spc="-15">
                  <a:effectLst/>
                  <a:latin typeface="Times New Roman" panose="02020603050405020304" pitchFamily="18" charset="0"/>
                  <a:ea typeface="Times New Roman" panose="02020603050405020304" pitchFamily="18" charset="0"/>
                </a:rPr>
                <a:t> </a:t>
              </a:r>
              <a:r>
                <a:rPr lang="vi-VN" sz="2400" i="1">
                  <a:effectLst/>
                  <a:latin typeface="Times New Roman" panose="02020603050405020304" pitchFamily="18" charset="0"/>
                  <a:ea typeface="Times New Roman" panose="02020603050405020304" pitchFamily="18" charset="0"/>
                </a:rPr>
                <a:t>Một</a:t>
              </a:r>
              <a:r>
                <a:rPr lang="vi-VN" sz="2400" i="1" spc="-10">
                  <a:effectLst/>
                  <a:latin typeface="Times New Roman" panose="02020603050405020304" pitchFamily="18" charset="0"/>
                  <a:ea typeface="Times New Roman" panose="02020603050405020304" pitchFamily="18" charset="0"/>
                </a:rPr>
                <a:t> </a:t>
              </a:r>
              <a:r>
                <a:rPr lang="vi-VN" sz="2400" i="1">
                  <a:effectLst/>
                  <a:latin typeface="Times New Roman" panose="02020603050405020304" pitchFamily="18" charset="0"/>
                  <a:ea typeface="Times New Roman" panose="02020603050405020304" pitchFamily="18" charset="0"/>
                </a:rPr>
                <a:t>nhà</a:t>
              </a:r>
              <a:r>
                <a:rPr lang="vi-VN" sz="2400" i="1" spc="-20">
                  <a:effectLst/>
                  <a:latin typeface="Times New Roman" panose="02020603050405020304" pitchFamily="18" charset="0"/>
                  <a:ea typeface="Times New Roman" panose="02020603050405020304" pitchFamily="18" charset="0"/>
                </a:rPr>
                <a:t> </a:t>
              </a:r>
              <a:r>
                <a:rPr lang="vi-VN" sz="2400" i="1">
                  <a:effectLst/>
                  <a:latin typeface="Times New Roman" panose="02020603050405020304" pitchFamily="18" charset="0"/>
                  <a:ea typeface="Times New Roman" panose="02020603050405020304" pitchFamily="18" charset="0"/>
                </a:rPr>
                <a:t>quý</a:t>
              </a:r>
              <a:r>
                <a:rPr lang="vi-VN" sz="2400" i="1" spc="-25">
                  <a:effectLst/>
                  <a:latin typeface="Times New Roman" panose="02020603050405020304" pitchFamily="18" charset="0"/>
                  <a:ea typeface="Times New Roman" panose="02020603050405020304" pitchFamily="18" charset="0"/>
                </a:rPr>
                <a:t> </a:t>
              </a:r>
              <a:r>
                <a:rPr lang="vi-VN" sz="2400" i="1">
                  <a:effectLst/>
                  <a:latin typeface="Times New Roman" panose="02020603050405020304" pitchFamily="18" charset="0"/>
                  <a:ea typeface="Times New Roman" panose="02020603050405020304" pitchFamily="18" charset="0"/>
                </a:rPr>
                <a:t>tộc</a:t>
              </a:r>
              <a:r>
                <a:rPr lang="vi-VN" sz="2400" i="1" spc="-20">
                  <a:effectLst/>
                  <a:latin typeface="Times New Roman" panose="02020603050405020304" pitchFamily="18" charset="0"/>
                  <a:ea typeface="Times New Roman" panose="02020603050405020304" pitchFamily="18" charset="0"/>
                </a:rPr>
                <a:t> </a:t>
              </a:r>
              <a:r>
                <a:rPr lang="vi-VN" sz="2400" i="1">
                  <a:effectLst/>
                  <a:latin typeface="Times New Roman" panose="02020603050405020304" pitchFamily="18" charset="0"/>
                  <a:ea typeface="Times New Roman" panose="02020603050405020304" pitchFamily="18" charset="0"/>
                </a:rPr>
                <a:t>vay</a:t>
              </a:r>
              <a:r>
                <a:rPr lang="vi-VN" sz="2400" i="1" spc="-10">
                  <a:effectLst/>
                  <a:latin typeface="Times New Roman" panose="02020603050405020304" pitchFamily="18" charset="0"/>
                  <a:ea typeface="Times New Roman" panose="02020603050405020304" pitchFamily="18" charset="0"/>
                </a:rPr>
                <a:t> </a:t>
              </a:r>
              <a:r>
                <a:rPr lang="vi-VN" sz="2400" i="1">
                  <a:effectLst/>
                  <a:latin typeface="Times New Roman" panose="02020603050405020304" pitchFamily="18" charset="0"/>
                  <a:ea typeface="Times New Roman" panose="02020603050405020304" pitchFamily="18" charset="0"/>
                </a:rPr>
                <a:t>ông</a:t>
              </a:r>
              <a:r>
                <a:rPr lang="vi-VN" sz="2400" i="1" spc="-20">
                  <a:effectLst/>
                  <a:latin typeface="Times New Roman" panose="02020603050405020304" pitchFamily="18" charset="0"/>
                  <a:ea typeface="Times New Roman" panose="02020603050405020304" pitchFamily="18" charset="0"/>
                </a:rPr>
                <a:t> </a:t>
              </a:r>
              <a:r>
                <a:rPr lang="vi-VN" sz="2400" i="1">
                  <a:effectLst/>
                  <a:latin typeface="Times New Roman" panose="02020603050405020304" pitchFamily="18" charset="0"/>
                  <a:ea typeface="Times New Roman" panose="02020603050405020304" pitchFamily="18" charset="0"/>
                </a:rPr>
                <a:t>chủ</a:t>
              </a:r>
              <a:r>
                <a:rPr lang="vi-VN" sz="2400" i="1" spc="-15">
                  <a:effectLst/>
                  <a:latin typeface="Times New Roman" panose="02020603050405020304" pitchFamily="18" charset="0"/>
                  <a:ea typeface="Times New Roman" panose="02020603050405020304" pitchFamily="18" charset="0"/>
                </a:rPr>
                <a:t> </a:t>
              </a:r>
              <a:r>
                <a:rPr lang="vi-VN" sz="2400" i="1">
                  <a:effectLst/>
                  <a:latin typeface="Times New Roman" panose="02020603050405020304" pitchFamily="18" charset="0"/>
                  <a:ea typeface="Times New Roman" panose="02020603050405020304" pitchFamily="18" charset="0"/>
                </a:rPr>
                <a:t>nhà</a:t>
              </a:r>
              <a:r>
                <a:rPr lang="vi-VN" sz="2400" i="1" spc="-260">
                  <a:effectLst/>
                  <a:latin typeface="Times New Roman" panose="02020603050405020304" pitchFamily="18" charset="0"/>
                  <a:ea typeface="Times New Roman" panose="02020603050405020304" pitchFamily="18" charset="0"/>
                </a:rPr>
                <a:t> </a:t>
              </a:r>
              <a:r>
                <a:rPr lang="vi-VN" sz="2400" i="1">
                  <a:effectLst/>
                  <a:latin typeface="Times New Roman" panose="02020603050405020304" pitchFamily="18" charset="0"/>
                  <a:ea typeface="Times New Roman" panose="02020603050405020304" pitchFamily="18" charset="0"/>
                </a:rPr>
                <a:t>băng Hôn-đơ 50 000 bảng và để lại</a:t>
              </a:r>
              <a:r>
                <a:rPr lang="vi-VN" sz="2400" i="1" spc="-265">
                  <a:effectLst/>
                  <a:latin typeface="Times New Roman" panose="02020603050405020304" pitchFamily="18" charset="0"/>
                  <a:ea typeface="Times New Roman" panose="02020603050405020304" pitchFamily="18" charset="0"/>
                </a:rPr>
                <a:t> </a:t>
              </a:r>
              <a:r>
                <a:rPr lang="vi-VN" sz="2400" i="1">
                  <a:effectLst/>
                  <a:latin typeface="Times New Roman" panose="02020603050405020304" pitchFamily="18" charset="0"/>
                  <a:ea typeface="Times New Roman" panose="02020603050405020304" pitchFamily="18" charset="0"/>
                </a:rPr>
                <a:t>chiếc</a:t>
              </a:r>
              <a:r>
                <a:rPr lang="vi-VN" sz="2400" i="1" spc="-5">
                  <a:effectLst/>
                  <a:latin typeface="Times New Roman" panose="02020603050405020304" pitchFamily="18" charset="0"/>
                  <a:ea typeface="Times New Roman" panose="02020603050405020304" pitchFamily="18" charset="0"/>
                </a:rPr>
                <a:t> </a:t>
              </a:r>
              <a:r>
                <a:rPr lang="vi-VN" sz="2400" i="1">
                  <a:effectLst/>
                  <a:latin typeface="Times New Roman" panose="02020603050405020304" pitchFamily="18" charset="0"/>
                  <a:ea typeface="Times New Roman" panose="02020603050405020304" pitchFamily="18" charset="0"/>
                </a:rPr>
                <a:t>mũ miện làm</a:t>
              </a:r>
              <a:r>
                <a:rPr lang="vi-VN" sz="2400" i="1" spc="-20">
                  <a:effectLst/>
                  <a:latin typeface="Times New Roman" panose="02020603050405020304" pitchFamily="18" charset="0"/>
                  <a:ea typeface="Times New Roman" panose="02020603050405020304" pitchFamily="18" charset="0"/>
                </a:rPr>
                <a:t> </a:t>
              </a:r>
              <a:r>
                <a:rPr lang="vi-VN" sz="2400" i="1">
                  <a:effectLst/>
                  <a:latin typeface="Times New Roman" panose="02020603050405020304" pitchFamily="18" charset="0"/>
                  <a:ea typeface="Times New Roman" panose="02020603050405020304" pitchFamily="18" charset="0"/>
                </a:rPr>
                <a:t>vật</a:t>
              </a:r>
              <a:r>
                <a:rPr lang="vi-VN" sz="2400" i="1" spc="-10">
                  <a:effectLst/>
                  <a:latin typeface="Times New Roman" panose="02020603050405020304" pitchFamily="18" charset="0"/>
                  <a:ea typeface="Times New Roman" panose="02020603050405020304" pitchFamily="18" charset="0"/>
                </a:rPr>
                <a:t> </a:t>
              </a:r>
              <a:r>
                <a:rPr lang="vi-VN" sz="2400" i="1">
                  <a:effectLst/>
                  <a:latin typeface="Times New Roman" panose="02020603050405020304" pitchFamily="18" charset="0"/>
                  <a:ea typeface="Times New Roman" panose="02020603050405020304" pitchFamily="18" charset="0"/>
                </a:rPr>
                <a:t>tín chấp</a:t>
              </a:r>
              <a:endParaRPr lang="en-VN" sz="2400">
                <a:effectLst/>
                <a:latin typeface="Times New Roman" panose="02020603050405020304" pitchFamily="18" charset="0"/>
                <a:ea typeface="Times New Roman" panose="02020603050405020304" pitchFamily="18" charset="0"/>
              </a:endParaRPr>
            </a:p>
          </p:txBody>
        </p:sp>
        <p:sp>
          <p:nvSpPr>
            <p:cNvPr id="34" name="Text Box 402">
              <a:extLst>
                <a:ext uri="{FF2B5EF4-FFF2-40B4-BE49-F238E27FC236}">
                  <a16:creationId xmlns:a16="http://schemas.microsoft.com/office/drawing/2014/main" id="{959241D4-F868-5643-9C67-3DE362C32D03}"/>
                </a:ext>
              </a:extLst>
            </p:cNvPr>
            <p:cNvSpPr txBox="1">
              <a:spLocks noChangeAspect="1" noEditPoints="1" noChangeArrowheads="1" noChangeShapeType="1" noTextEdit="1"/>
            </p:cNvSpPr>
            <p:nvPr/>
          </p:nvSpPr>
          <p:spPr bwMode="auto">
            <a:xfrm>
              <a:off x="2429" y="254"/>
              <a:ext cx="1574" cy="79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R="11430" algn="just">
                <a:lnSpc>
                  <a:spcPct val="107000"/>
                </a:lnSpc>
              </a:pPr>
              <a:r>
                <a:rPr lang="vi-VN" sz="2400" i="1">
                  <a:effectLst/>
                  <a:latin typeface="Times New Roman" panose="02020603050405020304" pitchFamily="18" charset="0"/>
                  <a:ea typeface="Times New Roman" panose="02020603050405020304" pitchFamily="18" charset="0"/>
                </a:rPr>
                <a:t>2.</a:t>
              </a:r>
              <a:r>
                <a:rPr lang="vi-VN" sz="2400" i="1" spc="-25">
                  <a:effectLst/>
                  <a:latin typeface="Times New Roman" panose="02020603050405020304" pitchFamily="18" charset="0"/>
                  <a:ea typeface="Times New Roman" panose="02020603050405020304" pitchFamily="18" charset="0"/>
                </a:rPr>
                <a:t> </a:t>
              </a:r>
              <a:r>
                <a:rPr lang="vi-VN" sz="2400" i="1">
                  <a:effectLst/>
                  <a:latin typeface="Times New Roman" panose="02020603050405020304" pitchFamily="18" charset="0"/>
                  <a:ea typeface="Times New Roman" panose="02020603050405020304" pitchFamily="18" charset="0"/>
                </a:rPr>
                <a:t>Hôn-đơ</a:t>
              </a:r>
              <a:r>
                <a:rPr lang="vi-VN" sz="2400" i="1" spc="-25">
                  <a:effectLst/>
                  <a:latin typeface="Times New Roman" panose="02020603050405020304" pitchFamily="18" charset="0"/>
                  <a:ea typeface="Times New Roman" panose="02020603050405020304" pitchFamily="18" charset="0"/>
                </a:rPr>
                <a:t> </a:t>
              </a:r>
              <a:r>
                <a:rPr lang="vi-VN" sz="2400" i="1">
                  <a:effectLst/>
                  <a:latin typeface="Times New Roman" panose="02020603050405020304" pitchFamily="18" charset="0"/>
                  <a:ea typeface="Times New Roman" panose="02020603050405020304" pitchFamily="18" charset="0"/>
                </a:rPr>
                <a:t>đem</a:t>
              </a:r>
              <a:r>
                <a:rPr lang="vi-VN" sz="2400" i="1" spc="-30">
                  <a:effectLst/>
                  <a:latin typeface="Times New Roman" panose="02020603050405020304" pitchFamily="18" charset="0"/>
                  <a:ea typeface="Times New Roman" panose="02020603050405020304" pitchFamily="18" charset="0"/>
                </a:rPr>
                <a:t> </a:t>
              </a:r>
              <a:r>
                <a:rPr lang="vi-VN" sz="2400" i="1">
                  <a:effectLst/>
                  <a:latin typeface="Times New Roman" panose="02020603050405020304" pitchFamily="18" charset="0"/>
                  <a:ea typeface="Times New Roman" panose="02020603050405020304" pitchFamily="18" charset="0"/>
                </a:rPr>
                <a:t>chiếc</a:t>
              </a:r>
              <a:r>
                <a:rPr lang="vi-VN" sz="2400" i="1" spc="-25">
                  <a:effectLst/>
                  <a:latin typeface="Times New Roman" panose="02020603050405020304" pitchFamily="18" charset="0"/>
                  <a:ea typeface="Times New Roman" panose="02020603050405020304" pitchFamily="18" charset="0"/>
                </a:rPr>
                <a:t> </a:t>
              </a:r>
              <a:r>
                <a:rPr lang="vi-VN" sz="2400" i="1">
                  <a:effectLst/>
                  <a:latin typeface="Times New Roman" panose="02020603050405020304" pitchFamily="18" charset="0"/>
                  <a:ea typeface="Times New Roman" panose="02020603050405020304" pitchFamily="18" charset="0"/>
                </a:rPr>
                <a:t>mũ</a:t>
              </a:r>
              <a:r>
                <a:rPr lang="vi-VN" sz="2400" i="1" spc="-25">
                  <a:effectLst/>
                  <a:latin typeface="Times New Roman" panose="02020603050405020304" pitchFamily="18" charset="0"/>
                  <a:ea typeface="Times New Roman" panose="02020603050405020304" pitchFamily="18" charset="0"/>
                </a:rPr>
                <a:t> </a:t>
              </a:r>
              <a:r>
                <a:rPr lang="vi-VN" sz="2400" i="1">
                  <a:effectLst/>
                  <a:latin typeface="Times New Roman" panose="02020603050405020304" pitchFamily="18" charset="0"/>
                  <a:ea typeface="Times New Roman" panose="02020603050405020304" pitchFamily="18" charset="0"/>
                </a:rPr>
                <a:t>về</a:t>
              </a:r>
              <a:r>
                <a:rPr lang="vi-VN" sz="2400" i="1" spc="-35">
                  <a:effectLst/>
                  <a:latin typeface="Times New Roman" panose="02020603050405020304" pitchFamily="18" charset="0"/>
                  <a:ea typeface="Times New Roman" panose="02020603050405020304" pitchFamily="18" charset="0"/>
                </a:rPr>
                <a:t> </a:t>
              </a:r>
              <a:r>
                <a:rPr lang="vi-VN" sz="2400" i="1">
                  <a:effectLst/>
                  <a:latin typeface="Times New Roman" panose="02020603050405020304" pitchFamily="18" charset="0"/>
                  <a:ea typeface="Times New Roman" panose="02020603050405020304" pitchFamily="18" charset="0"/>
                </a:rPr>
                <a:t>nhà,</a:t>
              </a:r>
              <a:r>
                <a:rPr lang="vi-VN" sz="2400" i="1" spc="-25">
                  <a:effectLst/>
                  <a:latin typeface="Times New Roman" panose="02020603050405020304" pitchFamily="18" charset="0"/>
                  <a:ea typeface="Times New Roman" panose="02020603050405020304" pitchFamily="18" charset="0"/>
                </a:rPr>
                <a:t> </a:t>
              </a:r>
              <a:r>
                <a:rPr lang="vi-VN" sz="2400" i="1">
                  <a:effectLst/>
                  <a:latin typeface="Times New Roman" panose="02020603050405020304" pitchFamily="18" charset="0"/>
                  <a:ea typeface="Times New Roman" panose="02020603050405020304" pitchFamily="18" charset="0"/>
                </a:rPr>
                <a:t>cất</a:t>
              </a:r>
              <a:r>
                <a:rPr lang="vi-VN" sz="2400" i="1" spc="-265">
                  <a:effectLst/>
                  <a:latin typeface="Times New Roman" panose="02020603050405020304" pitchFamily="18" charset="0"/>
                  <a:ea typeface="Times New Roman" panose="02020603050405020304" pitchFamily="18" charset="0"/>
                </a:rPr>
                <a:t> </a:t>
              </a:r>
              <a:r>
                <a:rPr lang="vi-VN" sz="2400" i="1">
                  <a:effectLst/>
                  <a:latin typeface="Times New Roman" panose="02020603050405020304" pitchFamily="18" charset="0"/>
                  <a:ea typeface="Times New Roman" panose="02020603050405020304" pitchFamily="18" charset="0"/>
                </a:rPr>
                <a:t>ở phòng thay đồ và nói cho con trai</a:t>
              </a:r>
              <a:r>
                <a:rPr lang="vi-VN" sz="2400" i="1" spc="-260">
                  <a:effectLst/>
                  <a:latin typeface="Times New Roman" panose="02020603050405020304" pitchFamily="18" charset="0"/>
                  <a:ea typeface="Times New Roman" panose="02020603050405020304" pitchFamily="18" charset="0"/>
                </a:rPr>
                <a:t> </a:t>
              </a:r>
              <a:r>
                <a:rPr lang="vi-VN" sz="2400" i="1">
                  <a:effectLst/>
                  <a:latin typeface="Times New Roman" panose="02020603050405020304" pitchFamily="18" charset="0"/>
                  <a:ea typeface="Times New Roman" panose="02020603050405020304" pitchFamily="18" charset="0"/>
                </a:rPr>
                <a:t>A-thơ,</a:t>
              </a:r>
              <a:r>
                <a:rPr lang="vi-VN" sz="2400" i="1" spc="-15">
                  <a:effectLst/>
                  <a:latin typeface="Times New Roman" panose="02020603050405020304" pitchFamily="18" charset="0"/>
                  <a:ea typeface="Times New Roman" panose="02020603050405020304" pitchFamily="18" charset="0"/>
                </a:rPr>
                <a:t> </a:t>
              </a:r>
              <a:r>
                <a:rPr lang="vi-VN" sz="2400" i="1">
                  <a:effectLst/>
                  <a:latin typeface="Times New Roman" panose="02020603050405020304" pitchFamily="18" charset="0"/>
                  <a:ea typeface="Times New Roman" panose="02020603050405020304" pitchFamily="18" charset="0"/>
                </a:rPr>
                <a:t>cháu gái</a:t>
              </a:r>
              <a:r>
                <a:rPr lang="vi-VN" sz="2400" i="1" spc="-10">
                  <a:effectLst/>
                  <a:latin typeface="Times New Roman" panose="02020603050405020304" pitchFamily="18" charset="0"/>
                  <a:ea typeface="Times New Roman" panose="02020603050405020304" pitchFamily="18" charset="0"/>
                </a:rPr>
                <a:t> </a:t>
              </a:r>
              <a:r>
                <a:rPr lang="vi-VN" sz="2400" i="1">
                  <a:effectLst/>
                  <a:latin typeface="Times New Roman" panose="02020603050405020304" pitchFamily="18" charset="0"/>
                  <a:ea typeface="Times New Roman" panose="02020603050405020304" pitchFamily="18" charset="0"/>
                </a:rPr>
                <a:t>Me-ry</a:t>
              </a:r>
              <a:r>
                <a:rPr lang="vi-VN" sz="2400" i="1" spc="-10">
                  <a:effectLst/>
                  <a:latin typeface="Times New Roman" panose="02020603050405020304" pitchFamily="18" charset="0"/>
                  <a:ea typeface="Times New Roman" panose="02020603050405020304" pitchFamily="18" charset="0"/>
                </a:rPr>
                <a:t> </a:t>
              </a:r>
              <a:r>
                <a:rPr lang="vi-VN" sz="2400" i="1">
                  <a:effectLst/>
                  <a:latin typeface="Times New Roman" panose="02020603050405020304" pitchFamily="18" charset="0"/>
                  <a:ea typeface="Times New Roman" panose="02020603050405020304" pitchFamily="18" charset="0"/>
                </a:rPr>
                <a:t>biết</a:t>
              </a:r>
              <a:endParaRPr lang="en-VN" sz="2400">
                <a:effectLst/>
                <a:latin typeface="Times New Roman" panose="02020603050405020304" pitchFamily="18" charset="0"/>
                <a:ea typeface="Times New Roman" panose="02020603050405020304" pitchFamily="18" charset="0"/>
              </a:endParaRPr>
            </a:p>
          </p:txBody>
        </p:sp>
        <p:sp>
          <p:nvSpPr>
            <p:cNvPr id="35" name="Text Box 401">
              <a:extLst>
                <a:ext uri="{FF2B5EF4-FFF2-40B4-BE49-F238E27FC236}">
                  <a16:creationId xmlns:a16="http://schemas.microsoft.com/office/drawing/2014/main" id="{A08DD488-2030-FD46-9897-8B13292DA866}"/>
                </a:ext>
              </a:extLst>
            </p:cNvPr>
            <p:cNvSpPr txBox="1">
              <a:spLocks noChangeAspect="1" noEditPoints="1" noChangeArrowheads="1" noChangeShapeType="1" noTextEdit="1"/>
            </p:cNvSpPr>
            <p:nvPr/>
          </p:nvSpPr>
          <p:spPr bwMode="auto">
            <a:xfrm>
              <a:off x="367" y="2665"/>
              <a:ext cx="1754" cy="102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R="11430" algn="just">
                <a:lnSpc>
                  <a:spcPct val="107000"/>
                </a:lnSpc>
              </a:pPr>
              <a:r>
                <a:rPr lang="vi-VN" sz="2400" i="1">
                  <a:effectLst/>
                  <a:latin typeface="Times New Roman" panose="02020603050405020304" pitchFamily="18" charset="0"/>
                  <a:ea typeface="Times New Roman" panose="02020603050405020304" pitchFamily="18" charset="0"/>
                </a:rPr>
                <a:t>3. A-thơ (đam mê cờ bạc) hỏi xin</a:t>
              </a:r>
              <a:r>
                <a:rPr lang="vi-VN" sz="2400" i="1" spc="5">
                  <a:effectLst/>
                  <a:latin typeface="Times New Roman" panose="02020603050405020304" pitchFamily="18" charset="0"/>
                  <a:ea typeface="Times New Roman" panose="02020603050405020304" pitchFamily="18" charset="0"/>
                </a:rPr>
                <a:t> </a:t>
              </a:r>
              <a:r>
                <a:rPr lang="vi-VN" sz="2400" i="1">
                  <a:effectLst/>
                  <a:latin typeface="Times New Roman" panose="02020603050405020304" pitchFamily="18" charset="0"/>
                  <a:ea typeface="Times New Roman" panose="02020603050405020304" pitchFamily="18" charset="0"/>
                </a:rPr>
                <a:t>cha 200 bảng nhưng Hôn-đơ không</a:t>
              </a:r>
              <a:r>
                <a:rPr lang="vi-VN" sz="2400" i="1" spc="-265">
                  <a:effectLst/>
                  <a:latin typeface="Times New Roman" panose="02020603050405020304" pitchFamily="18" charset="0"/>
                  <a:ea typeface="Times New Roman" panose="02020603050405020304" pitchFamily="18" charset="0"/>
                </a:rPr>
                <a:t> </a:t>
              </a:r>
              <a:r>
                <a:rPr lang="vi-VN" sz="2400" i="1">
                  <a:effectLst/>
                  <a:latin typeface="Times New Roman" panose="02020603050405020304" pitchFamily="18" charset="0"/>
                  <a:ea typeface="Times New Roman" panose="02020603050405020304" pitchFamily="18" charset="0"/>
                </a:rPr>
                <a:t>đồng ý</a:t>
              </a:r>
              <a:endParaRPr lang="en-VN" sz="2400">
                <a:effectLst/>
                <a:latin typeface="Times New Roman" panose="02020603050405020304" pitchFamily="18" charset="0"/>
                <a:ea typeface="Times New Roman" panose="02020603050405020304" pitchFamily="18" charset="0"/>
              </a:endParaRPr>
            </a:p>
          </p:txBody>
        </p:sp>
        <p:sp>
          <p:nvSpPr>
            <p:cNvPr id="36" name="Text Box 400">
              <a:extLst>
                <a:ext uri="{FF2B5EF4-FFF2-40B4-BE49-F238E27FC236}">
                  <a16:creationId xmlns:a16="http://schemas.microsoft.com/office/drawing/2014/main" id="{0ABBB489-B5F3-1F4D-AE23-9B22DD2B810C}"/>
                </a:ext>
              </a:extLst>
            </p:cNvPr>
            <p:cNvSpPr txBox="1">
              <a:spLocks noChangeAspect="1" noEditPoints="1" noChangeArrowheads="1" noChangeShapeType="1" noTextEdit="1"/>
            </p:cNvSpPr>
            <p:nvPr/>
          </p:nvSpPr>
          <p:spPr bwMode="auto">
            <a:xfrm>
              <a:off x="2524" y="2688"/>
              <a:ext cx="2902" cy="13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R="11430" algn="just"/>
              <a:r>
                <a:rPr lang="vi-VN" sz="2400" i="1">
                  <a:effectLst/>
                  <a:latin typeface="Times New Roman" panose="02020603050405020304" pitchFamily="18" charset="0"/>
                  <a:ea typeface="Times New Roman" panose="02020603050405020304" pitchFamily="18" charset="0"/>
                </a:rPr>
                <a:t>4. Trước khi đi ngủ, Hôn-đơ thấy</a:t>
              </a:r>
              <a:r>
                <a:rPr lang="vi-VN" sz="2400" i="1" spc="5">
                  <a:effectLst/>
                  <a:latin typeface="Times New Roman" panose="02020603050405020304" pitchFamily="18" charset="0"/>
                  <a:ea typeface="Times New Roman" panose="02020603050405020304" pitchFamily="18" charset="0"/>
                </a:rPr>
                <a:t> </a:t>
              </a:r>
              <a:r>
                <a:rPr lang="vi-VN" sz="2400" i="1">
                  <a:effectLst/>
                  <a:latin typeface="Times New Roman" panose="02020603050405020304" pitchFamily="18" charset="0"/>
                  <a:ea typeface="Times New Roman" panose="02020603050405020304" pitchFamily="18" charset="0"/>
                </a:rPr>
                <a:t>Me-ry</a:t>
              </a:r>
              <a:r>
                <a:rPr lang="vi-VN" sz="2400" i="1" spc="-70">
                  <a:effectLst/>
                  <a:latin typeface="Times New Roman" panose="02020603050405020304" pitchFamily="18" charset="0"/>
                  <a:ea typeface="Times New Roman" panose="02020603050405020304" pitchFamily="18" charset="0"/>
                </a:rPr>
                <a:t> </a:t>
              </a:r>
              <a:r>
                <a:rPr lang="vi-VN" sz="2400" i="1">
                  <a:effectLst/>
                  <a:latin typeface="Times New Roman" panose="02020603050405020304" pitchFamily="18" charset="0"/>
                  <a:ea typeface="Times New Roman" panose="02020603050405020304" pitchFamily="18" charset="0"/>
                </a:rPr>
                <a:t>đóng</a:t>
              </a:r>
              <a:r>
                <a:rPr lang="vi-VN" sz="2400" i="1" spc="-75">
                  <a:effectLst/>
                  <a:latin typeface="Times New Roman" panose="02020603050405020304" pitchFamily="18" charset="0"/>
                  <a:ea typeface="Times New Roman" panose="02020603050405020304" pitchFamily="18" charset="0"/>
                </a:rPr>
                <a:t> </a:t>
              </a:r>
              <a:r>
                <a:rPr lang="vi-VN" sz="2400" i="1">
                  <a:effectLst/>
                  <a:latin typeface="Times New Roman" panose="02020603050405020304" pitchFamily="18" charset="0"/>
                  <a:ea typeface="Times New Roman" panose="02020603050405020304" pitchFamily="18" charset="0"/>
                </a:rPr>
                <a:t>cửa,</a:t>
              </a:r>
              <a:r>
                <a:rPr lang="vi-VN" sz="2400" i="1" spc="-75">
                  <a:effectLst/>
                  <a:latin typeface="Times New Roman" panose="02020603050405020304" pitchFamily="18" charset="0"/>
                  <a:ea typeface="Times New Roman" panose="02020603050405020304" pitchFamily="18" charset="0"/>
                </a:rPr>
                <a:t> </a:t>
              </a:r>
              <a:r>
                <a:rPr lang="vi-VN" sz="2400" i="1">
                  <a:effectLst/>
                  <a:latin typeface="Times New Roman" panose="02020603050405020304" pitchFamily="18" charset="0"/>
                  <a:ea typeface="Times New Roman" panose="02020603050405020304" pitchFamily="18" charset="0"/>
                </a:rPr>
                <a:t>cô</a:t>
              </a:r>
              <a:r>
                <a:rPr lang="vi-VN" sz="2400" i="1" spc="-75">
                  <a:effectLst/>
                  <a:latin typeface="Times New Roman" panose="02020603050405020304" pitchFamily="18" charset="0"/>
                  <a:ea typeface="Times New Roman" panose="02020603050405020304" pitchFamily="18" charset="0"/>
                </a:rPr>
                <a:t> </a:t>
              </a:r>
              <a:r>
                <a:rPr lang="vi-VN" sz="2400" i="1">
                  <a:effectLst/>
                  <a:latin typeface="Times New Roman" panose="02020603050405020304" pitchFamily="18" charset="0"/>
                  <a:ea typeface="Times New Roman" panose="02020603050405020304" pitchFamily="18" charset="0"/>
                </a:rPr>
                <a:t>nói</a:t>
              </a:r>
              <a:r>
                <a:rPr lang="vi-VN" sz="2400" i="1" spc="-70">
                  <a:effectLst/>
                  <a:latin typeface="Times New Roman" panose="02020603050405020304" pitchFamily="18" charset="0"/>
                  <a:ea typeface="Times New Roman" panose="02020603050405020304" pitchFamily="18" charset="0"/>
                </a:rPr>
                <a:t> </a:t>
              </a:r>
              <a:r>
                <a:rPr lang="vi-VN" sz="2400" i="1">
                  <a:effectLst/>
                  <a:latin typeface="Times New Roman" panose="02020603050405020304" pitchFamily="18" charset="0"/>
                  <a:ea typeface="Times New Roman" panose="02020603050405020304" pitchFamily="18" charset="0"/>
                </a:rPr>
                <a:t>rằng</a:t>
              </a:r>
              <a:r>
                <a:rPr lang="vi-VN" sz="2400" i="1" spc="-75">
                  <a:effectLst/>
                  <a:latin typeface="Times New Roman" panose="02020603050405020304" pitchFamily="18" charset="0"/>
                  <a:ea typeface="Times New Roman" panose="02020603050405020304" pitchFamily="18" charset="0"/>
                </a:rPr>
                <a:t> </a:t>
              </a:r>
              <a:r>
                <a:rPr lang="vi-VN" sz="2400" i="1">
                  <a:effectLst/>
                  <a:latin typeface="Times New Roman" panose="02020603050405020304" pitchFamily="18" charset="0"/>
                  <a:ea typeface="Times New Roman" panose="02020603050405020304" pitchFamily="18" charset="0"/>
                </a:rPr>
                <a:t>cô</a:t>
              </a:r>
              <a:r>
                <a:rPr lang="vi-VN" sz="2400" i="1" spc="-75">
                  <a:effectLst/>
                  <a:latin typeface="Times New Roman" panose="02020603050405020304" pitchFamily="18" charset="0"/>
                  <a:ea typeface="Times New Roman" panose="02020603050405020304" pitchFamily="18" charset="0"/>
                </a:rPr>
                <a:t> </a:t>
              </a:r>
              <a:r>
                <a:rPr lang="vi-VN" sz="2400" i="1">
                  <a:effectLst/>
                  <a:latin typeface="Times New Roman" panose="02020603050405020304" pitchFamily="18" charset="0"/>
                  <a:ea typeface="Times New Roman" panose="02020603050405020304" pitchFamily="18" charset="0"/>
                </a:rPr>
                <a:t>thấy</a:t>
              </a:r>
              <a:r>
                <a:rPr lang="vi-VN" sz="2400" i="1" spc="-265">
                  <a:effectLst/>
                  <a:latin typeface="Times New Roman" panose="02020603050405020304" pitchFamily="18" charset="0"/>
                  <a:ea typeface="Times New Roman" panose="02020603050405020304" pitchFamily="18" charset="0"/>
                </a:rPr>
                <a:t> </a:t>
              </a:r>
              <a:r>
                <a:rPr lang="vi-VN" sz="2400" i="1" spc="-5">
                  <a:effectLst/>
                  <a:latin typeface="Times New Roman" panose="02020603050405020304" pitchFamily="18" charset="0"/>
                  <a:ea typeface="Times New Roman" panose="02020603050405020304" pitchFamily="18" charset="0"/>
                </a:rPr>
                <a:t>Lu-xi</a:t>
              </a:r>
              <a:r>
                <a:rPr lang="vi-VN" sz="2400" i="1" spc="-70">
                  <a:effectLst/>
                  <a:latin typeface="Times New Roman" panose="02020603050405020304" pitchFamily="18" charset="0"/>
                  <a:ea typeface="Times New Roman" panose="02020603050405020304" pitchFamily="18" charset="0"/>
                </a:rPr>
                <a:t> </a:t>
              </a:r>
              <a:r>
                <a:rPr lang="vi-VN" sz="2400" i="1" spc="-5">
                  <a:effectLst/>
                  <a:latin typeface="Times New Roman" panose="02020603050405020304" pitchFamily="18" charset="0"/>
                  <a:ea typeface="Times New Roman" panose="02020603050405020304" pitchFamily="18" charset="0"/>
                </a:rPr>
                <a:t>(cô</a:t>
              </a:r>
              <a:r>
                <a:rPr lang="vi-VN" sz="2400" i="1" spc="-60">
                  <a:effectLst/>
                  <a:latin typeface="Times New Roman" panose="02020603050405020304" pitchFamily="18" charset="0"/>
                  <a:ea typeface="Times New Roman" panose="02020603050405020304" pitchFamily="18" charset="0"/>
                </a:rPr>
                <a:t> </a:t>
              </a:r>
              <a:r>
                <a:rPr lang="vi-VN" sz="2400" i="1">
                  <a:effectLst/>
                  <a:latin typeface="Times New Roman" panose="02020603050405020304" pitchFamily="18" charset="0"/>
                  <a:ea typeface="Times New Roman" panose="02020603050405020304" pitchFamily="18" charset="0"/>
                </a:rPr>
                <a:t>hầu)</a:t>
              </a:r>
              <a:r>
                <a:rPr lang="vi-VN" sz="2400" i="1" spc="-70">
                  <a:effectLst/>
                  <a:latin typeface="Times New Roman" panose="02020603050405020304" pitchFamily="18" charset="0"/>
                  <a:ea typeface="Times New Roman" panose="02020603050405020304" pitchFamily="18" charset="0"/>
                </a:rPr>
                <a:t> </a:t>
              </a:r>
              <a:r>
                <a:rPr lang="vi-VN" sz="2400" i="1">
                  <a:effectLst/>
                  <a:latin typeface="Times New Roman" panose="02020603050405020304" pitchFamily="18" charset="0"/>
                  <a:ea typeface="Times New Roman" panose="02020603050405020304" pitchFamily="18" charset="0"/>
                </a:rPr>
                <a:t>ra</a:t>
              </a:r>
              <a:r>
                <a:rPr lang="vi-VN" sz="2400" i="1" spc="-60">
                  <a:effectLst/>
                  <a:latin typeface="Times New Roman" panose="02020603050405020304" pitchFamily="18" charset="0"/>
                  <a:ea typeface="Times New Roman" panose="02020603050405020304" pitchFamily="18" charset="0"/>
                </a:rPr>
                <a:t> </a:t>
              </a:r>
              <a:r>
                <a:rPr lang="vi-VN" sz="2400" i="1">
                  <a:effectLst/>
                  <a:latin typeface="Times New Roman" panose="02020603050405020304" pitchFamily="18" charset="0"/>
                  <a:ea typeface="Times New Roman" panose="02020603050405020304" pitchFamily="18" charset="0"/>
                </a:rPr>
                <a:t>ngoài</a:t>
              </a:r>
              <a:r>
                <a:rPr lang="vi-VN" sz="2400" i="1" spc="-70">
                  <a:effectLst/>
                  <a:latin typeface="Times New Roman" panose="02020603050405020304" pitchFamily="18" charset="0"/>
                  <a:ea typeface="Times New Roman" panose="02020603050405020304" pitchFamily="18" charset="0"/>
                </a:rPr>
                <a:t> </a:t>
              </a:r>
              <a:r>
                <a:rPr lang="vi-VN" sz="2400" i="1">
                  <a:effectLst/>
                  <a:latin typeface="Times New Roman" panose="02020603050405020304" pitchFamily="18" charset="0"/>
                  <a:ea typeface="Times New Roman" panose="02020603050405020304" pitchFamily="18" charset="0"/>
                </a:rPr>
                <a:t>bằng</a:t>
              </a:r>
              <a:r>
                <a:rPr lang="vi-VN" sz="2400" i="1" spc="-60">
                  <a:effectLst/>
                  <a:latin typeface="Times New Roman" panose="02020603050405020304" pitchFamily="18" charset="0"/>
                  <a:ea typeface="Times New Roman" panose="02020603050405020304" pitchFamily="18" charset="0"/>
                </a:rPr>
                <a:t> </a:t>
              </a:r>
              <a:r>
                <a:rPr lang="vi-VN" sz="2400" i="1">
                  <a:effectLst/>
                  <a:latin typeface="Times New Roman" panose="02020603050405020304" pitchFamily="18" charset="0"/>
                  <a:ea typeface="Times New Roman" panose="02020603050405020304" pitchFamily="18" charset="0"/>
                </a:rPr>
                <a:t>lối</a:t>
              </a:r>
              <a:r>
                <a:rPr lang="vi-VN" sz="2400" i="1" spc="-55">
                  <a:effectLst/>
                  <a:latin typeface="Times New Roman" panose="02020603050405020304" pitchFamily="18" charset="0"/>
                  <a:ea typeface="Times New Roman" panose="02020603050405020304" pitchFamily="18" charset="0"/>
                </a:rPr>
                <a:t> </a:t>
              </a:r>
              <a:r>
                <a:rPr lang="vi-VN" sz="2400" i="1">
                  <a:effectLst/>
                  <a:latin typeface="Times New Roman" panose="02020603050405020304" pitchFamily="18" charset="0"/>
                  <a:ea typeface="Times New Roman" panose="02020603050405020304" pitchFamily="18" charset="0"/>
                </a:rPr>
                <a:t>cửa</a:t>
              </a:r>
              <a:r>
                <a:rPr lang="vi-VN" sz="2400" i="1" spc="-265">
                  <a:effectLst/>
                  <a:latin typeface="Times New Roman" panose="02020603050405020304" pitchFamily="18" charset="0"/>
                  <a:ea typeface="Times New Roman" panose="02020603050405020304" pitchFamily="18" charset="0"/>
                </a:rPr>
                <a:t> </a:t>
              </a:r>
              <a:r>
                <a:rPr lang="vi-VN" sz="2400" i="1">
                  <a:effectLst/>
                  <a:latin typeface="Times New Roman" panose="02020603050405020304" pitchFamily="18" charset="0"/>
                  <a:ea typeface="Times New Roman" panose="02020603050405020304" pitchFamily="18" charset="0"/>
                </a:rPr>
                <a:t>sau</a:t>
              </a:r>
              <a:r>
                <a:rPr lang="vi-VN" sz="2400" i="1" spc="-5">
                  <a:effectLst/>
                  <a:latin typeface="Times New Roman" panose="02020603050405020304" pitchFamily="18" charset="0"/>
                  <a:ea typeface="Times New Roman" panose="02020603050405020304" pitchFamily="18" charset="0"/>
                </a:rPr>
                <a:t> </a:t>
              </a:r>
              <a:r>
                <a:rPr lang="vi-VN" sz="2400" i="1">
                  <a:effectLst/>
                  <a:latin typeface="Times New Roman" panose="02020603050405020304" pitchFamily="18" charset="0"/>
                  <a:ea typeface="Times New Roman" panose="02020603050405020304" pitchFamily="18" charset="0"/>
                </a:rPr>
                <a:t>để gặp ai</a:t>
              </a:r>
              <a:r>
                <a:rPr lang="vi-VN" sz="2400" i="1" spc="5">
                  <a:effectLst/>
                  <a:latin typeface="Times New Roman" panose="02020603050405020304" pitchFamily="18" charset="0"/>
                  <a:ea typeface="Times New Roman" panose="02020603050405020304" pitchFamily="18" charset="0"/>
                </a:rPr>
                <a:t> </a:t>
              </a:r>
              <a:r>
                <a:rPr lang="vi-VN" sz="2400" i="1">
                  <a:effectLst/>
                  <a:latin typeface="Times New Roman" panose="02020603050405020304" pitchFamily="18" charset="0"/>
                  <a:ea typeface="Times New Roman" panose="02020603050405020304" pitchFamily="18" charset="0"/>
                </a:rPr>
                <a:t>đó</a:t>
              </a:r>
              <a:endParaRPr lang="en-VN" sz="2400">
                <a:effectLst/>
                <a:latin typeface="Times New Roman" panose="02020603050405020304" pitchFamily="18" charset="0"/>
                <a:ea typeface="Times New Roman" panose="02020603050405020304" pitchFamily="18" charset="0"/>
              </a:endParaRPr>
            </a:p>
          </p:txBody>
        </p:sp>
      </p:grpSp>
      <p:pic>
        <p:nvPicPr>
          <p:cNvPr id="37" name="Picture 36">
            <a:extLst>
              <a:ext uri="{FF2B5EF4-FFF2-40B4-BE49-F238E27FC236}">
                <a16:creationId xmlns:a16="http://schemas.microsoft.com/office/drawing/2014/main" id="{AE4CFBDD-5997-B645-A249-02BA2354E39A}"/>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69886" y="263186"/>
            <a:ext cx="2110456" cy="2278431"/>
          </a:xfrm>
          <a:prstGeom prst="rect">
            <a:avLst/>
          </a:prstGeom>
          <a:ln>
            <a:noFill/>
          </a:ln>
          <a:effectLst>
            <a:outerShdw blurRad="292100" dist="139700" dir="2700000" algn="tl" rotWithShape="0">
              <a:srgbClr val="333333">
                <a:alpha val="65000"/>
              </a:srgbClr>
            </a:outerShdw>
          </a:effectLst>
        </p:spPr>
      </p:pic>
      <p:pic>
        <p:nvPicPr>
          <p:cNvPr id="38" name="Picture 37">
            <a:extLst>
              <a:ext uri="{FF2B5EF4-FFF2-40B4-BE49-F238E27FC236}">
                <a16:creationId xmlns:a16="http://schemas.microsoft.com/office/drawing/2014/main" id="{62A36CF0-FC1E-2C4B-8803-F8B4F63CC3A0}"/>
              </a:ext>
            </a:extLst>
          </p:cNvPr>
          <p:cNvPicPr>
            <a:picLocks noChangeAspect="1"/>
          </p:cNvPicPr>
          <p:nvPr/>
        </p:nvPicPr>
        <p:blipFill rotWithShape="1">
          <a:blip r:embed="rId7">
            <a:extLst>
              <a:ext uri="{28A0092B-C50C-407E-A947-70E740481C1C}">
                <a14:useLocalDpi xmlns:a14="http://schemas.microsoft.com/office/drawing/2010/main" val="0"/>
              </a:ext>
            </a:extLst>
          </a:blip>
          <a:srcRect l="19132" r="11674"/>
          <a:stretch/>
        </p:blipFill>
        <p:spPr>
          <a:xfrm>
            <a:off x="9331354" y="290983"/>
            <a:ext cx="2479836" cy="2192624"/>
          </a:xfrm>
          <a:prstGeom prst="rect">
            <a:avLst/>
          </a:prstGeom>
          <a:ln>
            <a:noFill/>
          </a:ln>
          <a:effectLst>
            <a:outerShdw blurRad="292100" dist="139700" dir="2700000" algn="tl" rotWithShape="0">
              <a:srgbClr val="333333">
                <a:alpha val="65000"/>
              </a:srgbClr>
            </a:outerShdw>
          </a:effectLst>
        </p:spPr>
      </p:pic>
      <p:pic>
        <p:nvPicPr>
          <p:cNvPr id="39" name="Picture 38">
            <a:extLst>
              <a:ext uri="{FF2B5EF4-FFF2-40B4-BE49-F238E27FC236}">
                <a16:creationId xmlns:a16="http://schemas.microsoft.com/office/drawing/2014/main" id="{6346314F-500B-C74C-ACAB-FAB2BA7CA7D0}"/>
              </a:ext>
            </a:extLst>
          </p:cNvPr>
          <p:cNvPicPr>
            <a:picLocks noChangeAspect="1"/>
          </p:cNvPicPr>
          <p:nvPr/>
        </p:nvPicPr>
        <p:blipFill rotWithShape="1">
          <a:blip r:embed="rId8">
            <a:extLst>
              <a:ext uri="{28A0092B-C50C-407E-A947-70E740481C1C}">
                <a14:useLocalDpi xmlns:a14="http://schemas.microsoft.com/office/drawing/2010/main" val="0"/>
              </a:ext>
            </a:extLst>
          </a:blip>
          <a:srcRect r="11434"/>
          <a:stretch/>
        </p:blipFill>
        <p:spPr>
          <a:xfrm>
            <a:off x="387841" y="2648947"/>
            <a:ext cx="2092127" cy="1838559"/>
          </a:xfrm>
          <a:prstGeom prst="rect">
            <a:avLst/>
          </a:prstGeom>
          <a:ln>
            <a:noFill/>
          </a:ln>
          <a:effectLst>
            <a:outerShdw blurRad="292100" dist="139700" dir="2700000" algn="tl" rotWithShape="0">
              <a:srgbClr val="333333">
                <a:alpha val="65000"/>
              </a:srgbClr>
            </a:outerShdw>
          </a:effectLst>
        </p:spPr>
      </p:pic>
      <p:pic>
        <p:nvPicPr>
          <p:cNvPr id="44" name="Picture 43">
            <a:extLst>
              <a:ext uri="{FF2B5EF4-FFF2-40B4-BE49-F238E27FC236}">
                <a16:creationId xmlns:a16="http://schemas.microsoft.com/office/drawing/2014/main" id="{B56E6978-9204-A14D-965B-C221006B3D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1535" y="4571025"/>
            <a:ext cx="5553697" cy="2146271"/>
          </a:xfrm>
          <a:prstGeom prst="rect">
            <a:avLst/>
          </a:prstGeom>
          <a:ln>
            <a:noFill/>
          </a:ln>
          <a:effectLst>
            <a:outerShdw blurRad="292100" dist="139700" dir="2700000" algn="tl" rotWithShape="0">
              <a:srgbClr val="333333">
                <a:alpha val="65000"/>
              </a:srgbClr>
            </a:outerShdw>
          </a:effectLst>
        </p:spPr>
      </p:pic>
      <p:pic>
        <p:nvPicPr>
          <p:cNvPr id="49" name="Picture 48">
            <a:extLst>
              <a:ext uri="{FF2B5EF4-FFF2-40B4-BE49-F238E27FC236}">
                <a16:creationId xmlns:a16="http://schemas.microsoft.com/office/drawing/2014/main" id="{3F50FAFD-D95F-5640-86AA-F5FD4367579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9886" y="4566120"/>
            <a:ext cx="5735583" cy="2151176"/>
          </a:xfrm>
          <a:prstGeom prst="rect">
            <a:avLst/>
          </a:prstGeom>
          <a:ln>
            <a:noFill/>
          </a:ln>
          <a:effectLst>
            <a:outerShdw blurRad="292100" dist="139700" dir="2700000" algn="tl" rotWithShape="0">
              <a:srgbClr val="333333">
                <a:alpha val="65000"/>
              </a:srgbClr>
            </a:outerShdw>
          </a:effectLst>
        </p:spPr>
      </p:pic>
      <p:sp>
        <p:nvSpPr>
          <p:cNvPr id="50" name="Freeform 4">
            <a:extLst>
              <a:ext uri="{FF2B5EF4-FFF2-40B4-BE49-F238E27FC236}">
                <a16:creationId xmlns:a16="http://schemas.microsoft.com/office/drawing/2014/main" id="{57F814E1-70F9-EF4E-B889-204B6DD12D87}"/>
              </a:ext>
            </a:extLst>
          </p:cNvPr>
          <p:cNvSpPr/>
          <p:nvPr/>
        </p:nvSpPr>
        <p:spPr>
          <a:xfrm>
            <a:off x="1344864" y="4387167"/>
            <a:ext cx="2092127" cy="1254541"/>
          </a:xfrm>
          <a:custGeom>
            <a:avLst/>
            <a:gdLst/>
            <a:ahLst/>
            <a:cxnLst/>
            <a:rect l="l" t="t" r="r" b="b"/>
            <a:pathLst>
              <a:path w="4126680" h="3755279">
                <a:moveTo>
                  <a:pt x="0" y="0"/>
                </a:moveTo>
                <a:lnTo>
                  <a:pt x="4126680" y="0"/>
                </a:lnTo>
                <a:lnTo>
                  <a:pt x="4126680" y="3755279"/>
                </a:lnTo>
                <a:lnTo>
                  <a:pt x="0" y="3755279"/>
                </a:lnTo>
                <a:lnTo>
                  <a:pt x="0" y="0"/>
                </a:lnTo>
                <a:close/>
              </a:path>
            </a:pathLst>
          </a:custGeom>
          <a:blipFill>
            <a:blip r:embed="rId10"/>
            <a:stretch>
              <a:fillRect/>
            </a:stretch>
          </a:blipFill>
        </p:spPr>
      </p:sp>
    </p:spTree>
    <p:extLst>
      <p:ext uri="{BB962C8B-B14F-4D97-AF65-F5344CB8AC3E}">
        <p14:creationId xmlns:p14="http://schemas.microsoft.com/office/powerpoint/2010/main" val="2715123140"/>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p:cTn id="11" dur="500" fill="hold"/>
                                        <p:tgtEl>
                                          <p:spTgt spid="37"/>
                                        </p:tgtEl>
                                        <p:attrNameLst>
                                          <p:attrName>ppt_w</p:attrName>
                                        </p:attrNameLst>
                                      </p:cBhvr>
                                      <p:tavLst>
                                        <p:tav tm="0">
                                          <p:val>
                                            <p:fltVal val="0"/>
                                          </p:val>
                                        </p:tav>
                                        <p:tav tm="100000">
                                          <p:val>
                                            <p:strVal val="#ppt_w"/>
                                          </p:val>
                                        </p:tav>
                                      </p:tavLst>
                                    </p:anim>
                                    <p:anim calcmode="lin" valueType="num">
                                      <p:cBhvr>
                                        <p:cTn id="12" dur="500" fill="hold"/>
                                        <p:tgtEl>
                                          <p:spTgt spid="37"/>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39"/>
                                        </p:tgtEl>
                                        <p:attrNameLst>
                                          <p:attrName>style.visibility</p:attrName>
                                        </p:attrNameLst>
                                      </p:cBhvr>
                                      <p:to>
                                        <p:strVal val="visible"/>
                                      </p:to>
                                    </p:set>
                                    <p:anim calcmode="lin" valueType="num">
                                      <p:cBhvr>
                                        <p:cTn id="15" dur="500" fill="hold"/>
                                        <p:tgtEl>
                                          <p:spTgt spid="39"/>
                                        </p:tgtEl>
                                        <p:attrNameLst>
                                          <p:attrName>ppt_w</p:attrName>
                                        </p:attrNameLst>
                                      </p:cBhvr>
                                      <p:tavLst>
                                        <p:tav tm="0">
                                          <p:val>
                                            <p:fltVal val="0"/>
                                          </p:val>
                                        </p:tav>
                                        <p:tav tm="100000">
                                          <p:val>
                                            <p:strVal val="#ppt_w"/>
                                          </p:val>
                                        </p:tav>
                                      </p:tavLst>
                                    </p:anim>
                                    <p:anim calcmode="lin" valueType="num">
                                      <p:cBhvr>
                                        <p:cTn id="16" dur="500" fill="hold"/>
                                        <p:tgtEl>
                                          <p:spTgt spid="39"/>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50"/>
                                        </p:tgtEl>
                                        <p:attrNameLst>
                                          <p:attrName>style.visibility</p:attrName>
                                        </p:attrNameLst>
                                      </p:cBhvr>
                                      <p:to>
                                        <p:strVal val="visible"/>
                                      </p:to>
                                    </p:set>
                                    <p:anim calcmode="lin" valueType="num">
                                      <p:cBhvr>
                                        <p:cTn id="19" dur="500" fill="hold"/>
                                        <p:tgtEl>
                                          <p:spTgt spid="50"/>
                                        </p:tgtEl>
                                        <p:attrNameLst>
                                          <p:attrName>ppt_w</p:attrName>
                                        </p:attrNameLst>
                                      </p:cBhvr>
                                      <p:tavLst>
                                        <p:tav tm="0">
                                          <p:val>
                                            <p:fltVal val="0"/>
                                          </p:val>
                                        </p:tav>
                                        <p:tav tm="100000">
                                          <p:val>
                                            <p:strVal val="#ppt_w"/>
                                          </p:val>
                                        </p:tav>
                                      </p:tavLst>
                                    </p:anim>
                                    <p:anim calcmode="lin" valueType="num">
                                      <p:cBhvr>
                                        <p:cTn id="20" dur="500" fill="hold"/>
                                        <p:tgtEl>
                                          <p:spTgt spid="50"/>
                                        </p:tgtEl>
                                        <p:attrNameLst>
                                          <p:attrName>ppt_h</p:attrName>
                                        </p:attrNameLst>
                                      </p:cBhvr>
                                      <p:tavLst>
                                        <p:tav tm="0">
                                          <p:val>
                                            <p:flt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49"/>
                                        </p:tgtEl>
                                        <p:attrNameLst>
                                          <p:attrName>style.visibility</p:attrName>
                                        </p:attrNameLst>
                                      </p:cBhvr>
                                      <p:to>
                                        <p:strVal val="visible"/>
                                      </p:to>
                                    </p:set>
                                    <p:anim calcmode="lin" valueType="num">
                                      <p:cBhvr>
                                        <p:cTn id="23" dur="500" fill="hold"/>
                                        <p:tgtEl>
                                          <p:spTgt spid="49"/>
                                        </p:tgtEl>
                                        <p:attrNameLst>
                                          <p:attrName>ppt_w</p:attrName>
                                        </p:attrNameLst>
                                      </p:cBhvr>
                                      <p:tavLst>
                                        <p:tav tm="0">
                                          <p:val>
                                            <p:fltVal val="0"/>
                                          </p:val>
                                        </p:tav>
                                        <p:tav tm="100000">
                                          <p:val>
                                            <p:strVal val="#ppt_w"/>
                                          </p:val>
                                        </p:tav>
                                      </p:tavLst>
                                    </p:anim>
                                    <p:anim calcmode="lin" valueType="num">
                                      <p:cBhvr>
                                        <p:cTn id="24" dur="500" fill="hold"/>
                                        <p:tgtEl>
                                          <p:spTgt spid="49"/>
                                        </p:tgtEl>
                                        <p:attrNameLst>
                                          <p:attrName>ppt_h</p:attrName>
                                        </p:attrNameLst>
                                      </p:cBhvr>
                                      <p:tavLst>
                                        <p:tav tm="0">
                                          <p:val>
                                            <p:flt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44"/>
                                        </p:tgtEl>
                                        <p:attrNameLst>
                                          <p:attrName>style.visibility</p:attrName>
                                        </p:attrNameLst>
                                      </p:cBhvr>
                                      <p:to>
                                        <p:strVal val="visible"/>
                                      </p:to>
                                    </p:set>
                                    <p:anim calcmode="lin" valueType="num">
                                      <p:cBhvr>
                                        <p:cTn id="27" dur="500" fill="hold"/>
                                        <p:tgtEl>
                                          <p:spTgt spid="44"/>
                                        </p:tgtEl>
                                        <p:attrNameLst>
                                          <p:attrName>ppt_w</p:attrName>
                                        </p:attrNameLst>
                                      </p:cBhvr>
                                      <p:tavLst>
                                        <p:tav tm="0">
                                          <p:val>
                                            <p:fltVal val="0"/>
                                          </p:val>
                                        </p:tav>
                                        <p:tav tm="100000">
                                          <p:val>
                                            <p:strVal val="#ppt_w"/>
                                          </p:val>
                                        </p:tav>
                                      </p:tavLst>
                                    </p:anim>
                                    <p:anim calcmode="lin" valueType="num">
                                      <p:cBhvr>
                                        <p:cTn id="28" dur="500" fill="hold"/>
                                        <p:tgtEl>
                                          <p:spTgt spid="44"/>
                                        </p:tgtEl>
                                        <p:attrNameLst>
                                          <p:attrName>ppt_h</p:attrName>
                                        </p:attrNameLst>
                                      </p:cBhvr>
                                      <p:tavLst>
                                        <p:tav tm="0">
                                          <p:val>
                                            <p:flt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38"/>
                                        </p:tgtEl>
                                        <p:attrNameLst>
                                          <p:attrName>style.visibility</p:attrName>
                                        </p:attrNameLst>
                                      </p:cBhvr>
                                      <p:to>
                                        <p:strVal val="visible"/>
                                      </p:to>
                                    </p:set>
                                    <p:anim calcmode="lin" valueType="num">
                                      <p:cBhvr>
                                        <p:cTn id="31" dur="500" fill="hold"/>
                                        <p:tgtEl>
                                          <p:spTgt spid="38"/>
                                        </p:tgtEl>
                                        <p:attrNameLst>
                                          <p:attrName>ppt_w</p:attrName>
                                        </p:attrNameLst>
                                      </p:cBhvr>
                                      <p:tavLst>
                                        <p:tav tm="0">
                                          <p:val>
                                            <p:fltVal val="0"/>
                                          </p:val>
                                        </p:tav>
                                        <p:tav tm="100000">
                                          <p:val>
                                            <p:strVal val="#ppt_w"/>
                                          </p:val>
                                        </p:tav>
                                      </p:tavLst>
                                    </p:anim>
                                    <p:anim calcmode="lin" valueType="num">
                                      <p:cBhvr>
                                        <p:cTn id="32" dur="500" fill="hold"/>
                                        <p:tgtEl>
                                          <p:spTgt spid="3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an">
            <a:hlinkClick r:id="" action="ppaction://media"/>
            <a:extLst>
              <a:ext uri="{FF2B5EF4-FFF2-40B4-BE49-F238E27FC236}">
                <a16:creationId xmlns:a16="http://schemas.microsoft.com/office/drawing/2014/main" id="{42F76AF1-9300-44A1-A663-4F53055C8BB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862347059"/>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8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02B31-2E87-CE4A-97E4-B294696D9E73}"/>
              </a:ext>
            </a:extLst>
          </p:cNvPr>
          <p:cNvSpPr>
            <a:spLocks noGrp="1"/>
          </p:cNvSpPr>
          <p:nvPr>
            <p:ph type="title"/>
          </p:nvPr>
        </p:nvSpPr>
        <p:spPr/>
        <p:txBody>
          <a:bodyPr/>
          <a:lstStyle/>
          <a:p>
            <a:endParaRPr lang="en-VN"/>
          </a:p>
        </p:txBody>
      </p:sp>
      <p:sp>
        <p:nvSpPr>
          <p:cNvPr id="3" name="Content Placeholder 2">
            <a:extLst>
              <a:ext uri="{FF2B5EF4-FFF2-40B4-BE49-F238E27FC236}">
                <a16:creationId xmlns:a16="http://schemas.microsoft.com/office/drawing/2014/main" id="{F363CBAB-649D-6745-8E13-E6D418901C18}"/>
              </a:ext>
            </a:extLst>
          </p:cNvPr>
          <p:cNvSpPr>
            <a:spLocks noGrp="1"/>
          </p:cNvSpPr>
          <p:nvPr>
            <p:ph idx="1"/>
          </p:nvPr>
        </p:nvSpPr>
        <p:spPr/>
        <p:txBody>
          <a:bodyPr/>
          <a:lstStyle/>
          <a:p>
            <a:endParaRPr lang="en-VN"/>
          </a:p>
        </p:txBody>
      </p:sp>
      <p:pic>
        <p:nvPicPr>
          <p:cNvPr id="4" name="图片 3">
            <a:extLst>
              <a:ext uri="{FF2B5EF4-FFF2-40B4-BE49-F238E27FC236}">
                <a16:creationId xmlns:a16="http://schemas.microsoft.com/office/drawing/2014/main" id="{70992E5D-8FB7-E74D-9E71-58B8523C580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rot="16200000">
            <a:off x="2667000" y="-2667000"/>
            <a:ext cx="6858000" cy="12192000"/>
          </a:xfrm>
          <a:prstGeom prst="rect">
            <a:avLst/>
          </a:prstGeom>
        </p:spPr>
      </p:pic>
      <p:sp>
        <p:nvSpPr>
          <p:cNvPr id="6" name="矩形 6">
            <a:extLst>
              <a:ext uri="{FF2B5EF4-FFF2-40B4-BE49-F238E27FC236}">
                <a16:creationId xmlns:a16="http://schemas.microsoft.com/office/drawing/2014/main" id="{07798FB8-5E6B-6444-9637-F339511126E4}"/>
              </a:ext>
            </a:extLst>
          </p:cNvPr>
          <p:cNvSpPr/>
          <p:nvPr/>
        </p:nvSpPr>
        <p:spPr>
          <a:xfrm>
            <a:off x="202582" y="6543682"/>
            <a:ext cx="683986" cy="314318"/>
          </a:xfrm>
          <a:prstGeom prst="rect">
            <a:avLst/>
          </a:prstGeom>
          <a:solidFill>
            <a:srgbClr val="FDF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7" name="图片 7">
            <a:extLst>
              <a:ext uri="{FF2B5EF4-FFF2-40B4-BE49-F238E27FC236}">
                <a16:creationId xmlns:a16="http://schemas.microsoft.com/office/drawing/2014/main" id="{AB9AAA6C-8416-9246-BC49-3676B39435C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59407" y="6187838"/>
            <a:ext cx="627808" cy="284524"/>
          </a:xfrm>
          <a:prstGeom prst="rect">
            <a:avLst/>
          </a:prstGeom>
        </p:spPr>
      </p:pic>
      <p:pic>
        <p:nvPicPr>
          <p:cNvPr id="8" name="图片 8">
            <a:extLst>
              <a:ext uri="{FF2B5EF4-FFF2-40B4-BE49-F238E27FC236}">
                <a16:creationId xmlns:a16="http://schemas.microsoft.com/office/drawing/2014/main" id="{6253E08A-2972-6443-9507-B004CF54BFB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22" y="3295295"/>
            <a:ext cx="409246" cy="1343018"/>
          </a:xfrm>
          <a:prstGeom prst="rect">
            <a:avLst/>
          </a:prstGeom>
        </p:spPr>
      </p:pic>
      <p:sp>
        <p:nvSpPr>
          <p:cNvPr id="9" name="标题 1">
            <a:extLst>
              <a:ext uri="{FF2B5EF4-FFF2-40B4-BE49-F238E27FC236}">
                <a16:creationId xmlns:a16="http://schemas.microsoft.com/office/drawing/2014/main" id="{4FE66412-2C28-7742-A451-3DB6367F265B}"/>
              </a:ext>
            </a:extLst>
          </p:cNvPr>
          <p:cNvSpPr txBox="1">
            <a:spLocks/>
          </p:cNvSpPr>
          <p:nvPr/>
        </p:nvSpPr>
        <p:spPr>
          <a:xfrm rot="5400000">
            <a:off x="10280263" y="1035895"/>
            <a:ext cx="2972594" cy="674688"/>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800" b="1" dirty="0">
                <a:latin typeface="+mn-lt"/>
                <a:ea typeface="+mn-ea"/>
                <a:cs typeface="+mn-ea"/>
                <a:sym typeface="+mn-lt"/>
              </a:rPr>
              <a:t>…………</a:t>
            </a:r>
            <a:endParaRPr lang="zh-CN" altLang="en-US" sz="4800" b="1" dirty="0">
              <a:latin typeface="+mn-lt"/>
              <a:ea typeface="+mn-ea"/>
              <a:cs typeface="+mn-ea"/>
              <a:sym typeface="+mn-lt"/>
            </a:endParaRPr>
          </a:p>
        </p:txBody>
      </p:sp>
      <p:sp>
        <p:nvSpPr>
          <p:cNvPr id="10" name="标题 1">
            <a:extLst>
              <a:ext uri="{FF2B5EF4-FFF2-40B4-BE49-F238E27FC236}">
                <a16:creationId xmlns:a16="http://schemas.microsoft.com/office/drawing/2014/main" id="{F34A90C7-7F81-9D4E-87EB-09D27702EC41}"/>
              </a:ext>
            </a:extLst>
          </p:cNvPr>
          <p:cNvSpPr txBox="1">
            <a:spLocks/>
          </p:cNvSpPr>
          <p:nvPr/>
        </p:nvSpPr>
        <p:spPr>
          <a:xfrm rot="5400000">
            <a:off x="-364057" y="4632108"/>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mn-lt"/>
                <a:ea typeface="+mn-ea"/>
                <a:cs typeface="+mn-ea"/>
                <a:sym typeface="+mn-lt"/>
              </a:rPr>
              <a:t>………</a:t>
            </a:r>
            <a:endParaRPr lang="zh-CN" altLang="en-US" sz="4000" b="1" dirty="0">
              <a:latin typeface="+mn-lt"/>
              <a:ea typeface="+mn-ea"/>
              <a:cs typeface="+mn-ea"/>
              <a:sym typeface="+mn-lt"/>
            </a:endParaRPr>
          </a:p>
        </p:txBody>
      </p:sp>
      <p:sp>
        <p:nvSpPr>
          <p:cNvPr id="11" name="标题 1">
            <a:extLst>
              <a:ext uri="{FF2B5EF4-FFF2-40B4-BE49-F238E27FC236}">
                <a16:creationId xmlns:a16="http://schemas.microsoft.com/office/drawing/2014/main" id="{651CF31A-A989-F944-B8E0-44CFA98B1454}"/>
              </a:ext>
            </a:extLst>
          </p:cNvPr>
          <p:cNvSpPr txBox="1">
            <a:spLocks/>
          </p:cNvSpPr>
          <p:nvPr/>
        </p:nvSpPr>
        <p:spPr>
          <a:xfrm rot="5400000">
            <a:off x="-618863" y="4574959"/>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mn-lt"/>
                <a:ea typeface="+mn-ea"/>
                <a:cs typeface="+mn-ea"/>
                <a:sym typeface="+mn-lt"/>
              </a:rPr>
              <a:t>……</a:t>
            </a:r>
            <a:endParaRPr lang="zh-CN" altLang="en-US" sz="4000" b="1" dirty="0">
              <a:latin typeface="+mn-lt"/>
              <a:ea typeface="+mn-ea"/>
              <a:cs typeface="+mn-ea"/>
              <a:sym typeface="+mn-lt"/>
            </a:endParaRPr>
          </a:p>
        </p:txBody>
      </p:sp>
      <p:sp>
        <p:nvSpPr>
          <p:cNvPr id="12" name="矩形 12">
            <a:extLst>
              <a:ext uri="{FF2B5EF4-FFF2-40B4-BE49-F238E27FC236}">
                <a16:creationId xmlns:a16="http://schemas.microsoft.com/office/drawing/2014/main" id="{3D3BEF7C-BD02-B14E-A3B5-DE9B8DC782AD}"/>
              </a:ext>
            </a:extLst>
          </p:cNvPr>
          <p:cNvSpPr/>
          <p:nvPr/>
        </p:nvSpPr>
        <p:spPr>
          <a:xfrm>
            <a:off x="11359407" y="1"/>
            <a:ext cx="683986" cy="314318"/>
          </a:xfrm>
          <a:prstGeom prst="rect">
            <a:avLst/>
          </a:prstGeom>
          <a:solidFill>
            <a:srgbClr val="FDF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4" name="Group 13">
            <a:extLst>
              <a:ext uri="{FF2B5EF4-FFF2-40B4-BE49-F238E27FC236}">
                <a16:creationId xmlns:a16="http://schemas.microsoft.com/office/drawing/2014/main" id="{0C0B051B-C98C-D74B-A437-A37EE3823F8B}"/>
              </a:ext>
            </a:extLst>
          </p:cNvPr>
          <p:cNvGrpSpPr>
            <a:grpSpLocks noChangeAspect="1"/>
          </p:cNvGrpSpPr>
          <p:nvPr/>
        </p:nvGrpSpPr>
        <p:grpSpPr bwMode="auto">
          <a:xfrm>
            <a:off x="293344" y="209884"/>
            <a:ext cx="7612526" cy="6584489"/>
            <a:chOff x="3394" y="51"/>
            <a:chExt cx="4593" cy="6891"/>
          </a:xfrm>
          <a:solidFill>
            <a:schemeClr val="bg1"/>
          </a:solidFill>
        </p:grpSpPr>
        <p:sp>
          <p:nvSpPr>
            <p:cNvPr id="15" name="Freeform 14">
              <a:extLst>
                <a:ext uri="{FF2B5EF4-FFF2-40B4-BE49-F238E27FC236}">
                  <a16:creationId xmlns:a16="http://schemas.microsoft.com/office/drawing/2014/main" id="{82A1C6EB-6E65-134F-A1EE-703D8DD4E824}"/>
                </a:ext>
              </a:extLst>
            </p:cNvPr>
            <p:cNvSpPr>
              <a:spLocks noChangeAspect="1" noEditPoints="1" noChangeArrowheads="1" noChangeShapeType="1" noTextEdit="1"/>
            </p:cNvSpPr>
            <p:nvPr/>
          </p:nvSpPr>
          <p:spPr bwMode="auto">
            <a:xfrm>
              <a:off x="5167" y="51"/>
              <a:ext cx="2440" cy="1961"/>
            </a:xfrm>
            <a:custGeom>
              <a:avLst/>
              <a:gdLst>
                <a:gd name="T0" fmla="+- 0 6035 6035"/>
                <a:gd name="T1" fmla="*/ T0 w 3586"/>
                <a:gd name="T2" fmla="+- 0 430 193"/>
                <a:gd name="T3" fmla="*/ 430 h 1425"/>
                <a:gd name="T4" fmla="+- 0 6047 6035"/>
                <a:gd name="T5" fmla="*/ T4 w 3586"/>
                <a:gd name="T6" fmla="+- 0 355 193"/>
                <a:gd name="T7" fmla="*/ 355 h 1425"/>
                <a:gd name="T8" fmla="+- 0 6081 6035"/>
                <a:gd name="T9" fmla="*/ T8 w 3586"/>
                <a:gd name="T10" fmla="+- 0 290 193"/>
                <a:gd name="T11" fmla="*/ 290 h 1425"/>
                <a:gd name="T12" fmla="+- 0 6133 6035"/>
                <a:gd name="T13" fmla="*/ T12 w 3586"/>
                <a:gd name="T14" fmla="+- 0 239 193"/>
                <a:gd name="T15" fmla="*/ 239 h 1425"/>
                <a:gd name="T16" fmla="+- 0 6198 6035"/>
                <a:gd name="T17" fmla="*/ T16 w 3586"/>
                <a:gd name="T18" fmla="+- 0 205 193"/>
                <a:gd name="T19" fmla="*/ 205 h 1425"/>
                <a:gd name="T20" fmla="+- 0 6273 6035"/>
                <a:gd name="T21" fmla="*/ T20 w 3586"/>
                <a:gd name="T22" fmla="+- 0 193 193"/>
                <a:gd name="T23" fmla="*/ 193 h 1425"/>
                <a:gd name="T24" fmla="+- 0 9384 6035"/>
                <a:gd name="T25" fmla="*/ T24 w 3586"/>
                <a:gd name="T26" fmla="+- 0 193 193"/>
                <a:gd name="T27" fmla="*/ 193 h 1425"/>
                <a:gd name="T28" fmla="+- 0 9459 6035"/>
                <a:gd name="T29" fmla="*/ T28 w 3586"/>
                <a:gd name="T30" fmla="+- 0 205 193"/>
                <a:gd name="T31" fmla="*/ 205 h 1425"/>
                <a:gd name="T32" fmla="+- 0 9524 6035"/>
                <a:gd name="T33" fmla="*/ T32 w 3586"/>
                <a:gd name="T34" fmla="+- 0 239 193"/>
                <a:gd name="T35" fmla="*/ 239 h 1425"/>
                <a:gd name="T36" fmla="+- 0 9575 6035"/>
                <a:gd name="T37" fmla="*/ T36 w 3586"/>
                <a:gd name="T38" fmla="+- 0 290 193"/>
                <a:gd name="T39" fmla="*/ 290 h 1425"/>
                <a:gd name="T40" fmla="+- 0 9609 6035"/>
                <a:gd name="T41" fmla="*/ T40 w 3586"/>
                <a:gd name="T42" fmla="+- 0 355 193"/>
                <a:gd name="T43" fmla="*/ 355 h 1425"/>
                <a:gd name="T44" fmla="+- 0 9621 6035"/>
                <a:gd name="T45" fmla="*/ T44 w 3586"/>
                <a:gd name="T46" fmla="+- 0 430 193"/>
                <a:gd name="T47" fmla="*/ 430 h 1425"/>
                <a:gd name="T48" fmla="+- 0 9621 6035"/>
                <a:gd name="T49" fmla="*/ T48 w 3586"/>
                <a:gd name="T50" fmla="+- 0 1380 193"/>
                <a:gd name="T51" fmla="*/ 1380 h 1425"/>
                <a:gd name="T52" fmla="+- 0 9609 6035"/>
                <a:gd name="T53" fmla="*/ T52 w 3586"/>
                <a:gd name="T54" fmla="+- 0 1455 193"/>
                <a:gd name="T55" fmla="*/ 1455 h 1425"/>
                <a:gd name="T56" fmla="+- 0 9575 6035"/>
                <a:gd name="T57" fmla="*/ T56 w 3586"/>
                <a:gd name="T58" fmla="+- 0 1520 193"/>
                <a:gd name="T59" fmla="*/ 1520 h 1425"/>
                <a:gd name="T60" fmla="+- 0 9524 6035"/>
                <a:gd name="T61" fmla="*/ T60 w 3586"/>
                <a:gd name="T62" fmla="+- 0 1572 193"/>
                <a:gd name="T63" fmla="*/ 1572 h 1425"/>
                <a:gd name="T64" fmla="+- 0 9459 6035"/>
                <a:gd name="T65" fmla="*/ T64 w 3586"/>
                <a:gd name="T66" fmla="+- 0 1605 193"/>
                <a:gd name="T67" fmla="*/ 1605 h 1425"/>
                <a:gd name="T68" fmla="+- 0 9384 6035"/>
                <a:gd name="T69" fmla="*/ T68 w 3586"/>
                <a:gd name="T70" fmla="+- 0 1617 193"/>
                <a:gd name="T71" fmla="*/ 1617 h 1425"/>
                <a:gd name="T72" fmla="+- 0 6273 6035"/>
                <a:gd name="T73" fmla="*/ T72 w 3586"/>
                <a:gd name="T74" fmla="+- 0 1617 193"/>
                <a:gd name="T75" fmla="*/ 1617 h 1425"/>
                <a:gd name="T76" fmla="+- 0 6198 6035"/>
                <a:gd name="T77" fmla="*/ T76 w 3586"/>
                <a:gd name="T78" fmla="+- 0 1605 193"/>
                <a:gd name="T79" fmla="*/ 1605 h 1425"/>
                <a:gd name="T80" fmla="+- 0 6133 6035"/>
                <a:gd name="T81" fmla="*/ T80 w 3586"/>
                <a:gd name="T82" fmla="+- 0 1572 193"/>
                <a:gd name="T83" fmla="*/ 1572 h 1425"/>
                <a:gd name="T84" fmla="+- 0 6081 6035"/>
                <a:gd name="T85" fmla="*/ T84 w 3586"/>
                <a:gd name="T86" fmla="+- 0 1520 193"/>
                <a:gd name="T87" fmla="*/ 1520 h 1425"/>
                <a:gd name="T88" fmla="+- 0 6047 6035"/>
                <a:gd name="T89" fmla="*/ T88 w 3586"/>
                <a:gd name="T90" fmla="+- 0 1455 193"/>
                <a:gd name="T91" fmla="*/ 1455 h 1425"/>
                <a:gd name="T92" fmla="+- 0 6035 6035"/>
                <a:gd name="T93" fmla="*/ T92 w 3586"/>
                <a:gd name="T94" fmla="+- 0 1380 193"/>
                <a:gd name="T95" fmla="*/ 1380 h 1425"/>
                <a:gd name="T96" fmla="+- 0 6035 6035"/>
                <a:gd name="T97" fmla="*/ T96 w 3586"/>
                <a:gd name="T98" fmla="+- 0 430 193"/>
                <a:gd name="T99" fmla="*/ 430 h 142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Lst>
              <a:rect l="0" t="0" r="r" b="b"/>
              <a:pathLst>
                <a:path w="3586" h="1425">
                  <a:moveTo>
                    <a:pt x="0" y="237"/>
                  </a:moveTo>
                  <a:lnTo>
                    <a:pt x="12" y="162"/>
                  </a:lnTo>
                  <a:lnTo>
                    <a:pt x="46" y="97"/>
                  </a:lnTo>
                  <a:lnTo>
                    <a:pt x="98" y="46"/>
                  </a:lnTo>
                  <a:lnTo>
                    <a:pt x="163" y="12"/>
                  </a:lnTo>
                  <a:lnTo>
                    <a:pt x="238" y="0"/>
                  </a:lnTo>
                  <a:lnTo>
                    <a:pt x="3349" y="0"/>
                  </a:lnTo>
                  <a:lnTo>
                    <a:pt x="3424" y="12"/>
                  </a:lnTo>
                  <a:lnTo>
                    <a:pt x="3489" y="46"/>
                  </a:lnTo>
                  <a:lnTo>
                    <a:pt x="3540" y="97"/>
                  </a:lnTo>
                  <a:lnTo>
                    <a:pt x="3574" y="162"/>
                  </a:lnTo>
                  <a:lnTo>
                    <a:pt x="3586" y="237"/>
                  </a:lnTo>
                  <a:lnTo>
                    <a:pt x="3586" y="1187"/>
                  </a:lnTo>
                  <a:lnTo>
                    <a:pt x="3574" y="1262"/>
                  </a:lnTo>
                  <a:lnTo>
                    <a:pt x="3540" y="1327"/>
                  </a:lnTo>
                  <a:lnTo>
                    <a:pt x="3489" y="1379"/>
                  </a:lnTo>
                  <a:lnTo>
                    <a:pt x="3424" y="1412"/>
                  </a:lnTo>
                  <a:lnTo>
                    <a:pt x="3349" y="1424"/>
                  </a:lnTo>
                  <a:lnTo>
                    <a:pt x="238" y="1424"/>
                  </a:lnTo>
                  <a:lnTo>
                    <a:pt x="163" y="1412"/>
                  </a:lnTo>
                  <a:lnTo>
                    <a:pt x="98" y="1379"/>
                  </a:lnTo>
                  <a:lnTo>
                    <a:pt x="46" y="1327"/>
                  </a:lnTo>
                  <a:lnTo>
                    <a:pt x="12" y="1262"/>
                  </a:lnTo>
                  <a:lnTo>
                    <a:pt x="0" y="1187"/>
                  </a:lnTo>
                  <a:lnTo>
                    <a:pt x="0" y="237"/>
                  </a:lnTo>
                  <a:close/>
                </a:path>
              </a:pathLst>
            </a:custGeom>
            <a:grpFill/>
            <a:ln w="12700">
              <a:solidFill>
                <a:srgbClr val="000000"/>
              </a:solidFill>
              <a:prstDash val="solid"/>
              <a:round/>
              <a:headEnd/>
              <a:tailEnd/>
            </a:ln>
          </p:spPr>
          <p:txBody>
            <a:bodyPr rot="0" vert="horz" wrap="square" lIns="91440" tIns="45720" rIns="91440" bIns="45720" anchor="t" anchorCtr="0" upright="1">
              <a:noAutofit/>
            </a:bodyPr>
            <a:lstStyle/>
            <a:p>
              <a:endParaRPr lang="en-US" sz="2400"/>
            </a:p>
          </p:txBody>
        </p:sp>
        <p:sp>
          <p:nvSpPr>
            <p:cNvPr id="16" name="Freeform 15">
              <a:extLst>
                <a:ext uri="{FF2B5EF4-FFF2-40B4-BE49-F238E27FC236}">
                  <a16:creationId xmlns:a16="http://schemas.microsoft.com/office/drawing/2014/main" id="{D83631E4-BD81-6946-B680-99263BF27199}"/>
                </a:ext>
              </a:extLst>
            </p:cNvPr>
            <p:cNvSpPr>
              <a:spLocks noChangeAspect="1" noEditPoints="1" noChangeArrowheads="1" noChangeShapeType="1" noTextEdit="1"/>
            </p:cNvSpPr>
            <p:nvPr/>
          </p:nvSpPr>
          <p:spPr bwMode="auto">
            <a:xfrm>
              <a:off x="3394" y="2164"/>
              <a:ext cx="4197" cy="1425"/>
            </a:xfrm>
            <a:custGeom>
              <a:avLst/>
              <a:gdLst>
                <a:gd name="T0" fmla="+- 0 6027 6027"/>
                <a:gd name="T1" fmla="*/ T0 w 3586"/>
                <a:gd name="T2" fmla="+- 0 2118 1880"/>
                <a:gd name="T3" fmla="*/ 2118 h 1425"/>
                <a:gd name="T4" fmla="+- 0 6039 6027"/>
                <a:gd name="T5" fmla="*/ T4 w 3586"/>
                <a:gd name="T6" fmla="+- 0 2043 1880"/>
                <a:gd name="T7" fmla="*/ 2043 h 1425"/>
                <a:gd name="T8" fmla="+- 0 6073 6027"/>
                <a:gd name="T9" fmla="*/ T8 w 3586"/>
                <a:gd name="T10" fmla="+- 0 1977 1880"/>
                <a:gd name="T11" fmla="*/ 1977 h 1425"/>
                <a:gd name="T12" fmla="+- 0 6125 6027"/>
                <a:gd name="T13" fmla="*/ T12 w 3586"/>
                <a:gd name="T14" fmla="+- 0 1926 1880"/>
                <a:gd name="T15" fmla="*/ 1926 h 1425"/>
                <a:gd name="T16" fmla="+- 0 6190 6027"/>
                <a:gd name="T17" fmla="*/ T16 w 3586"/>
                <a:gd name="T18" fmla="+- 0 1892 1880"/>
                <a:gd name="T19" fmla="*/ 1892 h 1425"/>
                <a:gd name="T20" fmla="+- 0 6265 6027"/>
                <a:gd name="T21" fmla="*/ T20 w 3586"/>
                <a:gd name="T22" fmla="+- 0 1880 1880"/>
                <a:gd name="T23" fmla="*/ 1880 h 1425"/>
                <a:gd name="T24" fmla="+- 0 9376 6027"/>
                <a:gd name="T25" fmla="*/ T24 w 3586"/>
                <a:gd name="T26" fmla="+- 0 1880 1880"/>
                <a:gd name="T27" fmla="*/ 1880 h 1425"/>
                <a:gd name="T28" fmla="+- 0 9451 6027"/>
                <a:gd name="T29" fmla="*/ T28 w 3586"/>
                <a:gd name="T30" fmla="+- 0 1892 1880"/>
                <a:gd name="T31" fmla="*/ 1892 h 1425"/>
                <a:gd name="T32" fmla="+- 0 9516 6027"/>
                <a:gd name="T33" fmla="*/ T32 w 3586"/>
                <a:gd name="T34" fmla="+- 0 1926 1880"/>
                <a:gd name="T35" fmla="*/ 1926 h 1425"/>
                <a:gd name="T36" fmla="+- 0 9567 6027"/>
                <a:gd name="T37" fmla="*/ T36 w 3586"/>
                <a:gd name="T38" fmla="+- 0 1977 1880"/>
                <a:gd name="T39" fmla="*/ 1977 h 1425"/>
                <a:gd name="T40" fmla="+- 0 9601 6027"/>
                <a:gd name="T41" fmla="*/ T40 w 3586"/>
                <a:gd name="T42" fmla="+- 0 2043 1880"/>
                <a:gd name="T43" fmla="*/ 2043 h 1425"/>
                <a:gd name="T44" fmla="+- 0 9613 6027"/>
                <a:gd name="T45" fmla="*/ T44 w 3586"/>
                <a:gd name="T46" fmla="+- 0 2118 1880"/>
                <a:gd name="T47" fmla="*/ 2118 h 1425"/>
                <a:gd name="T48" fmla="+- 0 9613 6027"/>
                <a:gd name="T49" fmla="*/ T48 w 3586"/>
                <a:gd name="T50" fmla="+- 0 3067 1880"/>
                <a:gd name="T51" fmla="*/ 3067 h 1425"/>
                <a:gd name="T52" fmla="+- 0 9601 6027"/>
                <a:gd name="T53" fmla="*/ T52 w 3586"/>
                <a:gd name="T54" fmla="+- 0 3142 1880"/>
                <a:gd name="T55" fmla="*/ 3142 h 1425"/>
                <a:gd name="T56" fmla="+- 0 9567 6027"/>
                <a:gd name="T57" fmla="*/ T56 w 3586"/>
                <a:gd name="T58" fmla="+- 0 3208 1880"/>
                <a:gd name="T59" fmla="*/ 3208 h 1425"/>
                <a:gd name="T60" fmla="+- 0 9516 6027"/>
                <a:gd name="T61" fmla="*/ T60 w 3586"/>
                <a:gd name="T62" fmla="+- 0 3259 1880"/>
                <a:gd name="T63" fmla="*/ 3259 h 1425"/>
                <a:gd name="T64" fmla="+- 0 9451 6027"/>
                <a:gd name="T65" fmla="*/ T64 w 3586"/>
                <a:gd name="T66" fmla="+- 0 3293 1880"/>
                <a:gd name="T67" fmla="*/ 3293 h 1425"/>
                <a:gd name="T68" fmla="+- 0 9376 6027"/>
                <a:gd name="T69" fmla="*/ T68 w 3586"/>
                <a:gd name="T70" fmla="+- 0 3305 1880"/>
                <a:gd name="T71" fmla="*/ 3305 h 1425"/>
                <a:gd name="T72" fmla="+- 0 6265 6027"/>
                <a:gd name="T73" fmla="*/ T72 w 3586"/>
                <a:gd name="T74" fmla="+- 0 3305 1880"/>
                <a:gd name="T75" fmla="*/ 3305 h 1425"/>
                <a:gd name="T76" fmla="+- 0 6190 6027"/>
                <a:gd name="T77" fmla="*/ T76 w 3586"/>
                <a:gd name="T78" fmla="+- 0 3293 1880"/>
                <a:gd name="T79" fmla="*/ 3293 h 1425"/>
                <a:gd name="T80" fmla="+- 0 6125 6027"/>
                <a:gd name="T81" fmla="*/ T80 w 3586"/>
                <a:gd name="T82" fmla="+- 0 3259 1880"/>
                <a:gd name="T83" fmla="*/ 3259 h 1425"/>
                <a:gd name="T84" fmla="+- 0 6073 6027"/>
                <a:gd name="T85" fmla="*/ T84 w 3586"/>
                <a:gd name="T86" fmla="+- 0 3208 1880"/>
                <a:gd name="T87" fmla="*/ 3208 h 1425"/>
                <a:gd name="T88" fmla="+- 0 6039 6027"/>
                <a:gd name="T89" fmla="*/ T88 w 3586"/>
                <a:gd name="T90" fmla="+- 0 3142 1880"/>
                <a:gd name="T91" fmla="*/ 3142 h 1425"/>
                <a:gd name="T92" fmla="+- 0 6027 6027"/>
                <a:gd name="T93" fmla="*/ T92 w 3586"/>
                <a:gd name="T94" fmla="+- 0 3067 1880"/>
                <a:gd name="T95" fmla="*/ 3067 h 1425"/>
                <a:gd name="T96" fmla="+- 0 6027 6027"/>
                <a:gd name="T97" fmla="*/ T96 w 3586"/>
                <a:gd name="T98" fmla="+- 0 2118 1880"/>
                <a:gd name="T99" fmla="*/ 2118 h 142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Lst>
              <a:rect l="0" t="0" r="r" b="b"/>
              <a:pathLst>
                <a:path w="3586" h="1425">
                  <a:moveTo>
                    <a:pt x="0" y="238"/>
                  </a:moveTo>
                  <a:lnTo>
                    <a:pt x="12" y="163"/>
                  </a:lnTo>
                  <a:lnTo>
                    <a:pt x="46" y="97"/>
                  </a:lnTo>
                  <a:lnTo>
                    <a:pt x="98" y="46"/>
                  </a:lnTo>
                  <a:lnTo>
                    <a:pt x="163" y="12"/>
                  </a:lnTo>
                  <a:lnTo>
                    <a:pt x="238" y="0"/>
                  </a:lnTo>
                  <a:lnTo>
                    <a:pt x="3349" y="0"/>
                  </a:lnTo>
                  <a:lnTo>
                    <a:pt x="3424" y="12"/>
                  </a:lnTo>
                  <a:lnTo>
                    <a:pt x="3489" y="46"/>
                  </a:lnTo>
                  <a:lnTo>
                    <a:pt x="3540" y="97"/>
                  </a:lnTo>
                  <a:lnTo>
                    <a:pt x="3574" y="163"/>
                  </a:lnTo>
                  <a:lnTo>
                    <a:pt x="3586" y="238"/>
                  </a:lnTo>
                  <a:lnTo>
                    <a:pt x="3586" y="1187"/>
                  </a:lnTo>
                  <a:lnTo>
                    <a:pt x="3574" y="1262"/>
                  </a:lnTo>
                  <a:lnTo>
                    <a:pt x="3540" y="1328"/>
                  </a:lnTo>
                  <a:lnTo>
                    <a:pt x="3489" y="1379"/>
                  </a:lnTo>
                  <a:lnTo>
                    <a:pt x="3424" y="1413"/>
                  </a:lnTo>
                  <a:lnTo>
                    <a:pt x="3349" y="1425"/>
                  </a:lnTo>
                  <a:lnTo>
                    <a:pt x="238" y="1425"/>
                  </a:lnTo>
                  <a:lnTo>
                    <a:pt x="163" y="1413"/>
                  </a:lnTo>
                  <a:lnTo>
                    <a:pt x="98" y="1379"/>
                  </a:lnTo>
                  <a:lnTo>
                    <a:pt x="46" y="1328"/>
                  </a:lnTo>
                  <a:lnTo>
                    <a:pt x="12" y="1262"/>
                  </a:lnTo>
                  <a:lnTo>
                    <a:pt x="0" y="1187"/>
                  </a:lnTo>
                  <a:lnTo>
                    <a:pt x="0" y="238"/>
                  </a:lnTo>
                  <a:close/>
                </a:path>
              </a:pathLst>
            </a:custGeom>
            <a:grpFill/>
            <a:ln w="12700">
              <a:solidFill>
                <a:srgbClr val="000000"/>
              </a:solidFill>
              <a:prstDash val="solid"/>
              <a:round/>
              <a:headEnd/>
              <a:tailEnd/>
            </a:ln>
          </p:spPr>
          <p:txBody>
            <a:bodyPr rot="0" vert="horz" wrap="square" lIns="91440" tIns="45720" rIns="91440" bIns="45720" anchor="t" anchorCtr="0" upright="1">
              <a:noAutofit/>
            </a:bodyPr>
            <a:lstStyle/>
            <a:p>
              <a:endParaRPr lang="en-US" sz="2400"/>
            </a:p>
          </p:txBody>
        </p:sp>
        <p:sp>
          <p:nvSpPr>
            <p:cNvPr id="17" name="Freeform 16">
              <a:extLst>
                <a:ext uri="{FF2B5EF4-FFF2-40B4-BE49-F238E27FC236}">
                  <a16:creationId xmlns:a16="http://schemas.microsoft.com/office/drawing/2014/main" id="{7A880F36-3A95-524F-932E-12178BFDE271}"/>
                </a:ext>
              </a:extLst>
            </p:cNvPr>
            <p:cNvSpPr>
              <a:spLocks noChangeAspect="1" noEditPoints="1" noChangeArrowheads="1" noChangeShapeType="1" noTextEdit="1"/>
            </p:cNvSpPr>
            <p:nvPr/>
          </p:nvSpPr>
          <p:spPr bwMode="auto">
            <a:xfrm>
              <a:off x="5176" y="3729"/>
              <a:ext cx="2415" cy="1199"/>
            </a:xfrm>
            <a:custGeom>
              <a:avLst/>
              <a:gdLst>
                <a:gd name="T0" fmla="+- 0 6027 6027"/>
                <a:gd name="T1" fmla="*/ T0 w 3586"/>
                <a:gd name="T2" fmla="+- 0 3768 3530"/>
                <a:gd name="T3" fmla="*/ 3768 h 1425"/>
                <a:gd name="T4" fmla="+- 0 6039 6027"/>
                <a:gd name="T5" fmla="*/ T4 w 3586"/>
                <a:gd name="T6" fmla="+- 0 3693 3530"/>
                <a:gd name="T7" fmla="*/ 3693 h 1425"/>
                <a:gd name="T8" fmla="+- 0 6073 6027"/>
                <a:gd name="T9" fmla="*/ T8 w 3586"/>
                <a:gd name="T10" fmla="+- 0 3627 3530"/>
                <a:gd name="T11" fmla="*/ 3627 h 1425"/>
                <a:gd name="T12" fmla="+- 0 6125 6027"/>
                <a:gd name="T13" fmla="*/ T12 w 3586"/>
                <a:gd name="T14" fmla="+- 0 3576 3530"/>
                <a:gd name="T15" fmla="*/ 3576 h 1425"/>
                <a:gd name="T16" fmla="+- 0 6190 6027"/>
                <a:gd name="T17" fmla="*/ T16 w 3586"/>
                <a:gd name="T18" fmla="+- 0 3542 3530"/>
                <a:gd name="T19" fmla="*/ 3542 h 1425"/>
                <a:gd name="T20" fmla="+- 0 6265 6027"/>
                <a:gd name="T21" fmla="*/ T20 w 3586"/>
                <a:gd name="T22" fmla="+- 0 3530 3530"/>
                <a:gd name="T23" fmla="*/ 3530 h 1425"/>
                <a:gd name="T24" fmla="+- 0 9376 6027"/>
                <a:gd name="T25" fmla="*/ T24 w 3586"/>
                <a:gd name="T26" fmla="+- 0 3530 3530"/>
                <a:gd name="T27" fmla="*/ 3530 h 1425"/>
                <a:gd name="T28" fmla="+- 0 9451 6027"/>
                <a:gd name="T29" fmla="*/ T28 w 3586"/>
                <a:gd name="T30" fmla="+- 0 3542 3530"/>
                <a:gd name="T31" fmla="*/ 3542 h 1425"/>
                <a:gd name="T32" fmla="+- 0 9516 6027"/>
                <a:gd name="T33" fmla="*/ T32 w 3586"/>
                <a:gd name="T34" fmla="+- 0 3576 3530"/>
                <a:gd name="T35" fmla="*/ 3576 h 1425"/>
                <a:gd name="T36" fmla="+- 0 9567 6027"/>
                <a:gd name="T37" fmla="*/ T36 w 3586"/>
                <a:gd name="T38" fmla="+- 0 3627 3530"/>
                <a:gd name="T39" fmla="*/ 3627 h 1425"/>
                <a:gd name="T40" fmla="+- 0 9601 6027"/>
                <a:gd name="T41" fmla="*/ T40 w 3586"/>
                <a:gd name="T42" fmla="+- 0 3693 3530"/>
                <a:gd name="T43" fmla="*/ 3693 h 1425"/>
                <a:gd name="T44" fmla="+- 0 9613 6027"/>
                <a:gd name="T45" fmla="*/ T44 w 3586"/>
                <a:gd name="T46" fmla="+- 0 3768 3530"/>
                <a:gd name="T47" fmla="*/ 3768 h 1425"/>
                <a:gd name="T48" fmla="+- 0 9613 6027"/>
                <a:gd name="T49" fmla="*/ T48 w 3586"/>
                <a:gd name="T50" fmla="+- 0 4717 3530"/>
                <a:gd name="T51" fmla="*/ 4717 h 1425"/>
                <a:gd name="T52" fmla="+- 0 9601 6027"/>
                <a:gd name="T53" fmla="*/ T52 w 3586"/>
                <a:gd name="T54" fmla="+- 0 4792 3530"/>
                <a:gd name="T55" fmla="*/ 4792 h 1425"/>
                <a:gd name="T56" fmla="+- 0 9567 6027"/>
                <a:gd name="T57" fmla="*/ T56 w 3586"/>
                <a:gd name="T58" fmla="+- 0 4858 3530"/>
                <a:gd name="T59" fmla="*/ 4858 h 1425"/>
                <a:gd name="T60" fmla="+- 0 9516 6027"/>
                <a:gd name="T61" fmla="*/ T60 w 3586"/>
                <a:gd name="T62" fmla="+- 0 4909 3530"/>
                <a:gd name="T63" fmla="*/ 4909 h 1425"/>
                <a:gd name="T64" fmla="+- 0 9451 6027"/>
                <a:gd name="T65" fmla="*/ T64 w 3586"/>
                <a:gd name="T66" fmla="+- 0 4943 3530"/>
                <a:gd name="T67" fmla="*/ 4943 h 1425"/>
                <a:gd name="T68" fmla="+- 0 9376 6027"/>
                <a:gd name="T69" fmla="*/ T68 w 3586"/>
                <a:gd name="T70" fmla="+- 0 4955 3530"/>
                <a:gd name="T71" fmla="*/ 4955 h 1425"/>
                <a:gd name="T72" fmla="+- 0 6265 6027"/>
                <a:gd name="T73" fmla="*/ T72 w 3586"/>
                <a:gd name="T74" fmla="+- 0 4955 3530"/>
                <a:gd name="T75" fmla="*/ 4955 h 1425"/>
                <a:gd name="T76" fmla="+- 0 6190 6027"/>
                <a:gd name="T77" fmla="*/ T76 w 3586"/>
                <a:gd name="T78" fmla="+- 0 4943 3530"/>
                <a:gd name="T79" fmla="*/ 4943 h 1425"/>
                <a:gd name="T80" fmla="+- 0 6125 6027"/>
                <a:gd name="T81" fmla="*/ T80 w 3586"/>
                <a:gd name="T82" fmla="+- 0 4909 3530"/>
                <a:gd name="T83" fmla="*/ 4909 h 1425"/>
                <a:gd name="T84" fmla="+- 0 6073 6027"/>
                <a:gd name="T85" fmla="*/ T84 w 3586"/>
                <a:gd name="T86" fmla="+- 0 4858 3530"/>
                <a:gd name="T87" fmla="*/ 4858 h 1425"/>
                <a:gd name="T88" fmla="+- 0 6039 6027"/>
                <a:gd name="T89" fmla="*/ T88 w 3586"/>
                <a:gd name="T90" fmla="+- 0 4792 3530"/>
                <a:gd name="T91" fmla="*/ 4792 h 1425"/>
                <a:gd name="T92" fmla="+- 0 6027 6027"/>
                <a:gd name="T93" fmla="*/ T92 w 3586"/>
                <a:gd name="T94" fmla="+- 0 4717 3530"/>
                <a:gd name="T95" fmla="*/ 4717 h 1425"/>
                <a:gd name="T96" fmla="+- 0 6027 6027"/>
                <a:gd name="T97" fmla="*/ T96 w 3586"/>
                <a:gd name="T98" fmla="+- 0 3768 3530"/>
                <a:gd name="T99" fmla="*/ 3768 h 142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Lst>
              <a:rect l="0" t="0" r="r" b="b"/>
              <a:pathLst>
                <a:path w="3586" h="1425">
                  <a:moveTo>
                    <a:pt x="0" y="238"/>
                  </a:moveTo>
                  <a:lnTo>
                    <a:pt x="12" y="163"/>
                  </a:lnTo>
                  <a:lnTo>
                    <a:pt x="46" y="97"/>
                  </a:lnTo>
                  <a:lnTo>
                    <a:pt x="98" y="46"/>
                  </a:lnTo>
                  <a:lnTo>
                    <a:pt x="163" y="12"/>
                  </a:lnTo>
                  <a:lnTo>
                    <a:pt x="238" y="0"/>
                  </a:lnTo>
                  <a:lnTo>
                    <a:pt x="3349" y="0"/>
                  </a:lnTo>
                  <a:lnTo>
                    <a:pt x="3424" y="12"/>
                  </a:lnTo>
                  <a:lnTo>
                    <a:pt x="3489" y="46"/>
                  </a:lnTo>
                  <a:lnTo>
                    <a:pt x="3540" y="97"/>
                  </a:lnTo>
                  <a:lnTo>
                    <a:pt x="3574" y="163"/>
                  </a:lnTo>
                  <a:lnTo>
                    <a:pt x="3586" y="238"/>
                  </a:lnTo>
                  <a:lnTo>
                    <a:pt x="3586" y="1187"/>
                  </a:lnTo>
                  <a:lnTo>
                    <a:pt x="3574" y="1262"/>
                  </a:lnTo>
                  <a:lnTo>
                    <a:pt x="3540" y="1328"/>
                  </a:lnTo>
                  <a:lnTo>
                    <a:pt x="3489" y="1379"/>
                  </a:lnTo>
                  <a:lnTo>
                    <a:pt x="3424" y="1413"/>
                  </a:lnTo>
                  <a:lnTo>
                    <a:pt x="3349" y="1425"/>
                  </a:lnTo>
                  <a:lnTo>
                    <a:pt x="238" y="1425"/>
                  </a:lnTo>
                  <a:lnTo>
                    <a:pt x="163" y="1413"/>
                  </a:lnTo>
                  <a:lnTo>
                    <a:pt x="98" y="1379"/>
                  </a:lnTo>
                  <a:lnTo>
                    <a:pt x="46" y="1328"/>
                  </a:lnTo>
                  <a:lnTo>
                    <a:pt x="12" y="1262"/>
                  </a:lnTo>
                  <a:lnTo>
                    <a:pt x="0" y="1187"/>
                  </a:lnTo>
                  <a:lnTo>
                    <a:pt x="0" y="238"/>
                  </a:lnTo>
                  <a:close/>
                </a:path>
              </a:pathLst>
            </a:custGeom>
            <a:grpFill/>
            <a:ln w="12700">
              <a:solidFill>
                <a:srgbClr val="000000"/>
              </a:solidFill>
              <a:prstDash val="solid"/>
              <a:round/>
              <a:headEnd/>
              <a:tailEnd/>
            </a:ln>
          </p:spPr>
          <p:txBody>
            <a:bodyPr rot="0" vert="horz" wrap="square" lIns="91440" tIns="45720" rIns="91440" bIns="45720" anchor="t" anchorCtr="0" upright="1">
              <a:noAutofit/>
            </a:bodyPr>
            <a:lstStyle/>
            <a:p>
              <a:endParaRPr lang="en-US" sz="2400"/>
            </a:p>
          </p:txBody>
        </p:sp>
        <p:sp>
          <p:nvSpPr>
            <p:cNvPr id="18" name="Freeform 17">
              <a:extLst>
                <a:ext uri="{FF2B5EF4-FFF2-40B4-BE49-F238E27FC236}">
                  <a16:creationId xmlns:a16="http://schemas.microsoft.com/office/drawing/2014/main" id="{2E9A6848-A77E-BB40-8BAD-15EF8576B0FE}"/>
                </a:ext>
              </a:extLst>
            </p:cNvPr>
            <p:cNvSpPr>
              <a:spLocks noChangeAspect="1" noEditPoints="1" noChangeArrowheads="1" noChangeShapeType="1" noTextEdit="1"/>
            </p:cNvSpPr>
            <p:nvPr/>
          </p:nvSpPr>
          <p:spPr bwMode="auto">
            <a:xfrm>
              <a:off x="5177" y="5154"/>
              <a:ext cx="2440" cy="1788"/>
            </a:xfrm>
            <a:custGeom>
              <a:avLst/>
              <a:gdLst>
                <a:gd name="T0" fmla="+- 0 6027 6027"/>
                <a:gd name="T1" fmla="*/ T0 w 3586"/>
                <a:gd name="T2" fmla="+- 0 5418 5180"/>
                <a:gd name="T3" fmla="*/ 5418 h 1425"/>
                <a:gd name="T4" fmla="+- 0 6039 6027"/>
                <a:gd name="T5" fmla="*/ T4 w 3586"/>
                <a:gd name="T6" fmla="+- 0 5343 5180"/>
                <a:gd name="T7" fmla="*/ 5343 h 1425"/>
                <a:gd name="T8" fmla="+- 0 6073 6027"/>
                <a:gd name="T9" fmla="*/ T8 w 3586"/>
                <a:gd name="T10" fmla="+- 0 5277 5180"/>
                <a:gd name="T11" fmla="*/ 5277 h 1425"/>
                <a:gd name="T12" fmla="+- 0 6125 6027"/>
                <a:gd name="T13" fmla="*/ T12 w 3586"/>
                <a:gd name="T14" fmla="+- 0 5226 5180"/>
                <a:gd name="T15" fmla="*/ 5226 h 1425"/>
                <a:gd name="T16" fmla="+- 0 6190 6027"/>
                <a:gd name="T17" fmla="*/ T16 w 3586"/>
                <a:gd name="T18" fmla="+- 0 5192 5180"/>
                <a:gd name="T19" fmla="*/ 5192 h 1425"/>
                <a:gd name="T20" fmla="+- 0 6265 6027"/>
                <a:gd name="T21" fmla="*/ T20 w 3586"/>
                <a:gd name="T22" fmla="+- 0 5180 5180"/>
                <a:gd name="T23" fmla="*/ 5180 h 1425"/>
                <a:gd name="T24" fmla="+- 0 9376 6027"/>
                <a:gd name="T25" fmla="*/ T24 w 3586"/>
                <a:gd name="T26" fmla="+- 0 5180 5180"/>
                <a:gd name="T27" fmla="*/ 5180 h 1425"/>
                <a:gd name="T28" fmla="+- 0 9451 6027"/>
                <a:gd name="T29" fmla="*/ T28 w 3586"/>
                <a:gd name="T30" fmla="+- 0 5192 5180"/>
                <a:gd name="T31" fmla="*/ 5192 h 1425"/>
                <a:gd name="T32" fmla="+- 0 9516 6027"/>
                <a:gd name="T33" fmla="*/ T32 w 3586"/>
                <a:gd name="T34" fmla="+- 0 5226 5180"/>
                <a:gd name="T35" fmla="*/ 5226 h 1425"/>
                <a:gd name="T36" fmla="+- 0 9567 6027"/>
                <a:gd name="T37" fmla="*/ T36 w 3586"/>
                <a:gd name="T38" fmla="+- 0 5277 5180"/>
                <a:gd name="T39" fmla="*/ 5277 h 1425"/>
                <a:gd name="T40" fmla="+- 0 9601 6027"/>
                <a:gd name="T41" fmla="*/ T40 w 3586"/>
                <a:gd name="T42" fmla="+- 0 5343 5180"/>
                <a:gd name="T43" fmla="*/ 5343 h 1425"/>
                <a:gd name="T44" fmla="+- 0 9613 6027"/>
                <a:gd name="T45" fmla="*/ T44 w 3586"/>
                <a:gd name="T46" fmla="+- 0 5418 5180"/>
                <a:gd name="T47" fmla="*/ 5418 h 1425"/>
                <a:gd name="T48" fmla="+- 0 9613 6027"/>
                <a:gd name="T49" fmla="*/ T48 w 3586"/>
                <a:gd name="T50" fmla="+- 0 6367 5180"/>
                <a:gd name="T51" fmla="*/ 6367 h 1425"/>
                <a:gd name="T52" fmla="+- 0 9601 6027"/>
                <a:gd name="T53" fmla="*/ T52 w 3586"/>
                <a:gd name="T54" fmla="+- 0 6442 5180"/>
                <a:gd name="T55" fmla="*/ 6442 h 1425"/>
                <a:gd name="T56" fmla="+- 0 9567 6027"/>
                <a:gd name="T57" fmla="*/ T56 w 3586"/>
                <a:gd name="T58" fmla="+- 0 6508 5180"/>
                <a:gd name="T59" fmla="*/ 6508 h 1425"/>
                <a:gd name="T60" fmla="+- 0 9516 6027"/>
                <a:gd name="T61" fmla="*/ T60 w 3586"/>
                <a:gd name="T62" fmla="+- 0 6559 5180"/>
                <a:gd name="T63" fmla="*/ 6559 h 1425"/>
                <a:gd name="T64" fmla="+- 0 9451 6027"/>
                <a:gd name="T65" fmla="*/ T64 w 3586"/>
                <a:gd name="T66" fmla="+- 0 6593 5180"/>
                <a:gd name="T67" fmla="*/ 6593 h 1425"/>
                <a:gd name="T68" fmla="+- 0 9376 6027"/>
                <a:gd name="T69" fmla="*/ T68 w 3586"/>
                <a:gd name="T70" fmla="+- 0 6605 5180"/>
                <a:gd name="T71" fmla="*/ 6605 h 1425"/>
                <a:gd name="T72" fmla="+- 0 6265 6027"/>
                <a:gd name="T73" fmla="*/ T72 w 3586"/>
                <a:gd name="T74" fmla="+- 0 6605 5180"/>
                <a:gd name="T75" fmla="*/ 6605 h 1425"/>
                <a:gd name="T76" fmla="+- 0 6190 6027"/>
                <a:gd name="T77" fmla="*/ T76 w 3586"/>
                <a:gd name="T78" fmla="+- 0 6593 5180"/>
                <a:gd name="T79" fmla="*/ 6593 h 1425"/>
                <a:gd name="T80" fmla="+- 0 6125 6027"/>
                <a:gd name="T81" fmla="*/ T80 w 3586"/>
                <a:gd name="T82" fmla="+- 0 6559 5180"/>
                <a:gd name="T83" fmla="*/ 6559 h 1425"/>
                <a:gd name="T84" fmla="+- 0 6073 6027"/>
                <a:gd name="T85" fmla="*/ T84 w 3586"/>
                <a:gd name="T86" fmla="+- 0 6508 5180"/>
                <a:gd name="T87" fmla="*/ 6508 h 1425"/>
                <a:gd name="T88" fmla="+- 0 6039 6027"/>
                <a:gd name="T89" fmla="*/ T88 w 3586"/>
                <a:gd name="T90" fmla="+- 0 6442 5180"/>
                <a:gd name="T91" fmla="*/ 6442 h 1425"/>
                <a:gd name="T92" fmla="+- 0 6027 6027"/>
                <a:gd name="T93" fmla="*/ T92 w 3586"/>
                <a:gd name="T94" fmla="+- 0 6367 5180"/>
                <a:gd name="T95" fmla="*/ 6367 h 1425"/>
                <a:gd name="T96" fmla="+- 0 6027 6027"/>
                <a:gd name="T97" fmla="*/ T96 w 3586"/>
                <a:gd name="T98" fmla="+- 0 5418 5180"/>
                <a:gd name="T99" fmla="*/ 5418 h 142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Lst>
              <a:rect l="0" t="0" r="r" b="b"/>
              <a:pathLst>
                <a:path w="3586" h="1425">
                  <a:moveTo>
                    <a:pt x="0" y="238"/>
                  </a:moveTo>
                  <a:lnTo>
                    <a:pt x="12" y="163"/>
                  </a:lnTo>
                  <a:lnTo>
                    <a:pt x="46" y="97"/>
                  </a:lnTo>
                  <a:lnTo>
                    <a:pt x="98" y="46"/>
                  </a:lnTo>
                  <a:lnTo>
                    <a:pt x="163" y="12"/>
                  </a:lnTo>
                  <a:lnTo>
                    <a:pt x="238" y="0"/>
                  </a:lnTo>
                  <a:lnTo>
                    <a:pt x="3349" y="0"/>
                  </a:lnTo>
                  <a:lnTo>
                    <a:pt x="3424" y="12"/>
                  </a:lnTo>
                  <a:lnTo>
                    <a:pt x="3489" y="46"/>
                  </a:lnTo>
                  <a:lnTo>
                    <a:pt x="3540" y="97"/>
                  </a:lnTo>
                  <a:lnTo>
                    <a:pt x="3574" y="163"/>
                  </a:lnTo>
                  <a:lnTo>
                    <a:pt x="3586" y="238"/>
                  </a:lnTo>
                  <a:lnTo>
                    <a:pt x="3586" y="1187"/>
                  </a:lnTo>
                  <a:lnTo>
                    <a:pt x="3574" y="1262"/>
                  </a:lnTo>
                  <a:lnTo>
                    <a:pt x="3540" y="1328"/>
                  </a:lnTo>
                  <a:lnTo>
                    <a:pt x="3489" y="1379"/>
                  </a:lnTo>
                  <a:lnTo>
                    <a:pt x="3424" y="1413"/>
                  </a:lnTo>
                  <a:lnTo>
                    <a:pt x="3349" y="1425"/>
                  </a:lnTo>
                  <a:lnTo>
                    <a:pt x="238" y="1425"/>
                  </a:lnTo>
                  <a:lnTo>
                    <a:pt x="163" y="1413"/>
                  </a:lnTo>
                  <a:lnTo>
                    <a:pt x="98" y="1379"/>
                  </a:lnTo>
                  <a:lnTo>
                    <a:pt x="46" y="1328"/>
                  </a:lnTo>
                  <a:lnTo>
                    <a:pt x="12" y="1262"/>
                  </a:lnTo>
                  <a:lnTo>
                    <a:pt x="0" y="1187"/>
                  </a:lnTo>
                  <a:lnTo>
                    <a:pt x="0" y="238"/>
                  </a:lnTo>
                  <a:close/>
                </a:path>
              </a:pathLst>
            </a:custGeom>
            <a:grpFill/>
            <a:ln w="12700">
              <a:solidFill>
                <a:srgbClr val="000000"/>
              </a:solidFill>
              <a:prstDash val="solid"/>
              <a:round/>
              <a:headEnd/>
              <a:tailEnd/>
            </a:ln>
          </p:spPr>
          <p:txBody>
            <a:bodyPr rot="0" vert="horz" wrap="square" lIns="91440" tIns="45720" rIns="91440" bIns="45720" anchor="t" anchorCtr="0" upright="1">
              <a:noAutofit/>
            </a:bodyPr>
            <a:lstStyle/>
            <a:p>
              <a:endParaRPr lang="en-US" sz="2400"/>
            </a:p>
          </p:txBody>
        </p:sp>
        <p:pic>
          <p:nvPicPr>
            <p:cNvPr id="20" name="Picture 19">
              <a:extLst>
                <a:ext uri="{FF2B5EF4-FFF2-40B4-BE49-F238E27FC236}">
                  <a16:creationId xmlns:a16="http://schemas.microsoft.com/office/drawing/2014/main" id="{454850E0-AB2C-8E47-A847-8DCC72329102}"/>
                </a:ext>
              </a:extLst>
            </p:cNvPr>
            <p:cNvPicPr>
              <a:picLocks noChangeAspect="1" noEditPoints="1" noChangeArrowheads="1" noChangeShapeType="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678" y="3315"/>
              <a:ext cx="309" cy="20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22" name="Text Box 391">
              <a:extLst>
                <a:ext uri="{FF2B5EF4-FFF2-40B4-BE49-F238E27FC236}">
                  <a16:creationId xmlns:a16="http://schemas.microsoft.com/office/drawing/2014/main" id="{2D8F13DB-9D29-E044-B1A2-C8AF77A7D55C}"/>
                </a:ext>
              </a:extLst>
            </p:cNvPr>
            <p:cNvSpPr txBox="1">
              <a:spLocks noChangeAspect="1" noEditPoints="1" noChangeArrowheads="1" noChangeShapeType="1" noTextEdit="1"/>
            </p:cNvSpPr>
            <p:nvPr/>
          </p:nvSpPr>
          <p:spPr bwMode="auto">
            <a:xfrm>
              <a:off x="5301" y="119"/>
              <a:ext cx="2204" cy="10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R="11430" algn="just">
                <a:lnSpc>
                  <a:spcPct val="107000"/>
                </a:lnSpc>
              </a:pPr>
              <a:r>
                <a:rPr lang="vi-VN" sz="2400" i="1">
                  <a:effectLst/>
                  <a:latin typeface="Times New Roman" panose="02020603050405020304" pitchFamily="18" charset="0"/>
                  <a:ea typeface="Times New Roman" panose="02020603050405020304" pitchFamily="18" charset="0"/>
                </a:rPr>
                <a:t>5. 2 giờ sáng, Hôn-đơ bị đánh thức</a:t>
              </a:r>
              <a:r>
                <a:rPr lang="vi-VN" sz="2400" i="1" spc="-260">
                  <a:effectLst/>
                  <a:latin typeface="Times New Roman" panose="02020603050405020304" pitchFamily="18" charset="0"/>
                  <a:ea typeface="Times New Roman" panose="02020603050405020304" pitchFamily="18" charset="0"/>
                </a:rPr>
                <a:t> </a:t>
              </a:r>
              <a:r>
                <a:rPr lang="vi-VN" sz="2400" i="1">
                  <a:effectLst/>
                  <a:latin typeface="Times New Roman" panose="02020603050405020304" pitchFamily="18" charset="0"/>
                  <a:ea typeface="Times New Roman" panose="02020603050405020304" pitchFamily="18" charset="0"/>
                </a:rPr>
                <a:t>bởi tiếng động và thấy A-thơ đang</a:t>
              </a:r>
              <a:r>
                <a:rPr lang="vi-VN" sz="2400" i="1" spc="5">
                  <a:effectLst/>
                  <a:latin typeface="Times New Roman" panose="02020603050405020304" pitchFamily="18" charset="0"/>
                  <a:ea typeface="Times New Roman" panose="02020603050405020304" pitchFamily="18" charset="0"/>
                </a:rPr>
                <a:t> </a:t>
              </a:r>
              <a:r>
                <a:rPr lang="vi-VN" sz="2400" i="1">
                  <a:effectLst/>
                  <a:latin typeface="Times New Roman" panose="02020603050405020304" pitchFamily="18" charset="0"/>
                  <a:ea typeface="Times New Roman" panose="02020603050405020304" pitchFamily="18" charset="0"/>
                </a:rPr>
                <a:t>cầm chiếc mũ miện đã bị mất ba</a:t>
              </a:r>
              <a:r>
                <a:rPr lang="vi-VN" sz="2400" i="1" spc="5">
                  <a:effectLst/>
                  <a:latin typeface="Times New Roman" panose="02020603050405020304" pitchFamily="18" charset="0"/>
                  <a:ea typeface="Times New Roman" panose="02020603050405020304" pitchFamily="18" charset="0"/>
                </a:rPr>
                <a:t> </a:t>
              </a:r>
              <a:r>
                <a:rPr lang="vi-VN" sz="2400" i="1">
                  <a:effectLst/>
                  <a:latin typeface="Times New Roman" panose="02020603050405020304" pitchFamily="18" charset="0"/>
                  <a:ea typeface="Times New Roman" panose="02020603050405020304" pitchFamily="18" charset="0"/>
                </a:rPr>
                <a:t>viên</a:t>
              </a:r>
              <a:r>
                <a:rPr lang="vi-VN" sz="2400" i="1" spc="-15">
                  <a:effectLst/>
                  <a:latin typeface="Times New Roman" panose="02020603050405020304" pitchFamily="18" charset="0"/>
                  <a:ea typeface="Times New Roman" panose="02020603050405020304" pitchFamily="18" charset="0"/>
                </a:rPr>
                <a:t> </a:t>
              </a:r>
              <a:r>
                <a:rPr lang="vi-VN" sz="2400" i="1">
                  <a:effectLst/>
                  <a:latin typeface="Times New Roman" panose="02020603050405020304" pitchFamily="18" charset="0"/>
                  <a:ea typeface="Times New Roman" panose="02020603050405020304" pitchFamily="18" charset="0"/>
                </a:rPr>
                <a:t>đá</a:t>
              </a:r>
              <a:endParaRPr lang="en-VN" sz="2400">
                <a:effectLst/>
                <a:latin typeface="Times New Roman" panose="02020603050405020304" pitchFamily="18" charset="0"/>
                <a:ea typeface="Times New Roman" panose="02020603050405020304" pitchFamily="18" charset="0"/>
              </a:endParaRPr>
            </a:p>
          </p:txBody>
        </p:sp>
        <p:sp>
          <p:nvSpPr>
            <p:cNvPr id="23" name="Text Box 390">
              <a:extLst>
                <a:ext uri="{FF2B5EF4-FFF2-40B4-BE49-F238E27FC236}">
                  <a16:creationId xmlns:a16="http://schemas.microsoft.com/office/drawing/2014/main" id="{64EDB462-ECF2-A444-AA39-55896BFA13C7}"/>
                </a:ext>
              </a:extLst>
            </p:cNvPr>
            <p:cNvSpPr txBox="1">
              <a:spLocks noChangeAspect="1" noEditPoints="1" noChangeArrowheads="1" noChangeShapeType="1" noTextEdit="1"/>
            </p:cNvSpPr>
            <p:nvPr/>
          </p:nvSpPr>
          <p:spPr bwMode="auto">
            <a:xfrm>
              <a:off x="3587" y="2432"/>
              <a:ext cx="3159" cy="79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R="11430" algn="just">
                <a:lnSpc>
                  <a:spcPct val="107000"/>
                </a:lnSpc>
              </a:pPr>
              <a:r>
                <a:rPr lang="vi-VN" sz="2400" i="1">
                  <a:effectLst/>
                  <a:latin typeface="Times New Roman" panose="02020603050405020304" pitchFamily="18" charset="0"/>
                  <a:ea typeface="Times New Roman" panose="02020603050405020304" pitchFamily="18" charset="0"/>
                </a:rPr>
                <a:t>6. Hôn-đơ báo cảnh sát. Cảnh sát</a:t>
              </a:r>
              <a:r>
                <a:rPr lang="vi-VN" sz="2400" i="1" spc="5">
                  <a:effectLst/>
                  <a:latin typeface="Times New Roman" panose="02020603050405020304" pitchFamily="18" charset="0"/>
                  <a:ea typeface="Times New Roman" panose="02020603050405020304" pitchFamily="18" charset="0"/>
                </a:rPr>
                <a:t> </a:t>
              </a:r>
              <a:r>
                <a:rPr lang="vi-VN" sz="2400" i="1">
                  <a:effectLst/>
                  <a:latin typeface="Times New Roman" panose="02020603050405020304" pitchFamily="18" charset="0"/>
                  <a:ea typeface="Times New Roman" panose="02020603050405020304" pitchFamily="18" charset="0"/>
                </a:rPr>
                <a:t>không tìm thấy ba viên đá và bắt</a:t>
              </a:r>
              <a:r>
                <a:rPr lang="vi-VN" sz="2400" i="1" spc="5">
                  <a:effectLst/>
                  <a:latin typeface="Times New Roman" panose="02020603050405020304" pitchFamily="18" charset="0"/>
                  <a:ea typeface="Times New Roman" panose="02020603050405020304" pitchFamily="18" charset="0"/>
                </a:rPr>
                <a:t> </a:t>
              </a:r>
              <a:r>
                <a:rPr lang="vi-VN" sz="2400" i="1">
                  <a:effectLst/>
                  <a:latin typeface="Times New Roman" panose="02020603050405020304" pitchFamily="18" charset="0"/>
                  <a:ea typeface="Times New Roman" panose="02020603050405020304" pitchFamily="18" charset="0"/>
                </a:rPr>
                <a:t>giam</a:t>
              </a:r>
              <a:r>
                <a:rPr lang="vi-VN" sz="2400" i="1" spc="-5">
                  <a:effectLst/>
                  <a:latin typeface="Times New Roman" panose="02020603050405020304" pitchFamily="18" charset="0"/>
                  <a:ea typeface="Times New Roman" panose="02020603050405020304" pitchFamily="18" charset="0"/>
                </a:rPr>
                <a:t> </a:t>
              </a:r>
              <a:r>
                <a:rPr lang="vi-VN" sz="2400" i="1">
                  <a:effectLst/>
                  <a:latin typeface="Times New Roman" panose="02020603050405020304" pitchFamily="18" charset="0"/>
                  <a:ea typeface="Times New Roman" panose="02020603050405020304" pitchFamily="18" charset="0"/>
                </a:rPr>
                <a:t>A-thơ</a:t>
              </a:r>
              <a:endParaRPr lang="en-VN" sz="2400">
                <a:effectLst/>
                <a:latin typeface="Times New Roman" panose="02020603050405020304" pitchFamily="18" charset="0"/>
                <a:ea typeface="Times New Roman" panose="02020603050405020304" pitchFamily="18" charset="0"/>
              </a:endParaRPr>
            </a:p>
          </p:txBody>
        </p:sp>
        <p:sp>
          <p:nvSpPr>
            <p:cNvPr id="24" name="Text Box 389">
              <a:extLst>
                <a:ext uri="{FF2B5EF4-FFF2-40B4-BE49-F238E27FC236}">
                  <a16:creationId xmlns:a16="http://schemas.microsoft.com/office/drawing/2014/main" id="{8D709629-8E44-614E-AF9A-D1D80586EECA}"/>
                </a:ext>
              </a:extLst>
            </p:cNvPr>
            <p:cNvSpPr txBox="1">
              <a:spLocks noChangeAspect="1" noEditPoints="1" noChangeArrowheads="1" noChangeShapeType="1" noTextEdit="1"/>
            </p:cNvSpPr>
            <p:nvPr/>
          </p:nvSpPr>
          <p:spPr bwMode="auto">
            <a:xfrm>
              <a:off x="5360" y="3922"/>
              <a:ext cx="1905" cy="51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R="6350" indent="-635">
                <a:lnSpc>
                  <a:spcPct val="107000"/>
                </a:lnSpc>
              </a:pPr>
              <a:r>
                <a:rPr lang="vi-VN" sz="2400" i="1">
                  <a:effectLst/>
                  <a:latin typeface="Times New Roman" panose="02020603050405020304" pitchFamily="18" charset="0"/>
                  <a:ea typeface="Times New Roman" panose="02020603050405020304" pitchFamily="18" charset="0"/>
                </a:rPr>
                <a:t>7.</a:t>
              </a:r>
              <a:r>
                <a:rPr lang="vi-VN" sz="2400" i="1" spc="-25">
                  <a:effectLst/>
                  <a:latin typeface="Times New Roman" panose="02020603050405020304" pitchFamily="18" charset="0"/>
                  <a:ea typeface="Times New Roman" panose="02020603050405020304" pitchFamily="18" charset="0"/>
                </a:rPr>
                <a:t> </a:t>
              </a:r>
              <a:r>
                <a:rPr lang="vi-VN" sz="2400" i="1">
                  <a:effectLst/>
                  <a:latin typeface="Times New Roman" panose="02020603050405020304" pitchFamily="18" charset="0"/>
                  <a:ea typeface="Times New Roman" panose="02020603050405020304" pitchFamily="18" charset="0"/>
                </a:rPr>
                <a:t>Hôn-đơ</a:t>
              </a:r>
              <a:r>
                <a:rPr lang="vi-VN" sz="2400" i="1" spc="-40">
                  <a:effectLst/>
                  <a:latin typeface="Times New Roman" panose="02020603050405020304" pitchFamily="18" charset="0"/>
                  <a:ea typeface="Times New Roman" panose="02020603050405020304" pitchFamily="18" charset="0"/>
                </a:rPr>
                <a:t> </a:t>
              </a:r>
              <a:r>
                <a:rPr lang="vi-VN" sz="2400" i="1">
                  <a:effectLst/>
                  <a:latin typeface="Times New Roman" panose="02020603050405020304" pitchFamily="18" charset="0"/>
                  <a:ea typeface="Times New Roman" panose="02020603050405020304" pitchFamily="18" charset="0"/>
                </a:rPr>
                <a:t>thuê</a:t>
              </a:r>
              <a:r>
                <a:rPr lang="vi-VN" sz="2400" i="1" spc="-30">
                  <a:effectLst/>
                  <a:latin typeface="Times New Roman" panose="02020603050405020304" pitchFamily="18" charset="0"/>
                  <a:ea typeface="Times New Roman" panose="02020603050405020304" pitchFamily="18" charset="0"/>
                </a:rPr>
                <a:t> </a:t>
              </a:r>
              <a:r>
                <a:rPr lang="vi-VN" sz="2400" i="1">
                  <a:effectLst/>
                  <a:latin typeface="Times New Roman" panose="02020603050405020304" pitchFamily="18" charset="0"/>
                  <a:ea typeface="Times New Roman" panose="02020603050405020304" pitchFamily="18" charset="0"/>
                </a:rPr>
                <a:t>thám</a:t>
              </a:r>
              <a:r>
                <a:rPr lang="vi-VN" sz="2400" i="1" spc="-45">
                  <a:effectLst/>
                  <a:latin typeface="Times New Roman" panose="02020603050405020304" pitchFamily="18" charset="0"/>
                  <a:ea typeface="Times New Roman" panose="02020603050405020304" pitchFamily="18" charset="0"/>
                </a:rPr>
                <a:t> </a:t>
              </a:r>
              <a:r>
                <a:rPr lang="vi-VN" sz="2400" i="1">
                  <a:effectLst/>
                  <a:latin typeface="Times New Roman" panose="02020603050405020304" pitchFamily="18" charset="0"/>
                  <a:ea typeface="Times New Roman" panose="02020603050405020304" pitchFamily="18" charset="0"/>
                </a:rPr>
                <a:t>tử</a:t>
              </a:r>
              <a:r>
                <a:rPr lang="vi-VN" sz="2400" i="1" spc="-40">
                  <a:effectLst/>
                  <a:latin typeface="Times New Roman" panose="02020603050405020304" pitchFamily="18" charset="0"/>
                  <a:ea typeface="Times New Roman" panose="02020603050405020304" pitchFamily="18" charset="0"/>
                </a:rPr>
                <a:t> </a:t>
              </a:r>
              <a:r>
                <a:rPr lang="vi-VN" sz="2400" i="1">
                  <a:effectLst/>
                  <a:latin typeface="Times New Roman" panose="02020603050405020304" pitchFamily="18" charset="0"/>
                  <a:ea typeface="Times New Roman" panose="02020603050405020304" pitchFamily="18" charset="0"/>
                </a:rPr>
                <a:t>Sơ-lốc</a:t>
              </a:r>
              <a:r>
                <a:rPr lang="vi-VN" sz="2400" i="1" spc="-20">
                  <a:effectLst/>
                  <a:latin typeface="Times New Roman" panose="02020603050405020304" pitchFamily="18" charset="0"/>
                  <a:ea typeface="Times New Roman" panose="02020603050405020304" pitchFamily="18" charset="0"/>
                </a:rPr>
                <a:t> </a:t>
              </a:r>
              <a:r>
                <a:rPr lang="vi-VN" sz="2400" i="1">
                  <a:effectLst/>
                  <a:latin typeface="Times New Roman" panose="02020603050405020304" pitchFamily="18" charset="0"/>
                  <a:ea typeface="Times New Roman" panose="02020603050405020304" pitchFamily="18" charset="0"/>
                </a:rPr>
                <a:t>Hôm</a:t>
              </a:r>
              <a:r>
                <a:rPr lang="vi-VN" sz="2400" i="1" spc="-260">
                  <a:effectLst/>
                  <a:latin typeface="Times New Roman" panose="02020603050405020304" pitchFamily="18" charset="0"/>
                  <a:ea typeface="Times New Roman" panose="02020603050405020304" pitchFamily="18" charset="0"/>
                </a:rPr>
                <a:t> </a:t>
              </a:r>
              <a:r>
                <a:rPr lang="vi-VN" sz="2400" i="1">
                  <a:effectLst/>
                  <a:latin typeface="Times New Roman" panose="02020603050405020304" pitchFamily="18" charset="0"/>
                  <a:ea typeface="Times New Roman" panose="02020603050405020304" pitchFamily="18" charset="0"/>
                </a:rPr>
                <a:t>điều</a:t>
              </a:r>
              <a:r>
                <a:rPr lang="vi-VN" sz="2400" i="1" spc="-15">
                  <a:effectLst/>
                  <a:latin typeface="Times New Roman" panose="02020603050405020304" pitchFamily="18" charset="0"/>
                  <a:ea typeface="Times New Roman" panose="02020603050405020304" pitchFamily="18" charset="0"/>
                </a:rPr>
                <a:t> </a:t>
              </a:r>
              <a:r>
                <a:rPr lang="vi-VN" sz="2400" i="1">
                  <a:effectLst/>
                  <a:latin typeface="Times New Roman" panose="02020603050405020304" pitchFamily="18" charset="0"/>
                  <a:ea typeface="Times New Roman" panose="02020603050405020304" pitchFamily="18" charset="0"/>
                </a:rPr>
                <a:t>tra</a:t>
              </a:r>
              <a:endParaRPr lang="en-VN" sz="2400">
                <a:effectLst/>
                <a:latin typeface="Times New Roman" panose="02020603050405020304" pitchFamily="18" charset="0"/>
                <a:ea typeface="Times New Roman" panose="02020603050405020304" pitchFamily="18" charset="0"/>
              </a:endParaRPr>
            </a:p>
          </p:txBody>
        </p:sp>
        <p:sp>
          <p:nvSpPr>
            <p:cNvPr id="25" name="Text Box 388">
              <a:extLst>
                <a:ext uri="{FF2B5EF4-FFF2-40B4-BE49-F238E27FC236}">
                  <a16:creationId xmlns:a16="http://schemas.microsoft.com/office/drawing/2014/main" id="{3290052E-85F4-E94A-971B-4D3DE8A9204D}"/>
                </a:ext>
              </a:extLst>
            </p:cNvPr>
            <p:cNvSpPr txBox="1">
              <a:spLocks noChangeAspect="1" noEditPoints="1" noChangeArrowheads="1" noChangeShapeType="1" noTextEdit="1"/>
            </p:cNvSpPr>
            <p:nvPr/>
          </p:nvSpPr>
          <p:spPr bwMode="auto">
            <a:xfrm>
              <a:off x="5289" y="5244"/>
              <a:ext cx="2290" cy="10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R="11430" algn="just">
                <a:lnSpc>
                  <a:spcPct val="107000"/>
                </a:lnSpc>
              </a:pPr>
              <a:r>
                <a:rPr lang="vi-VN" sz="2400" i="1">
                  <a:effectLst/>
                  <a:latin typeface="Times New Roman" panose="02020603050405020304" pitchFamily="18" charset="0"/>
                  <a:ea typeface="Times New Roman" panose="02020603050405020304" pitchFamily="18" charset="0"/>
                </a:rPr>
                <a:t>8. Thám tử Hôm điều tra và tìm ra</a:t>
              </a:r>
              <a:r>
                <a:rPr lang="vi-VN" sz="2400" i="1" spc="5">
                  <a:effectLst/>
                  <a:latin typeface="Times New Roman" panose="02020603050405020304" pitchFamily="18" charset="0"/>
                  <a:ea typeface="Times New Roman" panose="02020603050405020304" pitchFamily="18" charset="0"/>
                </a:rPr>
                <a:t> </a:t>
              </a:r>
              <a:r>
                <a:rPr lang="vi-VN" sz="2400" i="1">
                  <a:effectLst/>
                  <a:latin typeface="Times New Roman" panose="02020603050405020304" pitchFamily="18" charset="0"/>
                  <a:ea typeface="Times New Roman" panose="02020603050405020304" pitchFamily="18" charset="0"/>
                </a:rPr>
                <a:t>thủ</a:t>
              </a:r>
              <a:r>
                <a:rPr lang="vi-VN" sz="2400" i="1" spc="5">
                  <a:effectLst/>
                  <a:latin typeface="Times New Roman" panose="02020603050405020304" pitchFamily="18" charset="0"/>
                  <a:ea typeface="Times New Roman" panose="02020603050405020304" pitchFamily="18" charset="0"/>
                </a:rPr>
                <a:t> </a:t>
              </a:r>
              <a:r>
                <a:rPr lang="vi-VN" sz="2400" i="1">
                  <a:effectLst/>
                  <a:latin typeface="Times New Roman" panose="02020603050405020304" pitchFamily="18" charset="0"/>
                  <a:ea typeface="Times New Roman" panose="02020603050405020304" pitchFamily="18" charset="0"/>
                </a:rPr>
                <a:t>phạm</a:t>
              </a:r>
              <a:r>
                <a:rPr lang="vi-VN" sz="2400" i="1" spc="5">
                  <a:effectLst/>
                  <a:latin typeface="Times New Roman" panose="02020603050405020304" pitchFamily="18" charset="0"/>
                  <a:ea typeface="Times New Roman" panose="02020603050405020304" pitchFamily="18" charset="0"/>
                </a:rPr>
                <a:t> </a:t>
              </a:r>
              <a:r>
                <a:rPr lang="vi-VN" sz="2400" i="1">
                  <a:effectLst/>
                  <a:latin typeface="Times New Roman" panose="02020603050405020304" pitchFamily="18" charset="0"/>
                  <a:ea typeface="Times New Roman" panose="02020603050405020304" pitchFamily="18" charset="0"/>
                </a:rPr>
                <a:t>là</a:t>
              </a:r>
              <a:r>
                <a:rPr lang="vi-VN" sz="2400" i="1" spc="5">
                  <a:effectLst/>
                  <a:latin typeface="Times New Roman" panose="02020603050405020304" pitchFamily="18" charset="0"/>
                  <a:ea typeface="Times New Roman" panose="02020603050405020304" pitchFamily="18" charset="0"/>
                </a:rPr>
                <a:t> </a:t>
              </a:r>
              <a:r>
                <a:rPr lang="vi-VN" sz="2400" i="1">
                  <a:effectLst/>
                  <a:latin typeface="Times New Roman" panose="02020603050405020304" pitchFamily="18" charset="0"/>
                  <a:ea typeface="Times New Roman" panose="02020603050405020304" pitchFamily="18" charset="0"/>
                </a:rPr>
                <a:t>Me-ry</a:t>
              </a:r>
              <a:r>
                <a:rPr lang="vi-VN" sz="2400" i="1" spc="5">
                  <a:effectLst/>
                  <a:latin typeface="Times New Roman" panose="02020603050405020304" pitchFamily="18" charset="0"/>
                  <a:ea typeface="Times New Roman" panose="02020603050405020304" pitchFamily="18" charset="0"/>
                </a:rPr>
                <a:t> </a:t>
              </a:r>
              <a:r>
                <a:rPr lang="vi-VN" sz="2400" i="1">
                  <a:effectLst/>
                  <a:latin typeface="Times New Roman" panose="02020603050405020304" pitchFamily="18" charset="0"/>
                  <a:ea typeface="Times New Roman" panose="02020603050405020304" pitchFamily="18" charset="0"/>
                </a:rPr>
                <a:t>và</a:t>
              </a:r>
              <a:r>
                <a:rPr lang="vi-VN" sz="2400" i="1" spc="5">
                  <a:effectLst/>
                  <a:latin typeface="Times New Roman" panose="02020603050405020304" pitchFamily="18" charset="0"/>
                  <a:ea typeface="Times New Roman" panose="02020603050405020304" pitchFamily="18" charset="0"/>
                </a:rPr>
                <a:t> </a:t>
              </a:r>
              <a:r>
                <a:rPr lang="vi-VN" sz="2400" i="1">
                  <a:effectLst/>
                  <a:latin typeface="Times New Roman" panose="02020603050405020304" pitchFamily="18" charset="0"/>
                  <a:ea typeface="Times New Roman" panose="02020603050405020304" pitchFamily="18" charset="0"/>
                </a:rPr>
                <a:t>Gioóc</a:t>
              </a:r>
              <a:r>
                <a:rPr lang="vi-VN" sz="2400" i="1" spc="5">
                  <a:effectLst/>
                  <a:latin typeface="Times New Roman" panose="02020603050405020304" pitchFamily="18" charset="0"/>
                  <a:ea typeface="Times New Roman" panose="02020603050405020304" pitchFamily="18" charset="0"/>
                </a:rPr>
                <a:t> </a:t>
              </a:r>
              <a:r>
                <a:rPr lang="vi-VN" sz="2400" i="1">
                  <a:effectLst/>
                  <a:latin typeface="Times New Roman" panose="02020603050405020304" pitchFamily="18" charset="0"/>
                  <a:ea typeface="Times New Roman" panose="02020603050405020304" pitchFamily="18" charset="0"/>
                </a:rPr>
                <a:t>Bơn-queo, lấy lại ba viên đá quý</a:t>
              </a:r>
              <a:r>
                <a:rPr lang="vi-VN" sz="2400" i="1" spc="5">
                  <a:effectLst/>
                  <a:latin typeface="Times New Roman" panose="02020603050405020304" pitchFamily="18" charset="0"/>
                  <a:ea typeface="Times New Roman" panose="02020603050405020304" pitchFamily="18" charset="0"/>
                </a:rPr>
                <a:t> </a:t>
              </a:r>
              <a:r>
                <a:rPr lang="vi-VN" sz="2400" i="1">
                  <a:effectLst/>
                  <a:latin typeface="Times New Roman" panose="02020603050405020304" pitchFamily="18" charset="0"/>
                  <a:ea typeface="Times New Roman" panose="02020603050405020304" pitchFamily="18" charset="0"/>
                </a:rPr>
                <a:t>cho</a:t>
              </a:r>
              <a:r>
                <a:rPr lang="vi-VN" sz="2400" i="1" spc="-5">
                  <a:effectLst/>
                  <a:latin typeface="Times New Roman" panose="02020603050405020304" pitchFamily="18" charset="0"/>
                  <a:ea typeface="Times New Roman" panose="02020603050405020304" pitchFamily="18" charset="0"/>
                </a:rPr>
                <a:t> </a:t>
              </a:r>
              <a:r>
                <a:rPr lang="vi-VN" sz="2400" i="1">
                  <a:effectLst/>
                  <a:latin typeface="Times New Roman" panose="02020603050405020304" pitchFamily="18" charset="0"/>
                  <a:ea typeface="Times New Roman" panose="02020603050405020304" pitchFamily="18" charset="0"/>
                </a:rPr>
                <a:t>Hôn-đơ</a:t>
              </a:r>
              <a:endParaRPr lang="en-VN" sz="2400">
                <a:effectLst/>
                <a:latin typeface="Times New Roman" panose="02020603050405020304" pitchFamily="18" charset="0"/>
                <a:ea typeface="Times New Roman" panose="02020603050405020304" pitchFamily="18" charset="0"/>
              </a:endParaRPr>
            </a:p>
          </p:txBody>
        </p:sp>
      </p:grpSp>
      <p:pic>
        <p:nvPicPr>
          <p:cNvPr id="37" name="Picture 36">
            <a:extLst>
              <a:ext uri="{FF2B5EF4-FFF2-40B4-BE49-F238E27FC236}">
                <a16:creationId xmlns:a16="http://schemas.microsoft.com/office/drawing/2014/main" id="{33FD3549-0727-9147-9C28-AB986EFAA16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19127" y="248610"/>
            <a:ext cx="4466583" cy="3285527"/>
          </a:xfrm>
          <a:prstGeom prst="rect">
            <a:avLst/>
          </a:prstGeom>
          <a:ln>
            <a:noFill/>
          </a:ln>
          <a:effectLst>
            <a:outerShdw blurRad="292100" dist="139700" dir="2700000" algn="tl" rotWithShape="0">
              <a:srgbClr val="333333">
                <a:alpha val="65000"/>
              </a:srgbClr>
            </a:outerShdw>
          </a:effectLst>
        </p:spPr>
      </p:pic>
      <p:pic>
        <p:nvPicPr>
          <p:cNvPr id="38" name="Picture 37">
            <a:extLst>
              <a:ext uri="{FF2B5EF4-FFF2-40B4-BE49-F238E27FC236}">
                <a16:creationId xmlns:a16="http://schemas.microsoft.com/office/drawing/2014/main" id="{4B1DA312-20CC-6D41-86D2-3F6B6739DADA}"/>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293398" y="166986"/>
            <a:ext cx="2785533" cy="1916404"/>
          </a:xfrm>
          <a:prstGeom prst="rect">
            <a:avLst/>
          </a:prstGeom>
          <a:ln>
            <a:noFill/>
          </a:ln>
          <a:effectLst>
            <a:outerShdw blurRad="292100" dist="139700" dir="2700000" algn="tl" rotWithShape="0">
              <a:srgbClr val="333333">
                <a:alpha val="65000"/>
              </a:srgbClr>
            </a:outerShdw>
          </a:effectLst>
        </p:spPr>
      </p:pic>
      <p:pic>
        <p:nvPicPr>
          <p:cNvPr id="39" name="Picture 38">
            <a:extLst>
              <a:ext uri="{FF2B5EF4-FFF2-40B4-BE49-F238E27FC236}">
                <a16:creationId xmlns:a16="http://schemas.microsoft.com/office/drawing/2014/main" id="{8A95F941-399B-3244-887D-506AB6452B8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35163" y="3740969"/>
            <a:ext cx="4463439" cy="3020575"/>
          </a:xfrm>
          <a:prstGeom prst="rect">
            <a:avLst/>
          </a:prstGeom>
          <a:ln>
            <a:noFill/>
          </a:ln>
          <a:effectLst>
            <a:outerShdw blurRad="292100" dist="139700" dir="2700000" algn="tl" rotWithShape="0">
              <a:srgbClr val="333333">
                <a:alpha val="65000"/>
              </a:srgbClr>
            </a:outerShdw>
          </a:effectLst>
        </p:spPr>
      </p:pic>
      <p:pic>
        <p:nvPicPr>
          <p:cNvPr id="40" name="Picture 39">
            <a:extLst>
              <a:ext uri="{FF2B5EF4-FFF2-40B4-BE49-F238E27FC236}">
                <a16:creationId xmlns:a16="http://schemas.microsoft.com/office/drawing/2014/main" id="{AF5024DC-73E8-4142-B4B2-8E0FF7FAE3F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9496" y="3706498"/>
            <a:ext cx="2769436" cy="20049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23806911"/>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nodePh="1">
                                  <p:stCondLst>
                                    <p:cond delay="0"/>
                                  </p:stCondLst>
                                  <p:endCondLst>
                                    <p:cond evt="begin" delay="0">
                                      <p:tn val="9"/>
                                    </p:cond>
                                  </p:end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p:cTn id="11"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
                                            <p:txEl>
                                              <p:pRg st="0" end="0"/>
                                            </p:txEl>
                                          </p:spTgt>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childTnLst>
                                </p:cTn>
                              </p:par>
                              <p:par>
                                <p:cTn id="29" presetID="23" presetClass="entr" presetSubtype="16"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childTnLst>
                                </p:cTn>
                              </p:par>
                              <p:par>
                                <p:cTn id="33" presetID="23" presetClass="entr" presetSubtype="16"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childTnLst>
                                </p:cTn>
                              </p:par>
                              <p:par>
                                <p:cTn id="37" presetID="23" presetClass="entr" presetSubtype="16"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500" fill="hold"/>
                                        <p:tgtEl>
                                          <p:spTgt spid="11"/>
                                        </p:tgtEl>
                                        <p:attrNameLst>
                                          <p:attrName>ppt_w</p:attrName>
                                        </p:attrNameLst>
                                      </p:cBhvr>
                                      <p:tavLst>
                                        <p:tav tm="0">
                                          <p:val>
                                            <p:fltVal val="0"/>
                                          </p:val>
                                        </p:tav>
                                        <p:tav tm="100000">
                                          <p:val>
                                            <p:strVal val="#ppt_w"/>
                                          </p:val>
                                        </p:tav>
                                      </p:tavLst>
                                    </p:anim>
                                    <p:anim calcmode="lin" valueType="num">
                                      <p:cBhvr>
                                        <p:cTn id="40" dur="500" fill="hold"/>
                                        <p:tgtEl>
                                          <p:spTgt spid="11"/>
                                        </p:tgtEl>
                                        <p:attrNameLst>
                                          <p:attrName>ppt_h</p:attrName>
                                        </p:attrNameLst>
                                      </p:cBhvr>
                                      <p:tavLst>
                                        <p:tav tm="0">
                                          <p:val>
                                            <p:fltVal val="0"/>
                                          </p:val>
                                        </p:tav>
                                        <p:tav tm="100000">
                                          <p:val>
                                            <p:strVal val="#ppt_h"/>
                                          </p:val>
                                        </p:tav>
                                      </p:tavLst>
                                    </p:anim>
                                  </p:childTnLst>
                                </p:cTn>
                              </p:par>
                              <p:par>
                                <p:cTn id="41" presetID="23" presetClass="entr" presetSubtype="16"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p:cTn id="43" dur="500" fill="hold"/>
                                        <p:tgtEl>
                                          <p:spTgt spid="12"/>
                                        </p:tgtEl>
                                        <p:attrNameLst>
                                          <p:attrName>ppt_w</p:attrName>
                                        </p:attrNameLst>
                                      </p:cBhvr>
                                      <p:tavLst>
                                        <p:tav tm="0">
                                          <p:val>
                                            <p:fltVal val="0"/>
                                          </p:val>
                                        </p:tav>
                                        <p:tav tm="100000">
                                          <p:val>
                                            <p:strVal val="#ppt_w"/>
                                          </p:val>
                                        </p:tav>
                                      </p:tavLst>
                                    </p:anim>
                                    <p:anim calcmode="lin" valueType="num">
                                      <p:cBhvr>
                                        <p:cTn id="44" dur="500" fill="hold"/>
                                        <p:tgtEl>
                                          <p:spTgt spid="12"/>
                                        </p:tgtEl>
                                        <p:attrNameLst>
                                          <p:attrName>ppt_h</p:attrName>
                                        </p:attrNameLst>
                                      </p:cBhvr>
                                      <p:tavLst>
                                        <p:tav tm="0">
                                          <p:val>
                                            <p:flt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childTnLst>
                                </p:cTn>
                              </p:par>
                              <p:par>
                                <p:cTn id="49" presetID="23" presetClass="entr" presetSubtype="16" fill="hold" nodeType="withEffect">
                                  <p:stCondLst>
                                    <p:cond delay="0"/>
                                  </p:stCondLst>
                                  <p:childTnLst>
                                    <p:set>
                                      <p:cBhvr>
                                        <p:cTn id="50" dur="1" fill="hold">
                                          <p:stCondLst>
                                            <p:cond delay="0"/>
                                          </p:stCondLst>
                                        </p:cTn>
                                        <p:tgtEl>
                                          <p:spTgt spid="37"/>
                                        </p:tgtEl>
                                        <p:attrNameLst>
                                          <p:attrName>style.visibility</p:attrName>
                                        </p:attrNameLst>
                                      </p:cBhvr>
                                      <p:to>
                                        <p:strVal val="visible"/>
                                      </p:to>
                                    </p:set>
                                    <p:anim calcmode="lin" valueType="num">
                                      <p:cBhvr>
                                        <p:cTn id="51" dur="500" fill="hold"/>
                                        <p:tgtEl>
                                          <p:spTgt spid="37"/>
                                        </p:tgtEl>
                                        <p:attrNameLst>
                                          <p:attrName>ppt_w</p:attrName>
                                        </p:attrNameLst>
                                      </p:cBhvr>
                                      <p:tavLst>
                                        <p:tav tm="0">
                                          <p:val>
                                            <p:fltVal val="0"/>
                                          </p:val>
                                        </p:tav>
                                        <p:tav tm="100000">
                                          <p:val>
                                            <p:strVal val="#ppt_w"/>
                                          </p:val>
                                        </p:tav>
                                      </p:tavLst>
                                    </p:anim>
                                    <p:anim calcmode="lin" valueType="num">
                                      <p:cBhvr>
                                        <p:cTn id="52" dur="500" fill="hold"/>
                                        <p:tgtEl>
                                          <p:spTgt spid="37"/>
                                        </p:tgtEl>
                                        <p:attrNameLst>
                                          <p:attrName>ppt_h</p:attrName>
                                        </p:attrNameLst>
                                      </p:cBhvr>
                                      <p:tavLst>
                                        <p:tav tm="0">
                                          <p:val>
                                            <p:fltVal val="0"/>
                                          </p:val>
                                        </p:tav>
                                        <p:tav tm="100000">
                                          <p:val>
                                            <p:strVal val="#ppt_h"/>
                                          </p:val>
                                        </p:tav>
                                      </p:tavLst>
                                    </p:anim>
                                  </p:childTnLst>
                                </p:cTn>
                              </p:par>
                              <p:par>
                                <p:cTn id="53" presetID="23" presetClass="entr" presetSubtype="16" fill="hold" nodeType="withEffect">
                                  <p:stCondLst>
                                    <p:cond delay="0"/>
                                  </p:stCondLst>
                                  <p:childTnLst>
                                    <p:set>
                                      <p:cBhvr>
                                        <p:cTn id="54" dur="1" fill="hold">
                                          <p:stCondLst>
                                            <p:cond delay="0"/>
                                          </p:stCondLst>
                                        </p:cTn>
                                        <p:tgtEl>
                                          <p:spTgt spid="38"/>
                                        </p:tgtEl>
                                        <p:attrNameLst>
                                          <p:attrName>style.visibility</p:attrName>
                                        </p:attrNameLst>
                                      </p:cBhvr>
                                      <p:to>
                                        <p:strVal val="visible"/>
                                      </p:to>
                                    </p:set>
                                    <p:anim calcmode="lin" valueType="num">
                                      <p:cBhvr>
                                        <p:cTn id="55" dur="500" fill="hold"/>
                                        <p:tgtEl>
                                          <p:spTgt spid="38"/>
                                        </p:tgtEl>
                                        <p:attrNameLst>
                                          <p:attrName>ppt_w</p:attrName>
                                        </p:attrNameLst>
                                      </p:cBhvr>
                                      <p:tavLst>
                                        <p:tav tm="0">
                                          <p:val>
                                            <p:fltVal val="0"/>
                                          </p:val>
                                        </p:tav>
                                        <p:tav tm="100000">
                                          <p:val>
                                            <p:strVal val="#ppt_w"/>
                                          </p:val>
                                        </p:tav>
                                      </p:tavLst>
                                    </p:anim>
                                    <p:anim calcmode="lin" valueType="num">
                                      <p:cBhvr>
                                        <p:cTn id="56" dur="500" fill="hold"/>
                                        <p:tgtEl>
                                          <p:spTgt spid="38"/>
                                        </p:tgtEl>
                                        <p:attrNameLst>
                                          <p:attrName>ppt_h</p:attrName>
                                        </p:attrNameLst>
                                      </p:cBhvr>
                                      <p:tavLst>
                                        <p:tav tm="0">
                                          <p:val>
                                            <p:fltVal val="0"/>
                                          </p:val>
                                        </p:tav>
                                        <p:tav tm="100000">
                                          <p:val>
                                            <p:strVal val="#ppt_h"/>
                                          </p:val>
                                        </p:tav>
                                      </p:tavLst>
                                    </p:anim>
                                  </p:childTnLst>
                                </p:cTn>
                              </p:par>
                              <p:par>
                                <p:cTn id="57" presetID="23" presetClass="entr" presetSubtype="16" fill="hold" nodeType="withEffect">
                                  <p:stCondLst>
                                    <p:cond delay="0"/>
                                  </p:stCondLst>
                                  <p:childTnLst>
                                    <p:set>
                                      <p:cBhvr>
                                        <p:cTn id="58" dur="1" fill="hold">
                                          <p:stCondLst>
                                            <p:cond delay="0"/>
                                          </p:stCondLst>
                                        </p:cTn>
                                        <p:tgtEl>
                                          <p:spTgt spid="39"/>
                                        </p:tgtEl>
                                        <p:attrNameLst>
                                          <p:attrName>style.visibility</p:attrName>
                                        </p:attrNameLst>
                                      </p:cBhvr>
                                      <p:to>
                                        <p:strVal val="visible"/>
                                      </p:to>
                                    </p:set>
                                    <p:anim calcmode="lin" valueType="num">
                                      <p:cBhvr>
                                        <p:cTn id="59" dur="500" fill="hold"/>
                                        <p:tgtEl>
                                          <p:spTgt spid="39"/>
                                        </p:tgtEl>
                                        <p:attrNameLst>
                                          <p:attrName>ppt_w</p:attrName>
                                        </p:attrNameLst>
                                      </p:cBhvr>
                                      <p:tavLst>
                                        <p:tav tm="0">
                                          <p:val>
                                            <p:fltVal val="0"/>
                                          </p:val>
                                        </p:tav>
                                        <p:tav tm="100000">
                                          <p:val>
                                            <p:strVal val="#ppt_w"/>
                                          </p:val>
                                        </p:tav>
                                      </p:tavLst>
                                    </p:anim>
                                    <p:anim calcmode="lin" valueType="num">
                                      <p:cBhvr>
                                        <p:cTn id="60" dur="500" fill="hold"/>
                                        <p:tgtEl>
                                          <p:spTgt spid="39"/>
                                        </p:tgtEl>
                                        <p:attrNameLst>
                                          <p:attrName>ppt_h</p:attrName>
                                        </p:attrNameLst>
                                      </p:cBhvr>
                                      <p:tavLst>
                                        <p:tav tm="0">
                                          <p:val>
                                            <p:fltVal val="0"/>
                                          </p:val>
                                        </p:tav>
                                        <p:tav tm="100000">
                                          <p:val>
                                            <p:strVal val="#ppt_h"/>
                                          </p:val>
                                        </p:tav>
                                      </p:tavLst>
                                    </p:anim>
                                  </p:childTnLst>
                                </p:cTn>
                              </p:par>
                              <p:par>
                                <p:cTn id="61" presetID="23" presetClass="entr" presetSubtype="16" fill="hold" nodeType="withEffect">
                                  <p:stCondLst>
                                    <p:cond delay="0"/>
                                  </p:stCondLst>
                                  <p:childTnLst>
                                    <p:set>
                                      <p:cBhvr>
                                        <p:cTn id="62" dur="1" fill="hold">
                                          <p:stCondLst>
                                            <p:cond delay="0"/>
                                          </p:stCondLst>
                                        </p:cTn>
                                        <p:tgtEl>
                                          <p:spTgt spid="40"/>
                                        </p:tgtEl>
                                        <p:attrNameLst>
                                          <p:attrName>style.visibility</p:attrName>
                                        </p:attrNameLst>
                                      </p:cBhvr>
                                      <p:to>
                                        <p:strVal val="visible"/>
                                      </p:to>
                                    </p:set>
                                    <p:anim calcmode="lin" valueType="num">
                                      <p:cBhvr>
                                        <p:cTn id="63" dur="500" fill="hold"/>
                                        <p:tgtEl>
                                          <p:spTgt spid="40"/>
                                        </p:tgtEl>
                                        <p:attrNameLst>
                                          <p:attrName>ppt_w</p:attrName>
                                        </p:attrNameLst>
                                      </p:cBhvr>
                                      <p:tavLst>
                                        <p:tav tm="0">
                                          <p:val>
                                            <p:fltVal val="0"/>
                                          </p:val>
                                        </p:tav>
                                        <p:tav tm="100000">
                                          <p:val>
                                            <p:strVal val="#ppt_w"/>
                                          </p:val>
                                        </p:tav>
                                      </p:tavLst>
                                    </p:anim>
                                    <p:anim calcmode="lin" valueType="num">
                                      <p:cBhvr>
                                        <p:cTn id="64" dur="500" fill="hold"/>
                                        <p:tgtEl>
                                          <p:spTgt spid="4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animBg="1"/>
      <p:bldP spid="9" grpId="0"/>
      <p:bldP spid="10" grpId="0"/>
      <p:bldP spid="11" grpId="0"/>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02B31-2E87-CE4A-97E4-B294696D9E73}"/>
              </a:ext>
            </a:extLst>
          </p:cNvPr>
          <p:cNvSpPr>
            <a:spLocks noGrp="1"/>
          </p:cNvSpPr>
          <p:nvPr>
            <p:ph type="title"/>
          </p:nvPr>
        </p:nvSpPr>
        <p:spPr/>
        <p:txBody>
          <a:bodyPr/>
          <a:lstStyle/>
          <a:p>
            <a:endParaRPr lang="en-VN"/>
          </a:p>
        </p:txBody>
      </p:sp>
      <p:sp>
        <p:nvSpPr>
          <p:cNvPr id="3" name="Content Placeholder 2">
            <a:extLst>
              <a:ext uri="{FF2B5EF4-FFF2-40B4-BE49-F238E27FC236}">
                <a16:creationId xmlns:a16="http://schemas.microsoft.com/office/drawing/2014/main" id="{F363CBAB-649D-6745-8E13-E6D418901C18}"/>
              </a:ext>
            </a:extLst>
          </p:cNvPr>
          <p:cNvSpPr>
            <a:spLocks noGrp="1"/>
          </p:cNvSpPr>
          <p:nvPr>
            <p:ph idx="1"/>
          </p:nvPr>
        </p:nvSpPr>
        <p:spPr/>
        <p:txBody>
          <a:bodyPr/>
          <a:lstStyle/>
          <a:p>
            <a:endParaRPr lang="en-VN"/>
          </a:p>
        </p:txBody>
      </p:sp>
      <p:pic>
        <p:nvPicPr>
          <p:cNvPr id="4" name="图片 3">
            <a:extLst>
              <a:ext uri="{FF2B5EF4-FFF2-40B4-BE49-F238E27FC236}">
                <a16:creationId xmlns:a16="http://schemas.microsoft.com/office/drawing/2014/main" id="{70992E5D-8FB7-E74D-9E71-58B8523C580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rot="16200000">
            <a:off x="2690586" y="-2667000"/>
            <a:ext cx="6858000" cy="12192000"/>
          </a:xfrm>
          <a:prstGeom prst="rect">
            <a:avLst/>
          </a:prstGeom>
        </p:spPr>
      </p:pic>
      <p:sp>
        <p:nvSpPr>
          <p:cNvPr id="6" name="矩形 6">
            <a:extLst>
              <a:ext uri="{FF2B5EF4-FFF2-40B4-BE49-F238E27FC236}">
                <a16:creationId xmlns:a16="http://schemas.microsoft.com/office/drawing/2014/main" id="{07798FB8-5E6B-6444-9637-F339511126E4}"/>
              </a:ext>
            </a:extLst>
          </p:cNvPr>
          <p:cNvSpPr/>
          <p:nvPr/>
        </p:nvSpPr>
        <p:spPr>
          <a:xfrm>
            <a:off x="202582" y="6543682"/>
            <a:ext cx="683986" cy="314318"/>
          </a:xfrm>
          <a:prstGeom prst="rect">
            <a:avLst/>
          </a:prstGeom>
          <a:solidFill>
            <a:srgbClr val="FDF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8" name="图片 8">
            <a:extLst>
              <a:ext uri="{FF2B5EF4-FFF2-40B4-BE49-F238E27FC236}">
                <a16:creationId xmlns:a16="http://schemas.microsoft.com/office/drawing/2014/main" id="{6253E08A-2972-6443-9507-B004CF54BFB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22" y="3295295"/>
            <a:ext cx="409246" cy="1343018"/>
          </a:xfrm>
          <a:prstGeom prst="rect">
            <a:avLst/>
          </a:prstGeom>
        </p:spPr>
      </p:pic>
      <p:sp>
        <p:nvSpPr>
          <p:cNvPr id="9" name="标题 1">
            <a:extLst>
              <a:ext uri="{FF2B5EF4-FFF2-40B4-BE49-F238E27FC236}">
                <a16:creationId xmlns:a16="http://schemas.microsoft.com/office/drawing/2014/main" id="{4FE66412-2C28-7742-A451-3DB6367F265B}"/>
              </a:ext>
            </a:extLst>
          </p:cNvPr>
          <p:cNvSpPr txBox="1">
            <a:spLocks/>
          </p:cNvSpPr>
          <p:nvPr/>
        </p:nvSpPr>
        <p:spPr>
          <a:xfrm rot="5400000">
            <a:off x="10280263" y="1035895"/>
            <a:ext cx="2972594" cy="674688"/>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800" b="1" dirty="0">
                <a:latin typeface="+mn-lt"/>
                <a:ea typeface="+mn-ea"/>
                <a:cs typeface="+mn-ea"/>
                <a:sym typeface="+mn-lt"/>
              </a:rPr>
              <a:t>…………</a:t>
            </a:r>
            <a:endParaRPr lang="zh-CN" altLang="en-US" sz="4800" b="1" dirty="0">
              <a:latin typeface="+mn-lt"/>
              <a:ea typeface="+mn-ea"/>
              <a:cs typeface="+mn-ea"/>
              <a:sym typeface="+mn-lt"/>
            </a:endParaRPr>
          </a:p>
        </p:txBody>
      </p:sp>
      <p:sp>
        <p:nvSpPr>
          <p:cNvPr id="10" name="标题 1">
            <a:extLst>
              <a:ext uri="{FF2B5EF4-FFF2-40B4-BE49-F238E27FC236}">
                <a16:creationId xmlns:a16="http://schemas.microsoft.com/office/drawing/2014/main" id="{F34A90C7-7F81-9D4E-87EB-09D27702EC41}"/>
              </a:ext>
            </a:extLst>
          </p:cNvPr>
          <p:cNvSpPr txBox="1">
            <a:spLocks/>
          </p:cNvSpPr>
          <p:nvPr/>
        </p:nvSpPr>
        <p:spPr>
          <a:xfrm rot="5400000">
            <a:off x="-364057" y="4632108"/>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mn-lt"/>
                <a:ea typeface="+mn-ea"/>
                <a:cs typeface="+mn-ea"/>
                <a:sym typeface="+mn-lt"/>
              </a:rPr>
              <a:t>………</a:t>
            </a:r>
            <a:endParaRPr lang="zh-CN" altLang="en-US" sz="4000" b="1" dirty="0">
              <a:latin typeface="+mn-lt"/>
              <a:ea typeface="+mn-ea"/>
              <a:cs typeface="+mn-ea"/>
              <a:sym typeface="+mn-lt"/>
            </a:endParaRPr>
          </a:p>
        </p:txBody>
      </p:sp>
      <p:sp>
        <p:nvSpPr>
          <p:cNvPr id="11" name="标题 1">
            <a:extLst>
              <a:ext uri="{FF2B5EF4-FFF2-40B4-BE49-F238E27FC236}">
                <a16:creationId xmlns:a16="http://schemas.microsoft.com/office/drawing/2014/main" id="{651CF31A-A989-F944-B8E0-44CFA98B1454}"/>
              </a:ext>
            </a:extLst>
          </p:cNvPr>
          <p:cNvSpPr txBox="1">
            <a:spLocks/>
          </p:cNvSpPr>
          <p:nvPr/>
        </p:nvSpPr>
        <p:spPr>
          <a:xfrm rot="5400000">
            <a:off x="-618863" y="4574959"/>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mn-lt"/>
                <a:ea typeface="+mn-ea"/>
                <a:cs typeface="+mn-ea"/>
                <a:sym typeface="+mn-lt"/>
              </a:rPr>
              <a:t>……</a:t>
            </a:r>
            <a:endParaRPr lang="zh-CN" altLang="en-US" sz="4000" b="1" dirty="0">
              <a:latin typeface="+mn-lt"/>
              <a:ea typeface="+mn-ea"/>
              <a:cs typeface="+mn-ea"/>
              <a:sym typeface="+mn-lt"/>
            </a:endParaRPr>
          </a:p>
        </p:txBody>
      </p:sp>
      <p:sp>
        <p:nvSpPr>
          <p:cNvPr id="12" name="矩形 12">
            <a:extLst>
              <a:ext uri="{FF2B5EF4-FFF2-40B4-BE49-F238E27FC236}">
                <a16:creationId xmlns:a16="http://schemas.microsoft.com/office/drawing/2014/main" id="{3D3BEF7C-BD02-B14E-A3B5-DE9B8DC782AD}"/>
              </a:ext>
            </a:extLst>
          </p:cNvPr>
          <p:cNvSpPr/>
          <p:nvPr/>
        </p:nvSpPr>
        <p:spPr>
          <a:xfrm>
            <a:off x="11359407" y="1"/>
            <a:ext cx="683986" cy="314318"/>
          </a:xfrm>
          <a:prstGeom prst="rect">
            <a:avLst/>
          </a:prstGeom>
          <a:solidFill>
            <a:srgbClr val="FDF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4" name="Group 13">
            <a:extLst>
              <a:ext uri="{FF2B5EF4-FFF2-40B4-BE49-F238E27FC236}">
                <a16:creationId xmlns:a16="http://schemas.microsoft.com/office/drawing/2014/main" id="{0C0B051B-C98C-D74B-A437-A37EE3823F8B}"/>
              </a:ext>
            </a:extLst>
          </p:cNvPr>
          <p:cNvGrpSpPr>
            <a:grpSpLocks noChangeAspect="1"/>
          </p:cNvGrpSpPr>
          <p:nvPr/>
        </p:nvGrpSpPr>
        <p:grpSpPr bwMode="auto">
          <a:xfrm>
            <a:off x="5176396" y="3013318"/>
            <a:ext cx="6219393" cy="2972594"/>
            <a:chOff x="5177" y="5154"/>
            <a:chExt cx="2440" cy="1788"/>
          </a:xfrm>
          <a:solidFill>
            <a:schemeClr val="bg1"/>
          </a:solidFill>
        </p:grpSpPr>
        <p:sp>
          <p:nvSpPr>
            <p:cNvPr id="18" name="Freeform 17">
              <a:extLst>
                <a:ext uri="{FF2B5EF4-FFF2-40B4-BE49-F238E27FC236}">
                  <a16:creationId xmlns:a16="http://schemas.microsoft.com/office/drawing/2014/main" id="{2E9A6848-A77E-BB40-8BAD-15EF8576B0FE}"/>
                </a:ext>
              </a:extLst>
            </p:cNvPr>
            <p:cNvSpPr>
              <a:spLocks noChangeAspect="1" noEditPoints="1" noChangeArrowheads="1" noChangeShapeType="1" noTextEdit="1"/>
            </p:cNvSpPr>
            <p:nvPr/>
          </p:nvSpPr>
          <p:spPr bwMode="auto">
            <a:xfrm>
              <a:off x="5177" y="5154"/>
              <a:ext cx="2440" cy="1788"/>
            </a:xfrm>
            <a:custGeom>
              <a:avLst/>
              <a:gdLst>
                <a:gd name="T0" fmla="+- 0 6027 6027"/>
                <a:gd name="T1" fmla="*/ T0 w 3586"/>
                <a:gd name="T2" fmla="+- 0 5418 5180"/>
                <a:gd name="T3" fmla="*/ 5418 h 1425"/>
                <a:gd name="T4" fmla="+- 0 6039 6027"/>
                <a:gd name="T5" fmla="*/ T4 w 3586"/>
                <a:gd name="T6" fmla="+- 0 5343 5180"/>
                <a:gd name="T7" fmla="*/ 5343 h 1425"/>
                <a:gd name="T8" fmla="+- 0 6073 6027"/>
                <a:gd name="T9" fmla="*/ T8 w 3586"/>
                <a:gd name="T10" fmla="+- 0 5277 5180"/>
                <a:gd name="T11" fmla="*/ 5277 h 1425"/>
                <a:gd name="T12" fmla="+- 0 6125 6027"/>
                <a:gd name="T13" fmla="*/ T12 w 3586"/>
                <a:gd name="T14" fmla="+- 0 5226 5180"/>
                <a:gd name="T15" fmla="*/ 5226 h 1425"/>
                <a:gd name="T16" fmla="+- 0 6190 6027"/>
                <a:gd name="T17" fmla="*/ T16 w 3586"/>
                <a:gd name="T18" fmla="+- 0 5192 5180"/>
                <a:gd name="T19" fmla="*/ 5192 h 1425"/>
                <a:gd name="T20" fmla="+- 0 6265 6027"/>
                <a:gd name="T21" fmla="*/ T20 w 3586"/>
                <a:gd name="T22" fmla="+- 0 5180 5180"/>
                <a:gd name="T23" fmla="*/ 5180 h 1425"/>
                <a:gd name="T24" fmla="+- 0 9376 6027"/>
                <a:gd name="T25" fmla="*/ T24 w 3586"/>
                <a:gd name="T26" fmla="+- 0 5180 5180"/>
                <a:gd name="T27" fmla="*/ 5180 h 1425"/>
                <a:gd name="T28" fmla="+- 0 9451 6027"/>
                <a:gd name="T29" fmla="*/ T28 w 3586"/>
                <a:gd name="T30" fmla="+- 0 5192 5180"/>
                <a:gd name="T31" fmla="*/ 5192 h 1425"/>
                <a:gd name="T32" fmla="+- 0 9516 6027"/>
                <a:gd name="T33" fmla="*/ T32 w 3586"/>
                <a:gd name="T34" fmla="+- 0 5226 5180"/>
                <a:gd name="T35" fmla="*/ 5226 h 1425"/>
                <a:gd name="T36" fmla="+- 0 9567 6027"/>
                <a:gd name="T37" fmla="*/ T36 w 3586"/>
                <a:gd name="T38" fmla="+- 0 5277 5180"/>
                <a:gd name="T39" fmla="*/ 5277 h 1425"/>
                <a:gd name="T40" fmla="+- 0 9601 6027"/>
                <a:gd name="T41" fmla="*/ T40 w 3586"/>
                <a:gd name="T42" fmla="+- 0 5343 5180"/>
                <a:gd name="T43" fmla="*/ 5343 h 1425"/>
                <a:gd name="T44" fmla="+- 0 9613 6027"/>
                <a:gd name="T45" fmla="*/ T44 w 3586"/>
                <a:gd name="T46" fmla="+- 0 5418 5180"/>
                <a:gd name="T47" fmla="*/ 5418 h 1425"/>
                <a:gd name="T48" fmla="+- 0 9613 6027"/>
                <a:gd name="T49" fmla="*/ T48 w 3586"/>
                <a:gd name="T50" fmla="+- 0 6367 5180"/>
                <a:gd name="T51" fmla="*/ 6367 h 1425"/>
                <a:gd name="T52" fmla="+- 0 9601 6027"/>
                <a:gd name="T53" fmla="*/ T52 w 3586"/>
                <a:gd name="T54" fmla="+- 0 6442 5180"/>
                <a:gd name="T55" fmla="*/ 6442 h 1425"/>
                <a:gd name="T56" fmla="+- 0 9567 6027"/>
                <a:gd name="T57" fmla="*/ T56 w 3586"/>
                <a:gd name="T58" fmla="+- 0 6508 5180"/>
                <a:gd name="T59" fmla="*/ 6508 h 1425"/>
                <a:gd name="T60" fmla="+- 0 9516 6027"/>
                <a:gd name="T61" fmla="*/ T60 w 3586"/>
                <a:gd name="T62" fmla="+- 0 6559 5180"/>
                <a:gd name="T63" fmla="*/ 6559 h 1425"/>
                <a:gd name="T64" fmla="+- 0 9451 6027"/>
                <a:gd name="T65" fmla="*/ T64 w 3586"/>
                <a:gd name="T66" fmla="+- 0 6593 5180"/>
                <a:gd name="T67" fmla="*/ 6593 h 1425"/>
                <a:gd name="T68" fmla="+- 0 9376 6027"/>
                <a:gd name="T69" fmla="*/ T68 w 3586"/>
                <a:gd name="T70" fmla="+- 0 6605 5180"/>
                <a:gd name="T71" fmla="*/ 6605 h 1425"/>
                <a:gd name="T72" fmla="+- 0 6265 6027"/>
                <a:gd name="T73" fmla="*/ T72 w 3586"/>
                <a:gd name="T74" fmla="+- 0 6605 5180"/>
                <a:gd name="T75" fmla="*/ 6605 h 1425"/>
                <a:gd name="T76" fmla="+- 0 6190 6027"/>
                <a:gd name="T77" fmla="*/ T76 w 3586"/>
                <a:gd name="T78" fmla="+- 0 6593 5180"/>
                <a:gd name="T79" fmla="*/ 6593 h 1425"/>
                <a:gd name="T80" fmla="+- 0 6125 6027"/>
                <a:gd name="T81" fmla="*/ T80 w 3586"/>
                <a:gd name="T82" fmla="+- 0 6559 5180"/>
                <a:gd name="T83" fmla="*/ 6559 h 1425"/>
                <a:gd name="T84" fmla="+- 0 6073 6027"/>
                <a:gd name="T85" fmla="*/ T84 w 3586"/>
                <a:gd name="T86" fmla="+- 0 6508 5180"/>
                <a:gd name="T87" fmla="*/ 6508 h 1425"/>
                <a:gd name="T88" fmla="+- 0 6039 6027"/>
                <a:gd name="T89" fmla="*/ T88 w 3586"/>
                <a:gd name="T90" fmla="+- 0 6442 5180"/>
                <a:gd name="T91" fmla="*/ 6442 h 1425"/>
                <a:gd name="T92" fmla="+- 0 6027 6027"/>
                <a:gd name="T93" fmla="*/ T92 w 3586"/>
                <a:gd name="T94" fmla="+- 0 6367 5180"/>
                <a:gd name="T95" fmla="*/ 6367 h 1425"/>
                <a:gd name="T96" fmla="+- 0 6027 6027"/>
                <a:gd name="T97" fmla="*/ T96 w 3586"/>
                <a:gd name="T98" fmla="+- 0 5418 5180"/>
                <a:gd name="T99" fmla="*/ 5418 h 142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Lst>
              <a:rect l="0" t="0" r="r" b="b"/>
              <a:pathLst>
                <a:path w="3586" h="1425">
                  <a:moveTo>
                    <a:pt x="0" y="238"/>
                  </a:moveTo>
                  <a:lnTo>
                    <a:pt x="12" y="163"/>
                  </a:lnTo>
                  <a:lnTo>
                    <a:pt x="46" y="97"/>
                  </a:lnTo>
                  <a:lnTo>
                    <a:pt x="98" y="46"/>
                  </a:lnTo>
                  <a:lnTo>
                    <a:pt x="163" y="12"/>
                  </a:lnTo>
                  <a:lnTo>
                    <a:pt x="238" y="0"/>
                  </a:lnTo>
                  <a:lnTo>
                    <a:pt x="3349" y="0"/>
                  </a:lnTo>
                  <a:lnTo>
                    <a:pt x="3424" y="12"/>
                  </a:lnTo>
                  <a:lnTo>
                    <a:pt x="3489" y="46"/>
                  </a:lnTo>
                  <a:lnTo>
                    <a:pt x="3540" y="97"/>
                  </a:lnTo>
                  <a:lnTo>
                    <a:pt x="3574" y="163"/>
                  </a:lnTo>
                  <a:lnTo>
                    <a:pt x="3586" y="238"/>
                  </a:lnTo>
                  <a:lnTo>
                    <a:pt x="3586" y="1187"/>
                  </a:lnTo>
                  <a:lnTo>
                    <a:pt x="3574" y="1262"/>
                  </a:lnTo>
                  <a:lnTo>
                    <a:pt x="3540" y="1328"/>
                  </a:lnTo>
                  <a:lnTo>
                    <a:pt x="3489" y="1379"/>
                  </a:lnTo>
                  <a:lnTo>
                    <a:pt x="3424" y="1413"/>
                  </a:lnTo>
                  <a:lnTo>
                    <a:pt x="3349" y="1425"/>
                  </a:lnTo>
                  <a:lnTo>
                    <a:pt x="238" y="1425"/>
                  </a:lnTo>
                  <a:lnTo>
                    <a:pt x="163" y="1413"/>
                  </a:lnTo>
                  <a:lnTo>
                    <a:pt x="98" y="1379"/>
                  </a:lnTo>
                  <a:lnTo>
                    <a:pt x="46" y="1328"/>
                  </a:lnTo>
                  <a:lnTo>
                    <a:pt x="12" y="1262"/>
                  </a:lnTo>
                  <a:lnTo>
                    <a:pt x="0" y="1187"/>
                  </a:lnTo>
                  <a:lnTo>
                    <a:pt x="0" y="238"/>
                  </a:lnTo>
                  <a:close/>
                </a:path>
              </a:pathLst>
            </a:custGeom>
            <a:grpFill/>
            <a:ln w="12700">
              <a:solidFill>
                <a:srgbClr val="000000"/>
              </a:solidFill>
              <a:prstDash val="solid"/>
              <a:round/>
              <a:headEnd/>
              <a:tailEnd/>
            </a:ln>
          </p:spPr>
          <p:txBody>
            <a:bodyPr rot="0" vert="horz" wrap="square" lIns="91440" tIns="45720" rIns="91440" bIns="45720" anchor="t" anchorCtr="0" upright="1">
              <a:noAutofit/>
            </a:bodyPr>
            <a:lstStyle/>
            <a:p>
              <a:endParaRPr lang="en-US" sz="2400"/>
            </a:p>
          </p:txBody>
        </p:sp>
        <p:sp>
          <p:nvSpPr>
            <p:cNvPr id="25" name="Text Box 388">
              <a:extLst>
                <a:ext uri="{FF2B5EF4-FFF2-40B4-BE49-F238E27FC236}">
                  <a16:creationId xmlns:a16="http://schemas.microsoft.com/office/drawing/2014/main" id="{3290052E-85F4-E94A-971B-4D3DE8A9204D}"/>
                </a:ext>
              </a:extLst>
            </p:cNvPr>
            <p:cNvSpPr txBox="1">
              <a:spLocks noChangeAspect="1" noEditPoints="1" noChangeArrowheads="1" noChangeShapeType="1" noTextEdit="1"/>
            </p:cNvSpPr>
            <p:nvPr/>
          </p:nvSpPr>
          <p:spPr bwMode="auto">
            <a:xfrm>
              <a:off x="5289" y="5244"/>
              <a:ext cx="2290" cy="10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R="11430" algn="just">
                <a:lnSpc>
                  <a:spcPct val="107000"/>
                </a:lnSpc>
              </a:pPr>
              <a:r>
                <a:rPr lang="vi-VN" sz="4000" i="1" dirty="0">
                  <a:effectLst/>
                  <a:latin typeface="Times New Roman" panose="02020603050405020304" pitchFamily="18" charset="0"/>
                  <a:ea typeface="Times New Roman" panose="02020603050405020304" pitchFamily="18" charset="0"/>
                </a:rPr>
                <a:t>8. Thám tử Hôm điều tra và tìm ra</a:t>
              </a:r>
              <a:r>
                <a:rPr lang="vi-VN" sz="4000" i="1" spc="5" dirty="0">
                  <a:effectLst/>
                  <a:latin typeface="Times New Roman" panose="02020603050405020304" pitchFamily="18" charset="0"/>
                  <a:ea typeface="Times New Roman" panose="02020603050405020304" pitchFamily="18" charset="0"/>
                </a:rPr>
                <a:t> </a:t>
              </a:r>
              <a:r>
                <a:rPr lang="vi-VN" sz="4000" i="1" dirty="0">
                  <a:effectLst/>
                  <a:latin typeface="Times New Roman" panose="02020603050405020304" pitchFamily="18" charset="0"/>
                  <a:ea typeface="Times New Roman" panose="02020603050405020304" pitchFamily="18" charset="0"/>
                </a:rPr>
                <a:t>thủ</a:t>
              </a:r>
              <a:r>
                <a:rPr lang="vi-VN" sz="4000" i="1" spc="5" dirty="0">
                  <a:effectLst/>
                  <a:latin typeface="Times New Roman" panose="02020603050405020304" pitchFamily="18" charset="0"/>
                  <a:ea typeface="Times New Roman" panose="02020603050405020304" pitchFamily="18" charset="0"/>
                </a:rPr>
                <a:t> </a:t>
              </a:r>
              <a:r>
                <a:rPr lang="vi-VN" sz="4000" i="1" dirty="0">
                  <a:effectLst/>
                  <a:latin typeface="Times New Roman" panose="02020603050405020304" pitchFamily="18" charset="0"/>
                  <a:ea typeface="Times New Roman" panose="02020603050405020304" pitchFamily="18" charset="0"/>
                </a:rPr>
                <a:t>phạm</a:t>
              </a:r>
              <a:r>
                <a:rPr lang="vi-VN" sz="4000" i="1" spc="5" dirty="0">
                  <a:effectLst/>
                  <a:latin typeface="Times New Roman" panose="02020603050405020304" pitchFamily="18" charset="0"/>
                  <a:ea typeface="Times New Roman" panose="02020603050405020304" pitchFamily="18" charset="0"/>
                </a:rPr>
                <a:t> </a:t>
              </a:r>
              <a:r>
                <a:rPr lang="vi-VN" sz="4000" i="1" dirty="0">
                  <a:effectLst/>
                  <a:latin typeface="Times New Roman" panose="02020603050405020304" pitchFamily="18" charset="0"/>
                  <a:ea typeface="Times New Roman" panose="02020603050405020304" pitchFamily="18" charset="0"/>
                </a:rPr>
                <a:t>là</a:t>
              </a:r>
              <a:r>
                <a:rPr lang="vi-VN" sz="4000" i="1" spc="5" dirty="0">
                  <a:effectLst/>
                  <a:latin typeface="Times New Roman" panose="02020603050405020304" pitchFamily="18" charset="0"/>
                  <a:ea typeface="Times New Roman" panose="02020603050405020304" pitchFamily="18" charset="0"/>
                </a:rPr>
                <a:t> </a:t>
              </a:r>
              <a:r>
                <a:rPr lang="vi-VN" sz="4000" i="1" dirty="0">
                  <a:effectLst/>
                  <a:latin typeface="Times New Roman" panose="02020603050405020304" pitchFamily="18" charset="0"/>
                  <a:ea typeface="Times New Roman" panose="02020603050405020304" pitchFamily="18" charset="0"/>
                </a:rPr>
                <a:t>Me-ry</a:t>
              </a:r>
              <a:r>
                <a:rPr lang="vi-VN" sz="4000" i="1" spc="5" dirty="0">
                  <a:effectLst/>
                  <a:latin typeface="Times New Roman" panose="02020603050405020304" pitchFamily="18" charset="0"/>
                  <a:ea typeface="Times New Roman" panose="02020603050405020304" pitchFamily="18" charset="0"/>
                </a:rPr>
                <a:t> </a:t>
              </a:r>
              <a:r>
                <a:rPr lang="vi-VN" sz="4000" i="1" dirty="0">
                  <a:effectLst/>
                  <a:latin typeface="Times New Roman" panose="02020603050405020304" pitchFamily="18" charset="0"/>
                  <a:ea typeface="Times New Roman" panose="02020603050405020304" pitchFamily="18" charset="0"/>
                </a:rPr>
                <a:t>và</a:t>
              </a:r>
              <a:r>
                <a:rPr lang="vi-VN" sz="4000" i="1" spc="5" dirty="0">
                  <a:effectLst/>
                  <a:latin typeface="Times New Roman" panose="02020603050405020304" pitchFamily="18" charset="0"/>
                  <a:ea typeface="Times New Roman" panose="02020603050405020304" pitchFamily="18" charset="0"/>
                </a:rPr>
                <a:t> </a:t>
              </a:r>
              <a:r>
                <a:rPr lang="vi-VN" sz="4000" i="1" dirty="0">
                  <a:effectLst/>
                  <a:latin typeface="Times New Roman" panose="02020603050405020304" pitchFamily="18" charset="0"/>
                  <a:ea typeface="Times New Roman" panose="02020603050405020304" pitchFamily="18" charset="0"/>
                </a:rPr>
                <a:t>Gioóc</a:t>
              </a:r>
              <a:r>
                <a:rPr lang="vi-VN" sz="4000" i="1" spc="5" dirty="0">
                  <a:effectLst/>
                  <a:latin typeface="Times New Roman" panose="02020603050405020304" pitchFamily="18" charset="0"/>
                  <a:ea typeface="Times New Roman" panose="02020603050405020304" pitchFamily="18" charset="0"/>
                </a:rPr>
                <a:t> </a:t>
              </a:r>
              <a:r>
                <a:rPr lang="vi-VN" sz="4000" i="1" dirty="0">
                  <a:effectLst/>
                  <a:latin typeface="Times New Roman" panose="02020603050405020304" pitchFamily="18" charset="0"/>
                  <a:ea typeface="Times New Roman" panose="02020603050405020304" pitchFamily="18" charset="0"/>
                </a:rPr>
                <a:t>Bơn-queo, lấy lại ba viên đá quý</a:t>
              </a:r>
              <a:r>
                <a:rPr lang="vi-VN" sz="4000" i="1" spc="5" dirty="0">
                  <a:effectLst/>
                  <a:latin typeface="Times New Roman" panose="02020603050405020304" pitchFamily="18" charset="0"/>
                  <a:ea typeface="Times New Roman" panose="02020603050405020304" pitchFamily="18" charset="0"/>
                </a:rPr>
                <a:t> </a:t>
              </a:r>
              <a:r>
                <a:rPr lang="vi-VN" sz="4000" i="1" dirty="0">
                  <a:effectLst/>
                  <a:latin typeface="Times New Roman" panose="02020603050405020304" pitchFamily="18" charset="0"/>
                  <a:ea typeface="Times New Roman" panose="02020603050405020304" pitchFamily="18" charset="0"/>
                </a:rPr>
                <a:t>cho</a:t>
              </a:r>
              <a:r>
                <a:rPr lang="vi-VN" sz="4000" i="1" spc="-5" dirty="0">
                  <a:effectLst/>
                  <a:latin typeface="Times New Roman" panose="02020603050405020304" pitchFamily="18" charset="0"/>
                  <a:ea typeface="Times New Roman" panose="02020603050405020304" pitchFamily="18" charset="0"/>
                </a:rPr>
                <a:t> </a:t>
              </a:r>
              <a:r>
                <a:rPr lang="vi-VN" sz="4000" i="1" dirty="0" smtClean="0">
                  <a:effectLst/>
                  <a:latin typeface="Times New Roman" panose="02020603050405020304" pitchFamily="18" charset="0"/>
                  <a:ea typeface="Times New Roman" panose="02020603050405020304" pitchFamily="18" charset="0"/>
                </a:rPr>
                <a:t>Hôn-đơ.</a:t>
              </a:r>
              <a:endParaRPr lang="en-VN" sz="4000" dirty="0">
                <a:effectLst/>
                <a:latin typeface="Times New Roman" panose="02020603050405020304" pitchFamily="18" charset="0"/>
                <a:ea typeface="Times New Roman" panose="02020603050405020304" pitchFamily="18" charset="0"/>
              </a:endParaRPr>
            </a:p>
          </p:txBody>
        </p:sp>
      </p:grpSp>
      <p:pic>
        <p:nvPicPr>
          <p:cNvPr id="39" name="Picture 38">
            <a:extLst>
              <a:ext uri="{FF2B5EF4-FFF2-40B4-BE49-F238E27FC236}">
                <a16:creationId xmlns:a16="http://schemas.microsoft.com/office/drawing/2014/main" id="{8A95F941-399B-3244-887D-506AB6452B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31" y="3429616"/>
            <a:ext cx="4463439" cy="3020575"/>
          </a:xfrm>
          <a:prstGeom prst="rect">
            <a:avLst/>
          </a:prstGeom>
          <a:ln>
            <a:noFill/>
          </a:ln>
          <a:effectLst>
            <a:outerShdw blurRad="292100" dist="139700" dir="2700000" algn="tl" rotWithShape="0">
              <a:srgbClr val="333333">
                <a:alpha val="65000"/>
              </a:srgbClr>
            </a:outerShdw>
          </a:effectLst>
        </p:spPr>
      </p:pic>
      <p:pic>
        <p:nvPicPr>
          <p:cNvPr id="26" name="Picture 25">
            <a:extLst>
              <a:ext uri="{FF2B5EF4-FFF2-40B4-BE49-F238E27FC236}">
                <a16:creationId xmlns:a16="http://schemas.microsoft.com/office/drawing/2014/main" id="{C24D360D-59CD-874B-8A30-04265E5BE707}"/>
              </a:ext>
            </a:extLst>
          </p:cNvPr>
          <p:cNvPicPr>
            <a:picLocks noChangeAspect="1"/>
          </p:cNvPicPr>
          <p:nvPr/>
        </p:nvPicPr>
        <p:blipFill rotWithShape="1">
          <a:blip r:embed="rId5">
            <a:extLst/>
          </a:blip>
          <a:srcRect l="29171" t="18366" r="27777"/>
          <a:stretch/>
        </p:blipFill>
        <p:spPr>
          <a:xfrm>
            <a:off x="534724" y="-70628"/>
            <a:ext cx="2972809" cy="3145281"/>
          </a:xfrm>
          <a:prstGeom prst="rect">
            <a:avLst/>
          </a:prstGeom>
        </p:spPr>
      </p:pic>
      <p:pic>
        <p:nvPicPr>
          <p:cNvPr id="29" name="Rectangle 72">
            <a:extLst>
              <a:ext uri="{FF2B5EF4-FFF2-40B4-BE49-F238E27FC236}">
                <a16:creationId xmlns:a16="http://schemas.microsoft.com/office/drawing/2014/main" id="{32D625C2-13C2-014D-B405-3DB15E4520F9}"/>
              </a:ext>
            </a:extLst>
          </p:cNvPr>
          <p:cNvPicPr>
            <a:picLocks noChangeAspect="1"/>
          </p:cNvPicPr>
          <p:nvPr/>
        </p:nvPicPr>
        <p:blipFill>
          <a:blip r:embed="rId6"/>
          <a:stretch>
            <a:fillRect/>
          </a:stretch>
        </p:blipFill>
        <p:spPr>
          <a:xfrm>
            <a:off x="3507533" y="245572"/>
            <a:ext cx="7914683" cy="2474118"/>
          </a:xfrm>
          <a:prstGeom prst="rect">
            <a:avLst/>
          </a:prstGeom>
          <a:solidFill>
            <a:schemeClr val="bg1"/>
          </a:solidFill>
          <a:ln w="9525">
            <a:noFill/>
          </a:ln>
        </p:spPr>
      </p:pic>
      <p:pic>
        <p:nvPicPr>
          <p:cNvPr id="30" name="图片 7">
            <a:extLst>
              <a:ext uri="{FF2B5EF4-FFF2-40B4-BE49-F238E27FC236}">
                <a16:creationId xmlns:a16="http://schemas.microsoft.com/office/drawing/2014/main" id="{F8A83470-2116-FB47-B073-EE54BFFC8A6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039896" y="6068658"/>
            <a:ext cx="627808" cy="284524"/>
          </a:xfrm>
          <a:prstGeom prst="rect">
            <a:avLst/>
          </a:prstGeom>
        </p:spPr>
      </p:pic>
      <p:sp>
        <p:nvSpPr>
          <p:cNvPr id="31" name="TextBox 30">
            <a:extLst>
              <a:ext uri="{FF2B5EF4-FFF2-40B4-BE49-F238E27FC236}">
                <a16:creationId xmlns:a16="http://schemas.microsoft.com/office/drawing/2014/main" id="{1935CDA8-2DAD-9E43-8D50-EEF3707D4FA7}"/>
              </a:ext>
            </a:extLst>
          </p:cNvPr>
          <p:cNvSpPr txBox="1"/>
          <p:nvPr/>
        </p:nvSpPr>
        <p:spPr>
          <a:xfrm>
            <a:off x="4115376" y="673197"/>
            <a:ext cx="6630581" cy="1323439"/>
          </a:xfrm>
          <a:prstGeom prst="rect">
            <a:avLst/>
          </a:prstGeom>
          <a:noFill/>
        </p:spPr>
        <p:txBody>
          <a:bodyPr wrap="square" rtlCol="0">
            <a:spAutoFit/>
          </a:bodyPr>
          <a:lstStyle/>
          <a:p>
            <a:pPr algn="just"/>
            <a:r>
              <a:rPr lang="en-US" sz="4000" b="1" dirty="0" smtClean="0">
                <a:solidFill>
                  <a:srgbClr val="FF0000"/>
                </a:solidFill>
                <a:latin typeface="Times New Roman" panose="02020603050405020304" pitchFamily="18" charset="0"/>
                <a:cs typeface="Times New Roman" panose="02020603050405020304" pitchFamily="18" charset="0"/>
              </a:rPr>
              <a:t>(2)-(5)-(3)-(1)-(6)-(7)-(4)-(8)</a:t>
            </a:r>
          </a:p>
          <a:p>
            <a:pPr algn="just"/>
            <a:r>
              <a:rPr lang="en-US" sz="4000" b="1" dirty="0" err="1" smtClean="0">
                <a:solidFill>
                  <a:srgbClr val="FF0000"/>
                </a:solidFill>
                <a:latin typeface="Times New Roman" panose="02020603050405020304" pitchFamily="18" charset="0"/>
                <a:cs typeface="Times New Roman" panose="02020603050405020304" pitchFamily="18" charset="0"/>
              </a:rPr>
              <a:t>Đoạn</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trích</a:t>
            </a:r>
            <a:r>
              <a:rPr lang="en-US" sz="4000" b="1" dirty="0" smtClean="0">
                <a:solidFill>
                  <a:srgbClr val="FF0000"/>
                </a:solidFill>
                <a:latin typeface="Times New Roman" panose="02020603050405020304" pitchFamily="18" charset="0"/>
                <a:cs typeface="Times New Roman" panose="02020603050405020304" pitchFamily="18" charset="0"/>
              </a:rPr>
              <a:t> </a:t>
            </a:r>
            <a:r>
              <a:rPr lang="vi-VN" sz="4000" b="1" dirty="0" smtClean="0">
                <a:solidFill>
                  <a:srgbClr val="FF0000"/>
                </a:solidFill>
                <a:latin typeface="Times New Roman" panose="02020603050405020304" pitchFamily="18" charset="0"/>
                <a:cs typeface="Times New Roman" panose="02020603050405020304" pitchFamily="18" charset="0"/>
              </a:rPr>
              <a:t>thuộc phần số (8).</a:t>
            </a:r>
            <a:endParaRPr lang="en-VN" sz="4000" b="1" dirty="0">
              <a:solidFill>
                <a:srgbClr val="FF0000"/>
              </a:solidFill>
              <a:latin typeface="Times New Roman" panose="02020603050405020304" pitchFamily="18" charset="0"/>
              <a:cs typeface="Times New Roman" panose="02020603050405020304" pitchFamily="18" charset="0"/>
            </a:endParaRPr>
          </a:p>
        </p:txBody>
      </p:sp>
      <p:sp>
        <p:nvSpPr>
          <p:cNvPr id="32" name="Freeform 11">
            <a:extLst>
              <a:ext uri="{FF2B5EF4-FFF2-40B4-BE49-F238E27FC236}">
                <a16:creationId xmlns:a16="http://schemas.microsoft.com/office/drawing/2014/main" id="{8B041E7D-F699-2249-B748-6376B5E54C5F}"/>
              </a:ext>
            </a:extLst>
          </p:cNvPr>
          <p:cNvSpPr/>
          <p:nvPr/>
        </p:nvSpPr>
        <p:spPr>
          <a:xfrm>
            <a:off x="-2585204" y="-1256255"/>
            <a:ext cx="2585204" cy="4222861"/>
          </a:xfrm>
          <a:custGeom>
            <a:avLst/>
            <a:gdLst/>
            <a:ahLst/>
            <a:cxnLst/>
            <a:rect l="l" t="t" r="r" b="b"/>
            <a:pathLst>
              <a:path w="4176522" h="8229600">
                <a:moveTo>
                  <a:pt x="0" y="0"/>
                </a:moveTo>
                <a:lnTo>
                  <a:pt x="4176522" y="0"/>
                </a:lnTo>
                <a:lnTo>
                  <a:pt x="4176522" y="8229600"/>
                </a:lnTo>
                <a:lnTo>
                  <a:pt x="0" y="8229600"/>
                </a:lnTo>
                <a:lnTo>
                  <a:pt x="0" y="0"/>
                </a:lnTo>
                <a:close/>
              </a:path>
            </a:pathLst>
          </a:custGeom>
          <a:blipFill>
            <a:blip r:embed="rId8"/>
            <a:stretch>
              <a:fillRect/>
            </a:stretch>
          </a:blipFill>
        </p:spPr>
      </p:sp>
    </p:spTree>
    <p:extLst>
      <p:ext uri="{BB962C8B-B14F-4D97-AF65-F5344CB8AC3E}">
        <p14:creationId xmlns:p14="http://schemas.microsoft.com/office/powerpoint/2010/main" val="150085434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0">
        <p159:morph option="byObjec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1000"/>
                                        <p:tgtEl>
                                          <p:spTgt spid="29"/>
                                        </p:tgtEl>
                                      </p:cBhvr>
                                    </p:animEffect>
                                    <p:anim calcmode="lin" valueType="num">
                                      <p:cBhvr>
                                        <p:cTn id="18" dur="1000" fill="hold"/>
                                        <p:tgtEl>
                                          <p:spTgt spid="29"/>
                                        </p:tgtEl>
                                        <p:attrNameLst>
                                          <p:attrName>ppt_x</p:attrName>
                                        </p:attrNameLst>
                                      </p:cBhvr>
                                      <p:tavLst>
                                        <p:tav tm="0">
                                          <p:val>
                                            <p:strVal val="#ppt_x"/>
                                          </p:val>
                                        </p:tav>
                                        <p:tav tm="100000">
                                          <p:val>
                                            <p:strVal val="#ppt_x"/>
                                          </p:val>
                                        </p:tav>
                                      </p:tavLst>
                                    </p:anim>
                                    <p:anim calcmode="lin" valueType="num">
                                      <p:cBhvr>
                                        <p:cTn id="1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ppt_x"/>
                                          </p:val>
                                        </p:tav>
                                        <p:tav tm="100000">
                                          <p:val>
                                            <p:strVal val="#ppt_x"/>
                                          </p:val>
                                        </p:tav>
                                      </p:tavLst>
                                    </p:anim>
                                    <p:anim calcmode="lin" valueType="num">
                                      <p:cBhvr additive="base">
                                        <p:cTn id="2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02B31-2E87-CE4A-97E4-B294696D9E73}"/>
              </a:ext>
            </a:extLst>
          </p:cNvPr>
          <p:cNvSpPr>
            <a:spLocks noGrp="1"/>
          </p:cNvSpPr>
          <p:nvPr>
            <p:ph type="title"/>
          </p:nvPr>
        </p:nvSpPr>
        <p:spPr/>
        <p:txBody>
          <a:bodyPr/>
          <a:lstStyle/>
          <a:p>
            <a:endParaRPr lang="en-VN" dirty="0"/>
          </a:p>
        </p:txBody>
      </p:sp>
      <p:sp>
        <p:nvSpPr>
          <p:cNvPr id="3" name="Content Placeholder 2">
            <a:extLst>
              <a:ext uri="{FF2B5EF4-FFF2-40B4-BE49-F238E27FC236}">
                <a16:creationId xmlns:a16="http://schemas.microsoft.com/office/drawing/2014/main" id="{F363CBAB-649D-6745-8E13-E6D418901C18}"/>
              </a:ext>
            </a:extLst>
          </p:cNvPr>
          <p:cNvSpPr>
            <a:spLocks noGrp="1"/>
          </p:cNvSpPr>
          <p:nvPr>
            <p:ph idx="1"/>
          </p:nvPr>
        </p:nvSpPr>
        <p:spPr/>
        <p:txBody>
          <a:bodyPr/>
          <a:lstStyle/>
          <a:p>
            <a:endParaRPr lang="en-VN"/>
          </a:p>
        </p:txBody>
      </p:sp>
      <p:pic>
        <p:nvPicPr>
          <p:cNvPr id="4" name="图片 3">
            <a:extLst>
              <a:ext uri="{FF2B5EF4-FFF2-40B4-BE49-F238E27FC236}">
                <a16:creationId xmlns:a16="http://schemas.microsoft.com/office/drawing/2014/main" id="{70992E5D-8FB7-E74D-9E71-58B8523C580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rot="16200000">
            <a:off x="2667000" y="-2667000"/>
            <a:ext cx="6858000" cy="12192000"/>
          </a:xfrm>
          <a:prstGeom prst="rect">
            <a:avLst/>
          </a:prstGeom>
        </p:spPr>
      </p:pic>
      <p:sp>
        <p:nvSpPr>
          <p:cNvPr id="5" name="矩形: 圆角 4">
            <a:extLst>
              <a:ext uri="{FF2B5EF4-FFF2-40B4-BE49-F238E27FC236}">
                <a16:creationId xmlns:a16="http://schemas.microsoft.com/office/drawing/2014/main" id="{43E54B19-87D6-3949-9F41-B2BE435E6079}"/>
              </a:ext>
            </a:extLst>
          </p:cNvPr>
          <p:cNvSpPr/>
          <p:nvPr/>
        </p:nvSpPr>
        <p:spPr>
          <a:xfrm>
            <a:off x="341992" y="128834"/>
            <a:ext cx="11359408" cy="5887607"/>
          </a:xfrm>
          <a:prstGeom prst="roundRect">
            <a:avLst>
              <a:gd name="adj" fmla="val 10247"/>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6" name="矩形 6">
            <a:extLst>
              <a:ext uri="{FF2B5EF4-FFF2-40B4-BE49-F238E27FC236}">
                <a16:creationId xmlns:a16="http://schemas.microsoft.com/office/drawing/2014/main" id="{07798FB8-5E6B-6444-9637-F339511126E4}"/>
              </a:ext>
            </a:extLst>
          </p:cNvPr>
          <p:cNvSpPr/>
          <p:nvPr/>
        </p:nvSpPr>
        <p:spPr>
          <a:xfrm>
            <a:off x="202582" y="6543682"/>
            <a:ext cx="683986" cy="314318"/>
          </a:xfrm>
          <a:prstGeom prst="rect">
            <a:avLst/>
          </a:prstGeom>
          <a:solidFill>
            <a:srgbClr val="FDF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7" name="图片 7">
            <a:extLst>
              <a:ext uri="{FF2B5EF4-FFF2-40B4-BE49-F238E27FC236}">
                <a16:creationId xmlns:a16="http://schemas.microsoft.com/office/drawing/2014/main" id="{AB9AAA6C-8416-9246-BC49-3676B39435C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59407" y="6187838"/>
            <a:ext cx="627808" cy="284524"/>
          </a:xfrm>
          <a:prstGeom prst="rect">
            <a:avLst/>
          </a:prstGeom>
        </p:spPr>
      </p:pic>
      <p:pic>
        <p:nvPicPr>
          <p:cNvPr id="8" name="图片 8">
            <a:extLst>
              <a:ext uri="{FF2B5EF4-FFF2-40B4-BE49-F238E27FC236}">
                <a16:creationId xmlns:a16="http://schemas.microsoft.com/office/drawing/2014/main" id="{6253E08A-2972-6443-9507-B004CF54BFB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22" y="3295295"/>
            <a:ext cx="409246" cy="1343018"/>
          </a:xfrm>
          <a:prstGeom prst="rect">
            <a:avLst/>
          </a:prstGeom>
        </p:spPr>
      </p:pic>
      <p:sp>
        <p:nvSpPr>
          <p:cNvPr id="9" name="标题 1">
            <a:extLst>
              <a:ext uri="{FF2B5EF4-FFF2-40B4-BE49-F238E27FC236}">
                <a16:creationId xmlns:a16="http://schemas.microsoft.com/office/drawing/2014/main" id="{4FE66412-2C28-7742-A451-3DB6367F265B}"/>
              </a:ext>
            </a:extLst>
          </p:cNvPr>
          <p:cNvSpPr txBox="1">
            <a:spLocks/>
          </p:cNvSpPr>
          <p:nvPr/>
        </p:nvSpPr>
        <p:spPr>
          <a:xfrm rot="5400000">
            <a:off x="10280263" y="1035895"/>
            <a:ext cx="2972594" cy="674688"/>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800" b="1" dirty="0">
                <a:latin typeface="+mn-lt"/>
                <a:ea typeface="+mn-ea"/>
                <a:cs typeface="+mn-ea"/>
                <a:sym typeface="+mn-lt"/>
              </a:rPr>
              <a:t>…………</a:t>
            </a:r>
            <a:endParaRPr lang="zh-CN" altLang="en-US" sz="4800" b="1" dirty="0">
              <a:latin typeface="+mn-lt"/>
              <a:ea typeface="+mn-ea"/>
              <a:cs typeface="+mn-ea"/>
              <a:sym typeface="+mn-lt"/>
            </a:endParaRPr>
          </a:p>
        </p:txBody>
      </p:sp>
      <p:sp>
        <p:nvSpPr>
          <p:cNvPr id="10" name="标题 1">
            <a:extLst>
              <a:ext uri="{FF2B5EF4-FFF2-40B4-BE49-F238E27FC236}">
                <a16:creationId xmlns:a16="http://schemas.microsoft.com/office/drawing/2014/main" id="{F34A90C7-7F81-9D4E-87EB-09D27702EC41}"/>
              </a:ext>
            </a:extLst>
          </p:cNvPr>
          <p:cNvSpPr txBox="1">
            <a:spLocks/>
          </p:cNvSpPr>
          <p:nvPr/>
        </p:nvSpPr>
        <p:spPr>
          <a:xfrm rot="5400000">
            <a:off x="-364057" y="4632108"/>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mn-lt"/>
                <a:ea typeface="+mn-ea"/>
                <a:cs typeface="+mn-ea"/>
                <a:sym typeface="+mn-lt"/>
              </a:rPr>
              <a:t>………</a:t>
            </a:r>
            <a:endParaRPr lang="zh-CN" altLang="en-US" sz="4000" b="1" dirty="0">
              <a:latin typeface="+mn-lt"/>
              <a:ea typeface="+mn-ea"/>
              <a:cs typeface="+mn-ea"/>
              <a:sym typeface="+mn-lt"/>
            </a:endParaRPr>
          </a:p>
        </p:txBody>
      </p:sp>
      <p:sp>
        <p:nvSpPr>
          <p:cNvPr id="11" name="标题 1">
            <a:extLst>
              <a:ext uri="{FF2B5EF4-FFF2-40B4-BE49-F238E27FC236}">
                <a16:creationId xmlns:a16="http://schemas.microsoft.com/office/drawing/2014/main" id="{651CF31A-A989-F944-B8E0-44CFA98B1454}"/>
              </a:ext>
            </a:extLst>
          </p:cNvPr>
          <p:cNvSpPr txBox="1">
            <a:spLocks/>
          </p:cNvSpPr>
          <p:nvPr/>
        </p:nvSpPr>
        <p:spPr>
          <a:xfrm rot="5400000">
            <a:off x="-618863" y="4574959"/>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mn-lt"/>
                <a:ea typeface="+mn-ea"/>
                <a:cs typeface="+mn-ea"/>
                <a:sym typeface="+mn-lt"/>
              </a:rPr>
              <a:t>……</a:t>
            </a:r>
            <a:endParaRPr lang="zh-CN" altLang="en-US" sz="4000" b="1" dirty="0">
              <a:latin typeface="+mn-lt"/>
              <a:ea typeface="+mn-ea"/>
              <a:cs typeface="+mn-ea"/>
              <a:sym typeface="+mn-lt"/>
            </a:endParaRPr>
          </a:p>
        </p:txBody>
      </p:sp>
      <p:sp>
        <p:nvSpPr>
          <p:cNvPr id="12" name="矩形 12">
            <a:extLst>
              <a:ext uri="{FF2B5EF4-FFF2-40B4-BE49-F238E27FC236}">
                <a16:creationId xmlns:a16="http://schemas.microsoft.com/office/drawing/2014/main" id="{3D3BEF7C-BD02-B14E-A3B5-DE9B8DC782AD}"/>
              </a:ext>
            </a:extLst>
          </p:cNvPr>
          <p:cNvSpPr/>
          <p:nvPr/>
        </p:nvSpPr>
        <p:spPr>
          <a:xfrm>
            <a:off x="11359407" y="1"/>
            <a:ext cx="683986" cy="314318"/>
          </a:xfrm>
          <a:prstGeom prst="rect">
            <a:avLst/>
          </a:prstGeom>
          <a:solidFill>
            <a:srgbClr val="FDF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9" name="Group 18">
            <a:extLst>
              <a:ext uri="{FF2B5EF4-FFF2-40B4-BE49-F238E27FC236}">
                <a16:creationId xmlns:a16="http://schemas.microsoft.com/office/drawing/2014/main" id="{85798B9B-FFD4-B140-9C4D-753AA147E873}"/>
              </a:ext>
            </a:extLst>
          </p:cNvPr>
          <p:cNvGrpSpPr/>
          <p:nvPr/>
        </p:nvGrpSpPr>
        <p:grpSpPr>
          <a:xfrm>
            <a:off x="886568" y="157160"/>
            <a:ext cx="8027020" cy="846161"/>
            <a:chOff x="2872001" y="3854584"/>
            <a:chExt cx="5681133" cy="846161"/>
          </a:xfrm>
        </p:grpSpPr>
        <p:grpSp>
          <p:nvGrpSpPr>
            <p:cNvPr id="20" name="Group 19">
              <a:extLst>
                <a:ext uri="{FF2B5EF4-FFF2-40B4-BE49-F238E27FC236}">
                  <a16:creationId xmlns:a16="http://schemas.microsoft.com/office/drawing/2014/main" id="{72F555C2-89F5-A647-A205-ED9639526028}"/>
                </a:ext>
              </a:extLst>
            </p:cNvPr>
            <p:cNvGrpSpPr/>
            <p:nvPr/>
          </p:nvGrpSpPr>
          <p:grpSpPr>
            <a:xfrm>
              <a:off x="2872001" y="3854584"/>
              <a:ext cx="5681133" cy="846161"/>
              <a:chOff x="1047750" y="805217"/>
              <a:chExt cx="5681133" cy="846161"/>
            </a:xfrm>
            <a:solidFill>
              <a:srgbClr val="FF6C00"/>
            </a:solidFill>
          </p:grpSpPr>
          <p:sp>
            <p:nvSpPr>
              <p:cNvPr id="23" name="Rectangle: Rounded Corners 86">
                <a:extLst>
                  <a:ext uri="{FF2B5EF4-FFF2-40B4-BE49-F238E27FC236}">
                    <a16:creationId xmlns:a16="http://schemas.microsoft.com/office/drawing/2014/main" id="{FD3C9340-D596-5448-A84C-D243D4002118}"/>
                  </a:ext>
                </a:extLst>
              </p:cNvPr>
              <p:cNvSpPr/>
              <p:nvPr/>
            </p:nvSpPr>
            <p:spPr>
              <a:xfrm>
                <a:off x="1047750" y="805217"/>
                <a:ext cx="5681133" cy="846161"/>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9C6B3315-AF71-0745-BB6E-F6C621444B1B}"/>
                  </a:ext>
                </a:extLst>
              </p:cNvPr>
              <p:cNvSpPr/>
              <p:nvPr/>
            </p:nvSpPr>
            <p:spPr>
              <a:xfrm>
                <a:off x="1047750" y="805217"/>
                <a:ext cx="846161" cy="846161"/>
              </a:xfrm>
              <a:prstGeom prst="ellipse">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a:extLst>
                <a:ext uri="{FF2B5EF4-FFF2-40B4-BE49-F238E27FC236}">
                  <a16:creationId xmlns:a16="http://schemas.microsoft.com/office/drawing/2014/main" id="{5A5C9FD1-F0DA-3248-9F30-D93691DEB145}"/>
                </a:ext>
              </a:extLst>
            </p:cNvPr>
            <p:cNvSpPr txBox="1"/>
            <p:nvPr/>
          </p:nvSpPr>
          <p:spPr>
            <a:xfrm>
              <a:off x="2959715" y="4030998"/>
              <a:ext cx="678834" cy="584775"/>
            </a:xfrm>
            <a:prstGeom prst="rect">
              <a:avLst/>
            </a:prstGeom>
            <a:noFill/>
          </p:spPr>
          <p:txBody>
            <a:bodyPr wrap="square">
              <a:spAutoFit/>
            </a:bodyPr>
            <a:lstStyle/>
            <a:p>
              <a:pPr algn="ctr"/>
              <a:r>
                <a:rPr lang="en-US" sz="3200" b="1" dirty="0">
                  <a:solidFill>
                    <a:schemeClr val="bg1"/>
                  </a:solidFill>
                  <a:latin typeface="Sitka Small" pitchFamily="2" charset="0"/>
                </a:rPr>
                <a:t>III</a:t>
              </a:r>
            </a:p>
          </p:txBody>
        </p:sp>
        <p:sp>
          <p:nvSpPr>
            <p:cNvPr id="22" name="TextBox 21">
              <a:extLst>
                <a:ext uri="{FF2B5EF4-FFF2-40B4-BE49-F238E27FC236}">
                  <a16:creationId xmlns:a16="http://schemas.microsoft.com/office/drawing/2014/main" id="{2AD79CFA-694B-7448-BCEC-B81D37930DA7}"/>
                </a:ext>
              </a:extLst>
            </p:cNvPr>
            <p:cNvSpPr txBox="1"/>
            <p:nvPr/>
          </p:nvSpPr>
          <p:spPr>
            <a:xfrm>
              <a:off x="3676649" y="4012160"/>
              <a:ext cx="4614797" cy="584775"/>
            </a:xfrm>
            <a:prstGeom prst="rect">
              <a:avLst/>
            </a:prstGeom>
            <a:noFill/>
          </p:spPr>
          <p:txBody>
            <a:bodyPr wrap="square">
              <a:spAutoFit/>
            </a:bodyPr>
            <a:lstStyle/>
            <a:p>
              <a:pPr algn="ctr"/>
              <a:r>
                <a:rPr lang="en-US" sz="3200" dirty="0" err="1">
                  <a:solidFill>
                    <a:schemeClr val="bg1"/>
                  </a:solidFill>
                  <a:latin typeface="Sitka Small" pitchFamily="2" charset="0"/>
                </a:rPr>
                <a:t>Suy</a:t>
              </a:r>
              <a:r>
                <a:rPr lang="en-US" sz="3200" dirty="0">
                  <a:solidFill>
                    <a:schemeClr val="bg1"/>
                  </a:solidFill>
                  <a:latin typeface="Sitka Small" pitchFamily="2" charset="0"/>
                </a:rPr>
                <a:t> </a:t>
              </a:r>
              <a:r>
                <a:rPr lang="en-US" sz="3200" dirty="0" err="1">
                  <a:solidFill>
                    <a:schemeClr val="bg1"/>
                  </a:solidFill>
                  <a:latin typeface="Sitka Small" pitchFamily="2" charset="0"/>
                </a:rPr>
                <a:t>ngẫm</a:t>
              </a:r>
              <a:r>
                <a:rPr lang="en-US" sz="3200" dirty="0">
                  <a:solidFill>
                    <a:schemeClr val="bg1"/>
                  </a:solidFill>
                  <a:latin typeface="Sitka Small" pitchFamily="2" charset="0"/>
                </a:rPr>
                <a:t> </a:t>
              </a:r>
              <a:r>
                <a:rPr lang="en-US" sz="3200" dirty="0" err="1">
                  <a:solidFill>
                    <a:schemeClr val="bg1"/>
                  </a:solidFill>
                  <a:latin typeface="Sitka Small" pitchFamily="2" charset="0"/>
                </a:rPr>
                <a:t>và</a:t>
              </a:r>
              <a:r>
                <a:rPr lang="en-US" sz="3200" dirty="0">
                  <a:solidFill>
                    <a:schemeClr val="bg1"/>
                  </a:solidFill>
                  <a:latin typeface="Sitka Small" pitchFamily="2" charset="0"/>
                </a:rPr>
                <a:t> </a:t>
              </a:r>
              <a:r>
                <a:rPr lang="en-US" sz="3200" dirty="0" err="1">
                  <a:solidFill>
                    <a:schemeClr val="bg1"/>
                  </a:solidFill>
                  <a:latin typeface="Sitka Small" pitchFamily="2" charset="0"/>
                </a:rPr>
                <a:t>phản</a:t>
              </a:r>
              <a:r>
                <a:rPr lang="en-US" sz="3200" dirty="0">
                  <a:solidFill>
                    <a:schemeClr val="bg1"/>
                  </a:solidFill>
                  <a:latin typeface="Sitka Small" pitchFamily="2" charset="0"/>
                </a:rPr>
                <a:t> </a:t>
              </a:r>
              <a:r>
                <a:rPr lang="en-US" sz="3200" dirty="0" err="1">
                  <a:solidFill>
                    <a:schemeClr val="bg1"/>
                  </a:solidFill>
                  <a:latin typeface="Sitka Small" pitchFamily="2" charset="0"/>
                </a:rPr>
                <a:t>hồi</a:t>
              </a:r>
              <a:endParaRPr lang="en-US" sz="3200" dirty="0">
                <a:solidFill>
                  <a:schemeClr val="bg1"/>
                </a:solidFill>
                <a:latin typeface="Sitka Small" pitchFamily="2" charset="0"/>
              </a:endParaRPr>
            </a:p>
          </p:txBody>
        </p:sp>
      </p:grpSp>
      <p:pic>
        <p:nvPicPr>
          <p:cNvPr id="25" name="Picture 2" descr="Lâu Đài, Tòa Lâu Đài 2 - KhoThietKe.Net">
            <a:extLst>
              <a:ext uri="{FF2B5EF4-FFF2-40B4-BE49-F238E27FC236}">
                <a16:creationId xmlns:a16="http://schemas.microsoft.com/office/drawing/2014/main" id="{4B79E62E-7587-5543-A507-6C09A841D8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17822" y="707919"/>
            <a:ext cx="6016134" cy="6720894"/>
          </a:xfrm>
          <a:prstGeom prst="rect">
            <a:avLst/>
          </a:prstGeom>
          <a:noFill/>
          <a:extLst>
            <a:ext uri="{909E8E84-426E-40DD-AFC4-6F175D3DCCD1}">
              <a14:hiddenFill xmlns:a14="http://schemas.microsoft.com/office/drawing/2010/main">
                <a:solidFill>
                  <a:srgbClr val="FFFFFF"/>
                </a:solidFill>
              </a14:hiddenFill>
            </a:ext>
          </a:extLst>
        </p:spPr>
      </p:pic>
      <p:sp>
        <p:nvSpPr>
          <p:cNvPr id="26" name="Freeform 11">
            <a:extLst>
              <a:ext uri="{FF2B5EF4-FFF2-40B4-BE49-F238E27FC236}">
                <a16:creationId xmlns:a16="http://schemas.microsoft.com/office/drawing/2014/main" id="{DF1E4DD2-819F-B641-829F-D71FEC4B1886}"/>
              </a:ext>
            </a:extLst>
          </p:cNvPr>
          <p:cNvSpPr/>
          <p:nvPr/>
        </p:nvSpPr>
        <p:spPr>
          <a:xfrm>
            <a:off x="-3113428" y="1692031"/>
            <a:ext cx="2918459" cy="5071396"/>
          </a:xfrm>
          <a:custGeom>
            <a:avLst/>
            <a:gdLst/>
            <a:ahLst/>
            <a:cxnLst/>
            <a:rect l="l" t="t" r="r" b="b"/>
            <a:pathLst>
              <a:path w="4176522" h="8229600">
                <a:moveTo>
                  <a:pt x="0" y="0"/>
                </a:moveTo>
                <a:lnTo>
                  <a:pt x="4176522" y="0"/>
                </a:lnTo>
                <a:lnTo>
                  <a:pt x="4176522" y="8229600"/>
                </a:lnTo>
                <a:lnTo>
                  <a:pt x="0" y="8229600"/>
                </a:lnTo>
                <a:lnTo>
                  <a:pt x="0" y="0"/>
                </a:lnTo>
                <a:close/>
              </a:path>
            </a:pathLst>
          </a:custGeom>
          <a:blipFill>
            <a:blip r:embed="rId6"/>
            <a:stretch>
              <a:fillRect/>
            </a:stretch>
          </a:blipFill>
        </p:spPr>
      </p:sp>
      <p:pic>
        <p:nvPicPr>
          <p:cNvPr id="27" name="Picture 2" descr="Hình ảnh Vương Miện Vua đỏ Sang Trọng đính đá PNG , Nhà Vua, Vương Miện, Nữ  Hoàng PNG trong suốt và Vector để tải xuống miễn phí">
            <a:extLst>
              <a:ext uri="{FF2B5EF4-FFF2-40B4-BE49-F238E27FC236}">
                <a16:creationId xmlns:a16="http://schemas.microsoft.com/office/drawing/2014/main" id="{49B5A8C1-78D5-4945-AB87-802375B49C0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47419" y="4319546"/>
            <a:ext cx="2442549" cy="2442549"/>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id="{F7D96D40-1E2C-E647-AC40-A68DECBCA6E3}"/>
              </a:ext>
            </a:extLst>
          </p:cNvPr>
          <p:cNvGrpSpPr/>
          <p:nvPr/>
        </p:nvGrpSpPr>
        <p:grpSpPr>
          <a:xfrm>
            <a:off x="1989581" y="1701564"/>
            <a:ext cx="9677591" cy="1230933"/>
            <a:chOff x="2828239" y="1223491"/>
            <a:chExt cx="7452474" cy="865226"/>
          </a:xfrm>
        </p:grpSpPr>
        <p:grpSp>
          <p:nvGrpSpPr>
            <p:cNvPr id="31" name="Group 30">
              <a:extLst>
                <a:ext uri="{FF2B5EF4-FFF2-40B4-BE49-F238E27FC236}">
                  <a16:creationId xmlns:a16="http://schemas.microsoft.com/office/drawing/2014/main" id="{6B31D14A-7B54-F34D-A69F-B205DB3EB7C3}"/>
                </a:ext>
              </a:extLst>
            </p:cNvPr>
            <p:cNvGrpSpPr/>
            <p:nvPr/>
          </p:nvGrpSpPr>
          <p:grpSpPr>
            <a:xfrm>
              <a:off x="2828239" y="1223491"/>
              <a:ext cx="7452474" cy="865226"/>
              <a:chOff x="1003988" y="910304"/>
              <a:chExt cx="7452474" cy="865226"/>
            </a:xfrm>
          </p:grpSpPr>
          <p:sp>
            <p:nvSpPr>
              <p:cNvPr id="34" name="Rectangle: Rounded Corners 95">
                <a:extLst>
                  <a:ext uri="{FF2B5EF4-FFF2-40B4-BE49-F238E27FC236}">
                    <a16:creationId xmlns:a16="http://schemas.microsoft.com/office/drawing/2014/main" id="{8E58626D-7C4D-8C45-A7CA-F0BA3B60AD32}"/>
                  </a:ext>
                </a:extLst>
              </p:cNvPr>
              <p:cNvSpPr/>
              <p:nvPr/>
            </p:nvSpPr>
            <p:spPr>
              <a:xfrm>
                <a:off x="1079985" y="910304"/>
                <a:ext cx="7376477" cy="846161"/>
              </a:xfrm>
              <a:prstGeom prst="roundRect">
                <a:avLst>
                  <a:gd name="adj" fmla="val 50000"/>
                </a:avLst>
              </a:prstGeom>
              <a:solidFill>
                <a:srgbClr val="FE3B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C3DE2DC4-2D21-934C-9C29-7DAEC76FB78D}"/>
                  </a:ext>
                </a:extLst>
              </p:cNvPr>
              <p:cNvSpPr/>
              <p:nvPr/>
            </p:nvSpPr>
            <p:spPr>
              <a:xfrm>
                <a:off x="1003988" y="929369"/>
                <a:ext cx="846161" cy="846161"/>
              </a:xfrm>
              <a:prstGeom prst="ellipse">
                <a:avLst/>
              </a:prstGeom>
              <a:solidFill>
                <a:srgbClr val="FE3B3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TextBox 31">
              <a:extLst>
                <a:ext uri="{FF2B5EF4-FFF2-40B4-BE49-F238E27FC236}">
                  <a16:creationId xmlns:a16="http://schemas.microsoft.com/office/drawing/2014/main" id="{053A2B60-5F49-6647-8990-670483F5E92C}"/>
                </a:ext>
              </a:extLst>
            </p:cNvPr>
            <p:cNvSpPr txBox="1"/>
            <p:nvPr/>
          </p:nvSpPr>
          <p:spPr>
            <a:xfrm>
              <a:off x="2981678" y="1354638"/>
              <a:ext cx="621685" cy="411040"/>
            </a:xfrm>
            <a:prstGeom prst="rect">
              <a:avLst/>
            </a:prstGeom>
            <a:noFill/>
          </p:spPr>
          <p:txBody>
            <a:bodyPr wrap="square">
              <a:spAutoFit/>
            </a:bodyPr>
            <a:lstStyle/>
            <a:p>
              <a:pPr algn="ctr"/>
              <a:r>
                <a:rPr lang="en-US" sz="3200" b="1" dirty="0">
                  <a:solidFill>
                    <a:schemeClr val="bg1"/>
                  </a:solidFill>
                  <a:latin typeface="Sitka Small" pitchFamily="2" charset="0"/>
                </a:rPr>
                <a:t>1</a:t>
              </a:r>
            </a:p>
          </p:txBody>
        </p:sp>
        <p:sp>
          <p:nvSpPr>
            <p:cNvPr id="33" name="TextBox 32">
              <a:extLst>
                <a:ext uri="{FF2B5EF4-FFF2-40B4-BE49-F238E27FC236}">
                  <a16:creationId xmlns:a16="http://schemas.microsoft.com/office/drawing/2014/main" id="{6C18215C-B9FB-D240-B99F-934892C34F68}"/>
                </a:ext>
              </a:extLst>
            </p:cNvPr>
            <p:cNvSpPr txBox="1"/>
            <p:nvPr/>
          </p:nvSpPr>
          <p:spPr>
            <a:xfrm>
              <a:off x="3638865" y="1251522"/>
              <a:ext cx="5681135" cy="757180"/>
            </a:xfrm>
            <a:prstGeom prst="rect">
              <a:avLst/>
            </a:prstGeom>
            <a:noFill/>
          </p:spPr>
          <p:txBody>
            <a:bodyPr wrap="square">
              <a:spAutoFit/>
            </a:bodyPr>
            <a:lstStyle/>
            <a:p>
              <a:pPr algn="ctr"/>
              <a:r>
                <a:rPr lang="en-US" sz="3200" dirty="0" err="1">
                  <a:solidFill>
                    <a:schemeClr val="bg1"/>
                  </a:solidFill>
                  <a:latin typeface="Sitka Small" pitchFamily="2" charset="0"/>
                </a:rPr>
                <a:t>Tìm</a:t>
              </a:r>
              <a:r>
                <a:rPr lang="en-US" sz="3200" dirty="0">
                  <a:solidFill>
                    <a:schemeClr val="bg1"/>
                  </a:solidFill>
                  <a:latin typeface="Sitka Small" pitchFamily="2" charset="0"/>
                </a:rPr>
                <a:t> </a:t>
              </a:r>
              <a:r>
                <a:rPr lang="en-US" sz="3200" dirty="0" err="1">
                  <a:solidFill>
                    <a:schemeClr val="bg1"/>
                  </a:solidFill>
                  <a:latin typeface="Sitka Small" pitchFamily="2" charset="0"/>
                </a:rPr>
                <a:t>hiểu</a:t>
              </a:r>
              <a:r>
                <a:rPr lang="en-US" sz="3200" dirty="0">
                  <a:solidFill>
                    <a:schemeClr val="bg1"/>
                  </a:solidFill>
                  <a:latin typeface="Sitka Small" pitchFamily="2" charset="0"/>
                </a:rPr>
                <a:t> </a:t>
              </a:r>
              <a:r>
                <a:rPr lang="en-US" sz="3200" dirty="0" err="1">
                  <a:solidFill>
                    <a:schemeClr val="bg1"/>
                  </a:solidFill>
                  <a:latin typeface="Sitka Small" pitchFamily="2" charset="0"/>
                </a:rPr>
                <a:t>nội</a:t>
              </a:r>
              <a:r>
                <a:rPr lang="en-US" sz="3200" dirty="0">
                  <a:solidFill>
                    <a:schemeClr val="bg1"/>
                  </a:solidFill>
                  <a:latin typeface="Sitka Small" pitchFamily="2" charset="0"/>
                </a:rPr>
                <a:t> dung, </a:t>
              </a:r>
              <a:r>
                <a:rPr lang="en-US" sz="3200" dirty="0" err="1">
                  <a:solidFill>
                    <a:schemeClr val="bg1"/>
                  </a:solidFill>
                  <a:latin typeface="Sitka Small" pitchFamily="2" charset="0"/>
                </a:rPr>
                <a:t>cốt</a:t>
              </a:r>
              <a:r>
                <a:rPr lang="en-US" sz="3200" dirty="0">
                  <a:solidFill>
                    <a:schemeClr val="bg1"/>
                  </a:solidFill>
                  <a:latin typeface="Sitka Small" pitchFamily="2" charset="0"/>
                </a:rPr>
                <a:t> </a:t>
              </a:r>
              <a:r>
                <a:rPr lang="vi-VN" sz="3200" dirty="0" smtClean="0">
                  <a:solidFill>
                    <a:schemeClr val="bg1"/>
                  </a:solidFill>
                  <a:latin typeface="Sitka Small" pitchFamily="2" charset="0"/>
                </a:rPr>
                <a:t>truyện, hệ thống nhân vật</a:t>
              </a:r>
              <a:endParaRPr lang="en-US" sz="3200" dirty="0">
                <a:solidFill>
                  <a:schemeClr val="bg1"/>
                </a:solidFill>
                <a:latin typeface="Sitka Small" pitchFamily="2" charset="0"/>
              </a:endParaRPr>
            </a:p>
          </p:txBody>
        </p:sp>
      </p:grpSp>
      <p:grpSp>
        <p:nvGrpSpPr>
          <p:cNvPr id="36" name="Group 35">
            <a:extLst>
              <a:ext uri="{FF2B5EF4-FFF2-40B4-BE49-F238E27FC236}">
                <a16:creationId xmlns:a16="http://schemas.microsoft.com/office/drawing/2014/main" id="{3F0B252E-8397-5743-8A34-D5C321A7EF7D}"/>
              </a:ext>
            </a:extLst>
          </p:cNvPr>
          <p:cNvGrpSpPr/>
          <p:nvPr/>
        </p:nvGrpSpPr>
        <p:grpSpPr>
          <a:xfrm>
            <a:off x="4034592" y="3541132"/>
            <a:ext cx="7326477" cy="1136194"/>
            <a:chOff x="3370235" y="2701765"/>
            <a:chExt cx="6843375" cy="1092431"/>
          </a:xfrm>
        </p:grpSpPr>
        <p:grpSp>
          <p:nvGrpSpPr>
            <p:cNvPr id="37" name="Group 36">
              <a:extLst>
                <a:ext uri="{FF2B5EF4-FFF2-40B4-BE49-F238E27FC236}">
                  <a16:creationId xmlns:a16="http://schemas.microsoft.com/office/drawing/2014/main" id="{96549A8A-D9E3-6D47-92E7-ED50EEA89492}"/>
                </a:ext>
              </a:extLst>
            </p:cNvPr>
            <p:cNvGrpSpPr/>
            <p:nvPr/>
          </p:nvGrpSpPr>
          <p:grpSpPr>
            <a:xfrm>
              <a:off x="3370235" y="2701765"/>
              <a:ext cx="6740858" cy="1092431"/>
              <a:chOff x="1545984" y="671573"/>
              <a:chExt cx="6740858" cy="1092431"/>
            </a:xfrm>
            <a:solidFill>
              <a:srgbClr val="07629D"/>
            </a:solidFill>
          </p:grpSpPr>
          <p:sp>
            <p:nvSpPr>
              <p:cNvPr id="40" name="Rectangle: Rounded Corners 83">
                <a:extLst>
                  <a:ext uri="{FF2B5EF4-FFF2-40B4-BE49-F238E27FC236}">
                    <a16:creationId xmlns:a16="http://schemas.microsoft.com/office/drawing/2014/main" id="{85EE4F63-B591-FE44-A1FE-54422C3FD1D0}"/>
                  </a:ext>
                </a:extLst>
              </p:cNvPr>
              <p:cNvSpPr/>
              <p:nvPr/>
            </p:nvSpPr>
            <p:spPr>
              <a:xfrm>
                <a:off x="1770169" y="815408"/>
                <a:ext cx="6516673" cy="846161"/>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DB063618-9C80-D44A-BE60-0207D1201F5D}"/>
                  </a:ext>
                </a:extLst>
              </p:cNvPr>
              <p:cNvSpPr/>
              <p:nvPr/>
            </p:nvSpPr>
            <p:spPr>
              <a:xfrm>
                <a:off x="1545984" y="671573"/>
                <a:ext cx="852080" cy="1092431"/>
              </a:xfrm>
              <a:prstGeom prst="ellipse">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TextBox 37">
              <a:extLst>
                <a:ext uri="{FF2B5EF4-FFF2-40B4-BE49-F238E27FC236}">
                  <a16:creationId xmlns:a16="http://schemas.microsoft.com/office/drawing/2014/main" id="{204F59C5-31C9-F14B-93D2-314C74A3BD60}"/>
                </a:ext>
              </a:extLst>
            </p:cNvPr>
            <p:cNvSpPr txBox="1"/>
            <p:nvPr/>
          </p:nvSpPr>
          <p:spPr>
            <a:xfrm flipH="1">
              <a:off x="3615029" y="2983995"/>
              <a:ext cx="408722" cy="562251"/>
            </a:xfrm>
            <a:prstGeom prst="rect">
              <a:avLst/>
            </a:prstGeom>
            <a:noFill/>
          </p:spPr>
          <p:txBody>
            <a:bodyPr wrap="square">
              <a:spAutoFit/>
            </a:bodyPr>
            <a:lstStyle/>
            <a:p>
              <a:pPr algn="ctr"/>
              <a:r>
                <a:rPr lang="en-US" sz="3200" b="1" dirty="0">
                  <a:solidFill>
                    <a:schemeClr val="bg1"/>
                  </a:solidFill>
                  <a:latin typeface="Sitka Small" pitchFamily="2" charset="0"/>
                </a:rPr>
                <a:t>2</a:t>
              </a:r>
            </a:p>
          </p:txBody>
        </p:sp>
        <p:sp>
          <p:nvSpPr>
            <p:cNvPr id="39" name="TextBox 38">
              <a:extLst>
                <a:ext uri="{FF2B5EF4-FFF2-40B4-BE49-F238E27FC236}">
                  <a16:creationId xmlns:a16="http://schemas.microsoft.com/office/drawing/2014/main" id="{319366D0-0B9B-834F-8972-4B307A405632}"/>
                </a:ext>
              </a:extLst>
            </p:cNvPr>
            <p:cNvSpPr txBox="1"/>
            <p:nvPr/>
          </p:nvSpPr>
          <p:spPr>
            <a:xfrm>
              <a:off x="4009171" y="3015127"/>
              <a:ext cx="6204439" cy="562251"/>
            </a:xfrm>
            <a:prstGeom prst="rect">
              <a:avLst/>
            </a:prstGeom>
            <a:noFill/>
          </p:spPr>
          <p:txBody>
            <a:bodyPr wrap="square">
              <a:spAutoFit/>
            </a:bodyPr>
            <a:lstStyle/>
            <a:p>
              <a:pPr algn="ctr"/>
              <a:r>
                <a:rPr lang="en-US" sz="3200" dirty="0" err="1">
                  <a:solidFill>
                    <a:schemeClr val="bg1"/>
                  </a:solidFill>
                  <a:latin typeface="Sitka Small" pitchFamily="2" charset="0"/>
                </a:rPr>
                <a:t>Tìm</a:t>
              </a:r>
              <a:r>
                <a:rPr lang="en-US" sz="3200" dirty="0">
                  <a:solidFill>
                    <a:schemeClr val="bg1"/>
                  </a:solidFill>
                  <a:latin typeface="Sitka Small" pitchFamily="2" charset="0"/>
                </a:rPr>
                <a:t> </a:t>
              </a:r>
              <a:r>
                <a:rPr lang="en-US" sz="3200" dirty="0" err="1" smtClean="0">
                  <a:solidFill>
                    <a:schemeClr val="bg1"/>
                  </a:solidFill>
                  <a:latin typeface="Sitka Small" pitchFamily="2" charset="0"/>
                </a:rPr>
                <a:t>hiểu</a:t>
              </a:r>
              <a:r>
                <a:rPr lang="vi-VN" sz="3200" dirty="0">
                  <a:solidFill>
                    <a:schemeClr val="bg1"/>
                  </a:solidFill>
                  <a:latin typeface="Sitka Small" pitchFamily="2" charset="0"/>
                </a:rPr>
                <a:t> </a:t>
              </a:r>
              <a:r>
                <a:rPr lang="vi-VN" sz="3200" dirty="0" smtClean="0">
                  <a:solidFill>
                    <a:schemeClr val="bg1"/>
                  </a:solidFill>
                  <a:latin typeface="Sitka Small" pitchFamily="2" charset="0"/>
                </a:rPr>
                <a:t>các </a:t>
              </a:r>
              <a:r>
                <a:rPr lang="en-US" sz="3200" dirty="0" smtClean="0">
                  <a:solidFill>
                    <a:schemeClr val="bg1"/>
                  </a:solidFill>
                  <a:latin typeface="Sitka Small" pitchFamily="2" charset="0"/>
                </a:rPr>
                <a:t>chi </a:t>
              </a:r>
              <a:r>
                <a:rPr lang="vi-VN" sz="3200" dirty="0" smtClean="0">
                  <a:solidFill>
                    <a:schemeClr val="bg1"/>
                  </a:solidFill>
                  <a:latin typeface="Sitka Small" pitchFamily="2" charset="0"/>
                </a:rPr>
                <a:t>tiết</a:t>
              </a:r>
              <a:endParaRPr lang="en-US" sz="3200" dirty="0">
                <a:solidFill>
                  <a:schemeClr val="bg1"/>
                </a:solidFill>
                <a:latin typeface="Sitka Small" pitchFamily="2" charset="0"/>
              </a:endParaRPr>
            </a:p>
          </p:txBody>
        </p:sp>
      </p:grpSp>
    </p:spTree>
    <p:extLst>
      <p:ext uri="{BB962C8B-B14F-4D97-AF65-F5344CB8AC3E}">
        <p14:creationId xmlns:p14="http://schemas.microsoft.com/office/powerpoint/2010/main" val="1838473254"/>
      </p:ext>
    </p:extLst>
  </p:cSld>
  <p:clrMapOvr>
    <a:masterClrMapping/>
  </p:clrMapOvr>
  <mc:AlternateContent xmlns:mc="http://schemas.openxmlformats.org/markup-compatibility/2006" xmlns:p14="http://schemas.microsoft.com/office/powerpoint/2010/main">
    <mc:Choice Requires="p14">
      <p:transition spd="slow" p14:dur="2000" advClick="0" advTm="0">
        <p14:prism isContent="1"/>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strVal val="#ppt_w+.3"/>
                                          </p:val>
                                        </p:tav>
                                        <p:tav tm="100000">
                                          <p:val>
                                            <p:strVal val="#ppt_w"/>
                                          </p:val>
                                        </p:tav>
                                      </p:tavLst>
                                    </p:anim>
                                    <p:anim calcmode="lin" valueType="num">
                                      <p:cBhvr>
                                        <p:cTn id="8" dur="1000" fill="hold"/>
                                        <p:tgtEl>
                                          <p:spTgt spid="19"/>
                                        </p:tgtEl>
                                        <p:attrNameLst>
                                          <p:attrName>ppt_h</p:attrName>
                                        </p:attrNameLst>
                                      </p:cBhvr>
                                      <p:tavLst>
                                        <p:tav tm="0">
                                          <p:val>
                                            <p:strVal val="#ppt_h"/>
                                          </p:val>
                                        </p:tav>
                                        <p:tav tm="100000">
                                          <p:val>
                                            <p:strVal val="#ppt_h"/>
                                          </p:val>
                                        </p:tav>
                                      </p:tavLst>
                                    </p:anim>
                                    <p:animEffect transition="in" filter="fade">
                                      <p:cBhvr>
                                        <p:cTn id="9" dur="1000"/>
                                        <p:tgtEl>
                                          <p:spTgt spid="19"/>
                                        </p:tgtEl>
                                      </p:cBhvr>
                                    </p:animEffect>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0" presetClass="entr" presetSubtype="0" decel="100000" fill="hold" nodeType="clickEffect">
                                  <p:stCondLst>
                                    <p:cond delay="0"/>
                                  </p:stCondLst>
                                  <p:childTnLst>
                                    <p:set>
                                      <p:cBhvr>
                                        <p:cTn id="23" dur="1" fill="hold">
                                          <p:stCondLst>
                                            <p:cond delay="0"/>
                                          </p:stCondLst>
                                        </p:cTn>
                                        <p:tgtEl>
                                          <p:spTgt spid="30"/>
                                        </p:tgtEl>
                                        <p:attrNameLst>
                                          <p:attrName>style.visibility</p:attrName>
                                        </p:attrNameLst>
                                      </p:cBhvr>
                                      <p:to>
                                        <p:strVal val="visible"/>
                                      </p:to>
                                    </p:set>
                                    <p:anim calcmode="lin" valueType="num">
                                      <p:cBhvr>
                                        <p:cTn id="24" dur="1000" fill="hold"/>
                                        <p:tgtEl>
                                          <p:spTgt spid="30"/>
                                        </p:tgtEl>
                                        <p:attrNameLst>
                                          <p:attrName>ppt_w</p:attrName>
                                        </p:attrNameLst>
                                      </p:cBhvr>
                                      <p:tavLst>
                                        <p:tav tm="0">
                                          <p:val>
                                            <p:strVal val="#ppt_w+.3"/>
                                          </p:val>
                                        </p:tav>
                                        <p:tav tm="100000">
                                          <p:val>
                                            <p:strVal val="#ppt_w"/>
                                          </p:val>
                                        </p:tav>
                                      </p:tavLst>
                                    </p:anim>
                                    <p:anim calcmode="lin" valueType="num">
                                      <p:cBhvr>
                                        <p:cTn id="25" dur="1000" fill="hold"/>
                                        <p:tgtEl>
                                          <p:spTgt spid="30"/>
                                        </p:tgtEl>
                                        <p:attrNameLst>
                                          <p:attrName>ppt_h</p:attrName>
                                        </p:attrNameLst>
                                      </p:cBhvr>
                                      <p:tavLst>
                                        <p:tav tm="0">
                                          <p:val>
                                            <p:strVal val="#ppt_h"/>
                                          </p:val>
                                        </p:tav>
                                        <p:tav tm="100000">
                                          <p:val>
                                            <p:strVal val="#ppt_h"/>
                                          </p:val>
                                        </p:tav>
                                      </p:tavLst>
                                    </p:anim>
                                    <p:animEffect transition="in" filter="fade">
                                      <p:cBhvr>
                                        <p:cTn id="26" dur="1000"/>
                                        <p:tgtEl>
                                          <p:spTgt spid="30"/>
                                        </p:tgtEl>
                                      </p:cBhvr>
                                    </p:animEffect>
                                  </p:childTnLst>
                                </p:cTn>
                              </p:par>
                            </p:childTnLst>
                          </p:cTn>
                        </p:par>
                      </p:childTnLst>
                    </p:cTn>
                  </p:par>
                  <p:par>
                    <p:cTn id="27" fill="hold">
                      <p:stCondLst>
                        <p:cond delay="indefinite"/>
                      </p:stCondLst>
                      <p:childTnLst>
                        <p:par>
                          <p:cTn id="28" fill="hold">
                            <p:stCondLst>
                              <p:cond delay="0"/>
                            </p:stCondLst>
                            <p:childTnLst>
                              <p:par>
                                <p:cTn id="29" presetID="50" presetClass="entr" presetSubtype="0" decel="100000" fill="hold" nodeType="clickEffect">
                                  <p:stCondLst>
                                    <p:cond delay="0"/>
                                  </p:stCondLst>
                                  <p:childTnLst>
                                    <p:set>
                                      <p:cBhvr>
                                        <p:cTn id="30" dur="1" fill="hold">
                                          <p:stCondLst>
                                            <p:cond delay="0"/>
                                          </p:stCondLst>
                                        </p:cTn>
                                        <p:tgtEl>
                                          <p:spTgt spid="36"/>
                                        </p:tgtEl>
                                        <p:attrNameLst>
                                          <p:attrName>style.visibility</p:attrName>
                                        </p:attrNameLst>
                                      </p:cBhvr>
                                      <p:to>
                                        <p:strVal val="visible"/>
                                      </p:to>
                                    </p:set>
                                    <p:anim calcmode="lin" valueType="num">
                                      <p:cBhvr>
                                        <p:cTn id="31" dur="1000" fill="hold"/>
                                        <p:tgtEl>
                                          <p:spTgt spid="36"/>
                                        </p:tgtEl>
                                        <p:attrNameLst>
                                          <p:attrName>ppt_w</p:attrName>
                                        </p:attrNameLst>
                                      </p:cBhvr>
                                      <p:tavLst>
                                        <p:tav tm="0">
                                          <p:val>
                                            <p:strVal val="#ppt_w+.3"/>
                                          </p:val>
                                        </p:tav>
                                        <p:tav tm="100000">
                                          <p:val>
                                            <p:strVal val="#ppt_w"/>
                                          </p:val>
                                        </p:tav>
                                      </p:tavLst>
                                    </p:anim>
                                    <p:anim calcmode="lin" valueType="num">
                                      <p:cBhvr>
                                        <p:cTn id="32" dur="1000" fill="hold"/>
                                        <p:tgtEl>
                                          <p:spTgt spid="36"/>
                                        </p:tgtEl>
                                        <p:attrNameLst>
                                          <p:attrName>ppt_h</p:attrName>
                                        </p:attrNameLst>
                                      </p:cBhvr>
                                      <p:tavLst>
                                        <p:tav tm="0">
                                          <p:val>
                                            <p:strVal val="#ppt_h"/>
                                          </p:val>
                                        </p:tav>
                                        <p:tav tm="100000">
                                          <p:val>
                                            <p:strVal val="#ppt_h"/>
                                          </p:val>
                                        </p:tav>
                                      </p:tavLst>
                                    </p:anim>
                                    <p:animEffect transition="in" filter="fade">
                                      <p:cBhvr>
                                        <p:cTn id="33"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02B31-2E87-CE4A-97E4-B294696D9E73}"/>
              </a:ext>
            </a:extLst>
          </p:cNvPr>
          <p:cNvSpPr>
            <a:spLocks noGrp="1"/>
          </p:cNvSpPr>
          <p:nvPr>
            <p:ph type="title"/>
          </p:nvPr>
        </p:nvSpPr>
        <p:spPr/>
        <p:txBody>
          <a:bodyPr/>
          <a:lstStyle/>
          <a:p>
            <a:endParaRPr lang="en-VN"/>
          </a:p>
        </p:txBody>
      </p:sp>
      <p:sp>
        <p:nvSpPr>
          <p:cNvPr id="3" name="Content Placeholder 2">
            <a:extLst>
              <a:ext uri="{FF2B5EF4-FFF2-40B4-BE49-F238E27FC236}">
                <a16:creationId xmlns:a16="http://schemas.microsoft.com/office/drawing/2014/main" id="{F363CBAB-649D-6745-8E13-E6D418901C18}"/>
              </a:ext>
            </a:extLst>
          </p:cNvPr>
          <p:cNvSpPr>
            <a:spLocks noGrp="1"/>
          </p:cNvSpPr>
          <p:nvPr>
            <p:ph idx="1"/>
          </p:nvPr>
        </p:nvSpPr>
        <p:spPr/>
        <p:txBody>
          <a:bodyPr/>
          <a:lstStyle/>
          <a:p>
            <a:endParaRPr lang="en-VN"/>
          </a:p>
        </p:txBody>
      </p:sp>
      <p:pic>
        <p:nvPicPr>
          <p:cNvPr id="4" name="图片 3">
            <a:extLst>
              <a:ext uri="{FF2B5EF4-FFF2-40B4-BE49-F238E27FC236}">
                <a16:creationId xmlns:a16="http://schemas.microsoft.com/office/drawing/2014/main" id="{70992E5D-8FB7-E74D-9E71-58B8523C580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rot="16200000">
            <a:off x="2667000" y="-2667001"/>
            <a:ext cx="6858000" cy="12192000"/>
          </a:xfrm>
          <a:prstGeom prst="rect">
            <a:avLst/>
          </a:prstGeom>
        </p:spPr>
      </p:pic>
      <p:sp>
        <p:nvSpPr>
          <p:cNvPr id="6" name="矩形 6">
            <a:extLst>
              <a:ext uri="{FF2B5EF4-FFF2-40B4-BE49-F238E27FC236}">
                <a16:creationId xmlns:a16="http://schemas.microsoft.com/office/drawing/2014/main" id="{07798FB8-5E6B-6444-9637-F339511126E4}"/>
              </a:ext>
            </a:extLst>
          </p:cNvPr>
          <p:cNvSpPr/>
          <p:nvPr/>
        </p:nvSpPr>
        <p:spPr>
          <a:xfrm>
            <a:off x="202582" y="6543682"/>
            <a:ext cx="683986" cy="314318"/>
          </a:xfrm>
          <a:prstGeom prst="rect">
            <a:avLst/>
          </a:prstGeom>
          <a:solidFill>
            <a:srgbClr val="FDF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8" name="图片 8">
            <a:extLst>
              <a:ext uri="{FF2B5EF4-FFF2-40B4-BE49-F238E27FC236}">
                <a16:creationId xmlns:a16="http://schemas.microsoft.com/office/drawing/2014/main" id="{6253E08A-2972-6443-9507-B004CF54BFB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22" y="3295295"/>
            <a:ext cx="409246" cy="1343018"/>
          </a:xfrm>
          <a:prstGeom prst="rect">
            <a:avLst/>
          </a:prstGeom>
        </p:spPr>
      </p:pic>
      <p:sp>
        <p:nvSpPr>
          <p:cNvPr id="9" name="标题 1">
            <a:extLst>
              <a:ext uri="{FF2B5EF4-FFF2-40B4-BE49-F238E27FC236}">
                <a16:creationId xmlns:a16="http://schemas.microsoft.com/office/drawing/2014/main" id="{4FE66412-2C28-7742-A451-3DB6367F265B}"/>
              </a:ext>
            </a:extLst>
          </p:cNvPr>
          <p:cNvSpPr txBox="1">
            <a:spLocks/>
          </p:cNvSpPr>
          <p:nvPr/>
        </p:nvSpPr>
        <p:spPr>
          <a:xfrm rot="5400000">
            <a:off x="10280263" y="1035895"/>
            <a:ext cx="2972594" cy="674688"/>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800" b="1" dirty="0">
                <a:latin typeface="+mn-lt"/>
                <a:ea typeface="+mn-ea"/>
                <a:cs typeface="+mn-ea"/>
                <a:sym typeface="+mn-lt"/>
              </a:rPr>
              <a:t>…………</a:t>
            </a:r>
            <a:endParaRPr lang="zh-CN" altLang="en-US" sz="4800" b="1" dirty="0">
              <a:latin typeface="+mn-lt"/>
              <a:ea typeface="+mn-ea"/>
              <a:cs typeface="+mn-ea"/>
              <a:sym typeface="+mn-lt"/>
            </a:endParaRPr>
          </a:p>
        </p:txBody>
      </p:sp>
      <p:sp>
        <p:nvSpPr>
          <p:cNvPr id="10" name="标题 1">
            <a:extLst>
              <a:ext uri="{FF2B5EF4-FFF2-40B4-BE49-F238E27FC236}">
                <a16:creationId xmlns:a16="http://schemas.microsoft.com/office/drawing/2014/main" id="{F34A90C7-7F81-9D4E-87EB-09D27702EC41}"/>
              </a:ext>
            </a:extLst>
          </p:cNvPr>
          <p:cNvSpPr txBox="1">
            <a:spLocks/>
          </p:cNvSpPr>
          <p:nvPr/>
        </p:nvSpPr>
        <p:spPr>
          <a:xfrm rot="5400000">
            <a:off x="-364057" y="4632108"/>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mn-lt"/>
                <a:ea typeface="+mn-ea"/>
                <a:cs typeface="+mn-ea"/>
                <a:sym typeface="+mn-lt"/>
              </a:rPr>
              <a:t>………</a:t>
            </a:r>
            <a:endParaRPr lang="zh-CN" altLang="en-US" sz="4000" b="1" dirty="0">
              <a:latin typeface="+mn-lt"/>
              <a:ea typeface="+mn-ea"/>
              <a:cs typeface="+mn-ea"/>
              <a:sym typeface="+mn-lt"/>
            </a:endParaRPr>
          </a:p>
        </p:txBody>
      </p:sp>
      <p:sp>
        <p:nvSpPr>
          <p:cNvPr id="11" name="标题 1">
            <a:extLst>
              <a:ext uri="{FF2B5EF4-FFF2-40B4-BE49-F238E27FC236}">
                <a16:creationId xmlns:a16="http://schemas.microsoft.com/office/drawing/2014/main" id="{651CF31A-A989-F944-B8E0-44CFA98B1454}"/>
              </a:ext>
            </a:extLst>
          </p:cNvPr>
          <p:cNvSpPr txBox="1">
            <a:spLocks/>
          </p:cNvSpPr>
          <p:nvPr/>
        </p:nvSpPr>
        <p:spPr>
          <a:xfrm rot="5400000">
            <a:off x="-618863" y="4574959"/>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mn-lt"/>
                <a:ea typeface="+mn-ea"/>
                <a:cs typeface="+mn-ea"/>
                <a:sym typeface="+mn-lt"/>
              </a:rPr>
              <a:t>……</a:t>
            </a:r>
            <a:endParaRPr lang="zh-CN" altLang="en-US" sz="4000" b="1" dirty="0">
              <a:latin typeface="+mn-lt"/>
              <a:ea typeface="+mn-ea"/>
              <a:cs typeface="+mn-ea"/>
              <a:sym typeface="+mn-lt"/>
            </a:endParaRPr>
          </a:p>
        </p:txBody>
      </p:sp>
      <p:sp>
        <p:nvSpPr>
          <p:cNvPr id="12" name="矩形 12">
            <a:extLst>
              <a:ext uri="{FF2B5EF4-FFF2-40B4-BE49-F238E27FC236}">
                <a16:creationId xmlns:a16="http://schemas.microsoft.com/office/drawing/2014/main" id="{3D3BEF7C-BD02-B14E-A3B5-DE9B8DC782AD}"/>
              </a:ext>
            </a:extLst>
          </p:cNvPr>
          <p:cNvSpPr/>
          <p:nvPr/>
        </p:nvSpPr>
        <p:spPr>
          <a:xfrm>
            <a:off x="11359407" y="1"/>
            <a:ext cx="683986" cy="314318"/>
          </a:xfrm>
          <a:prstGeom prst="rect">
            <a:avLst/>
          </a:prstGeom>
          <a:solidFill>
            <a:srgbClr val="FDF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0" name="图片 7">
            <a:extLst>
              <a:ext uri="{FF2B5EF4-FFF2-40B4-BE49-F238E27FC236}">
                <a16:creationId xmlns:a16="http://schemas.microsoft.com/office/drawing/2014/main" id="{F8A83470-2116-FB47-B073-EE54BFFC8A6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39896" y="6068658"/>
            <a:ext cx="627808" cy="284524"/>
          </a:xfrm>
          <a:prstGeom prst="rect">
            <a:avLst/>
          </a:prstGeom>
        </p:spPr>
      </p:pic>
      <p:graphicFrame>
        <p:nvGraphicFramePr>
          <p:cNvPr id="20" name="Table 19"/>
          <p:cNvGraphicFramePr>
            <a:graphicFrameLocks noGrp="1"/>
          </p:cNvGraphicFramePr>
          <p:nvPr>
            <p:extLst>
              <p:ext uri="{D42A27DB-BD31-4B8C-83A1-F6EECF244321}">
                <p14:modId xmlns:p14="http://schemas.microsoft.com/office/powerpoint/2010/main" val="1255662120"/>
              </p:ext>
            </p:extLst>
          </p:nvPr>
        </p:nvGraphicFramePr>
        <p:xfrm>
          <a:off x="671267" y="0"/>
          <a:ext cx="11520733" cy="7290816"/>
        </p:xfrm>
        <a:graphic>
          <a:graphicData uri="http://schemas.openxmlformats.org/drawingml/2006/table">
            <a:tbl>
              <a:tblPr firstRow="1" firstCol="1" bandRow="1"/>
              <a:tblGrid>
                <a:gridCol w="11520733">
                  <a:extLst>
                    <a:ext uri="{9D8B030D-6E8A-4147-A177-3AD203B41FA5}">
                      <a16:colId xmlns:a16="http://schemas.microsoft.com/office/drawing/2014/main" val="20000"/>
                    </a:ext>
                  </a:extLst>
                </a:gridCol>
              </a:tblGrid>
              <a:tr h="6116306">
                <a:tc>
                  <a:txBody>
                    <a:bodyPr/>
                    <a:lstStyle/>
                    <a:p>
                      <a:pPr algn="ctr">
                        <a:lnSpc>
                          <a:spcPct val="130000"/>
                        </a:lnSpc>
                        <a:spcAft>
                          <a:spcPts val="0"/>
                        </a:spcAft>
                      </a:pPr>
                      <a:r>
                        <a:rPr lang="pt-BR"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PHIẾU HỌC TẬP </a:t>
                      </a:r>
                      <a:r>
                        <a:rPr lang="vi-VN" sz="28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03: </a:t>
                      </a:r>
                    </a:p>
                    <a:p>
                      <a:pPr algn="ctr">
                        <a:lnSpc>
                          <a:spcPct val="130000"/>
                        </a:lnSpc>
                        <a:spcAft>
                          <a:spcPts val="0"/>
                        </a:spcAft>
                      </a:pPr>
                      <a:r>
                        <a:rPr lang="vi-VN" sz="28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TÌM HIỂU</a:t>
                      </a:r>
                      <a:r>
                        <a:rPr lang="vi-VN" sz="2800" b="1" baseline="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NỘI DUNG,</a:t>
                      </a:r>
                      <a:r>
                        <a:rPr lang="vi-VN" sz="28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CỐT TRUYỆN, NH</a:t>
                      </a:r>
                      <a:r>
                        <a:rPr lang="pt-BR"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ÂN VẬT</a:t>
                      </a:r>
                      <a:endParaRPr lang="en-GB"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marR="0" lvl="0" indent="-457200" algn="l" defTabSz="914400" rtl="0" eaLnBrk="1" fontAlgn="auto" latinLnBrk="0" hangingPunct="1">
                        <a:lnSpc>
                          <a:spcPct val="130000"/>
                        </a:lnSpc>
                        <a:spcBef>
                          <a:spcPts val="0"/>
                        </a:spcBef>
                        <a:spcAft>
                          <a:spcPts val="0"/>
                        </a:spcAft>
                        <a:buClrTx/>
                        <a:buSzTx/>
                        <a:buFontTx/>
                        <a:buAutoNum type="arabicPeriod"/>
                        <a:tabLst/>
                        <a:defRPr/>
                      </a:pPr>
                      <a:r>
                        <a:rPr lang="pt-BR" sz="2400" b="1" dirty="0" smtClean="0">
                          <a:effectLst/>
                          <a:latin typeface="Times New Roman" panose="02020603050405020304" pitchFamily="18" charset="0"/>
                          <a:ea typeface="Times New Roman" panose="02020603050405020304" pitchFamily="18" charset="0"/>
                          <a:cs typeface="Times New Roman" panose="02020603050405020304" pitchFamily="18" charset="0"/>
                        </a:rPr>
                        <a:t>Nêu </a:t>
                      </a:r>
                      <a:r>
                        <a:rPr lang="pt-BR" sz="2400" b="1" dirty="0">
                          <a:effectLst/>
                          <a:latin typeface="Times New Roman" panose="02020603050405020304" pitchFamily="18" charset="0"/>
                          <a:ea typeface="Times New Roman" panose="02020603050405020304" pitchFamily="18" charset="0"/>
                          <a:cs typeface="Times New Roman" panose="02020603050405020304" pitchFamily="18" charset="0"/>
                        </a:rPr>
                        <a:t>nội dung bao quát của </a:t>
                      </a:r>
                      <a:r>
                        <a:rPr lang="pt-BR" sz="2400" b="1" dirty="0" smtClean="0">
                          <a:effectLst/>
                          <a:latin typeface="Times New Roman" panose="02020603050405020304" pitchFamily="18" charset="0"/>
                          <a:ea typeface="Times New Roman" panose="02020603050405020304" pitchFamily="18" charset="0"/>
                          <a:cs typeface="Times New Roman" panose="02020603050405020304" pitchFamily="18" charset="0"/>
                        </a:rPr>
                        <a:t>văn</a:t>
                      </a:r>
                      <a:r>
                        <a:rPr lang="vi-VN" sz="2400" b="1"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smtClean="0">
                          <a:effectLst/>
                          <a:latin typeface="Times New Roman" panose="02020603050405020304" pitchFamily="18" charset="0"/>
                          <a:ea typeface="Times New Roman" panose="02020603050405020304" pitchFamily="18" charset="0"/>
                          <a:cs typeface="Times New Roman" panose="02020603050405020304" pitchFamily="18" charset="0"/>
                        </a:rPr>
                        <a:t>bản </a:t>
                      </a:r>
                    </a:p>
                    <a:p>
                      <a:pPr marL="0" marR="0" lvl="0" indent="0" algn="l" defTabSz="914400" rtl="0" eaLnBrk="1" fontAlgn="auto" latinLnBrk="0" hangingPunct="1">
                        <a:lnSpc>
                          <a:spcPct val="130000"/>
                        </a:lnSpc>
                        <a:spcBef>
                          <a:spcPts val="0"/>
                        </a:spcBef>
                        <a:spcAft>
                          <a:spcPts val="0"/>
                        </a:spcAft>
                        <a:buClrTx/>
                        <a:buSzTx/>
                        <a:buFontTx/>
                        <a:buNone/>
                        <a:tabLst/>
                        <a:defRPr/>
                      </a:pPr>
                      <a:r>
                        <a:rPr lang="en-US" sz="2400" u="none" strike="noStrike" spc="0" dirty="0" smtClean="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a:t>
                      </a:r>
                      <a:endParaRPr lang="en-GB" sz="2400" u="none" strike="noStrike" spc="0" dirty="0" smtClean="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endParaRPr>
                    </a:p>
                    <a:p>
                      <a:pPr marL="0" marR="0" lvl="0" indent="0" algn="l" defTabSz="914400" rtl="0" eaLnBrk="1" fontAlgn="auto" latinLnBrk="0" hangingPunct="1">
                        <a:lnSpc>
                          <a:spcPct val="130000"/>
                        </a:lnSpc>
                        <a:spcBef>
                          <a:spcPts val="0"/>
                        </a:spcBef>
                        <a:spcAft>
                          <a:spcPts val="0"/>
                        </a:spcAft>
                        <a:buClrTx/>
                        <a:buSzTx/>
                        <a:buFontTx/>
                        <a:buNone/>
                        <a:tabLst/>
                        <a:defRPr/>
                      </a:pPr>
                      <a:r>
                        <a:rPr lang="en-US" sz="2400" u="none" strike="noStrike" spc="0" dirty="0" smtClean="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a:t>
                      </a:r>
                      <a:endParaRPr lang="vi-VN" sz="2400" b="1"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30000"/>
                        </a:lnSpc>
                        <a:spcBef>
                          <a:spcPts val="0"/>
                        </a:spcBef>
                        <a:spcAft>
                          <a:spcPts val="0"/>
                        </a:spcAft>
                        <a:buClrTx/>
                        <a:buSzTx/>
                        <a:buFontTx/>
                        <a:buNone/>
                        <a:tabLst/>
                        <a:defRPr/>
                      </a:pPr>
                      <a:r>
                        <a:rPr lang="pt-BR" sz="2400" b="1" dirty="0" smtClean="0">
                          <a:effectLst/>
                          <a:latin typeface="Times New Roman" panose="02020603050405020304" pitchFamily="18" charset="0"/>
                          <a:ea typeface="Times New Roman" panose="02020603050405020304" pitchFamily="18" charset="0"/>
                          <a:cs typeface="Times New Roman" panose="02020603050405020304" pitchFamily="18" charset="0"/>
                        </a:rPr>
                        <a:t>2. </a:t>
                      </a:r>
                      <a:r>
                        <a:rPr lang="vi-VN" sz="2400" b="1" dirty="0" smtClean="0">
                          <a:effectLst/>
                          <a:latin typeface="Times New Roman" panose="02020603050405020304" pitchFamily="18" charset="0"/>
                          <a:ea typeface="Times New Roman" panose="02020603050405020304" pitchFamily="18" charset="0"/>
                          <a:cs typeface="Times New Roman" panose="02020603050405020304" pitchFamily="18" charset="0"/>
                        </a:rPr>
                        <a:t>Tóm tắt các </a:t>
                      </a:r>
                      <a:r>
                        <a:rPr lang="pt-BR" sz="2400" b="1" dirty="0" smtClean="0">
                          <a:effectLst/>
                          <a:latin typeface="Times New Roman" panose="02020603050405020304" pitchFamily="18" charset="0"/>
                          <a:ea typeface="Times New Roman" panose="02020603050405020304" pitchFamily="18" charset="0"/>
                          <a:cs typeface="Times New Roman" panose="02020603050405020304" pitchFamily="18" charset="0"/>
                        </a:rPr>
                        <a:t>sự kiện xuất hiện trong đoạn </a:t>
                      </a:r>
                      <a:r>
                        <a:rPr lang="vi-VN" sz="2400" b="1" dirty="0" smtClean="0">
                          <a:effectLst/>
                          <a:latin typeface="Times New Roman" panose="02020603050405020304" pitchFamily="18" charset="0"/>
                          <a:ea typeface="Times New Roman" panose="02020603050405020304" pitchFamily="18" charset="0"/>
                          <a:cs typeface="Times New Roman" panose="02020603050405020304" pitchFamily="18" charset="0"/>
                        </a:rPr>
                        <a:t>trích </a:t>
                      </a:r>
                      <a:r>
                        <a:rPr lang="en-US" sz="2400" u="none" strike="noStrike" spc="0" dirty="0" smtClean="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a:t>
                      </a:r>
                      <a:endParaRPr lang="en-GB" sz="2400" u="none" strike="noStrike" spc="0" dirty="0" smtClean="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endParaRPr>
                    </a:p>
                    <a:p>
                      <a:pPr>
                        <a:lnSpc>
                          <a:spcPct val="130000"/>
                        </a:lnSpc>
                        <a:spcAft>
                          <a:spcPts val="0"/>
                        </a:spcAft>
                        <a:tabLst>
                          <a:tab pos="1386840" algn="l"/>
                        </a:tabLst>
                      </a:pPr>
                      <a:r>
                        <a:rPr lang="en-US" sz="2400" b="1" dirty="0" smtClean="0">
                          <a:solidFill>
                            <a:srgbClr val="0D0D0D"/>
                          </a:solidFill>
                          <a:effectLst/>
                          <a:latin typeface="Times New Roman" panose="02020603050405020304" pitchFamily="18" charset="0"/>
                          <a:ea typeface="MS Mincho"/>
                          <a:cs typeface="Times New Roman" panose="02020603050405020304" pitchFamily="18" charset="0"/>
                        </a:rPr>
                        <a:t>3</a:t>
                      </a:r>
                      <a:r>
                        <a:rPr lang="en-US" sz="2400" b="1" dirty="0">
                          <a:solidFill>
                            <a:srgbClr val="0D0D0D"/>
                          </a:solidFill>
                          <a:effectLst/>
                          <a:latin typeface="Times New Roman" panose="02020603050405020304" pitchFamily="18" charset="0"/>
                          <a:ea typeface="MS Mincho"/>
                          <a:cs typeface="Times New Roman" panose="02020603050405020304" pitchFamily="18" charset="0"/>
                        </a:rPr>
                        <a:t>. </a:t>
                      </a:r>
                      <a:r>
                        <a:rPr lang="en-US" sz="2400" b="1" dirty="0" err="1">
                          <a:solidFill>
                            <a:srgbClr val="0D0D0D"/>
                          </a:solidFill>
                          <a:effectLst/>
                          <a:latin typeface="Times New Roman" panose="02020603050405020304" pitchFamily="18" charset="0"/>
                          <a:ea typeface="MS Mincho"/>
                          <a:cs typeface="Times New Roman" panose="02020603050405020304" pitchFamily="18" charset="0"/>
                        </a:rPr>
                        <a:t>Hệ</a:t>
                      </a:r>
                      <a:r>
                        <a:rPr lang="en-US" sz="2400" b="1" dirty="0">
                          <a:solidFill>
                            <a:srgbClr val="0D0D0D"/>
                          </a:solidFill>
                          <a:effectLst/>
                          <a:latin typeface="Times New Roman" panose="02020603050405020304" pitchFamily="18" charset="0"/>
                          <a:ea typeface="MS Mincho"/>
                          <a:cs typeface="Times New Roman" panose="02020603050405020304" pitchFamily="18" charset="0"/>
                        </a:rPr>
                        <a:t> </a:t>
                      </a:r>
                      <a:r>
                        <a:rPr lang="en-US" sz="2400" b="1" dirty="0" err="1">
                          <a:solidFill>
                            <a:srgbClr val="0D0D0D"/>
                          </a:solidFill>
                          <a:effectLst/>
                          <a:latin typeface="Times New Roman" panose="02020603050405020304" pitchFamily="18" charset="0"/>
                          <a:ea typeface="MS Mincho"/>
                          <a:cs typeface="Times New Roman" panose="02020603050405020304" pitchFamily="18" charset="0"/>
                        </a:rPr>
                        <a:t>thống</a:t>
                      </a:r>
                      <a:r>
                        <a:rPr lang="en-US" sz="2400" b="1" dirty="0">
                          <a:solidFill>
                            <a:srgbClr val="0D0D0D"/>
                          </a:solidFill>
                          <a:effectLst/>
                          <a:latin typeface="Times New Roman" panose="02020603050405020304" pitchFamily="18" charset="0"/>
                          <a:ea typeface="MS Mincho"/>
                          <a:cs typeface="Times New Roman" panose="02020603050405020304" pitchFamily="18" charset="0"/>
                        </a:rPr>
                        <a:t> </a:t>
                      </a:r>
                      <a:r>
                        <a:rPr lang="en-US" sz="2400" b="1" dirty="0" err="1">
                          <a:solidFill>
                            <a:srgbClr val="0D0D0D"/>
                          </a:solidFill>
                          <a:effectLst/>
                          <a:latin typeface="Times New Roman" panose="02020603050405020304" pitchFamily="18" charset="0"/>
                          <a:ea typeface="MS Mincho"/>
                          <a:cs typeface="Times New Roman" panose="02020603050405020304" pitchFamily="18" charset="0"/>
                        </a:rPr>
                        <a:t>nhân</a:t>
                      </a:r>
                      <a:r>
                        <a:rPr lang="en-US" sz="2400" b="1" dirty="0">
                          <a:solidFill>
                            <a:srgbClr val="0D0D0D"/>
                          </a:solidFill>
                          <a:effectLst/>
                          <a:latin typeface="Times New Roman" panose="02020603050405020304" pitchFamily="18" charset="0"/>
                          <a:ea typeface="MS Mincho"/>
                          <a:cs typeface="Times New Roman" panose="02020603050405020304" pitchFamily="18" charset="0"/>
                        </a:rPr>
                        <a:t> </a:t>
                      </a:r>
                      <a:r>
                        <a:rPr lang="en-US" sz="2400" b="1" dirty="0" err="1">
                          <a:solidFill>
                            <a:srgbClr val="0D0D0D"/>
                          </a:solidFill>
                          <a:effectLst/>
                          <a:latin typeface="Times New Roman" panose="02020603050405020304" pitchFamily="18" charset="0"/>
                          <a:ea typeface="MS Mincho"/>
                          <a:cs typeface="Times New Roman" panose="02020603050405020304" pitchFamily="18" charset="0"/>
                        </a:rPr>
                        <a:t>vật</a:t>
                      </a:r>
                      <a:r>
                        <a:rPr lang="en-US" sz="2400" b="1" dirty="0">
                          <a:solidFill>
                            <a:srgbClr val="0D0D0D"/>
                          </a:solidFill>
                          <a:effectLst/>
                          <a:latin typeface="Times New Roman" panose="02020603050405020304" pitchFamily="18" charset="0"/>
                          <a:ea typeface="MS Mincho"/>
                          <a:cs typeface="Times New Roman" panose="02020603050405020304" pitchFamily="18" charset="0"/>
                        </a:rPr>
                        <a:t>:</a:t>
                      </a:r>
                      <a:endParaRPr lang="en-GB"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lvl="0" indent="0" algn="just">
                        <a:lnSpc>
                          <a:spcPct val="130000"/>
                        </a:lnSpc>
                        <a:spcAft>
                          <a:spcPts val="0"/>
                        </a:spcAft>
                        <a:buClr>
                          <a:srgbClr val="231F20"/>
                        </a:buClr>
                        <a:buSzPts val="1000"/>
                        <a:buFont typeface="Symbol" panose="05050102010706020507" pitchFamily="18" charset="2"/>
                        <a:buNone/>
                        <a:tabLst>
                          <a:tab pos="128270" algn="l"/>
                        </a:tabLst>
                      </a:pPr>
                      <a:r>
                        <a:rPr lang="vi-VN" sz="2400" u="none" strike="noStrike" spc="0" dirty="0" smtClean="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u="none" strike="noStrike" spc="0" dirty="0" err="1" smtClean="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Người</a:t>
                      </a:r>
                      <a:r>
                        <a:rPr lang="en-US" sz="2400" u="none" strike="noStrike" spc="0" dirty="0" smtClean="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u="none" strike="noStrike" spc="0" dirty="0" err="1">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điều</a:t>
                      </a:r>
                      <a:r>
                        <a:rPr lang="en-US" sz="2400" u="none" strike="noStrike" spc="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u="none" strike="noStrike" spc="0" dirty="0" err="1">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tra</a:t>
                      </a:r>
                      <a:r>
                        <a:rPr lang="en-US" sz="2400" u="none" strike="noStrike" spc="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endParaRPr lang="en-GB" sz="2400" u="none" strike="noStrike" spc="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endParaRPr>
                    </a:p>
                    <a:p>
                      <a:pPr marL="0" lvl="0" indent="0" algn="just">
                        <a:lnSpc>
                          <a:spcPct val="130000"/>
                        </a:lnSpc>
                        <a:spcAft>
                          <a:spcPts val="0"/>
                        </a:spcAft>
                        <a:buClr>
                          <a:srgbClr val="231F20"/>
                        </a:buClr>
                        <a:buSzPts val="1000"/>
                        <a:buFont typeface="Symbol" panose="05050102010706020507" pitchFamily="18" charset="2"/>
                        <a:buNone/>
                        <a:tabLst>
                          <a:tab pos="103505" algn="l"/>
                        </a:tabLst>
                      </a:pPr>
                      <a:r>
                        <a:rPr lang="vi-VN" sz="2400" u="none" strike="noStrike" spc="0" dirty="0" smtClean="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u="none" strike="noStrike" spc="0" dirty="0" err="1" smtClean="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Nạn</a:t>
                      </a:r>
                      <a:r>
                        <a:rPr lang="en-US" sz="2400" u="none" strike="noStrike" spc="0" dirty="0" smtClean="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u="none" strike="noStrike" spc="0" dirty="0" err="1">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nhân</a:t>
                      </a:r>
                      <a:r>
                        <a:rPr lang="en-US" sz="2400" u="none" strike="noStrike" spc="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endParaRPr lang="en-GB" sz="2400" u="none" strike="noStrike" spc="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30000"/>
                        </a:lnSpc>
                        <a:spcAft>
                          <a:spcPts val="0"/>
                        </a:spcAft>
                        <a:tabLst>
                          <a:tab pos="143510" algn="l"/>
                        </a:tabLst>
                      </a:pPr>
                      <a:r>
                        <a:rPr lang="vi-VN" sz="2400" dirty="0" smtClean="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dirty="0" smtClean="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Nghi</a:t>
                      </a:r>
                      <a:r>
                        <a:rPr lang="en-US" sz="240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phạm</a:t>
                      </a:r>
                      <a:r>
                        <a:rPr lang="en-US" sz="240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240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lvl="0" indent="0" algn="just">
                        <a:lnSpc>
                          <a:spcPct val="130000"/>
                        </a:lnSpc>
                        <a:spcAft>
                          <a:spcPts val="0"/>
                        </a:spcAft>
                        <a:buClr>
                          <a:srgbClr val="231F20"/>
                        </a:buClr>
                        <a:buSzPts val="1000"/>
                        <a:buFont typeface="Symbol" panose="05050102010706020507" pitchFamily="18" charset="2"/>
                        <a:buNone/>
                        <a:tabLst>
                          <a:tab pos="97790" algn="l"/>
                        </a:tabLst>
                      </a:pPr>
                      <a:r>
                        <a:rPr lang="vi-VN" sz="2400" u="none" strike="noStrike" spc="0" dirty="0" smtClean="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u="none" strike="noStrike" spc="0" dirty="0" err="1" smtClean="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Thủ</a:t>
                      </a:r>
                      <a:r>
                        <a:rPr lang="en-US" sz="2400" u="none" strike="noStrike" spc="0" dirty="0" smtClean="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u="none" strike="noStrike" spc="0" dirty="0" err="1">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phạm</a:t>
                      </a:r>
                      <a:r>
                        <a:rPr lang="en-US" sz="2400" u="none" strike="noStrike" spc="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endParaRPr lang="en-GB" sz="2400" u="none" strike="noStrike" spc="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endParaRPr>
                    </a:p>
                    <a:p>
                      <a:pPr>
                        <a:lnSpc>
                          <a:spcPct val="130000"/>
                        </a:lnSpc>
                        <a:spcAft>
                          <a:spcPts val="0"/>
                        </a:spcAft>
                        <a:tabLst>
                          <a:tab pos="1386840" algn="l"/>
                        </a:tabLst>
                      </a:pPr>
                      <a:r>
                        <a:rPr lang="en-US" sz="2400" b="1" dirty="0">
                          <a:solidFill>
                            <a:srgbClr val="0D0D0D"/>
                          </a:solidFill>
                          <a:effectLst/>
                          <a:latin typeface="Times New Roman" panose="02020603050405020304" pitchFamily="18" charset="0"/>
                          <a:ea typeface="MS Mincho"/>
                          <a:cs typeface="Times New Roman" panose="02020603050405020304" pitchFamily="18" charset="0"/>
                        </a:rPr>
                        <a:t>=&gt; </a:t>
                      </a:r>
                      <a:r>
                        <a:rPr lang="en-US" sz="2400" b="1" dirty="0" err="1">
                          <a:solidFill>
                            <a:srgbClr val="0D0D0D"/>
                          </a:solidFill>
                          <a:effectLst/>
                          <a:latin typeface="Times New Roman" panose="02020603050405020304" pitchFamily="18" charset="0"/>
                          <a:ea typeface="MS Mincho"/>
                          <a:cs typeface="Times New Roman" panose="02020603050405020304" pitchFamily="18" charset="0"/>
                        </a:rPr>
                        <a:t>Nhân</a:t>
                      </a:r>
                      <a:r>
                        <a:rPr lang="en-US" sz="2400" b="1" dirty="0">
                          <a:solidFill>
                            <a:srgbClr val="0D0D0D"/>
                          </a:solidFill>
                          <a:effectLst/>
                          <a:latin typeface="Times New Roman" panose="02020603050405020304" pitchFamily="18" charset="0"/>
                          <a:ea typeface="MS Mincho"/>
                          <a:cs typeface="Times New Roman" panose="02020603050405020304" pitchFamily="18" charset="0"/>
                        </a:rPr>
                        <a:t> </a:t>
                      </a:r>
                      <a:r>
                        <a:rPr lang="en-US" sz="2400" b="1" dirty="0" err="1">
                          <a:solidFill>
                            <a:srgbClr val="0D0D0D"/>
                          </a:solidFill>
                          <a:effectLst/>
                          <a:latin typeface="Times New Roman" panose="02020603050405020304" pitchFamily="18" charset="0"/>
                          <a:ea typeface="MS Mincho"/>
                          <a:cs typeface="Times New Roman" panose="02020603050405020304" pitchFamily="18" charset="0"/>
                        </a:rPr>
                        <a:t>vật</a:t>
                      </a:r>
                      <a:r>
                        <a:rPr lang="en-US" sz="2400" b="1" dirty="0">
                          <a:solidFill>
                            <a:srgbClr val="0D0D0D"/>
                          </a:solidFill>
                          <a:effectLst/>
                          <a:latin typeface="Times New Roman" panose="02020603050405020304" pitchFamily="18" charset="0"/>
                          <a:ea typeface="MS Mincho"/>
                          <a:cs typeface="Times New Roman" panose="02020603050405020304" pitchFamily="18" charset="0"/>
                        </a:rPr>
                        <a:t> </a:t>
                      </a:r>
                      <a:r>
                        <a:rPr lang="en-US" sz="2400" b="1" dirty="0" err="1">
                          <a:solidFill>
                            <a:srgbClr val="0D0D0D"/>
                          </a:solidFill>
                          <a:effectLst/>
                          <a:latin typeface="Times New Roman" panose="02020603050405020304" pitchFamily="18" charset="0"/>
                          <a:ea typeface="MS Mincho"/>
                          <a:cs typeface="Times New Roman" panose="02020603050405020304" pitchFamily="18" charset="0"/>
                        </a:rPr>
                        <a:t>chính</a:t>
                      </a:r>
                      <a:r>
                        <a:rPr lang="en-US" sz="2400" b="1" dirty="0">
                          <a:solidFill>
                            <a:srgbClr val="0D0D0D"/>
                          </a:solidFill>
                          <a:effectLst/>
                          <a:latin typeface="Times New Roman" panose="02020603050405020304" pitchFamily="18" charset="0"/>
                          <a:ea typeface="MS Mincho"/>
                          <a:cs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30000"/>
                        </a:lnSpc>
                        <a:spcAft>
                          <a:spcPts val="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259" marR="382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bl>
          </a:graphicData>
        </a:graphic>
      </p:graphicFrame>
      <p:sp>
        <p:nvSpPr>
          <p:cNvPr id="14" name="Freeform 11">
            <a:extLst>
              <a:ext uri="{FF2B5EF4-FFF2-40B4-BE49-F238E27FC236}">
                <a16:creationId xmlns:a16="http://schemas.microsoft.com/office/drawing/2014/main" id="{204B52E9-FA54-064A-A0B6-BD15A5073953}"/>
              </a:ext>
            </a:extLst>
          </p:cNvPr>
          <p:cNvSpPr/>
          <p:nvPr/>
        </p:nvSpPr>
        <p:spPr>
          <a:xfrm>
            <a:off x="9861973" y="1143580"/>
            <a:ext cx="2704174" cy="5285367"/>
          </a:xfrm>
          <a:custGeom>
            <a:avLst/>
            <a:gdLst/>
            <a:ahLst/>
            <a:cxnLst/>
            <a:rect l="l" t="t" r="r" b="b"/>
            <a:pathLst>
              <a:path w="4176522" h="8229600">
                <a:moveTo>
                  <a:pt x="0" y="0"/>
                </a:moveTo>
                <a:lnTo>
                  <a:pt x="4176522" y="0"/>
                </a:lnTo>
                <a:lnTo>
                  <a:pt x="4176522" y="8229600"/>
                </a:lnTo>
                <a:lnTo>
                  <a:pt x="0" y="8229600"/>
                </a:lnTo>
                <a:lnTo>
                  <a:pt x="0" y="0"/>
                </a:lnTo>
                <a:close/>
              </a:path>
            </a:pathLst>
          </a:custGeom>
          <a:blipFill>
            <a:blip r:embed="rId5"/>
            <a:stretch>
              <a:fillRect/>
            </a:stretch>
          </a:blipFill>
        </p:spPr>
      </p:sp>
    </p:spTree>
    <p:extLst>
      <p:ext uri="{BB962C8B-B14F-4D97-AF65-F5344CB8AC3E}">
        <p14:creationId xmlns:p14="http://schemas.microsoft.com/office/powerpoint/2010/main" val="84713820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02B31-2E87-CE4A-97E4-B294696D9E73}"/>
              </a:ext>
            </a:extLst>
          </p:cNvPr>
          <p:cNvSpPr>
            <a:spLocks noGrp="1"/>
          </p:cNvSpPr>
          <p:nvPr>
            <p:ph type="title"/>
          </p:nvPr>
        </p:nvSpPr>
        <p:spPr/>
        <p:txBody>
          <a:bodyPr/>
          <a:lstStyle/>
          <a:p>
            <a:endParaRPr lang="en-VN"/>
          </a:p>
        </p:txBody>
      </p:sp>
      <p:sp>
        <p:nvSpPr>
          <p:cNvPr id="3" name="Content Placeholder 2">
            <a:extLst>
              <a:ext uri="{FF2B5EF4-FFF2-40B4-BE49-F238E27FC236}">
                <a16:creationId xmlns:a16="http://schemas.microsoft.com/office/drawing/2014/main" id="{F363CBAB-649D-6745-8E13-E6D418901C18}"/>
              </a:ext>
            </a:extLst>
          </p:cNvPr>
          <p:cNvSpPr>
            <a:spLocks noGrp="1"/>
          </p:cNvSpPr>
          <p:nvPr>
            <p:ph idx="1"/>
          </p:nvPr>
        </p:nvSpPr>
        <p:spPr/>
        <p:txBody>
          <a:bodyPr/>
          <a:lstStyle/>
          <a:p>
            <a:endParaRPr lang="en-VN"/>
          </a:p>
        </p:txBody>
      </p:sp>
      <p:pic>
        <p:nvPicPr>
          <p:cNvPr id="4" name="图片 3">
            <a:extLst>
              <a:ext uri="{FF2B5EF4-FFF2-40B4-BE49-F238E27FC236}">
                <a16:creationId xmlns:a16="http://schemas.microsoft.com/office/drawing/2014/main" id="{70992E5D-8FB7-E74D-9E71-58B8523C580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rot="16200000">
            <a:off x="2582621" y="-2592460"/>
            <a:ext cx="6858000" cy="12192000"/>
          </a:xfrm>
          <a:prstGeom prst="rect">
            <a:avLst/>
          </a:prstGeom>
        </p:spPr>
      </p:pic>
      <p:sp>
        <p:nvSpPr>
          <p:cNvPr id="6" name="矩形 6">
            <a:extLst>
              <a:ext uri="{FF2B5EF4-FFF2-40B4-BE49-F238E27FC236}">
                <a16:creationId xmlns:a16="http://schemas.microsoft.com/office/drawing/2014/main" id="{07798FB8-5E6B-6444-9637-F339511126E4}"/>
              </a:ext>
            </a:extLst>
          </p:cNvPr>
          <p:cNvSpPr/>
          <p:nvPr/>
        </p:nvSpPr>
        <p:spPr>
          <a:xfrm>
            <a:off x="202582" y="6543682"/>
            <a:ext cx="683986" cy="314318"/>
          </a:xfrm>
          <a:prstGeom prst="rect">
            <a:avLst/>
          </a:prstGeom>
          <a:solidFill>
            <a:srgbClr val="FDF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8" name="图片 8">
            <a:extLst>
              <a:ext uri="{FF2B5EF4-FFF2-40B4-BE49-F238E27FC236}">
                <a16:creationId xmlns:a16="http://schemas.microsoft.com/office/drawing/2014/main" id="{6253E08A-2972-6443-9507-B004CF54BFB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22" y="3295295"/>
            <a:ext cx="409246" cy="1343018"/>
          </a:xfrm>
          <a:prstGeom prst="rect">
            <a:avLst/>
          </a:prstGeom>
        </p:spPr>
      </p:pic>
      <p:sp>
        <p:nvSpPr>
          <p:cNvPr id="9" name="标题 1">
            <a:extLst>
              <a:ext uri="{FF2B5EF4-FFF2-40B4-BE49-F238E27FC236}">
                <a16:creationId xmlns:a16="http://schemas.microsoft.com/office/drawing/2014/main" id="{4FE66412-2C28-7742-A451-3DB6367F265B}"/>
              </a:ext>
            </a:extLst>
          </p:cNvPr>
          <p:cNvSpPr txBox="1">
            <a:spLocks/>
          </p:cNvSpPr>
          <p:nvPr/>
        </p:nvSpPr>
        <p:spPr>
          <a:xfrm rot="5400000">
            <a:off x="10280263" y="1035895"/>
            <a:ext cx="2972594" cy="674688"/>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800" b="1" dirty="0">
                <a:latin typeface="+mn-lt"/>
                <a:ea typeface="+mn-ea"/>
                <a:cs typeface="+mn-ea"/>
                <a:sym typeface="+mn-lt"/>
              </a:rPr>
              <a:t>…………</a:t>
            </a:r>
            <a:endParaRPr lang="zh-CN" altLang="en-US" sz="4800" b="1" dirty="0">
              <a:latin typeface="+mn-lt"/>
              <a:ea typeface="+mn-ea"/>
              <a:cs typeface="+mn-ea"/>
              <a:sym typeface="+mn-lt"/>
            </a:endParaRPr>
          </a:p>
        </p:txBody>
      </p:sp>
      <p:sp>
        <p:nvSpPr>
          <p:cNvPr id="10" name="标题 1">
            <a:extLst>
              <a:ext uri="{FF2B5EF4-FFF2-40B4-BE49-F238E27FC236}">
                <a16:creationId xmlns:a16="http://schemas.microsoft.com/office/drawing/2014/main" id="{F34A90C7-7F81-9D4E-87EB-09D27702EC41}"/>
              </a:ext>
            </a:extLst>
          </p:cNvPr>
          <p:cNvSpPr txBox="1">
            <a:spLocks/>
          </p:cNvSpPr>
          <p:nvPr/>
        </p:nvSpPr>
        <p:spPr>
          <a:xfrm rot="5400000">
            <a:off x="-364057" y="4632108"/>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mn-lt"/>
                <a:ea typeface="+mn-ea"/>
                <a:cs typeface="+mn-ea"/>
                <a:sym typeface="+mn-lt"/>
              </a:rPr>
              <a:t>………</a:t>
            </a:r>
            <a:endParaRPr lang="zh-CN" altLang="en-US" sz="4000" b="1" dirty="0">
              <a:latin typeface="+mn-lt"/>
              <a:ea typeface="+mn-ea"/>
              <a:cs typeface="+mn-ea"/>
              <a:sym typeface="+mn-lt"/>
            </a:endParaRPr>
          </a:p>
        </p:txBody>
      </p:sp>
      <p:sp>
        <p:nvSpPr>
          <p:cNvPr id="11" name="标题 1">
            <a:extLst>
              <a:ext uri="{FF2B5EF4-FFF2-40B4-BE49-F238E27FC236}">
                <a16:creationId xmlns:a16="http://schemas.microsoft.com/office/drawing/2014/main" id="{651CF31A-A989-F944-B8E0-44CFA98B1454}"/>
              </a:ext>
            </a:extLst>
          </p:cNvPr>
          <p:cNvSpPr txBox="1">
            <a:spLocks/>
          </p:cNvSpPr>
          <p:nvPr/>
        </p:nvSpPr>
        <p:spPr>
          <a:xfrm rot="5400000">
            <a:off x="-618863" y="4574959"/>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mn-lt"/>
                <a:ea typeface="+mn-ea"/>
                <a:cs typeface="+mn-ea"/>
                <a:sym typeface="+mn-lt"/>
              </a:rPr>
              <a:t>……</a:t>
            </a:r>
            <a:endParaRPr lang="zh-CN" altLang="en-US" sz="4000" b="1" dirty="0">
              <a:latin typeface="+mn-lt"/>
              <a:ea typeface="+mn-ea"/>
              <a:cs typeface="+mn-ea"/>
              <a:sym typeface="+mn-lt"/>
            </a:endParaRPr>
          </a:p>
        </p:txBody>
      </p:sp>
      <p:sp>
        <p:nvSpPr>
          <p:cNvPr id="12" name="矩形 12">
            <a:extLst>
              <a:ext uri="{FF2B5EF4-FFF2-40B4-BE49-F238E27FC236}">
                <a16:creationId xmlns:a16="http://schemas.microsoft.com/office/drawing/2014/main" id="{3D3BEF7C-BD02-B14E-A3B5-DE9B8DC782AD}"/>
              </a:ext>
            </a:extLst>
          </p:cNvPr>
          <p:cNvSpPr/>
          <p:nvPr/>
        </p:nvSpPr>
        <p:spPr>
          <a:xfrm>
            <a:off x="11359407" y="1"/>
            <a:ext cx="683986" cy="314318"/>
          </a:xfrm>
          <a:prstGeom prst="rect">
            <a:avLst/>
          </a:prstGeom>
          <a:solidFill>
            <a:srgbClr val="FDF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0" name="图片 7">
            <a:extLst>
              <a:ext uri="{FF2B5EF4-FFF2-40B4-BE49-F238E27FC236}">
                <a16:creationId xmlns:a16="http://schemas.microsoft.com/office/drawing/2014/main" id="{F8A83470-2116-FB47-B073-EE54BFFC8A6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39896" y="6068658"/>
            <a:ext cx="627808" cy="284524"/>
          </a:xfrm>
          <a:prstGeom prst="rect">
            <a:avLst/>
          </a:prstGeom>
        </p:spPr>
      </p:pic>
      <p:sp>
        <p:nvSpPr>
          <p:cNvPr id="32" name="Freeform 11">
            <a:extLst>
              <a:ext uri="{FF2B5EF4-FFF2-40B4-BE49-F238E27FC236}">
                <a16:creationId xmlns:a16="http://schemas.microsoft.com/office/drawing/2014/main" id="{8B041E7D-F699-2249-B748-6376B5E54C5F}"/>
              </a:ext>
            </a:extLst>
          </p:cNvPr>
          <p:cNvSpPr/>
          <p:nvPr/>
        </p:nvSpPr>
        <p:spPr>
          <a:xfrm>
            <a:off x="-2585204" y="-1256255"/>
            <a:ext cx="2585204" cy="4222861"/>
          </a:xfrm>
          <a:custGeom>
            <a:avLst/>
            <a:gdLst/>
            <a:ahLst/>
            <a:cxnLst/>
            <a:rect l="l" t="t" r="r" b="b"/>
            <a:pathLst>
              <a:path w="4176522" h="8229600">
                <a:moveTo>
                  <a:pt x="0" y="0"/>
                </a:moveTo>
                <a:lnTo>
                  <a:pt x="4176522" y="0"/>
                </a:lnTo>
                <a:lnTo>
                  <a:pt x="4176522" y="8229600"/>
                </a:lnTo>
                <a:lnTo>
                  <a:pt x="0" y="8229600"/>
                </a:lnTo>
                <a:lnTo>
                  <a:pt x="0" y="0"/>
                </a:lnTo>
                <a:close/>
              </a:path>
            </a:pathLst>
          </a:custGeom>
          <a:blipFill>
            <a:blip r:embed="rId5"/>
            <a:stretch>
              <a:fillRect/>
            </a:stretch>
          </a:blipFill>
        </p:spPr>
      </p:sp>
      <p:grpSp>
        <p:nvGrpSpPr>
          <p:cNvPr id="19" name="Group 25"/>
          <p:cNvGrpSpPr/>
          <p:nvPr/>
        </p:nvGrpSpPr>
        <p:grpSpPr>
          <a:xfrm>
            <a:off x="84378" y="309465"/>
            <a:ext cx="4035423" cy="2546714"/>
            <a:chOff x="0" y="0"/>
            <a:chExt cx="1526026" cy="712513"/>
          </a:xfrm>
        </p:grpSpPr>
        <p:sp>
          <p:nvSpPr>
            <p:cNvPr id="20" name="Freeform 26"/>
            <p:cNvSpPr/>
            <p:nvPr/>
          </p:nvSpPr>
          <p:spPr>
            <a:xfrm>
              <a:off x="0" y="0"/>
              <a:ext cx="1526026" cy="712513"/>
            </a:xfrm>
            <a:custGeom>
              <a:avLst/>
              <a:gdLst/>
              <a:ahLst/>
              <a:cxnLst/>
              <a:rect l="l" t="t" r="r" b="b"/>
              <a:pathLst>
                <a:path w="1526026" h="712513">
                  <a:moveTo>
                    <a:pt x="17370" y="0"/>
                  </a:moveTo>
                  <a:lnTo>
                    <a:pt x="1508656" y="0"/>
                  </a:lnTo>
                  <a:cubicBezTo>
                    <a:pt x="1513263" y="0"/>
                    <a:pt x="1517681" y="1830"/>
                    <a:pt x="1520939" y="5088"/>
                  </a:cubicBezTo>
                  <a:cubicBezTo>
                    <a:pt x="1524196" y="8345"/>
                    <a:pt x="1526026" y="12763"/>
                    <a:pt x="1526026" y="17370"/>
                  </a:cubicBezTo>
                  <a:lnTo>
                    <a:pt x="1526026" y="695143"/>
                  </a:lnTo>
                  <a:cubicBezTo>
                    <a:pt x="1526026" y="699749"/>
                    <a:pt x="1524196" y="704168"/>
                    <a:pt x="1520939" y="707425"/>
                  </a:cubicBezTo>
                  <a:cubicBezTo>
                    <a:pt x="1517681" y="710683"/>
                    <a:pt x="1513263" y="712513"/>
                    <a:pt x="1508656" y="712513"/>
                  </a:cubicBezTo>
                  <a:lnTo>
                    <a:pt x="17370" y="712513"/>
                  </a:lnTo>
                  <a:cubicBezTo>
                    <a:pt x="7777" y="712513"/>
                    <a:pt x="0" y="704736"/>
                    <a:pt x="0" y="695143"/>
                  </a:cubicBezTo>
                  <a:lnTo>
                    <a:pt x="0" y="17370"/>
                  </a:lnTo>
                  <a:cubicBezTo>
                    <a:pt x="0" y="12763"/>
                    <a:pt x="1830" y="8345"/>
                    <a:pt x="5088" y="5088"/>
                  </a:cubicBezTo>
                  <a:cubicBezTo>
                    <a:pt x="8345" y="1830"/>
                    <a:pt x="12763" y="0"/>
                    <a:pt x="17370" y="0"/>
                  </a:cubicBezTo>
                  <a:close/>
                </a:path>
              </a:pathLst>
            </a:custGeom>
            <a:solidFill>
              <a:srgbClr val="FEFEFE"/>
            </a:solidFill>
            <a:ln w="28575" cap="sq">
              <a:solidFill>
                <a:srgbClr val="7D4C2A"/>
              </a:solidFill>
              <a:prstDash val="solid"/>
              <a:miter/>
            </a:ln>
          </p:spPr>
        </p:sp>
        <p:sp>
          <p:nvSpPr>
            <p:cNvPr id="21" name="TextBox 27"/>
            <p:cNvSpPr txBox="1"/>
            <p:nvPr/>
          </p:nvSpPr>
          <p:spPr>
            <a:xfrm>
              <a:off x="0" y="-28575"/>
              <a:ext cx="1526026" cy="741088"/>
            </a:xfrm>
            <a:prstGeom prst="rect">
              <a:avLst/>
            </a:prstGeom>
          </p:spPr>
          <p:txBody>
            <a:bodyPr lIns="33867" tIns="33867" rIns="33867" bIns="33867" rtlCol="0" anchor="ctr"/>
            <a:lstStyle/>
            <a:p>
              <a:pPr algn="ctr">
                <a:lnSpc>
                  <a:spcPts val="1401"/>
                </a:lnSpc>
              </a:pPr>
              <a:endParaRPr sz="1200">
                <a:solidFill>
                  <a:prstClr val="black"/>
                </a:solidFill>
              </a:endParaRPr>
            </a:p>
          </p:txBody>
        </p:sp>
      </p:grpSp>
      <p:sp>
        <p:nvSpPr>
          <p:cNvPr id="5" name="Rectangle 4"/>
          <p:cNvSpPr/>
          <p:nvPr/>
        </p:nvSpPr>
        <p:spPr>
          <a:xfrm>
            <a:off x="201201" y="299944"/>
            <a:ext cx="3721606" cy="2246769"/>
          </a:xfrm>
          <a:prstGeom prst="rect">
            <a:avLst/>
          </a:prstGeom>
        </p:spPr>
        <p:txBody>
          <a:bodyPr wrap="square">
            <a:spAutoFit/>
          </a:bodyPr>
          <a:lstStyle/>
          <a:p>
            <a:pPr algn="ctr"/>
            <a:r>
              <a:rPr lang="de-DE" sz="2800" b="1" dirty="0">
                <a:latin typeface="Times New Roman" panose="02020603050405020304" pitchFamily="18" charset="0"/>
                <a:cs typeface="Times New Roman" panose="02020603050405020304" pitchFamily="18" charset="0"/>
              </a:rPr>
              <a:t>Nội dung bao quát</a:t>
            </a:r>
            <a:endParaRPr lang="vi-VN" sz="2800" b="1" dirty="0">
              <a:latin typeface="Times New Roman" panose="02020603050405020304" pitchFamily="18" charset="0"/>
              <a:cs typeface="Times New Roman" panose="02020603050405020304" pitchFamily="18" charset="0"/>
            </a:endParaRPr>
          </a:p>
          <a:p>
            <a:pPr algn="just"/>
            <a:r>
              <a:rPr lang="de-DE" sz="2800" b="1" dirty="0">
                <a:latin typeface="Times New Roman" panose="02020603050405020304" pitchFamily="18" charset="0"/>
                <a:cs typeface="Times New Roman" panose="02020603050405020304" pitchFamily="18" charset="0"/>
              </a:rPr>
              <a:t> </a:t>
            </a:r>
            <a:r>
              <a:rPr lang="de-DE" sz="2800" dirty="0">
                <a:latin typeface="Times New Roman" panose="02020603050405020304" pitchFamily="18" charset="0"/>
                <a:cs typeface="Times New Roman" panose="02020603050405020304" pitchFamily="18" charset="0"/>
              </a:rPr>
              <a:t>Đoạn trích tái hiện hoàn cảnh vụ trộm chiếc mũ miện ở nhà </a:t>
            </a:r>
            <a:r>
              <a:rPr lang="de-DE" sz="2800" dirty="0" smtClean="0">
                <a:latin typeface="Times New Roman" panose="02020603050405020304" pitchFamily="18" charset="0"/>
                <a:cs typeface="Times New Roman" panose="02020603050405020304" pitchFamily="18" charset="0"/>
              </a:rPr>
              <a:t>Hôn-</a:t>
            </a:r>
            <a:r>
              <a:rPr lang="vi-VN" sz="2800" dirty="0" smtClean="0">
                <a:latin typeface="Times New Roman" panose="02020603050405020304" pitchFamily="18" charset="0"/>
                <a:cs typeface="Times New Roman" panose="02020603050405020304" pitchFamily="18" charset="0"/>
              </a:rPr>
              <a:t>đơ qua lời kể của Hôm.</a:t>
            </a:r>
            <a:endParaRPr lang="en-GB" sz="2800" dirty="0">
              <a:solidFill>
                <a:prstClr val="black"/>
              </a:solidFill>
              <a:latin typeface="Times New Roman" panose="02020603050405020304" pitchFamily="18" charset="0"/>
              <a:cs typeface="Times New Roman" panose="02020603050405020304" pitchFamily="18" charset="0"/>
            </a:endParaRPr>
          </a:p>
        </p:txBody>
      </p:sp>
      <p:grpSp>
        <p:nvGrpSpPr>
          <p:cNvPr id="22" name="Group 28"/>
          <p:cNvGrpSpPr/>
          <p:nvPr/>
        </p:nvGrpSpPr>
        <p:grpSpPr>
          <a:xfrm>
            <a:off x="4232127" y="272735"/>
            <a:ext cx="7115752" cy="2583444"/>
            <a:chOff x="0" y="0"/>
            <a:chExt cx="1526026" cy="895234"/>
          </a:xfrm>
        </p:grpSpPr>
        <p:sp>
          <p:nvSpPr>
            <p:cNvPr id="23" name="Freeform 29"/>
            <p:cNvSpPr/>
            <p:nvPr/>
          </p:nvSpPr>
          <p:spPr>
            <a:xfrm>
              <a:off x="0" y="0"/>
              <a:ext cx="1526026" cy="895234"/>
            </a:xfrm>
            <a:custGeom>
              <a:avLst/>
              <a:gdLst/>
              <a:ahLst/>
              <a:cxnLst/>
              <a:rect l="l" t="t" r="r" b="b"/>
              <a:pathLst>
                <a:path w="1526026" h="895234">
                  <a:moveTo>
                    <a:pt x="17370" y="0"/>
                  </a:moveTo>
                  <a:lnTo>
                    <a:pt x="1508656" y="0"/>
                  </a:lnTo>
                  <a:cubicBezTo>
                    <a:pt x="1513263" y="0"/>
                    <a:pt x="1517681" y="1830"/>
                    <a:pt x="1520939" y="5088"/>
                  </a:cubicBezTo>
                  <a:cubicBezTo>
                    <a:pt x="1524196" y="8345"/>
                    <a:pt x="1526026" y="12763"/>
                    <a:pt x="1526026" y="17370"/>
                  </a:cubicBezTo>
                  <a:lnTo>
                    <a:pt x="1526026" y="877864"/>
                  </a:lnTo>
                  <a:cubicBezTo>
                    <a:pt x="1526026" y="882470"/>
                    <a:pt x="1524196" y="886889"/>
                    <a:pt x="1520939" y="890146"/>
                  </a:cubicBezTo>
                  <a:cubicBezTo>
                    <a:pt x="1517681" y="893404"/>
                    <a:pt x="1513263" y="895234"/>
                    <a:pt x="1508656" y="895234"/>
                  </a:cubicBezTo>
                  <a:lnTo>
                    <a:pt x="17370" y="895234"/>
                  </a:lnTo>
                  <a:cubicBezTo>
                    <a:pt x="7777" y="895234"/>
                    <a:pt x="0" y="887457"/>
                    <a:pt x="0" y="877864"/>
                  </a:cubicBezTo>
                  <a:lnTo>
                    <a:pt x="0" y="17370"/>
                  </a:lnTo>
                  <a:cubicBezTo>
                    <a:pt x="0" y="12763"/>
                    <a:pt x="1830" y="8345"/>
                    <a:pt x="5088" y="5088"/>
                  </a:cubicBezTo>
                  <a:cubicBezTo>
                    <a:pt x="8345" y="1830"/>
                    <a:pt x="12763" y="0"/>
                    <a:pt x="17370" y="0"/>
                  </a:cubicBezTo>
                  <a:close/>
                </a:path>
              </a:pathLst>
            </a:custGeom>
            <a:solidFill>
              <a:srgbClr val="FEFEFE"/>
            </a:solidFill>
            <a:ln w="28575" cap="sq">
              <a:solidFill>
                <a:srgbClr val="7D4C2A"/>
              </a:solidFill>
              <a:prstDash val="solid"/>
              <a:miter/>
            </a:ln>
          </p:spPr>
        </p:sp>
        <p:sp>
          <p:nvSpPr>
            <p:cNvPr id="24" name="TextBox 30"/>
            <p:cNvSpPr txBox="1"/>
            <p:nvPr/>
          </p:nvSpPr>
          <p:spPr>
            <a:xfrm>
              <a:off x="0" y="-28575"/>
              <a:ext cx="1526026" cy="923809"/>
            </a:xfrm>
            <a:prstGeom prst="rect">
              <a:avLst/>
            </a:prstGeom>
          </p:spPr>
          <p:txBody>
            <a:bodyPr lIns="33867" tIns="33867" rIns="33867" bIns="33867" rtlCol="0" anchor="ctr"/>
            <a:lstStyle/>
            <a:p>
              <a:pPr algn="ctr">
                <a:lnSpc>
                  <a:spcPts val="1401"/>
                </a:lnSpc>
              </a:pPr>
              <a:endParaRPr sz="1200">
                <a:solidFill>
                  <a:prstClr val="black"/>
                </a:solidFill>
              </a:endParaRPr>
            </a:p>
          </p:txBody>
        </p:sp>
      </p:grpSp>
      <p:sp>
        <p:nvSpPr>
          <p:cNvPr id="7" name="Rectangle 6"/>
          <p:cNvSpPr/>
          <p:nvPr/>
        </p:nvSpPr>
        <p:spPr>
          <a:xfrm>
            <a:off x="4318273" y="299944"/>
            <a:ext cx="6998617" cy="2246769"/>
          </a:xfrm>
          <a:prstGeom prst="rect">
            <a:avLst/>
          </a:prstGeom>
        </p:spPr>
        <p:txBody>
          <a:bodyPr wrap="square">
            <a:spAutoFit/>
          </a:bodyPr>
          <a:lstStyle/>
          <a:p>
            <a:pPr algn="ctr"/>
            <a:r>
              <a:rPr lang="de-DE" sz="2800" b="1" dirty="0">
                <a:latin typeface="Times New Roman" panose="02020603050405020304" pitchFamily="18" charset="0"/>
                <a:cs typeface="Times New Roman" panose="02020603050405020304" pitchFamily="18" charset="0"/>
              </a:rPr>
              <a:t>Cốt truyện</a:t>
            </a:r>
            <a:endParaRPr lang="vi-VN" sz="2800" b="1" dirty="0">
              <a:latin typeface="Times New Roman" panose="02020603050405020304" pitchFamily="18" charset="0"/>
              <a:cs typeface="Times New Roman" panose="02020603050405020304" pitchFamily="18" charset="0"/>
            </a:endParaRPr>
          </a:p>
          <a:p>
            <a:pPr algn="just"/>
            <a:r>
              <a:rPr lang="de-DE" sz="2800" dirty="0">
                <a:latin typeface="Times New Roman" panose="02020603050405020304" pitchFamily="18" charset="0"/>
                <a:cs typeface="Times New Roman" panose="02020603050405020304" pitchFamily="18" charset="0"/>
              </a:rPr>
              <a:t>(1) Ông Hôn-đơ đến gặp Hôm và nói về sự việc bất </a:t>
            </a:r>
            <a:r>
              <a:rPr lang="vi-VN" sz="2800" dirty="0" smtClean="0">
                <a:latin typeface="Times New Roman" panose="02020603050405020304" pitchFamily="18" charset="0"/>
                <a:cs typeface="Times New Roman" panose="02020603050405020304" pitchFamily="18" charset="0"/>
              </a:rPr>
              <a:t>ngờ:</a:t>
            </a:r>
            <a:r>
              <a:rPr lang="de-DE" sz="2800" dirty="0" smtClean="0">
                <a:latin typeface="Times New Roman" panose="02020603050405020304" pitchFamily="18" charset="0"/>
                <a:cs typeface="Times New Roman" panose="02020603050405020304" pitchFamily="18" charset="0"/>
              </a:rPr>
              <a:t> </a:t>
            </a:r>
            <a:r>
              <a:rPr lang="de-DE" sz="2800" dirty="0">
                <a:latin typeface="Times New Roman" panose="02020603050405020304" pitchFamily="18" charset="0"/>
                <a:cs typeface="Times New Roman" panose="02020603050405020304" pitchFamily="18" charset="0"/>
              </a:rPr>
              <a:t>Me-ry bỏ đi và để lại lá thư. </a:t>
            </a:r>
            <a:endParaRPr lang="en-GB" sz="2800" dirty="0">
              <a:latin typeface="Times New Roman" panose="02020603050405020304" pitchFamily="18" charset="0"/>
              <a:cs typeface="Times New Roman" panose="02020603050405020304" pitchFamily="18" charset="0"/>
            </a:endParaRPr>
          </a:p>
          <a:p>
            <a:pPr algn="just"/>
            <a:r>
              <a:rPr lang="de-DE" sz="2800" dirty="0">
                <a:latin typeface="Times New Roman" panose="02020603050405020304" pitchFamily="18" charset="0"/>
                <a:cs typeface="Times New Roman" panose="02020603050405020304" pitchFamily="18" charset="0"/>
              </a:rPr>
              <a:t>(2) Hôm gửi lại cho ông Hôn-đơ những viên đá quý bị mất và kể lại quá trình phá án của </a:t>
            </a:r>
            <a:r>
              <a:rPr lang="vi-VN" sz="2800" dirty="0" smtClean="0">
                <a:latin typeface="Times New Roman" panose="02020603050405020304" pitchFamily="18" charset="0"/>
                <a:cs typeface="Times New Roman" panose="02020603050405020304" pitchFamily="18" charset="0"/>
              </a:rPr>
              <a:t>mình.</a:t>
            </a:r>
            <a:endParaRPr lang="en-GB" sz="2800" dirty="0">
              <a:latin typeface="Times New Roman" panose="02020603050405020304" pitchFamily="18" charset="0"/>
              <a:cs typeface="Times New Roman" panose="02020603050405020304" pitchFamily="18" charset="0"/>
            </a:endParaRPr>
          </a:p>
        </p:txBody>
      </p:sp>
      <p:grpSp>
        <p:nvGrpSpPr>
          <p:cNvPr id="27" name="Group 12"/>
          <p:cNvGrpSpPr/>
          <p:nvPr/>
        </p:nvGrpSpPr>
        <p:grpSpPr>
          <a:xfrm>
            <a:off x="660630" y="3468136"/>
            <a:ext cx="10374170" cy="2897465"/>
            <a:chOff x="0" y="0"/>
            <a:chExt cx="1526026" cy="712439"/>
          </a:xfrm>
        </p:grpSpPr>
        <p:sp>
          <p:nvSpPr>
            <p:cNvPr id="28" name="Freeform 13"/>
            <p:cNvSpPr/>
            <p:nvPr/>
          </p:nvSpPr>
          <p:spPr>
            <a:xfrm>
              <a:off x="0" y="0"/>
              <a:ext cx="1526026" cy="712439"/>
            </a:xfrm>
            <a:custGeom>
              <a:avLst/>
              <a:gdLst/>
              <a:ahLst/>
              <a:cxnLst/>
              <a:rect l="l" t="t" r="r" b="b"/>
              <a:pathLst>
                <a:path w="1526026" h="712439">
                  <a:moveTo>
                    <a:pt x="17370" y="0"/>
                  </a:moveTo>
                  <a:lnTo>
                    <a:pt x="1508656" y="0"/>
                  </a:lnTo>
                  <a:cubicBezTo>
                    <a:pt x="1513263" y="0"/>
                    <a:pt x="1517681" y="1830"/>
                    <a:pt x="1520939" y="5088"/>
                  </a:cubicBezTo>
                  <a:cubicBezTo>
                    <a:pt x="1524196" y="8345"/>
                    <a:pt x="1526026" y="12763"/>
                    <a:pt x="1526026" y="17370"/>
                  </a:cubicBezTo>
                  <a:lnTo>
                    <a:pt x="1526026" y="695069"/>
                  </a:lnTo>
                  <a:cubicBezTo>
                    <a:pt x="1526026" y="699675"/>
                    <a:pt x="1524196" y="704094"/>
                    <a:pt x="1520939" y="707351"/>
                  </a:cubicBezTo>
                  <a:cubicBezTo>
                    <a:pt x="1517681" y="710609"/>
                    <a:pt x="1513263" y="712439"/>
                    <a:pt x="1508656" y="712439"/>
                  </a:cubicBezTo>
                  <a:lnTo>
                    <a:pt x="17370" y="712439"/>
                  </a:lnTo>
                  <a:cubicBezTo>
                    <a:pt x="12763" y="712439"/>
                    <a:pt x="8345" y="710609"/>
                    <a:pt x="5088" y="707351"/>
                  </a:cubicBezTo>
                  <a:cubicBezTo>
                    <a:pt x="1830" y="704094"/>
                    <a:pt x="0" y="699675"/>
                    <a:pt x="0" y="695069"/>
                  </a:cubicBezTo>
                  <a:lnTo>
                    <a:pt x="0" y="17370"/>
                  </a:lnTo>
                  <a:cubicBezTo>
                    <a:pt x="0" y="12763"/>
                    <a:pt x="1830" y="8345"/>
                    <a:pt x="5088" y="5088"/>
                  </a:cubicBezTo>
                  <a:cubicBezTo>
                    <a:pt x="8345" y="1830"/>
                    <a:pt x="12763" y="0"/>
                    <a:pt x="17370" y="0"/>
                  </a:cubicBezTo>
                  <a:close/>
                </a:path>
              </a:pathLst>
            </a:custGeom>
            <a:solidFill>
              <a:srgbClr val="FEFEFE"/>
            </a:solidFill>
            <a:ln w="28575" cap="sq">
              <a:solidFill>
                <a:srgbClr val="7D4C2A"/>
              </a:solidFill>
              <a:prstDash val="solid"/>
              <a:miter/>
            </a:ln>
          </p:spPr>
        </p:sp>
        <p:sp>
          <p:nvSpPr>
            <p:cNvPr id="29" name="TextBox 14"/>
            <p:cNvSpPr txBox="1"/>
            <p:nvPr/>
          </p:nvSpPr>
          <p:spPr>
            <a:xfrm>
              <a:off x="0" y="-28575"/>
              <a:ext cx="1526026" cy="741014"/>
            </a:xfrm>
            <a:prstGeom prst="rect">
              <a:avLst/>
            </a:prstGeom>
          </p:spPr>
          <p:txBody>
            <a:bodyPr lIns="33867" tIns="33867" rIns="33867" bIns="33867" rtlCol="0" anchor="ctr"/>
            <a:lstStyle/>
            <a:p>
              <a:pPr algn="ctr">
                <a:lnSpc>
                  <a:spcPts val="1401"/>
                </a:lnSpc>
              </a:pPr>
              <a:endParaRPr sz="1200">
                <a:solidFill>
                  <a:prstClr val="black"/>
                </a:solidFill>
              </a:endParaRPr>
            </a:p>
          </p:txBody>
        </p:sp>
      </p:grpSp>
      <p:sp>
        <p:nvSpPr>
          <p:cNvPr id="13" name="Rectangle 12"/>
          <p:cNvSpPr/>
          <p:nvPr/>
        </p:nvSpPr>
        <p:spPr>
          <a:xfrm>
            <a:off x="945566" y="3519933"/>
            <a:ext cx="9804298" cy="2677656"/>
          </a:xfrm>
          <a:prstGeom prst="rect">
            <a:avLst/>
          </a:prstGeom>
        </p:spPr>
        <p:txBody>
          <a:bodyPr wrap="square">
            <a:spAutoFit/>
          </a:bodyPr>
          <a:lstStyle/>
          <a:p>
            <a:pPr algn="ctr"/>
            <a:r>
              <a:rPr lang="en-US" sz="2800" b="1" dirty="0" err="1">
                <a:latin typeface="Times New Roman" panose="02020603050405020304" pitchFamily="18" charset="0"/>
                <a:cs typeface="Times New Roman" panose="02020603050405020304" pitchFamily="18" charset="0"/>
              </a:rPr>
              <a:t>Hệ</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thống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vật</a:t>
            </a:r>
            <a:endParaRPr lang="en-GB" sz="2800" dirty="0">
              <a:latin typeface="Times New Roman" panose="02020603050405020304" pitchFamily="18" charset="0"/>
              <a:cs typeface="Times New Roman" panose="02020603050405020304" pitchFamily="18" charset="0"/>
            </a:endParaRPr>
          </a:p>
          <a:p>
            <a:pPr lvl="0" algn="just"/>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Sơ-lốc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Hôm</a:t>
            </a:r>
            <a:r>
              <a:rPr lang="en-US" sz="2800" dirty="0">
                <a:latin typeface="Times New Roman" panose="02020603050405020304" pitchFamily="18" charset="0"/>
                <a:cs typeface="Times New Roman" panose="02020603050405020304" pitchFamily="18" charset="0"/>
              </a:rPr>
              <a:t>.</a:t>
            </a:r>
            <a:endParaRPr lang="en-GB" sz="2800" dirty="0">
              <a:latin typeface="Times New Roman" panose="02020603050405020304" pitchFamily="18" charset="0"/>
              <a:cs typeface="Times New Roman" panose="02020603050405020304" pitchFamily="18" charset="0"/>
            </a:endParaRPr>
          </a:p>
          <a:p>
            <a:pPr lvl="0" algn="just"/>
            <a:r>
              <a:rPr lang="en-US" sz="2800" dirty="0" err="1">
                <a:latin typeface="Times New Roman" panose="02020603050405020304" pitchFamily="18" charset="0"/>
                <a:cs typeface="Times New Roman" panose="02020603050405020304" pitchFamily="18" charset="0"/>
              </a:rPr>
              <a:t>Nạn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Hôn-đơ</a:t>
            </a:r>
            <a:endParaRPr lang="en-GB" sz="2800" dirty="0">
              <a:latin typeface="Times New Roman" panose="02020603050405020304" pitchFamily="18" charset="0"/>
              <a:cs typeface="Times New Roman" panose="02020603050405020304" pitchFamily="18" charset="0"/>
            </a:endParaRPr>
          </a:p>
          <a:p>
            <a:pPr lvl="0" algn="just"/>
            <a:r>
              <a:rPr lang="en-US" sz="2800" dirty="0" err="1">
                <a:latin typeface="Times New Roman" panose="02020603050405020304" pitchFamily="18" charset="0"/>
                <a:cs typeface="Times New Roman" panose="02020603050405020304" pitchFamily="18" charset="0"/>
              </a:rPr>
              <a:t>Nghi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phạm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cháu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gái</a:t>
            </a:r>
            <a:r>
              <a:rPr lang="en-US" sz="2800" dirty="0">
                <a:latin typeface="Times New Roman" panose="02020603050405020304" pitchFamily="18" charset="0"/>
                <a:cs typeface="Times New Roman" panose="02020603050405020304" pitchFamily="18" charset="0"/>
              </a:rPr>
              <a:t> Me-</a:t>
            </a:r>
            <a:r>
              <a:rPr lang="en-US" sz="2800" dirty="0" err="1">
                <a:latin typeface="Times New Roman" panose="02020603050405020304" pitchFamily="18" charset="0"/>
                <a:cs typeface="Times New Roman" panose="02020603050405020304" pitchFamily="18" charset="0"/>
              </a:rPr>
              <a:t>ry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trai</a:t>
            </a:r>
            <a:r>
              <a:rPr lang="en-US" sz="2800" dirty="0">
                <a:latin typeface="Times New Roman" panose="02020603050405020304" pitchFamily="18" charset="0"/>
                <a:cs typeface="Times New Roman" panose="02020603050405020304" pitchFamily="18" charset="0"/>
              </a:rPr>
              <a:t> A-</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thân</a:t>
            </a:r>
            <a:r>
              <a:rPr lang="en-US" sz="2800" dirty="0">
                <a:latin typeface="Times New Roman" panose="02020603050405020304" pitchFamily="18" charset="0"/>
                <a:cs typeface="Times New Roman" panose="02020603050405020304" pitchFamily="18" charset="0"/>
              </a:rPr>
              <a:t> tin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Hôn-đơ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mũ</a:t>
            </a:r>
            <a:r>
              <a:rPr lang="en-US" sz="2800" dirty="0">
                <a:latin typeface="Times New Roman" panose="02020603050405020304" pitchFamily="18" charset="0"/>
                <a:cs typeface="Times New Roman" panose="02020603050405020304" pitchFamily="18" charset="0"/>
              </a:rPr>
              <a:t>).</a:t>
            </a:r>
            <a:endParaRPr lang="en-GB" sz="2800" dirty="0">
              <a:latin typeface="Times New Roman" panose="02020603050405020304" pitchFamily="18" charset="0"/>
              <a:cs typeface="Times New Roman" panose="02020603050405020304" pitchFamily="18" charset="0"/>
            </a:endParaRPr>
          </a:p>
          <a:p>
            <a:pPr lvl="0" algn="just"/>
            <a:r>
              <a:rPr lang="en-US" sz="2800" dirty="0" err="1">
                <a:latin typeface="Times New Roman" panose="02020603050405020304" pitchFamily="18" charset="0"/>
                <a:cs typeface="Times New Roman" panose="02020603050405020304" pitchFamily="18" charset="0"/>
              </a:rPr>
              <a:t>Thủ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phạm</a:t>
            </a:r>
            <a:r>
              <a:rPr lang="en-US" sz="2800" dirty="0">
                <a:latin typeface="Times New Roman" panose="02020603050405020304" pitchFamily="18" charset="0"/>
                <a:cs typeface="Times New Roman" panose="02020603050405020304" pitchFamily="18" charset="0"/>
              </a:rPr>
              <a:t>: Me-</a:t>
            </a:r>
            <a:r>
              <a:rPr lang="en-US" sz="2800" dirty="0" err="1">
                <a:latin typeface="Times New Roman" panose="02020603050405020304" pitchFamily="18" charset="0"/>
                <a:cs typeface="Times New Roman" panose="02020603050405020304" pitchFamily="18" charset="0"/>
              </a:rPr>
              <a:t>ry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Gioóc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Bơn</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queo</a:t>
            </a:r>
            <a:r>
              <a:rPr lang="en-US" sz="2800" dirty="0">
                <a:latin typeface="Times New Roman" panose="02020603050405020304" pitchFamily="18" charset="0"/>
                <a:cs typeface="Times New Roman" panose="02020603050405020304" pitchFamily="18" charset="0"/>
              </a:rPr>
              <a:t>.</a:t>
            </a:r>
            <a:endParaRPr lang="en-GB"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7270914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par>
                                <p:cTn id="13" presetID="42"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1000"/>
                                        <p:tgtEl>
                                          <p:spTgt spid="27"/>
                                        </p:tgtEl>
                                      </p:cBhvr>
                                    </p:animEffect>
                                    <p:anim calcmode="lin" valueType="num">
                                      <p:cBhvr>
                                        <p:cTn id="16" dur="1000" fill="hold"/>
                                        <p:tgtEl>
                                          <p:spTgt spid="27"/>
                                        </p:tgtEl>
                                        <p:attrNameLst>
                                          <p:attrName>ppt_x</p:attrName>
                                        </p:attrNameLst>
                                      </p:cBhvr>
                                      <p:tavLst>
                                        <p:tav tm="0">
                                          <p:val>
                                            <p:strVal val="#ppt_x"/>
                                          </p:val>
                                        </p:tav>
                                        <p:tav tm="100000">
                                          <p:val>
                                            <p:strVal val="#ppt_x"/>
                                          </p:val>
                                        </p:tav>
                                      </p:tavLst>
                                    </p:anim>
                                    <p:anim calcmode="lin" valueType="num">
                                      <p:cBhvr>
                                        <p:cTn id="17"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02B31-2E87-CE4A-97E4-B294696D9E73}"/>
              </a:ext>
            </a:extLst>
          </p:cNvPr>
          <p:cNvSpPr>
            <a:spLocks noGrp="1"/>
          </p:cNvSpPr>
          <p:nvPr>
            <p:ph type="title"/>
          </p:nvPr>
        </p:nvSpPr>
        <p:spPr/>
        <p:txBody>
          <a:bodyPr/>
          <a:lstStyle/>
          <a:p>
            <a:endParaRPr lang="en-VN"/>
          </a:p>
        </p:txBody>
      </p:sp>
      <p:graphicFrame>
        <p:nvGraphicFramePr>
          <p:cNvPr id="15" name="Content Placeholder 14">
            <a:extLst>
              <a:ext uri="{FF2B5EF4-FFF2-40B4-BE49-F238E27FC236}">
                <a16:creationId xmlns:a16="http://schemas.microsoft.com/office/drawing/2014/main" id="{7A81AC23-8199-BC40-8C27-ACC82F7C8E5B}"/>
              </a:ext>
            </a:extLst>
          </p:cNvPr>
          <p:cNvGraphicFramePr>
            <a:graphicFrameLocks noGrp="1"/>
          </p:cNvGraphicFramePr>
          <p:nvPr>
            <p:ph idx="1"/>
          </p:nvPr>
        </p:nvGraphicFramePr>
        <p:xfrm>
          <a:off x="3324542" y="2904649"/>
          <a:ext cx="5542915" cy="2193290"/>
        </p:xfrm>
        <a:graphic>
          <a:graphicData uri="http://schemas.openxmlformats.org/drawingml/2006/table">
            <a:tbl>
              <a:tblPr firstRow="1" firstCol="1" lastRow="1" lastCol="1" bandRow="1" bandCol="1">
                <a:tableStyleId>{5C22544A-7EE6-4342-B048-85BDC9FD1C3A}</a:tableStyleId>
              </a:tblPr>
              <a:tblGrid>
                <a:gridCol w="2971800">
                  <a:extLst>
                    <a:ext uri="{9D8B030D-6E8A-4147-A177-3AD203B41FA5}">
                      <a16:colId xmlns:a16="http://schemas.microsoft.com/office/drawing/2014/main" val="876463941"/>
                    </a:ext>
                  </a:extLst>
                </a:gridCol>
                <a:gridCol w="2571115">
                  <a:extLst>
                    <a:ext uri="{9D8B030D-6E8A-4147-A177-3AD203B41FA5}">
                      <a16:colId xmlns:a16="http://schemas.microsoft.com/office/drawing/2014/main" val="2463260915"/>
                    </a:ext>
                  </a:extLst>
                </a:gridCol>
              </a:tblGrid>
              <a:tr h="276860">
                <a:tc>
                  <a:txBody>
                    <a:bodyPr/>
                    <a:lstStyle/>
                    <a:p>
                      <a:pPr marL="284480">
                        <a:lnSpc>
                          <a:spcPts val="1375"/>
                        </a:lnSpc>
                      </a:pPr>
                      <a:r>
                        <a:rPr lang="vi-VN" sz="1200">
                          <a:effectLst/>
                        </a:rPr>
                        <a:t>Một</a:t>
                      </a:r>
                      <a:r>
                        <a:rPr lang="vi-VN" sz="1200" spc="-10">
                          <a:effectLst/>
                        </a:rPr>
                        <a:t> </a:t>
                      </a:r>
                      <a:r>
                        <a:rPr lang="vi-VN" sz="1200">
                          <a:effectLst/>
                        </a:rPr>
                        <a:t>số</a:t>
                      </a:r>
                      <a:r>
                        <a:rPr lang="vi-VN" sz="1200" spc="-5">
                          <a:effectLst/>
                        </a:rPr>
                        <a:t> </a:t>
                      </a:r>
                      <a:r>
                        <a:rPr lang="vi-VN" sz="1200">
                          <a:effectLst/>
                        </a:rPr>
                        <a:t>chi</a:t>
                      </a:r>
                      <a:r>
                        <a:rPr lang="vi-VN" sz="1200" spc="-5">
                          <a:effectLst/>
                        </a:rPr>
                        <a:t> </a:t>
                      </a:r>
                      <a:r>
                        <a:rPr lang="vi-VN" sz="1200">
                          <a:effectLst/>
                        </a:rPr>
                        <a:t>tiết</a:t>
                      </a:r>
                      <a:r>
                        <a:rPr lang="vi-VN" sz="1200" spc="-10">
                          <a:effectLst/>
                        </a:rPr>
                        <a:t> </a:t>
                      </a:r>
                      <a:r>
                        <a:rPr lang="vi-VN" sz="1200">
                          <a:effectLst/>
                        </a:rPr>
                        <a:t>–</a:t>
                      </a:r>
                      <a:r>
                        <a:rPr lang="vi-VN" sz="1200" spc="-5">
                          <a:effectLst/>
                        </a:rPr>
                        <a:t> </a:t>
                      </a:r>
                      <a:r>
                        <a:rPr lang="vi-VN" sz="1200">
                          <a:effectLst/>
                        </a:rPr>
                        <a:t>manh</a:t>
                      </a:r>
                      <a:r>
                        <a:rPr lang="vi-VN" sz="1200" spc="-5">
                          <a:effectLst/>
                        </a:rPr>
                        <a:t> </a:t>
                      </a:r>
                      <a:r>
                        <a:rPr lang="vi-VN" sz="1200">
                          <a:effectLst/>
                        </a:rPr>
                        <a:t>mối</a:t>
                      </a:r>
                      <a:r>
                        <a:rPr lang="vi-VN" sz="1200" spc="-5">
                          <a:effectLst/>
                        </a:rPr>
                        <a:t> </a:t>
                      </a:r>
                      <a:r>
                        <a:rPr lang="vi-VN" sz="1200">
                          <a:effectLst/>
                        </a:rPr>
                        <a:t>của</a:t>
                      </a:r>
                      <a:r>
                        <a:rPr lang="vi-VN" sz="1200" spc="-5">
                          <a:effectLst/>
                        </a:rPr>
                        <a:t> </a:t>
                      </a:r>
                      <a:r>
                        <a:rPr lang="vi-VN" sz="1200">
                          <a:effectLst/>
                        </a:rPr>
                        <a:t>vụ án</a:t>
                      </a:r>
                      <a:endParaRPr lang="en-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398780">
                        <a:lnSpc>
                          <a:spcPts val="1375"/>
                        </a:lnSpc>
                      </a:pPr>
                      <a:r>
                        <a:rPr lang="vi-VN" sz="1200">
                          <a:effectLst/>
                        </a:rPr>
                        <a:t>Ý</a:t>
                      </a:r>
                      <a:r>
                        <a:rPr lang="vi-VN" sz="1200" spc="-10">
                          <a:effectLst/>
                        </a:rPr>
                        <a:t> </a:t>
                      </a:r>
                      <a:r>
                        <a:rPr lang="vi-VN" sz="1200">
                          <a:effectLst/>
                        </a:rPr>
                        <a:t>nghĩa</a:t>
                      </a:r>
                      <a:r>
                        <a:rPr lang="vi-VN" sz="1200" spc="-5">
                          <a:effectLst/>
                        </a:rPr>
                        <a:t> </a:t>
                      </a:r>
                      <a:r>
                        <a:rPr lang="vi-VN" sz="1200">
                          <a:effectLst/>
                        </a:rPr>
                        <a:t>đối với</a:t>
                      </a:r>
                      <a:r>
                        <a:rPr lang="vi-VN" sz="1200" spc="-5">
                          <a:effectLst/>
                        </a:rPr>
                        <a:t> </a:t>
                      </a:r>
                      <a:r>
                        <a:rPr lang="vi-VN" sz="1200">
                          <a:effectLst/>
                        </a:rPr>
                        <a:t>việc</a:t>
                      </a:r>
                      <a:r>
                        <a:rPr lang="vi-VN" sz="1200" spc="-5">
                          <a:effectLst/>
                        </a:rPr>
                        <a:t> </a:t>
                      </a:r>
                      <a:r>
                        <a:rPr lang="vi-VN" sz="1200">
                          <a:effectLst/>
                        </a:rPr>
                        <a:t>phá</a:t>
                      </a:r>
                      <a:r>
                        <a:rPr lang="vi-VN" sz="1200" spc="-5">
                          <a:effectLst/>
                        </a:rPr>
                        <a:t> </a:t>
                      </a:r>
                      <a:r>
                        <a:rPr lang="vi-VN" sz="1200">
                          <a:effectLst/>
                        </a:rPr>
                        <a:t>án</a:t>
                      </a:r>
                      <a:endParaRPr lang="en-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1190959665"/>
                  </a:ext>
                </a:extLst>
              </a:tr>
              <a:tr h="479425">
                <a:tc>
                  <a:txBody>
                    <a:bodyPr/>
                    <a:lstStyle/>
                    <a:p>
                      <a:pPr marL="67945">
                        <a:lnSpc>
                          <a:spcPts val="1375"/>
                        </a:lnSpc>
                      </a:pPr>
                      <a:r>
                        <a:rPr lang="vi-VN" sz="1200">
                          <a:effectLst/>
                        </a:rPr>
                        <a:t>Ông</a:t>
                      </a:r>
                      <a:r>
                        <a:rPr lang="vi-VN" sz="1200" spc="160">
                          <a:effectLst/>
                        </a:rPr>
                        <a:t> </a:t>
                      </a:r>
                      <a:r>
                        <a:rPr lang="vi-VN" sz="1200">
                          <a:effectLst/>
                        </a:rPr>
                        <a:t>Hôn-đơ</a:t>
                      </a:r>
                      <a:r>
                        <a:rPr lang="vi-VN" sz="1200" spc="175">
                          <a:effectLst/>
                        </a:rPr>
                        <a:t> </a:t>
                      </a:r>
                      <a:r>
                        <a:rPr lang="vi-VN" sz="1200">
                          <a:effectLst/>
                        </a:rPr>
                        <a:t>cho</a:t>
                      </a:r>
                      <a:r>
                        <a:rPr lang="vi-VN" sz="1200" spc="175">
                          <a:effectLst/>
                        </a:rPr>
                        <a:t> </a:t>
                      </a:r>
                      <a:r>
                        <a:rPr lang="vi-VN" sz="1200">
                          <a:effectLst/>
                        </a:rPr>
                        <a:t>con</a:t>
                      </a:r>
                      <a:r>
                        <a:rPr lang="vi-VN" sz="1200" spc="160">
                          <a:effectLst/>
                        </a:rPr>
                        <a:t> </a:t>
                      </a:r>
                      <a:r>
                        <a:rPr lang="vi-VN" sz="1200">
                          <a:effectLst/>
                        </a:rPr>
                        <a:t>trai</a:t>
                      </a:r>
                      <a:r>
                        <a:rPr lang="vi-VN" sz="1200" spc="165">
                          <a:effectLst/>
                        </a:rPr>
                        <a:t> </a:t>
                      </a:r>
                      <a:r>
                        <a:rPr lang="vi-VN" sz="1200">
                          <a:effectLst/>
                        </a:rPr>
                        <a:t>A-thơ</a:t>
                      </a:r>
                      <a:r>
                        <a:rPr lang="vi-VN" sz="1200" spc="165">
                          <a:effectLst/>
                        </a:rPr>
                        <a:t> </a:t>
                      </a:r>
                      <a:r>
                        <a:rPr lang="vi-VN" sz="1200">
                          <a:effectLst/>
                        </a:rPr>
                        <a:t>và</a:t>
                      </a:r>
                      <a:r>
                        <a:rPr lang="vi-VN" sz="1200" spc="170">
                          <a:effectLst/>
                        </a:rPr>
                        <a:t> </a:t>
                      </a:r>
                      <a:r>
                        <a:rPr lang="vi-VN" sz="1200">
                          <a:effectLst/>
                        </a:rPr>
                        <a:t>cháu</a:t>
                      </a:r>
                      <a:r>
                        <a:rPr lang="vi-VN" sz="1200" spc="160">
                          <a:effectLst/>
                        </a:rPr>
                        <a:t> </a:t>
                      </a:r>
                      <a:r>
                        <a:rPr lang="vi-VN" sz="1200">
                          <a:effectLst/>
                        </a:rPr>
                        <a:t>gái</a:t>
                      </a:r>
                      <a:endParaRPr lang="en-VN" sz="1100">
                        <a:effectLst/>
                      </a:endParaRPr>
                    </a:p>
                    <a:p>
                      <a:pPr marL="67945">
                        <a:spcBef>
                          <a:spcPts val="215"/>
                        </a:spcBef>
                        <a:spcAft>
                          <a:spcPts val="0"/>
                        </a:spcAft>
                      </a:pPr>
                      <a:r>
                        <a:rPr lang="vi-VN" sz="1200">
                          <a:effectLst/>
                        </a:rPr>
                        <a:t>Me-ry</a:t>
                      </a:r>
                      <a:r>
                        <a:rPr lang="vi-VN" sz="1200" spc="-10">
                          <a:effectLst/>
                        </a:rPr>
                        <a:t> </a:t>
                      </a:r>
                      <a:r>
                        <a:rPr lang="vi-VN" sz="1200">
                          <a:effectLst/>
                        </a:rPr>
                        <a:t>biết</a:t>
                      </a:r>
                      <a:r>
                        <a:rPr lang="vi-VN" sz="1200" spc="-5">
                          <a:effectLst/>
                        </a:rPr>
                        <a:t> </a:t>
                      </a:r>
                      <a:r>
                        <a:rPr lang="vi-VN" sz="1200">
                          <a:effectLst/>
                        </a:rPr>
                        <a:t>chỗ</a:t>
                      </a:r>
                      <a:r>
                        <a:rPr lang="vi-VN" sz="1200" spc="5">
                          <a:effectLst/>
                        </a:rPr>
                        <a:t> </a:t>
                      </a:r>
                      <a:r>
                        <a:rPr lang="vi-VN" sz="1200">
                          <a:effectLst/>
                        </a:rPr>
                        <a:t>cất</a:t>
                      </a:r>
                      <a:r>
                        <a:rPr lang="vi-VN" sz="1200" spc="-5">
                          <a:effectLst/>
                        </a:rPr>
                        <a:t> </a:t>
                      </a:r>
                      <a:r>
                        <a:rPr lang="vi-VN" sz="1200">
                          <a:effectLst/>
                        </a:rPr>
                        <a:t>giấu</a:t>
                      </a:r>
                      <a:r>
                        <a:rPr lang="vi-VN" sz="1200" spc="-5">
                          <a:effectLst/>
                        </a:rPr>
                        <a:t> </a:t>
                      </a:r>
                      <a:r>
                        <a:rPr lang="vi-VN" sz="1200">
                          <a:effectLst/>
                        </a:rPr>
                        <a:t>chiếc</a:t>
                      </a:r>
                      <a:r>
                        <a:rPr lang="vi-VN" sz="1200" spc="-10">
                          <a:effectLst/>
                        </a:rPr>
                        <a:t> </a:t>
                      </a:r>
                      <a:r>
                        <a:rPr lang="vi-VN" sz="1200">
                          <a:effectLst/>
                        </a:rPr>
                        <a:t>mũ</a:t>
                      </a:r>
                      <a:endParaRPr lang="en-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67945" marR="61595">
                        <a:lnSpc>
                          <a:spcPct val="115000"/>
                        </a:lnSpc>
                        <a:spcAft>
                          <a:spcPts val="0"/>
                        </a:spcAft>
                      </a:pPr>
                      <a:r>
                        <a:rPr lang="vi-VN" sz="1200">
                          <a:effectLst/>
                        </a:rPr>
                        <a:t>Thủ</a:t>
                      </a:r>
                      <a:r>
                        <a:rPr lang="vi-VN" sz="1200" spc="45">
                          <a:effectLst/>
                        </a:rPr>
                        <a:t> </a:t>
                      </a:r>
                      <a:r>
                        <a:rPr lang="vi-VN" sz="1200">
                          <a:effectLst/>
                        </a:rPr>
                        <a:t>phạm</a:t>
                      </a:r>
                      <a:r>
                        <a:rPr lang="vi-VN" sz="1200" spc="50">
                          <a:effectLst/>
                        </a:rPr>
                        <a:t> </a:t>
                      </a:r>
                      <a:r>
                        <a:rPr lang="vi-VN" sz="1200">
                          <a:effectLst/>
                        </a:rPr>
                        <a:t>chỉ</a:t>
                      </a:r>
                      <a:r>
                        <a:rPr lang="vi-VN" sz="1200" spc="50">
                          <a:effectLst/>
                        </a:rPr>
                        <a:t> </a:t>
                      </a:r>
                      <a:r>
                        <a:rPr lang="vi-VN" sz="1200">
                          <a:effectLst/>
                        </a:rPr>
                        <a:t>có</a:t>
                      </a:r>
                      <a:r>
                        <a:rPr lang="vi-VN" sz="1200" spc="45">
                          <a:effectLst/>
                        </a:rPr>
                        <a:t> </a:t>
                      </a:r>
                      <a:r>
                        <a:rPr lang="vi-VN" sz="1200">
                          <a:effectLst/>
                        </a:rPr>
                        <a:t>thể</a:t>
                      </a:r>
                      <a:r>
                        <a:rPr lang="vi-VN" sz="1200" spc="40">
                          <a:effectLst/>
                        </a:rPr>
                        <a:t> </a:t>
                      </a:r>
                      <a:r>
                        <a:rPr lang="vi-VN" sz="1200">
                          <a:effectLst/>
                        </a:rPr>
                        <a:t>là</a:t>
                      </a:r>
                      <a:r>
                        <a:rPr lang="vi-VN" sz="1200" spc="40">
                          <a:effectLst/>
                        </a:rPr>
                        <a:t> </a:t>
                      </a:r>
                      <a:r>
                        <a:rPr lang="vi-VN" sz="1200">
                          <a:effectLst/>
                        </a:rPr>
                        <a:t>A-thơ</a:t>
                      </a:r>
                      <a:r>
                        <a:rPr lang="vi-VN" sz="1200" spc="45">
                          <a:effectLst/>
                        </a:rPr>
                        <a:t> </a:t>
                      </a:r>
                      <a:r>
                        <a:rPr lang="vi-VN" sz="1200">
                          <a:effectLst/>
                        </a:rPr>
                        <a:t>hoặc</a:t>
                      </a:r>
                      <a:r>
                        <a:rPr lang="vi-VN" sz="1200" spc="-285">
                          <a:effectLst/>
                        </a:rPr>
                        <a:t> </a:t>
                      </a:r>
                      <a:r>
                        <a:rPr lang="vi-VN" sz="1200">
                          <a:effectLst/>
                        </a:rPr>
                        <a:t>Me-ry</a:t>
                      </a:r>
                      <a:endParaRPr lang="en-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3069829259"/>
                  </a:ext>
                </a:extLst>
              </a:tr>
              <a:tr h="478155">
                <a:tc>
                  <a:txBody>
                    <a:bodyPr/>
                    <a:lstStyle/>
                    <a:p>
                      <a:pPr marL="67945" marR="55880">
                        <a:lnSpc>
                          <a:spcPct val="115000"/>
                        </a:lnSpc>
                        <a:spcAft>
                          <a:spcPts val="0"/>
                        </a:spcAft>
                      </a:pPr>
                      <a:r>
                        <a:rPr lang="vi-VN" sz="1200">
                          <a:effectLst/>
                        </a:rPr>
                        <a:t>A-thơ</a:t>
                      </a:r>
                      <a:r>
                        <a:rPr lang="vi-VN" sz="1200" spc="-30">
                          <a:effectLst/>
                        </a:rPr>
                        <a:t> </a:t>
                      </a:r>
                      <a:r>
                        <a:rPr lang="vi-VN" sz="1200">
                          <a:effectLst/>
                        </a:rPr>
                        <a:t>si</a:t>
                      </a:r>
                      <a:r>
                        <a:rPr lang="vi-VN" sz="1200" spc="-30">
                          <a:effectLst/>
                        </a:rPr>
                        <a:t> </a:t>
                      </a:r>
                      <a:r>
                        <a:rPr lang="vi-VN" sz="1200">
                          <a:effectLst/>
                        </a:rPr>
                        <a:t>mê</a:t>
                      </a:r>
                      <a:r>
                        <a:rPr lang="vi-VN" sz="1200" spc="-35">
                          <a:effectLst/>
                        </a:rPr>
                        <a:t> </a:t>
                      </a:r>
                      <a:r>
                        <a:rPr lang="vi-VN" sz="1200">
                          <a:effectLst/>
                        </a:rPr>
                        <a:t>Me-ry</a:t>
                      </a:r>
                      <a:r>
                        <a:rPr lang="vi-VN" sz="1200" spc="-30">
                          <a:effectLst/>
                        </a:rPr>
                        <a:t> </a:t>
                      </a:r>
                      <a:r>
                        <a:rPr lang="vi-VN" sz="1200">
                          <a:effectLst/>
                        </a:rPr>
                        <a:t>nhưng</a:t>
                      </a:r>
                      <a:r>
                        <a:rPr lang="vi-VN" sz="1200" spc="-20">
                          <a:effectLst/>
                        </a:rPr>
                        <a:t> </a:t>
                      </a:r>
                      <a:r>
                        <a:rPr lang="vi-VN" sz="1200">
                          <a:effectLst/>
                        </a:rPr>
                        <a:t>Me-ry</a:t>
                      </a:r>
                      <a:r>
                        <a:rPr lang="vi-VN" sz="1200" spc="-20">
                          <a:effectLst/>
                        </a:rPr>
                        <a:t> </a:t>
                      </a:r>
                      <a:r>
                        <a:rPr lang="vi-VN" sz="1200">
                          <a:effectLst/>
                        </a:rPr>
                        <a:t>không</a:t>
                      </a:r>
                      <a:r>
                        <a:rPr lang="vi-VN" sz="1200" spc="-30">
                          <a:effectLst/>
                        </a:rPr>
                        <a:t> </a:t>
                      </a:r>
                      <a:r>
                        <a:rPr lang="vi-VN" sz="1200">
                          <a:effectLst/>
                        </a:rPr>
                        <a:t>đáp</a:t>
                      </a:r>
                      <a:r>
                        <a:rPr lang="vi-VN" sz="1200" spc="-15">
                          <a:effectLst/>
                        </a:rPr>
                        <a:t> </a:t>
                      </a:r>
                      <a:r>
                        <a:rPr lang="vi-VN" sz="1200">
                          <a:effectLst/>
                        </a:rPr>
                        <a:t>lại</a:t>
                      </a:r>
                      <a:r>
                        <a:rPr lang="vi-VN" sz="1200" spc="-285">
                          <a:effectLst/>
                        </a:rPr>
                        <a:t> </a:t>
                      </a:r>
                      <a:r>
                        <a:rPr lang="vi-VN" sz="1200">
                          <a:effectLst/>
                        </a:rPr>
                        <a:t>tình</a:t>
                      </a:r>
                      <a:r>
                        <a:rPr lang="vi-VN" sz="1200" spc="-5">
                          <a:effectLst/>
                        </a:rPr>
                        <a:t> </a:t>
                      </a:r>
                      <a:r>
                        <a:rPr lang="vi-VN" sz="1200">
                          <a:effectLst/>
                        </a:rPr>
                        <a:t>cảm của</a:t>
                      </a:r>
                      <a:r>
                        <a:rPr lang="vi-VN" sz="1200" spc="-5">
                          <a:effectLst/>
                        </a:rPr>
                        <a:t> </a:t>
                      </a:r>
                      <a:r>
                        <a:rPr lang="vi-VN" sz="1200">
                          <a:effectLst/>
                        </a:rPr>
                        <a:t>A-thơ</a:t>
                      </a:r>
                      <a:endParaRPr lang="en-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67945" marR="56515">
                        <a:lnSpc>
                          <a:spcPct val="115000"/>
                        </a:lnSpc>
                        <a:spcAft>
                          <a:spcPts val="0"/>
                        </a:spcAft>
                      </a:pPr>
                      <a:r>
                        <a:rPr lang="vi-VN" sz="1200" spc="-5">
                          <a:effectLst/>
                        </a:rPr>
                        <a:t>A-thơ</a:t>
                      </a:r>
                      <a:r>
                        <a:rPr lang="vi-VN" sz="1200" spc="-75">
                          <a:effectLst/>
                        </a:rPr>
                        <a:t> </a:t>
                      </a:r>
                      <a:r>
                        <a:rPr lang="vi-VN" sz="1200" spc="-5">
                          <a:effectLst/>
                        </a:rPr>
                        <a:t>có</a:t>
                      </a:r>
                      <a:r>
                        <a:rPr lang="vi-VN" sz="1200" spc="-75">
                          <a:effectLst/>
                        </a:rPr>
                        <a:t> </a:t>
                      </a:r>
                      <a:r>
                        <a:rPr lang="vi-VN" sz="1200">
                          <a:effectLst/>
                        </a:rPr>
                        <a:t>thể</a:t>
                      </a:r>
                      <a:r>
                        <a:rPr lang="vi-VN" sz="1200" spc="-80">
                          <a:effectLst/>
                        </a:rPr>
                        <a:t> </a:t>
                      </a:r>
                      <a:r>
                        <a:rPr lang="vi-VN" sz="1200">
                          <a:effectLst/>
                        </a:rPr>
                        <a:t>sẽ</a:t>
                      </a:r>
                      <a:r>
                        <a:rPr lang="vi-VN" sz="1200" spc="-80">
                          <a:effectLst/>
                        </a:rPr>
                        <a:t> </a:t>
                      </a:r>
                      <a:r>
                        <a:rPr lang="vi-VN" sz="1200">
                          <a:effectLst/>
                        </a:rPr>
                        <a:t>bênh</a:t>
                      </a:r>
                      <a:r>
                        <a:rPr lang="vi-VN" sz="1200" spc="-75">
                          <a:effectLst/>
                        </a:rPr>
                        <a:t> </a:t>
                      </a:r>
                      <a:r>
                        <a:rPr lang="vi-VN" sz="1200">
                          <a:effectLst/>
                        </a:rPr>
                        <a:t>vực</a:t>
                      </a:r>
                      <a:r>
                        <a:rPr lang="vi-VN" sz="1200" spc="-65">
                          <a:effectLst/>
                        </a:rPr>
                        <a:t> </a:t>
                      </a:r>
                      <a:r>
                        <a:rPr lang="vi-VN" sz="1200">
                          <a:effectLst/>
                        </a:rPr>
                        <a:t>Me-ry</a:t>
                      </a:r>
                      <a:r>
                        <a:rPr lang="vi-VN" sz="1200" spc="-75">
                          <a:effectLst/>
                        </a:rPr>
                        <a:t> </a:t>
                      </a:r>
                      <a:r>
                        <a:rPr lang="vi-VN" sz="1200">
                          <a:effectLst/>
                        </a:rPr>
                        <a:t>nếu</a:t>
                      </a:r>
                      <a:r>
                        <a:rPr lang="vi-VN" sz="1200" spc="-75">
                          <a:effectLst/>
                        </a:rPr>
                        <a:t> </a:t>
                      </a:r>
                      <a:r>
                        <a:rPr lang="vi-VN" sz="1200">
                          <a:effectLst/>
                        </a:rPr>
                        <a:t>phát</a:t>
                      </a:r>
                      <a:r>
                        <a:rPr lang="vi-VN" sz="1200" spc="-285">
                          <a:effectLst/>
                        </a:rPr>
                        <a:t> </a:t>
                      </a:r>
                      <a:r>
                        <a:rPr lang="vi-VN" sz="1200">
                          <a:effectLst/>
                        </a:rPr>
                        <a:t>hiện</a:t>
                      </a:r>
                      <a:r>
                        <a:rPr lang="vi-VN" sz="1200" spc="-5">
                          <a:effectLst/>
                        </a:rPr>
                        <a:t> </a:t>
                      </a:r>
                      <a:r>
                        <a:rPr lang="vi-VN" sz="1200">
                          <a:effectLst/>
                        </a:rPr>
                        <a:t>Me-ry phạm tội</a:t>
                      </a:r>
                      <a:endParaRPr lang="en-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1000560109"/>
                  </a:ext>
                </a:extLst>
              </a:tr>
              <a:tr h="479425">
                <a:tc>
                  <a:txBody>
                    <a:bodyPr/>
                    <a:lstStyle/>
                    <a:p>
                      <a:pPr marL="67945">
                        <a:lnSpc>
                          <a:spcPct val="115000"/>
                        </a:lnSpc>
                        <a:spcBef>
                          <a:spcPts val="5"/>
                        </a:spcBef>
                        <a:spcAft>
                          <a:spcPts val="0"/>
                        </a:spcAft>
                      </a:pPr>
                      <a:r>
                        <a:rPr lang="vi-VN" sz="1200">
                          <a:effectLst/>
                        </a:rPr>
                        <a:t>A-thơ</a:t>
                      </a:r>
                      <a:r>
                        <a:rPr lang="vi-VN" sz="1200" spc="50">
                          <a:effectLst/>
                        </a:rPr>
                        <a:t> </a:t>
                      </a:r>
                      <a:r>
                        <a:rPr lang="vi-VN" sz="1200">
                          <a:effectLst/>
                        </a:rPr>
                        <a:t>mê</a:t>
                      </a:r>
                      <a:r>
                        <a:rPr lang="vi-VN" sz="1200" spc="50">
                          <a:effectLst/>
                        </a:rPr>
                        <a:t> </a:t>
                      </a:r>
                      <a:r>
                        <a:rPr lang="vi-VN" sz="1200">
                          <a:effectLst/>
                        </a:rPr>
                        <a:t>cờ</a:t>
                      </a:r>
                      <a:r>
                        <a:rPr lang="vi-VN" sz="1200" spc="55">
                          <a:effectLst/>
                        </a:rPr>
                        <a:t> </a:t>
                      </a:r>
                      <a:r>
                        <a:rPr lang="vi-VN" sz="1200">
                          <a:effectLst/>
                        </a:rPr>
                        <a:t>bạc</a:t>
                      </a:r>
                      <a:r>
                        <a:rPr lang="vi-VN" sz="1200" spc="50">
                          <a:effectLst/>
                        </a:rPr>
                        <a:t> </a:t>
                      </a:r>
                      <a:r>
                        <a:rPr lang="vi-VN" sz="1200">
                          <a:effectLst/>
                        </a:rPr>
                        <a:t>và</a:t>
                      </a:r>
                      <a:r>
                        <a:rPr lang="vi-VN" sz="1200" spc="45">
                          <a:effectLst/>
                        </a:rPr>
                        <a:t> </a:t>
                      </a:r>
                      <a:r>
                        <a:rPr lang="vi-VN" sz="1200">
                          <a:effectLst/>
                        </a:rPr>
                        <a:t>đang</a:t>
                      </a:r>
                      <a:r>
                        <a:rPr lang="vi-VN" sz="1200" spc="55">
                          <a:effectLst/>
                        </a:rPr>
                        <a:t> </a:t>
                      </a:r>
                      <a:r>
                        <a:rPr lang="vi-VN" sz="1200">
                          <a:effectLst/>
                        </a:rPr>
                        <a:t>nợ</a:t>
                      </a:r>
                      <a:r>
                        <a:rPr lang="vi-VN" sz="1200" spc="55">
                          <a:effectLst/>
                        </a:rPr>
                        <a:t> </a:t>
                      </a:r>
                      <a:r>
                        <a:rPr lang="vi-VN" sz="1200">
                          <a:effectLst/>
                        </a:rPr>
                        <a:t>nần,</a:t>
                      </a:r>
                      <a:r>
                        <a:rPr lang="vi-VN" sz="1200" spc="55">
                          <a:effectLst/>
                        </a:rPr>
                        <a:t> </a:t>
                      </a:r>
                      <a:r>
                        <a:rPr lang="vi-VN" sz="1200">
                          <a:effectLst/>
                        </a:rPr>
                        <a:t>giao</a:t>
                      </a:r>
                      <a:r>
                        <a:rPr lang="vi-VN" sz="1200" spc="50">
                          <a:effectLst/>
                        </a:rPr>
                        <a:t> </a:t>
                      </a:r>
                      <a:r>
                        <a:rPr lang="vi-VN" sz="1200">
                          <a:effectLst/>
                        </a:rPr>
                        <a:t>du</a:t>
                      </a:r>
                      <a:r>
                        <a:rPr lang="vi-VN" sz="1200" spc="55">
                          <a:effectLst/>
                        </a:rPr>
                        <a:t> </a:t>
                      </a:r>
                      <a:r>
                        <a:rPr lang="vi-VN" sz="1200">
                          <a:effectLst/>
                        </a:rPr>
                        <a:t>với</a:t>
                      </a:r>
                      <a:r>
                        <a:rPr lang="vi-VN" sz="1200" spc="-285">
                          <a:effectLst/>
                        </a:rPr>
                        <a:t> </a:t>
                      </a:r>
                      <a:r>
                        <a:rPr lang="vi-VN" sz="1200">
                          <a:effectLst/>
                        </a:rPr>
                        <a:t>Gioóc</a:t>
                      </a:r>
                      <a:r>
                        <a:rPr lang="vi-VN" sz="1200" spc="-10">
                          <a:effectLst/>
                        </a:rPr>
                        <a:t> </a:t>
                      </a:r>
                      <a:r>
                        <a:rPr lang="vi-VN" sz="1200">
                          <a:effectLst/>
                        </a:rPr>
                        <a:t>Bơn-queo</a:t>
                      </a:r>
                      <a:endParaRPr lang="en-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67945">
                        <a:spcBef>
                          <a:spcPts val="5"/>
                        </a:spcBef>
                        <a:spcAft>
                          <a:spcPts val="0"/>
                        </a:spcAft>
                      </a:pPr>
                      <a:r>
                        <a:rPr lang="vi-VN" sz="1200">
                          <a:effectLst/>
                        </a:rPr>
                        <a:t>A-thơ</a:t>
                      </a:r>
                      <a:r>
                        <a:rPr lang="vi-VN" sz="1200" spc="-25">
                          <a:effectLst/>
                        </a:rPr>
                        <a:t> </a:t>
                      </a:r>
                      <a:r>
                        <a:rPr lang="vi-VN" sz="1200">
                          <a:effectLst/>
                        </a:rPr>
                        <a:t>cần</a:t>
                      </a:r>
                      <a:r>
                        <a:rPr lang="vi-VN" sz="1200" spc="-20">
                          <a:effectLst/>
                        </a:rPr>
                        <a:t> </a:t>
                      </a:r>
                      <a:r>
                        <a:rPr lang="vi-VN" sz="1200">
                          <a:effectLst/>
                        </a:rPr>
                        <a:t>tiền</a:t>
                      </a:r>
                      <a:r>
                        <a:rPr lang="vi-VN" sz="1200" spc="-20">
                          <a:effectLst/>
                        </a:rPr>
                        <a:t> </a:t>
                      </a:r>
                      <a:r>
                        <a:rPr lang="vi-VN" sz="1200">
                          <a:effectLst/>
                        </a:rPr>
                        <a:t>nên</a:t>
                      </a:r>
                      <a:r>
                        <a:rPr lang="vi-VN" sz="1200" spc="-20">
                          <a:effectLst/>
                        </a:rPr>
                        <a:t> </a:t>
                      </a:r>
                      <a:r>
                        <a:rPr lang="vi-VN" sz="1200">
                          <a:effectLst/>
                        </a:rPr>
                        <a:t>có</a:t>
                      </a:r>
                      <a:r>
                        <a:rPr lang="vi-VN" sz="1200" spc="-20">
                          <a:effectLst/>
                        </a:rPr>
                        <a:t> </a:t>
                      </a:r>
                      <a:r>
                        <a:rPr lang="vi-VN" sz="1200">
                          <a:effectLst/>
                        </a:rPr>
                        <a:t>thấy</a:t>
                      </a:r>
                      <a:r>
                        <a:rPr lang="vi-VN" sz="1200" spc="-25">
                          <a:effectLst/>
                        </a:rPr>
                        <a:t> </a:t>
                      </a:r>
                      <a:r>
                        <a:rPr lang="vi-VN" sz="1200">
                          <a:effectLst/>
                        </a:rPr>
                        <a:t>lấy</a:t>
                      </a:r>
                      <a:r>
                        <a:rPr lang="vi-VN" sz="1200" spc="-20">
                          <a:effectLst/>
                        </a:rPr>
                        <a:t> </a:t>
                      </a:r>
                      <a:r>
                        <a:rPr lang="vi-VN" sz="1200">
                          <a:effectLst/>
                        </a:rPr>
                        <a:t>cắp</a:t>
                      </a:r>
                      <a:r>
                        <a:rPr lang="vi-VN" sz="1200" spc="-20">
                          <a:effectLst/>
                        </a:rPr>
                        <a:t> </a:t>
                      </a:r>
                      <a:r>
                        <a:rPr lang="vi-VN" sz="1200">
                          <a:effectLst/>
                        </a:rPr>
                        <a:t>chiếc</a:t>
                      </a:r>
                      <a:endParaRPr lang="en-VN" sz="1100">
                        <a:effectLst/>
                      </a:endParaRPr>
                    </a:p>
                    <a:p>
                      <a:pPr marL="67945">
                        <a:spcBef>
                          <a:spcPts val="205"/>
                        </a:spcBef>
                        <a:spcAft>
                          <a:spcPts val="0"/>
                        </a:spcAft>
                      </a:pPr>
                      <a:r>
                        <a:rPr lang="vi-VN" sz="1200">
                          <a:effectLst/>
                        </a:rPr>
                        <a:t>mũ</a:t>
                      </a:r>
                      <a:r>
                        <a:rPr lang="vi-VN" sz="1200" spc="-5">
                          <a:effectLst/>
                        </a:rPr>
                        <a:t> </a:t>
                      </a:r>
                      <a:r>
                        <a:rPr lang="vi-VN" sz="1200">
                          <a:effectLst/>
                        </a:rPr>
                        <a:t>miện</a:t>
                      </a:r>
                      <a:endParaRPr lang="en-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3968506702"/>
                  </a:ext>
                </a:extLst>
              </a:tr>
              <a:tr h="479425">
                <a:tc>
                  <a:txBody>
                    <a:bodyPr/>
                    <a:lstStyle/>
                    <a:p>
                      <a:pPr marL="67945" marR="55880">
                        <a:lnSpc>
                          <a:spcPct val="115000"/>
                        </a:lnSpc>
                        <a:spcAft>
                          <a:spcPts val="0"/>
                        </a:spcAft>
                      </a:pPr>
                      <a:r>
                        <a:rPr lang="vi-VN" sz="1200">
                          <a:effectLst/>
                        </a:rPr>
                        <a:t>Ông</a:t>
                      </a:r>
                      <a:r>
                        <a:rPr lang="vi-VN" sz="1200" spc="5">
                          <a:effectLst/>
                        </a:rPr>
                        <a:t> </a:t>
                      </a:r>
                      <a:r>
                        <a:rPr lang="vi-VN" sz="1200">
                          <a:effectLst/>
                        </a:rPr>
                        <a:t>Hôn-đơ</a:t>
                      </a:r>
                      <a:r>
                        <a:rPr lang="vi-VN" sz="1200" spc="5">
                          <a:effectLst/>
                        </a:rPr>
                        <a:t> </a:t>
                      </a:r>
                      <a:r>
                        <a:rPr lang="vi-VN" sz="1200">
                          <a:effectLst/>
                        </a:rPr>
                        <a:t>phát</a:t>
                      </a:r>
                      <a:r>
                        <a:rPr lang="vi-VN" sz="1200" spc="5">
                          <a:effectLst/>
                        </a:rPr>
                        <a:t> </a:t>
                      </a:r>
                      <a:r>
                        <a:rPr lang="vi-VN" sz="1200">
                          <a:effectLst/>
                        </a:rPr>
                        <a:t>hiện</a:t>
                      </a:r>
                      <a:r>
                        <a:rPr lang="vi-VN" sz="1200" spc="5">
                          <a:effectLst/>
                        </a:rPr>
                        <a:t> </a:t>
                      </a:r>
                      <a:r>
                        <a:rPr lang="vi-VN" sz="1200">
                          <a:effectLst/>
                        </a:rPr>
                        <a:t>A-thơ</a:t>
                      </a:r>
                      <a:r>
                        <a:rPr lang="vi-VN" sz="1200" spc="5">
                          <a:effectLst/>
                        </a:rPr>
                        <a:t> </a:t>
                      </a:r>
                      <a:r>
                        <a:rPr lang="vi-VN" sz="1200">
                          <a:effectLst/>
                        </a:rPr>
                        <a:t>cầm</a:t>
                      </a:r>
                      <a:r>
                        <a:rPr lang="vi-VN" sz="1200" spc="5">
                          <a:effectLst/>
                        </a:rPr>
                        <a:t> </a:t>
                      </a:r>
                      <a:r>
                        <a:rPr lang="vi-VN" sz="1200">
                          <a:effectLst/>
                        </a:rPr>
                        <a:t>trên</a:t>
                      </a:r>
                      <a:r>
                        <a:rPr lang="vi-VN" sz="1200" spc="5">
                          <a:effectLst/>
                        </a:rPr>
                        <a:t> </a:t>
                      </a:r>
                      <a:r>
                        <a:rPr lang="vi-VN" sz="1200">
                          <a:effectLst/>
                        </a:rPr>
                        <a:t>tay</a:t>
                      </a:r>
                      <a:r>
                        <a:rPr lang="vi-VN" sz="1200" spc="-285">
                          <a:effectLst/>
                        </a:rPr>
                        <a:t> </a:t>
                      </a:r>
                      <a:r>
                        <a:rPr lang="vi-VN" sz="1200">
                          <a:effectLst/>
                        </a:rPr>
                        <a:t>chiếc</a:t>
                      </a:r>
                      <a:r>
                        <a:rPr lang="vi-VN" sz="1200" spc="-10">
                          <a:effectLst/>
                        </a:rPr>
                        <a:t> </a:t>
                      </a:r>
                      <a:r>
                        <a:rPr lang="vi-VN" sz="1200">
                          <a:effectLst/>
                        </a:rPr>
                        <a:t>mũ miện bị cong</a:t>
                      </a:r>
                      <a:endParaRPr lang="en-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67945" marR="60960">
                        <a:lnSpc>
                          <a:spcPct val="115000"/>
                        </a:lnSpc>
                        <a:spcAft>
                          <a:spcPts val="0"/>
                        </a:spcAft>
                      </a:pPr>
                      <a:r>
                        <a:rPr lang="vi-VN" sz="1200" dirty="0">
                          <a:effectLst/>
                        </a:rPr>
                        <a:t>Chiếc</a:t>
                      </a:r>
                      <a:r>
                        <a:rPr lang="vi-VN" sz="1200" spc="250" dirty="0">
                          <a:effectLst/>
                        </a:rPr>
                        <a:t> </a:t>
                      </a:r>
                      <a:r>
                        <a:rPr lang="vi-VN" sz="1200" dirty="0">
                          <a:effectLst/>
                        </a:rPr>
                        <a:t>mũ</a:t>
                      </a:r>
                      <a:r>
                        <a:rPr lang="vi-VN" sz="1200" spc="260" dirty="0">
                          <a:effectLst/>
                        </a:rPr>
                        <a:t> </a:t>
                      </a:r>
                      <a:r>
                        <a:rPr lang="vi-VN" sz="1200" dirty="0">
                          <a:effectLst/>
                        </a:rPr>
                        <a:t>miện</a:t>
                      </a:r>
                      <a:r>
                        <a:rPr lang="vi-VN" sz="1200" spc="255" dirty="0">
                          <a:effectLst/>
                        </a:rPr>
                        <a:t> </a:t>
                      </a:r>
                      <a:r>
                        <a:rPr lang="vi-VN" sz="1200" dirty="0">
                          <a:effectLst/>
                        </a:rPr>
                        <a:t>bị</a:t>
                      </a:r>
                      <a:r>
                        <a:rPr lang="vi-VN" sz="1200" spc="265" dirty="0">
                          <a:effectLst/>
                        </a:rPr>
                        <a:t> </a:t>
                      </a:r>
                      <a:r>
                        <a:rPr lang="vi-VN" sz="1200" dirty="0">
                          <a:effectLst/>
                        </a:rPr>
                        <a:t>cong</a:t>
                      </a:r>
                      <a:r>
                        <a:rPr lang="vi-VN" sz="1200" spc="255" dirty="0">
                          <a:effectLst/>
                        </a:rPr>
                        <a:t> </a:t>
                      </a:r>
                      <a:r>
                        <a:rPr lang="vi-VN" sz="1200" dirty="0">
                          <a:effectLst/>
                        </a:rPr>
                        <a:t>có</a:t>
                      </a:r>
                      <a:r>
                        <a:rPr lang="vi-VN" sz="1200" spc="260" dirty="0">
                          <a:effectLst/>
                        </a:rPr>
                        <a:t> </a:t>
                      </a:r>
                      <a:r>
                        <a:rPr lang="vi-VN" sz="1200" dirty="0">
                          <a:effectLst/>
                        </a:rPr>
                        <a:t>thể</a:t>
                      </a:r>
                      <a:r>
                        <a:rPr lang="vi-VN" sz="1200" spc="250" dirty="0">
                          <a:effectLst/>
                        </a:rPr>
                        <a:t> </a:t>
                      </a:r>
                      <a:r>
                        <a:rPr lang="vi-VN" sz="1200" dirty="0">
                          <a:effectLst/>
                        </a:rPr>
                        <a:t>là</a:t>
                      </a:r>
                      <a:r>
                        <a:rPr lang="vi-VN" sz="1200" spc="255" dirty="0">
                          <a:effectLst/>
                        </a:rPr>
                        <a:t> </a:t>
                      </a:r>
                      <a:r>
                        <a:rPr lang="vi-VN" sz="1200" dirty="0">
                          <a:effectLst/>
                        </a:rPr>
                        <a:t>do</a:t>
                      </a:r>
                      <a:r>
                        <a:rPr lang="vi-VN" sz="1200" spc="-285" dirty="0">
                          <a:effectLst/>
                        </a:rPr>
                        <a:t> </a:t>
                      </a:r>
                      <a:r>
                        <a:rPr lang="vi-VN" sz="1200" dirty="0">
                          <a:effectLst/>
                        </a:rPr>
                        <a:t>A-thơ</a:t>
                      </a:r>
                      <a:r>
                        <a:rPr lang="vi-VN" sz="1200" spc="-5" dirty="0">
                          <a:effectLst/>
                        </a:rPr>
                        <a:t> </a:t>
                      </a:r>
                      <a:r>
                        <a:rPr lang="vi-VN" sz="1200" dirty="0">
                          <a:effectLst/>
                        </a:rPr>
                        <a:t>giành giật với ai đó</a:t>
                      </a:r>
                      <a:endParaRPr lang="en-VN"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489242239"/>
                  </a:ext>
                </a:extLst>
              </a:tr>
            </a:tbl>
          </a:graphicData>
        </a:graphic>
      </p:graphicFrame>
      <p:pic>
        <p:nvPicPr>
          <p:cNvPr id="4" name="图片 3">
            <a:extLst>
              <a:ext uri="{FF2B5EF4-FFF2-40B4-BE49-F238E27FC236}">
                <a16:creationId xmlns:a16="http://schemas.microsoft.com/office/drawing/2014/main" id="{70992E5D-8FB7-E74D-9E71-58B8523C580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rot="16200000">
            <a:off x="2667000" y="-2667000"/>
            <a:ext cx="6858000" cy="12192000"/>
          </a:xfrm>
          <a:prstGeom prst="rect">
            <a:avLst/>
          </a:prstGeom>
        </p:spPr>
      </p:pic>
      <p:sp>
        <p:nvSpPr>
          <p:cNvPr id="6" name="矩形 6">
            <a:extLst>
              <a:ext uri="{FF2B5EF4-FFF2-40B4-BE49-F238E27FC236}">
                <a16:creationId xmlns:a16="http://schemas.microsoft.com/office/drawing/2014/main" id="{07798FB8-5E6B-6444-9637-F339511126E4}"/>
              </a:ext>
            </a:extLst>
          </p:cNvPr>
          <p:cNvSpPr/>
          <p:nvPr/>
        </p:nvSpPr>
        <p:spPr>
          <a:xfrm>
            <a:off x="202582" y="6543682"/>
            <a:ext cx="683986" cy="314318"/>
          </a:xfrm>
          <a:prstGeom prst="rect">
            <a:avLst/>
          </a:prstGeom>
          <a:solidFill>
            <a:srgbClr val="FDF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7" name="图片 7">
            <a:extLst>
              <a:ext uri="{FF2B5EF4-FFF2-40B4-BE49-F238E27FC236}">
                <a16:creationId xmlns:a16="http://schemas.microsoft.com/office/drawing/2014/main" id="{AB9AAA6C-8416-9246-BC49-3676B39435C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59407" y="6187838"/>
            <a:ext cx="627808" cy="284524"/>
          </a:xfrm>
          <a:prstGeom prst="rect">
            <a:avLst/>
          </a:prstGeom>
        </p:spPr>
      </p:pic>
      <p:pic>
        <p:nvPicPr>
          <p:cNvPr id="8" name="图片 8">
            <a:extLst>
              <a:ext uri="{FF2B5EF4-FFF2-40B4-BE49-F238E27FC236}">
                <a16:creationId xmlns:a16="http://schemas.microsoft.com/office/drawing/2014/main" id="{6253E08A-2972-6443-9507-B004CF54BFB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22" y="3295295"/>
            <a:ext cx="409246" cy="1343018"/>
          </a:xfrm>
          <a:prstGeom prst="rect">
            <a:avLst/>
          </a:prstGeom>
        </p:spPr>
      </p:pic>
      <p:sp>
        <p:nvSpPr>
          <p:cNvPr id="9" name="标题 1">
            <a:extLst>
              <a:ext uri="{FF2B5EF4-FFF2-40B4-BE49-F238E27FC236}">
                <a16:creationId xmlns:a16="http://schemas.microsoft.com/office/drawing/2014/main" id="{4FE66412-2C28-7742-A451-3DB6367F265B}"/>
              </a:ext>
            </a:extLst>
          </p:cNvPr>
          <p:cNvSpPr txBox="1">
            <a:spLocks/>
          </p:cNvSpPr>
          <p:nvPr/>
        </p:nvSpPr>
        <p:spPr>
          <a:xfrm rot="5400000">
            <a:off x="10280263" y="1035895"/>
            <a:ext cx="2972594" cy="674688"/>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800" b="1" dirty="0">
                <a:latin typeface="+mn-lt"/>
                <a:ea typeface="+mn-ea"/>
                <a:cs typeface="+mn-ea"/>
                <a:sym typeface="+mn-lt"/>
              </a:rPr>
              <a:t>…………</a:t>
            </a:r>
            <a:endParaRPr lang="zh-CN" altLang="en-US" sz="4800" b="1" dirty="0">
              <a:latin typeface="+mn-lt"/>
              <a:ea typeface="+mn-ea"/>
              <a:cs typeface="+mn-ea"/>
              <a:sym typeface="+mn-lt"/>
            </a:endParaRPr>
          </a:p>
        </p:txBody>
      </p:sp>
      <p:sp>
        <p:nvSpPr>
          <p:cNvPr id="10" name="标题 1">
            <a:extLst>
              <a:ext uri="{FF2B5EF4-FFF2-40B4-BE49-F238E27FC236}">
                <a16:creationId xmlns:a16="http://schemas.microsoft.com/office/drawing/2014/main" id="{F34A90C7-7F81-9D4E-87EB-09D27702EC41}"/>
              </a:ext>
            </a:extLst>
          </p:cNvPr>
          <p:cNvSpPr txBox="1">
            <a:spLocks/>
          </p:cNvSpPr>
          <p:nvPr/>
        </p:nvSpPr>
        <p:spPr>
          <a:xfrm rot="5400000">
            <a:off x="-364057" y="4632108"/>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mn-lt"/>
                <a:ea typeface="+mn-ea"/>
                <a:cs typeface="+mn-ea"/>
                <a:sym typeface="+mn-lt"/>
              </a:rPr>
              <a:t>………</a:t>
            </a:r>
            <a:endParaRPr lang="zh-CN" altLang="en-US" sz="4000" b="1" dirty="0">
              <a:latin typeface="+mn-lt"/>
              <a:ea typeface="+mn-ea"/>
              <a:cs typeface="+mn-ea"/>
              <a:sym typeface="+mn-lt"/>
            </a:endParaRPr>
          </a:p>
        </p:txBody>
      </p:sp>
      <p:sp>
        <p:nvSpPr>
          <p:cNvPr id="11" name="标题 1">
            <a:extLst>
              <a:ext uri="{FF2B5EF4-FFF2-40B4-BE49-F238E27FC236}">
                <a16:creationId xmlns:a16="http://schemas.microsoft.com/office/drawing/2014/main" id="{651CF31A-A989-F944-B8E0-44CFA98B1454}"/>
              </a:ext>
            </a:extLst>
          </p:cNvPr>
          <p:cNvSpPr txBox="1">
            <a:spLocks/>
          </p:cNvSpPr>
          <p:nvPr/>
        </p:nvSpPr>
        <p:spPr>
          <a:xfrm rot="5400000">
            <a:off x="-618863" y="4574959"/>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mn-lt"/>
                <a:ea typeface="+mn-ea"/>
                <a:cs typeface="+mn-ea"/>
                <a:sym typeface="+mn-lt"/>
              </a:rPr>
              <a:t>……</a:t>
            </a:r>
            <a:endParaRPr lang="zh-CN" altLang="en-US" sz="4000" b="1" dirty="0">
              <a:latin typeface="+mn-lt"/>
              <a:ea typeface="+mn-ea"/>
              <a:cs typeface="+mn-ea"/>
              <a:sym typeface="+mn-lt"/>
            </a:endParaRPr>
          </a:p>
        </p:txBody>
      </p:sp>
      <p:sp>
        <p:nvSpPr>
          <p:cNvPr id="12" name="矩形 12">
            <a:extLst>
              <a:ext uri="{FF2B5EF4-FFF2-40B4-BE49-F238E27FC236}">
                <a16:creationId xmlns:a16="http://schemas.microsoft.com/office/drawing/2014/main" id="{3D3BEF7C-BD02-B14E-A3B5-DE9B8DC782AD}"/>
              </a:ext>
            </a:extLst>
          </p:cNvPr>
          <p:cNvSpPr/>
          <p:nvPr/>
        </p:nvSpPr>
        <p:spPr>
          <a:xfrm>
            <a:off x="11359407" y="1"/>
            <a:ext cx="683986" cy="314318"/>
          </a:xfrm>
          <a:prstGeom prst="rect">
            <a:avLst/>
          </a:prstGeom>
          <a:solidFill>
            <a:srgbClr val="FDF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 name="Google Shape;1843;p38">
            <a:extLst>
              <a:ext uri="{FF2B5EF4-FFF2-40B4-BE49-F238E27FC236}">
                <a16:creationId xmlns:a16="http://schemas.microsoft.com/office/drawing/2014/main" id="{F8D6AFE5-B4ED-3A41-9576-988120A016E0}"/>
              </a:ext>
            </a:extLst>
          </p:cNvPr>
          <p:cNvSpPr/>
          <p:nvPr/>
        </p:nvSpPr>
        <p:spPr>
          <a:xfrm>
            <a:off x="202582" y="92702"/>
            <a:ext cx="11531089" cy="669347"/>
          </a:xfrm>
          <a:prstGeom prst="roundRect">
            <a:avLst>
              <a:gd name="adj" fmla="val 50000"/>
            </a:avLst>
          </a:prstGeom>
          <a:solidFill>
            <a:srgbClr val="002060"/>
          </a:solidFill>
          <a:ln>
            <a:noFill/>
          </a:ln>
        </p:spPr>
        <p:txBody>
          <a:bodyPr spcFirstLastPara="1" wrap="square" lIns="121900" tIns="121900" rIns="121900" bIns="121900" anchor="ctr" anchorCtr="0">
            <a:noAutofit/>
          </a:bodyPr>
          <a:lstStyle/>
          <a:p>
            <a:pPr algn="ctr" defTabSz="1219231">
              <a:buClr>
                <a:srgbClr val="000000"/>
              </a:buClr>
              <a:defRPr/>
            </a:pPr>
            <a:r>
              <a:rPr lang="vi-VN" sz="3200" b="1" kern="0" dirty="0" smtClean="0">
                <a:solidFill>
                  <a:srgbClr val="FFFFFF"/>
                </a:solidFill>
                <a:effectLst>
                  <a:outerShdw blurRad="38100" dist="38100" dir="2700000" algn="tl">
                    <a:srgbClr val="000000">
                      <a:alpha val="43137"/>
                    </a:srgbClr>
                  </a:outerShdw>
                </a:effectLst>
                <a:latin typeface="Freeform" panose="02020500000000000000" pitchFamily="18" charset="77"/>
                <a:ea typeface="Freeform" panose="02020500000000000000" pitchFamily="18" charset="77"/>
                <a:cs typeface="Freeform" panose="02020500000000000000" pitchFamily="18" charset="77"/>
                <a:sym typeface="+mn-lt"/>
              </a:rPr>
              <a:t>PHIẾU HỌC TẬP SỐ 4. </a:t>
            </a:r>
            <a:r>
              <a:rPr lang="vi-VN" sz="3200" b="1" kern="0" dirty="0">
                <a:solidFill>
                  <a:srgbClr val="FFFFFF"/>
                </a:solidFill>
                <a:effectLst>
                  <a:outerShdw blurRad="38100" dist="38100" dir="2700000" algn="tl">
                    <a:srgbClr val="000000">
                      <a:alpha val="43137"/>
                    </a:srgbClr>
                  </a:outerShdw>
                </a:effectLst>
                <a:latin typeface="Freeform" panose="02020500000000000000" pitchFamily="18" charset="77"/>
                <a:ea typeface="Freeform" panose="02020500000000000000" pitchFamily="18" charset="77"/>
                <a:cs typeface="Freeform" panose="02020500000000000000" pitchFamily="18" charset="77"/>
                <a:sym typeface="+mn-lt"/>
              </a:rPr>
              <a:t>Tìm hiểu chi tiết – manh mối của vụ án</a:t>
            </a:r>
            <a:endParaRPr sz="3200" b="1" kern="0" dirty="0">
              <a:solidFill>
                <a:srgbClr val="FFFFFF"/>
              </a:solidFill>
              <a:effectLst>
                <a:outerShdw blurRad="38100" dist="38100" dir="2700000" algn="tl">
                  <a:srgbClr val="000000">
                    <a:alpha val="43137"/>
                  </a:srgbClr>
                </a:outerShdw>
              </a:effectLst>
              <a:latin typeface="Freeform" panose="02020500000000000000" pitchFamily="18" charset="77"/>
              <a:ea typeface="Freeform" panose="02020500000000000000" pitchFamily="18" charset="77"/>
              <a:cs typeface="Freeform" panose="02020500000000000000" pitchFamily="18" charset="77"/>
              <a:sym typeface="+mn-lt"/>
            </a:endParaRPr>
          </a:p>
        </p:txBody>
      </p:sp>
      <p:sp>
        <p:nvSpPr>
          <p:cNvPr id="14" name="Freeform 11">
            <a:extLst>
              <a:ext uri="{FF2B5EF4-FFF2-40B4-BE49-F238E27FC236}">
                <a16:creationId xmlns:a16="http://schemas.microsoft.com/office/drawing/2014/main" id="{204B52E9-FA54-064A-A0B6-BD15A5073953}"/>
              </a:ext>
            </a:extLst>
          </p:cNvPr>
          <p:cNvSpPr/>
          <p:nvPr/>
        </p:nvSpPr>
        <p:spPr>
          <a:xfrm>
            <a:off x="80514" y="1165706"/>
            <a:ext cx="2704174" cy="5285367"/>
          </a:xfrm>
          <a:custGeom>
            <a:avLst/>
            <a:gdLst/>
            <a:ahLst/>
            <a:cxnLst/>
            <a:rect l="l" t="t" r="r" b="b"/>
            <a:pathLst>
              <a:path w="4176522" h="8229600">
                <a:moveTo>
                  <a:pt x="0" y="0"/>
                </a:moveTo>
                <a:lnTo>
                  <a:pt x="4176522" y="0"/>
                </a:lnTo>
                <a:lnTo>
                  <a:pt x="4176522" y="8229600"/>
                </a:lnTo>
                <a:lnTo>
                  <a:pt x="0" y="8229600"/>
                </a:lnTo>
                <a:lnTo>
                  <a:pt x="0" y="0"/>
                </a:lnTo>
                <a:close/>
              </a:path>
            </a:pathLst>
          </a:custGeom>
          <a:blipFill>
            <a:blip r:embed="rId5"/>
            <a:stretch>
              <a:fillRect/>
            </a:stretch>
          </a:blipFill>
        </p:spPr>
      </p:sp>
      <p:graphicFrame>
        <p:nvGraphicFramePr>
          <p:cNvPr id="16" name="Table 15">
            <a:extLst>
              <a:ext uri="{FF2B5EF4-FFF2-40B4-BE49-F238E27FC236}">
                <a16:creationId xmlns:a16="http://schemas.microsoft.com/office/drawing/2014/main" id="{223F1E28-95D9-BB40-8DB9-12A6ADC8CECF}"/>
              </a:ext>
            </a:extLst>
          </p:cNvPr>
          <p:cNvGraphicFramePr>
            <a:graphicFrameLocks noGrp="1"/>
          </p:cNvGraphicFramePr>
          <p:nvPr>
            <p:extLst/>
          </p:nvPr>
        </p:nvGraphicFramePr>
        <p:xfrm>
          <a:off x="2856932" y="829695"/>
          <a:ext cx="8908299" cy="5744309"/>
        </p:xfrm>
        <a:graphic>
          <a:graphicData uri="http://schemas.openxmlformats.org/drawingml/2006/table">
            <a:tbl>
              <a:tblPr firstRow="1" firstCol="1" lastRow="1" lastCol="1" bandRow="1" bandCol="1">
                <a:tableStyleId>{5C22544A-7EE6-4342-B048-85BDC9FD1C3A}</a:tableStyleId>
              </a:tblPr>
              <a:tblGrid>
                <a:gridCol w="4776131">
                  <a:extLst>
                    <a:ext uri="{9D8B030D-6E8A-4147-A177-3AD203B41FA5}">
                      <a16:colId xmlns:a16="http://schemas.microsoft.com/office/drawing/2014/main" val="3460126978"/>
                    </a:ext>
                  </a:extLst>
                </a:gridCol>
                <a:gridCol w="4132168">
                  <a:extLst>
                    <a:ext uri="{9D8B030D-6E8A-4147-A177-3AD203B41FA5}">
                      <a16:colId xmlns:a16="http://schemas.microsoft.com/office/drawing/2014/main" val="1096389816"/>
                    </a:ext>
                  </a:extLst>
                </a:gridCol>
              </a:tblGrid>
              <a:tr h="823119">
                <a:tc>
                  <a:txBody>
                    <a:bodyPr/>
                    <a:lstStyle/>
                    <a:p>
                      <a:pPr marL="284480" algn="ctr">
                        <a:lnSpc>
                          <a:spcPct val="100000"/>
                        </a:lnSpc>
                      </a:pPr>
                      <a:r>
                        <a:rPr lang="vi-VN" sz="2800" b="0" dirty="0">
                          <a:solidFill>
                            <a:schemeClr val="bg1"/>
                          </a:solidFill>
                          <a:effectLst/>
                          <a:latin typeface="Times New Roman" panose="02020603050405020304" pitchFamily="18" charset="0"/>
                          <a:cs typeface="Times New Roman" panose="02020603050405020304" pitchFamily="18" charset="0"/>
                        </a:rPr>
                        <a:t>Một</a:t>
                      </a:r>
                      <a:r>
                        <a:rPr lang="vi-VN" sz="2800" b="0" spc="-10" dirty="0">
                          <a:solidFill>
                            <a:schemeClr val="bg1"/>
                          </a:solidFill>
                          <a:effectLst/>
                          <a:latin typeface="Times New Roman" panose="02020603050405020304" pitchFamily="18" charset="0"/>
                          <a:cs typeface="Times New Roman" panose="02020603050405020304" pitchFamily="18" charset="0"/>
                        </a:rPr>
                        <a:t> </a:t>
                      </a:r>
                      <a:r>
                        <a:rPr lang="vi-VN" sz="2800" b="0" dirty="0">
                          <a:solidFill>
                            <a:schemeClr val="bg1"/>
                          </a:solidFill>
                          <a:effectLst/>
                          <a:latin typeface="Times New Roman" panose="02020603050405020304" pitchFamily="18" charset="0"/>
                          <a:cs typeface="Times New Roman" panose="02020603050405020304" pitchFamily="18" charset="0"/>
                        </a:rPr>
                        <a:t>số</a:t>
                      </a:r>
                      <a:r>
                        <a:rPr lang="vi-VN" sz="2800" b="0" spc="-5" dirty="0">
                          <a:solidFill>
                            <a:schemeClr val="bg1"/>
                          </a:solidFill>
                          <a:effectLst/>
                          <a:latin typeface="Times New Roman" panose="02020603050405020304" pitchFamily="18" charset="0"/>
                          <a:cs typeface="Times New Roman" panose="02020603050405020304" pitchFamily="18" charset="0"/>
                        </a:rPr>
                        <a:t> </a:t>
                      </a:r>
                      <a:r>
                        <a:rPr lang="vi-VN" sz="2800" b="0" dirty="0">
                          <a:solidFill>
                            <a:schemeClr val="bg1"/>
                          </a:solidFill>
                          <a:effectLst/>
                          <a:latin typeface="Times New Roman" panose="02020603050405020304" pitchFamily="18" charset="0"/>
                          <a:cs typeface="Times New Roman" panose="02020603050405020304" pitchFamily="18" charset="0"/>
                        </a:rPr>
                        <a:t>chi</a:t>
                      </a:r>
                      <a:r>
                        <a:rPr lang="vi-VN" sz="2800" b="0" spc="-5" dirty="0">
                          <a:solidFill>
                            <a:schemeClr val="bg1"/>
                          </a:solidFill>
                          <a:effectLst/>
                          <a:latin typeface="Times New Roman" panose="02020603050405020304" pitchFamily="18" charset="0"/>
                          <a:cs typeface="Times New Roman" panose="02020603050405020304" pitchFamily="18" charset="0"/>
                        </a:rPr>
                        <a:t> </a:t>
                      </a:r>
                      <a:r>
                        <a:rPr lang="vi-VN" sz="2800" b="0" dirty="0">
                          <a:solidFill>
                            <a:schemeClr val="bg1"/>
                          </a:solidFill>
                          <a:effectLst/>
                          <a:latin typeface="Times New Roman" panose="02020603050405020304" pitchFamily="18" charset="0"/>
                          <a:cs typeface="Times New Roman" panose="02020603050405020304" pitchFamily="18" charset="0"/>
                        </a:rPr>
                        <a:t>tiết</a:t>
                      </a:r>
                      <a:r>
                        <a:rPr lang="vi-VN" sz="2800" b="0" spc="-10" dirty="0">
                          <a:solidFill>
                            <a:schemeClr val="bg1"/>
                          </a:solidFill>
                          <a:effectLst/>
                          <a:latin typeface="Times New Roman" panose="02020603050405020304" pitchFamily="18" charset="0"/>
                          <a:cs typeface="Times New Roman" panose="02020603050405020304" pitchFamily="18" charset="0"/>
                        </a:rPr>
                        <a:t>,</a:t>
                      </a:r>
                    </a:p>
                    <a:p>
                      <a:pPr marL="284480" algn="ctr">
                        <a:lnSpc>
                          <a:spcPct val="100000"/>
                        </a:lnSpc>
                      </a:pPr>
                      <a:r>
                        <a:rPr lang="vi-VN" sz="2800" b="0" dirty="0">
                          <a:solidFill>
                            <a:schemeClr val="bg1"/>
                          </a:solidFill>
                          <a:effectLst/>
                          <a:latin typeface="Times New Roman" panose="02020603050405020304" pitchFamily="18" charset="0"/>
                          <a:cs typeface="Times New Roman" panose="02020603050405020304" pitchFamily="18" charset="0"/>
                        </a:rPr>
                        <a:t>manh</a:t>
                      </a:r>
                      <a:r>
                        <a:rPr lang="vi-VN" sz="2800" b="0" spc="-5" dirty="0">
                          <a:solidFill>
                            <a:schemeClr val="bg1"/>
                          </a:solidFill>
                          <a:effectLst/>
                          <a:latin typeface="Times New Roman" panose="02020603050405020304" pitchFamily="18" charset="0"/>
                          <a:cs typeface="Times New Roman" panose="02020603050405020304" pitchFamily="18" charset="0"/>
                        </a:rPr>
                        <a:t> </a:t>
                      </a:r>
                      <a:r>
                        <a:rPr lang="vi-VN" sz="2800" b="0" dirty="0">
                          <a:solidFill>
                            <a:schemeClr val="bg1"/>
                          </a:solidFill>
                          <a:effectLst/>
                          <a:latin typeface="Times New Roman" panose="02020603050405020304" pitchFamily="18" charset="0"/>
                          <a:cs typeface="Times New Roman" panose="02020603050405020304" pitchFamily="18" charset="0"/>
                        </a:rPr>
                        <a:t>mối</a:t>
                      </a:r>
                      <a:r>
                        <a:rPr lang="vi-VN" sz="2800" b="0" spc="-5" dirty="0">
                          <a:solidFill>
                            <a:schemeClr val="bg1"/>
                          </a:solidFill>
                          <a:effectLst/>
                          <a:latin typeface="Times New Roman" panose="02020603050405020304" pitchFamily="18" charset="0"/>
                          <a:cs typeface="Times New Roman" panose="02020603050405020304" pitchFamily="18" charset="0"/>
                        </a:rPr>
                        <a:t> </a:t>
                      </a:r>
                      <a:r>
                        <a:rPr lang="vi-VN" sz="2800" b="0" dirty="0">
                          <a:solidFill>
                            <a:schemeClr val="bg1"/>
                          </a:solidFill>
                          <a:effectLst/>
                          <a:latin typeface="Times New Roman" panose="02020603050405020304" pitchFamily="18" charset="0"/>
                          <a:cs typeface="Times New Roman" panose="02020603050405020304" pitchFamily="18" charset="0"/>
                        </a:rPr>
                        <a:t>của</a:t>
                      </a:r>
                      <a:r>
                        <a:rPr lang="vi-VN" sz="2800" b="0" spc="-5" dirty="0">
                          <a:solidFill>
                            <a:schemeClr val="bg1"/>
                          </a:solidFill>
                          <a:effectLst/>
                          <a:latin typeface="Times New Roman" panose="02020603050405020304" pitchFamily="18" charset="0"/>
                          <a:cs typeface="Times New Roman" panose="02020603050405020304" pitchFamily="18" charset="0"/>
                        </a:rPr>
                        <a:t> </a:t>
                      </a:r>
                      <a:r>
                        <a:rPr lang="vi-VN" sz="2800" b="0" dirty="0">
                          <a:solidFill>
                            <a:schemeClr val="bg1"/>
                          </a:solidFill>
                          <a:effectLst/>
                          <a:latin typeface="Times New Roman" panose="02020603050405020304" pitchFamily="18" charset="0"/>
                          <a:cs typeface="Times New Roman" panose="02020603050405020304" pitchFamily="18" charset="0"/>
                        </a:rPr>
                        <a:t>vụ án</a:t>
                      </a:r>
                      <a:endParaRPr lang="en-VN" sz="2800" b="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398780" algn="ctr">
                        <a:lnSpc>
                          <a:spcPct val="100000"/>
                        </a:lnSpc>
                      </a:pPr>
                      <a:r>
                        <a:rPr lang="vi-VN" sz="2800" b="0" dirty="0">
                          <a:solidFill>
                            <a:schemeClr val="bg1"/>
                          </a:solidFill>
                          <a:effectLst/>
                          <a:latin typeface="Times New Roman" panose="02020603050405020304" pitchFamily="18" charset="0"/>
                          <a:cs typeface="Times New Roman" panose="02020603050405020304" pitchFamily="18" charset="0"/>
                        </a:rPr>
                        <a:t>Ý</a:t>
                      </a:r>
                      <a:r>
                        <a:rPr lang="vi-VN" sz="2800" b="0" spc="-10" dirty="0">
                          <a:solidFill>
                            <a:schemeClr val="bg1"/>
                          </a:solidFill>
                          <a:effectLst/>
                          <a:latin typeface="Times New Roman" panose="02020603050405020304" pitchFamily="18" charset="0"/>
                          <a:cs typeface="Times New Roman" panose="02020603050405020304" pitchFamily="18" charset="0"/>
                        </a:rPr>
                        <a:t> </a:t>
                      </a:r>
                      <a:r>
                        <a:rPr lang="vi-VN" sz="2800" b="0" dirty="0">
                          <a:solidFill>
                            <a:schemeClr val="bg1"/>
                          </a:solidFill>
                          <a:effectLst/>
                          <a:latin typeface="Times New Roman" panose="02020603050405020304" pitchFamily="18" charset="0"/>
                          <a:cs typeface="Times New Roman" panose="02020603050405020304" pitchFamily="18" charset="0"/>
                        </a:rPr>
                        <a:t>nghĩa</a:t>
                      </a:r>
                    </a:p>
                    <a:p>
                      <a:pPr marL="398780" algn="ctr">
                        <a:lnSpc>
                          <a:spcPct val="100000"/>
                        </a:lnSpc>
                      </a:pPr>
                      <a:r>
                        <a:rPr lang="vi-VN" sz="2800" b="0" spc="-5" dirty="0">
                          <a:solidFill>
                            <a:schemeClr val="bg1"/>
                          </a:solidFill>
                          <a:effectLst/>
                          <a:latin typeface="Times New Roman" panose="02020603050405020304" pitchFamily="18" charset="0"/>
                          <a:cs typeface="Times New Roman" panose="02020603050405020304" pitchFamily="18" charset="0"/>
                        </a:rPr>
                        <a:t> </a:t>
                      </a:r>
                      <a:r>
                        <a:rPr lang="vi-VN" sz="2800" b="0" dirty="0">
                          <a:solidFill>
                            <a:schemeClr val="bg1"/>
                          </a:solidFill>
                          <a:effectLst/>
                          <a:latin typeface="Times New Roman" panose="02020603050405020304" pitchFamily="18" charset="0"/>
                          <a:cs typeface="Times New Roman" panose="02020603050405020304" pitchFamily="18" charset="0"/>
                        </a:rPr>
                        <a:t>đối với</a:t>
                      </a:r>
                      <a:r>
                        <a:rPr lang="vi-VN" sz="2800" b="0" spc="-5" dirty="0">
                          <a:solidFill>
                            <a:schemeClr val="bg1"/>
                          </a:solidFill>
                          <a:effectLst/>
                          <a:latin typeface="Times New Roman" panose="02020603050405020304" pitchFamily="18" charset="0"/>
                          <a:cs typeface="Times New Roman" panose="02020603050405020304" pitchFamily="18" charset="0"/>
                        </a:rPr>
                        <a:t> </a:t>
                      </a:r>
                      <a:r>
                        <a:rPr lang="vi-VN" sz="2800" b="0" dirty="0">
                          <a:solidFill>
                            <a:schemeClr val="bg1"/>
                          </a:solidFill>
                          <a:effectLst/>
                          <a:latin typeface="Times New Roman" panose="02020603050405020304" pitchFamily="18" charset="0"/>
                          <a:cs typeface="Times New Roman" panose="02020603050405020304" pitchFamily="18" charset="0"/>
                        </a:rPr>
                        <a:t>việc</a:t>
                      </a:r>
                      <a:r>
                        <a:rPr lang="vi-VN" sz="2800" b="0" spc="-5" dirty="0">
                          <a:solidFill>
                            <a:schemeClr val="bg1"/>
                          </a:solidFill>
                          <a:effectLst/>
                          <a:latin typeface="Times New Roman" panose="02020603050405020304" pitchFamily="18" charset="0"/>
                          <a:cs typeface="Times New Roman" panose="02020603050405020304" pitchFamily="18" charset="0"/>
                        </a:rPr>
                        <a:t> </a:t>
                      </a:r>
                      <a:r>
                        <a:rPr lang="vi-VN" sz="2800" b="0" dirty="0">
                          <a:solidFill>
                            <a:schemeClr val="bg1"/>
                          </a:solidFill>
                          <a:effectLst/>
                          <a:latin typeface="Times New Roman" panose="02020603050405020304" pitchFamily="18" charset="0"/>
                          <a:cs typeface="Times New Roman" panose="02020603050405020304" pitchFamily="18" charset="0"/>
                        </a:rPr>
                        <a:t>phá</a:t>
                      </a:r>
                      <a:r>
                        <a:rPr lang="vi-VN" sz="2800" b="0" spc="-5" dirty="0">
                          <a:solidFill>
                            <a:schemeClr val="bg1"/>
                          </a:solidFill>
                          <a:effectLst/>
                          <a:latin typeface="Times New Roman" panose="02020603050405020304" pitchFamily="18" charset="0"/>
                          <a:cs typeface="Times New Roman" panose="02020603050405020304" pitchFamily="18" charset="0"/>
                        </a:rPr>
                        <a:t> </a:t>
                      </a:r>
                      <a:r>
                        <a:rPr lang="vi-VN" sz="2800" b="0" dirty="0">
                          <a:solidFill>
                            <a:schemeClr val="bg1"/>
                          </a:solidFill>
                          <a:effectLst/>
                          <a:latin typeface="Times New Roman" panose="02020603050405020304" pitchFamily="18" charset="0"/>
                          <a:cs typeface="Times New Roman" panose="02020603050405020304" pitchFamily="18" charset="0"/>
                        </a:rPr>
                        <a:t>án</a:t>
                      </a:r>
                      <a:endParaRPr lang="en-VN" sz="2800" b="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2506370402"/>
                  </a:ext>
                </a:extLst>
              </a:tr>
              <a:tr h="1058296">
                <a:tc>
                  <a:txBody>
                    <a:bodyPr/>
                    <a:lstStyle/>
                    <a:p>
                      <a:pPr marL="410845" indent="-342900">
                        <a:lnSpc>
                          <a:spcPct val="100000"/>
                        </a:lnSpc>
                        <a:buFont typeface="Arial" panose="020B0604020202020204" pitchFamily="34" charset="0"/>
                        <a:buChar char="•"/>
                      </a:pPr>
                      <a:endParaRPr lang="en-VN" sz="24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410845" marR="61595" indent="-342900">
                        <a:lnSpc>
                          <a:spcPct val="100000"/>
                        </a:lnSpc>
                        <a:spcAft>
                          <a:spcPts val="0"/>
                        </a:spcAft>
                        <a:buFont typeface="Wingdings" pitchFamily="2" charset="2"/>
                        <a:buChar char="Ø"/>
                      </a:pPr>
                      <a:endParaRPr lang="en-VN" sz="24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30753340"/>
                  </a:ext>
                </a:extLst>
              </a:tr>
              <a:tr h="1315173">
                <a:tc>
                  <a:txBody>
                    <a:bodyPr/>
                    <a:lstStyle/>
                    <a:p>
                      <a:pPr marL="410845" marR="55880" indent="-342900">
                        <a:lnSpc>
                          <a:spcPct val="100000"/>
                        </a:lnSpc>
                        <a:spcAft>
                          <a:spcPts val="0"/>
                        </a:spcAft>
                        <a:buFont typeface="Arial" panose="020B0604020202020204" pitchFamily="34" charset="0"/>
                        <a:buChar char="•"/>
                      </a:pPr>
                      <a:endParaRPr lang="en-VN" sz="24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410845" marR="56515" indent="-342900">
                        <a:lnSpc>
                          <a:spcPct val="100000"/>
                        </a:lnSpc>
                        <a:spcAft>
                          <a:spcPts val="0"/>
                        </a:spcAft>
                        <a:buFont typeface="Wingdings" pitchFamily="2" charset="2"/>
                        <a:buChar char="Ø"/>
                      </a:pPr>
                      <a:endParaRPr lang="en-VN" sz="24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62462301"/>
                  </a:ext>
                </a:extLst>
              </a:tr>
              <a:tr h="1202227">
                <a:tc>
                  <a:txBody>
                    <a:bodyPr/>
                    <a:lstStyle/>
                    <a:p>
                      <a:pPr marL="410845" indent="-342900">
                        <a:lnSpc>
                          <a:spcPct val="100000"/>
                        </a:lnSpc>
                        <a:spcBef>
                          <a:spcPts val="5"/>
                        </a:spcBef>
                        <a:spcAft>
                          <a:spcPts val="0"/>
                        </a:spcAft>
                        <a:buFont typeface="Arial" panose="020B0604020202020204" pitchFamily="34" charset="0"/>
                        <a:buChar char="•"/>
                      </a:pPr>
                      <a:endParaRPr lang="en-VN" sz="24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410845" indent="-342900">
                        <a:lnSpc>
                          <a:spcPct val="100000"/>
                        </a:lnSpc>
                        <a:spcBef>
                          <a:spcPts val="5"/>
                        </a:spcBef>
                        <a:spcAft>
                          <a:spcPts val="0"/>
                        </a:spcAft>
                        <a:buFont typeface="Wingdings" pitchFamily="2" charset="2"/>
                        <a:buChar char="Ø"/>
                      </a:pPr>
                      <a:endParaRPr lang="en-VN" sz="24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01194373"/>
                  </a:ext>
                </a:extLst>
              </a:tr>
              <a:tr h="1315173">
                <a:tc>
                  <a:txBody>
                    <a:bodyPr/>
                    <a:lstStyle/>
                    <a:p>
                      <a:pPr marL="410845" marR="55880" indent="-342900">
                        <a:lnSpc>
                          <a:spcPct val="100000"/>
                        </a:lnSpc>
                        <a:spcAft>
                          <a:spcPts val="0"/>
                        </a:spcAft>
                        <a:buFont typeface="Arial" panose="020B0604020202020204" pitchFamily="34" charset="0"/>
                        <a:buChar char="•"/>
                      </a:pPr>
                      <a:endParaRPr lang="en-VN" sz="24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410845" marR="60960" indent="-342900">
                        <a:lnSpc>
                          <a:spcPct val="100000"/>
                        </a:lnSpc>
                        <a:spcAft>
                          <a:spcPts val="0"/>
                        </a:spcAft>
                        <a:buFont typeface="Wingdings" pitchFamily="2" charset="2"/>
                        <a:buChar char="Ø"/>
                      </a:pPr>
                      <a:endParaRPr lang="en-VN" sz="24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3930170"/>
                  </a:ext>
                </a:extLst>
              </a:tr>
            </a:tbl>
          </a:graphicData>
        </a:graphic>
      </p:graphicFrame>
      <p:sp>
        <p:nvSpPr>
          <p:cNvPr id="17" name="TextBox 16">
            <a:extLst>
              <a:ext uri="{FF2B5EF4-FFF2-40B4-BE49-F238E27FC236}">
                <a16:creationId xmlns:a16="http://schemas.microsoft.com/office/drawing/2014/main" id="{8849E441-DBB0-4742-B726-7F5E96E048A2}"/>
              </a:ext>
            </a:extLst>
          </p:cNvPr>
          <p:cNvSpPr txBox="1"/>
          <p:nvPr/>
        </p:nvSpPr>
        <p:spPr>
          <a:xfrm>
            <a:off x="3002001" y="1670497"/>
            <a:ext cx="8731670" cy="4946482"/>
          </a:xfrm>
          <a:prstGeom prst="rect">
            <a:avLst/>
          </a:prstGeom>
          <a:noFill/>
        </p:spPr>
        <p:txBody>
          <a:bodyPr wrap="square">
            <a:spAutoFit/>
          </a:bodyPr>
          <a:lstStyle/>
          <a:p>
            <a:pPr>
              <a:lnSpc>
                <a:spcPct val="200000"/>
              </a:lnSpc>
            </a:pPr>
            <a:r>
              <a:rPr lang="en-US" sz="1600" dirty="0">
                <a:solidFill>
                  <a:schemeClr val="accent1">
                    <a:lumMod val="50000"/>
                  </a:schemeClr>
                </a:solidFill>
                <a:latin typeface="Times New Roman" panose="02020603050405020304" pitchFamily="18" charset="0"/>
                <a:cs typeface="Times New Roman" panose="02020603050405020304" pitchFamily="18" charset="0"/>
              </a:rPr>
              <a:t>……………………………..……………………………………..………………………………………..……………………………………….……………………………..………………………………………………………………………………………………………………..……………………………………..………………………………………..……………………………………….……………………………..………………………………………………………………………………………………………………..……………………………………..………………………………………..……………………………………….……………………………..…………………………………………………………………………………</a:t>
            </a:r>
            <a:r>
              <a:rPr lang="en-US" sz="1600" dirty="0">
                <a:solidFill>
                  <a:srgbClr val="217360"/>
                </a:solidFill>
                <a:latin typeface="Times New Roman" panose="02020603050405020304" pitchFamily="18" charset="0"/>
                <a:cs typeface="Times New Roman" panose="02020603050405020304" pitchFamily="18" charset="0"/>
              </a:rPr>
              <a:t>……………………………..……………………………………..………………………………………..……………………………………….……………………………..………………………………………………………………………………………………………………..……………………</a:t>
            </a:r>
            <a:endParaRPr lang="en-VN" sz="1600" dirty="0">
              <a:solidFill>
                <a:schemeClr val="accent1">
                  <a:lumMod val="50000"/>
                </a:schemeClr>
              </a:solidFill>
            </a:endParaRPr>
          </a:p>
        </p:txBody>
      </p:sp>
    </p:spTree>
    <p:extLst>
      <p:ext uri="{BB962C8B-B14F-4D97-AF65-F5344CB8AC3E}">
        <p14:creationId xmlns:p14="http://schemas.microsoft.com/office/powerpoint/2010/main" val="391601486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heckerboard(across)">
                                      <p:cBhvr>
                                        <p:cTn id="7" dur="500"/>
                                        <p:tgtEl>
                                          <p:spTgt spid="16"/>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heckerboard(across)">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02B31-2E87-CE4A-97E4-B294696D9E73}"/>
              </a:ext>
            </a:extLst>
          </p:cNvPr>
          <p:cNvSpPr>
            <a:spLocks noGrp="1"/>
          </p:cNvSpPr>
          <p:nvPr>
            <p:ph type="title"/>
          </p:nvPr>
        </p:nvSpPr>
        <p:spPr/>
        <p:txBody>
          <a:bodyPr/>
          <a:lstStyle/>
          <a:p>
            <a:endParaRPr lang="en-VN"/>
          </a:p>
        </p:txBody>
      </p:sp>
      <p:graphicFrame>
        <p:nvGraphicFramePr>
          <p:cNvPr id="15" name="Content Placeholder 14">
            <a:extLst>
              <a:ext uri="{FF2B5EF4-FFF2-40B4-BE49-F238E27FC236}">
                <a16:creationId xmlns:a16="http://schemas.microsoft.com/office/drawing/2014/main" id="{7A81AC23-8199-BC40-8C27-ACC82F7C8E5B}"/>
              </a:ext>
            </a:extLst>
          </p:cNvPr>
          <p:cNvGraphicFramePr>
            <a:graphicFrameLocks noGrp="1"/>
          </p:cNvGraphicFramePr>
          <p:nvPr>
            <p:ph idx="1"/>
          </p:nvPr>
        </p:nvGraphicFramePr>
        <p:xfrm>
          <a:off x="3324542" y="2904649"/>
          <a:ext cx="5542915" cy="2193290"/>
        </p:xfrm>
        <a:graphic>
          <a:graphicData uri="http://schemas.openxmlformats.org/drawingml/2006/table">
            <a:tbl>
              <a:tblPr firstRow="1" firstCol="1" lastRow="1" lastCol="1" bandRow="1" bandCol="1">
                <a:tableStyleId>{5C22544A-7EE6-4342-B048-85BDC9FD1C3A}</a:tableStyleId>
              </a:tblPr>
              <a:tblGrid>
                <a:gridCol w="2971800">
                  <a:extLst>
                    <a:ext uri="{9D8B030D-6E8A-4147-A177-3AD203B41FA5}">
                      <a16:colId xmlns:a16="http://schemas.microsoft.com/office/drawing/2014/main" val="876463941"/>
                    </a:ext>
                  </a:extLst>
                </a:gridCol>
                <a:gridCol w="2571115">
                  <a:extLst>
                    <a:ext uri="{9D8B030D-6E8A-4147-A177-3AD203B41FA5}">
                      <a16:colId xmlns:a16="http://schemas.microsoft.com/office/drawing/2014/main" val="2463260915"/>
                    </a:ext>
                  </a:extLst>
                </a:gridCol>
              </a:tblGrid>
              <a:tr h="276860">
                <a:tc>
                  <a:txBody>
                    <a:bodyPr/>
                    <a:lstStyle/>
                    <a:p>
                      <a:pPr marL="284480">
                        <a:lnSpc>
                          <a:spcPts val="1375"/>
                        </a:lnSpc>
                      </a:pPr>
                      <a:r>
                        <a:rPr lang="vi-VN" sz="1200">
                          <a:effectLst/>
                        </a:rPr>
                        <a:t>Một</a:t>
                      </a:r>
                      <a:r>
                        <a:rPr lang="vi-VN" sz="1200" spc="-10">
                          <a:effectLst/>
                        </a:rPr>
                        <a:t> </a:t>
                      </a:r>
                      <a:r>
                        <a:rPr lang="vi-VN" sz="1200">
                          <a:effectLst/>
                        </a:rPr>
                        <a:t>số</a:t>
                      </a:r>
                      <a:r>
                        <a:rPr lang="vi-VN" sz="1200" spc="-5">
                          <a:effectLst/>
                        </a:rPr>
                        <a:t> </a:t>
                      </a:r>
                      <a:r>
                        <a:rPr lang="vi-VN" sz="1200">
                          <a:effectLst/>
                        </a:rPr>
                        <a:t>chi</a:t>
                      </a:r>
                      <a:r>
                        <a:rPr lang="vi-VN" sz="1200" spc="-5">
                          <a:effectLst/>
                        </a:rPr>
                        <a:t> </a:t>
                      </a:r>
                      <a:r>
                        <a:rPr lang="vi-VN" sz="1200">
                          <a:effectLst/>
                        </a:rPr>
                        <a:t>tiết</a:t>
                      </a:r>
                      <a:r>
                        <a:rPr lang="vi-VN" sz="1200" spc="-10">
                          <a:effectLst/>
                        </a:rPr>
                        <a:t> </a:t>
                      </a:r>
                      <a:r>
                        <a:rPr lang="vi-VN" sz="1200">
                          <a:effectLst/>
                        </a:rPr>
                        <a:t>–</a:t>
                      </a:r>
                      <a:r>
                        <a:rPr lang="vi-VN" sz="1200" spc="-5">
                          <a:effectLst/>
                        </a:rPr>
                        <a:t> </a:t>
                      </a:r>
                      <a:r>
                        <a:rPr lang="vi-VN" sz="1200">
                          <a:effectLst/>
                        </a:rPr>
                        <a:t>manh</a:t>
                      </a:r>
                      <a:r>
                        <a:rPr lang="vi-VN" sz="1200" spc="-5">
                          <a:effectLst/>
                        </a:rPr>
                        <a:t> </a:t>
                      </a:r>
                      <a:r>
                        <a:rPr lang="vi-VN" sz="1200">
                          <a:effectLst/>
                        </a:rPr>
                        <a:t>mối</a:t>
                      </a:r>
                      <a:r>
                        <a:rPr lang="vi-VN" sz="1200" spc="-5">
                          <a:effectLst/>
                        </a:rPr>
                        <a:t> </a:t>
                      </a:r>
                      <a:r>
                        <a:rPr lang="vi-VN" sz="1200">
                          <a:effectLst/>
                        </a:rPr>
                        <a:t>của</a:t>
                      </a:r>
                      <a:r>
                        <a:rPr lang="vi-VN" sz="1200" spc="-5">
                          <a:effectLst/>
                        </a:rPr>
                        <a:t> </a:t>
                      </a:r>
                      <a:r>
                        <a:rPr lang="vi-VN" sz="1200">
                          <a:effectLst/>
                        </a:rPr>
                        <a:t>vụ án</a:t>
                      </a:r>
                      <a:endParaRPr lang="en-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398780">
                        <a:lnSpc>
                          <a:spcPts val="1375"/>
                        </a:lnSpc>
                      </a:pPr>
                      <a:r>
                        <a:rPr lang="vi-VN" sz="1200">
                          <a:effectLst/>
                        </a:rPr>
                        <a:t>Ý</a:t>
                      </a:r>
                      <a:r>
                        <a:rPr lang="vi-VN" sz="1200" spc="-10">
                          <a:effectLst/>
                        </a:rPr>
                        <a:t> </a:t>
                      </a:r>
                      <a:r>
                        <a:rPr lang="vi-VN" sz="1200">
                          <a:effectLst/>
                        </a:rPr>
                        <a:t>nghĩa</a:t>
                      </a:r>
                      <a:r>
                        <a:rPr lang="vi-VN" sz="1200" spc="-5">
                          <a:effectLst/>
                        </a:rPr>
                        <a:t> </a:t>
                      </a:r>
                      <a:r>
                        <a:rPr lang="vi-VN" sz="1200">
                          <a:effectLst/>
                        </a:rPr>
                        <a:t>đối với</a:t>
                      </a:r>
                      <a:r>
                        <a:rPr lang="vi-VN" sz="1200" spc="-5">
                          <a:effectLst/>
                        </a:rPr>
                        <a:t> </a:t>
                      </a:r>
                      <a:r>
                        <a:rPr lang="vi-VN" sz="1200">
                          <a:effectLst/>
                        </a:rPr>
                        <a:t>việc</a:t>
                      </a:r>
                      <a:r>
                        <a:rPr lang="vi-VN" sz="1200" spc="-5">
                          <a:effectLst/>
                        </a:rPr>
                        <a:t> </a:t>
                      </a:r>
                      <a:r>
                        <a:rPr lang="vi-VN" sz="1200">
                          <a:effectLst/>
                        </a:rPr>
                        <a:t>phá</a:t>
                      </a:r>
                      <a:r>
                        <a:rPr lang="vi-VN" sz="1200" spc="-5">
                          <a:effectLst/>
                        </a:rPr>
                        <a:t> </a:t>
                      </a:r>
                      <a:r>
                        <a:rPr lang="vi-VN" sz="1200">
                          <a:effectLst/>
                        </a:rPr>
                        <a:t>án</a:t>
                      </a:r>
                      <a:endParaRPr lang="en-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1190959665"/>
                  </a:ext>
                </a:extLst>
              </a:tr>
              <a:tr h="479425">
                <a:tc>
                  <a:txBody>
                    <a:bodyPr/>
                    <a:lstStyle/>
                    <a:p>
                      <a:pPr marL="67945">
                        <a:lnSpc>
                          <a:spcPts val="1375"/>
                        </a:lnSpc>
                      </a:pPr>
                      <a:r>
                        <a:rPr lang="vi-VN" sz="1200">
                          <a:effectLst/>
                        </a:rPr>
                        <a:t>Ông</a:t>
                      </a:r>
                      <a:r>
                        <a:rPr lang="vi-VN" sz="1200" spc="160">
                          <a:effectLst/>
                        </a:rPr>
                        <a:t> </a:t>
                      </a:r>
                      <a:r>
                        <a:rPr lang="vi-VN" sz="1200">
                          <a:effectLst/>
                        </a:rPr>
                        <a:t>Hôn-đơ</a:t>
                      </a:r>
                      <a:r>
                        <a:rPr lang="vi-VN" sz="1200" spc="175">
                          <a:effectLst/>
                        </a:rPr>
                        <a:t> </a:t>
                      </a:r>
                      <a:r>
                        <a:rPr lang="vi-VN" sz="1200">
                          <a:effectLst/>
                        </a:rPr>
                        <a:t>cho</a:t>
                      </a:r>
                      <a:r>
                        <a:rPr lang="vi-VN" sz="1200" spc="175">
                          <a:effectLst/>
                        </a:rPr>
                        <a:t> </a:t>
                      </a:r>
                      <a:r>
                        <a:rPr lang="vi-VN" sz="1200">
                          <a:effectLst/>
                        </a:rPr>
                        <a:t>con</a:t>
                      </a:r>
                      <a:r>
                        <a:rPr lang="vi-VN" sz="1200" spc="160">
                          <a:effectLst/>
                        </a:rPr>
                        <a:t> </a:t>
                      </a:r>
                      <a:r>
                        <a:rPr lang="vi-VN" sz="1200">
                          <a:effectLst/>
                        </a:rPr>
                        <a:t>trai</a:t>
                      </a:r>
                      <a:r>
                        <a:rPr lang="vi-VN" sz="1200" spc="165">
                          <a:effectLst/>
                        </a:rPr>
                        <a:t> </a:t>
                      </a:r>
                      <a:r>
                        <a:rPr lang="vi-VN" sz="1200">
                          <a:effectLst/>
                        </a:rPr>
                        <a:t>A-thơ</a:t>
                      </a:r>
                      <a:r>
                        <a:rPr lang="vi-VN" sz="1200" spc="165">
                          <a:effectLst/>
                        </a:rPr>
                        <a:t> </a:t>
                      </a:r>
                      <a:r>
                        <a:rPr lang="vi-VN" sz="1200">
                          <a:effectLst/>
                        </a:rPr>
                        <a:t>và</a:t>
                      </a:r>
                      <a:r>
                        <a:rPr lang="vi-VN" sz="1200" spc="170">
                          <a:effectLst/>
                        </a:rPr>
                        <a:t> </a:t>
                      </a:r>
                      <a:r>
                        <a:rPr lang="vi-VN" sz="1200">
                          <a:effectLst/>
                        </a:rPr>
                        <a:t>cháu</a:t>
                      </a:r>
                      <a:r>
                        <a:rPr lang="vi-VN" sz="1200" spc="160">
                          <a:effectLst/>
                        </a:rPr>
                        <a:t> </a:t>
                      </a:r>
                      <a:r>
                        <a:rPr lang="vi-VN" sz="1200">
                          <a:effectLst/>
                        </a:rPr>
                        <a:t>gái</a:t>
                      </a:r>
                      <a:endParaRPr lang="en-VN" sz="1100">
                        <a:effectLst/>
                      </a:endParaRPr>
                    </a:p>
                    <a:p>
                      <a:pPr marL="67945">
                        <a:spcBef>
                          <a:spcPts val="215"/>
                        </a:spcBef>
                        <a:spcAft>
                          <a:spcPts val="0"/>
                        </a:spcAft>
                      </a:pPr>
                      <a:r>
                        <a:rPr lang="vi-VN" sz="1200">
                          <a:effectLst/>
                        </a:rPr>
                        <a:t>Me-ry</a:t>
                      </a:r>
                      <a:r>
                        <a:rPr lang="vi-VN" sz="1200" spc="-10">
                          <a:effectLst/>
                        </a:rPr>
                        <a:t> </a:t>
                      </a:r>
                      <a:r>
                        <a:rPr lang="vi-VN" sz="1200">
                          <a:effectLst/>
                        </a:rPr>
                        <a:t>biết</a:t>
                      </a:r>
                      <a:r>
                        <a:rPr lang="vi-VN" sz="1200" spc="-5">
                          <a:effectLst/>
                        </a:rPr>
                        <a:t> </a:t>
                      </a:r>
                      <a:r>
                        <a:rPr lang="vi-VN" sz="1200">
                          <a:effectLst/>
                        </a:rPr>
                        <a:t>chỗ</a:t>
                      </a:r>
                      <a:r>
                        <a:rPr lang="vi-VN" sz="1200" spc="5">
                          <a:effectLst/>
                        </a:rPr>
                        <a:t> </a:t>
                      </a:r>
                      <a:r>
                        <a:rPr lang="vi-VN" sz="1200">
                          <a:effectLst/>
                        </a:rPr>
                        <a:t>cất</a:t>
                      </a:r>
                      <a:r>
                        <a:rPr lang="vi-VN" sz="1200" spc="-5">
                          <a:effectLst/>
                        </a:rPr>
                        <a:t> </a:t>
                      </a:r>
                      <a:r>
                        <a:rPr lang="vi-VN" sz="1200">
                          <a:effectLst/>
                        </a:rPr>
                        <a:t>giấu</a:t>
                      </a:r>
                      <a:r>
                        <a:rPr lang="vi-VN" sz="1200" spc="-5">
                          <a:effectLst/>
                        </a:rPr>
                        <a:t> </a:t>
                      </a:r>
                      <a:r>
                        <a:rPr lang="vi-VN" sz="1200">
                          <a:effectLst/>
                        </a:rPr>
                        <a:t>chiếc</a:t>
                      </a:r>
                      <a:r>
                        <a:rPr lang="vi-VN" sz="1200" spc="-10">
                          <a:effectLst/>
                        </a:rPr>
                        <a:t> </a:t>
                      </a:r>
                      <a:r>
                        <a:rPr lang="vi-VN" sz="1200">
                          <a:effectLst/>
                        </a:rPr>
                        <a:t>mũ</a:t>
                      </a:r>
                      <a:endParaRPr lang="en-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67945" marR="61595">
                        <a:lnSpc>
                          <a:spcPct val="115000"/>
                        </a:lnSpc>
                        <a:spcAft>
                          <a:spcPts val="0"/>
                        </a:spcAft>
                      </a:pPr>
                      <a:r>
                        <a:rPr lang="vi-VN" sz="1200">
                          <a:effectLst/>
                        </a:rPr>
                        <a:t>Thủ</a:t>
                      </a:r>
                      <a:r>
                        <a:rPr lang="vi-VN" sz="1200" spc="45">
                          <a:effectLst/>
                        </a:rPr>
                        <a:t> </a:t>
                      </a:r>
                      <a:r>
                        <a:rPr lang="vi-VN" sz="1200">
                          <a:effectLst/>
                        </a:rPr>
                        <a:t>phạm</a:t>
                      </a:r>
                      <a:r>
                        <a:rPr lang="vi-VN" sz="1200" spc="50">
                          <a:effectLst/>
                        </a:rPr>
                        <a:t> </a:t>
                      </a:r>
                      <a:r>
                        <a:rPr lang="vi-VN" sz="1200">
                          <a:effectLst/>
                        </a:rPr>
                        <a:t>chỉ</a:t>
                      </a:r>
                      <a:r>
                        <a:rPr lang="vi-VN" sz="1200" spc="50">
                          <a:effectLst/>
                        </a:rPr>
                        <a:t> </a:t>
                      </a:r>
                      <a:r>
                        <a:rPr lang="vi-VN" sz="1200">
                          <a:effectLst/>
                        </a:rPr>
                        <a:t>có</a:t>
                      </a:r>
                      <a:r>
                        <a:rPr lang="vi-VN" sz="1200" spc="45">
                          <a:effectLst/>
                        </a:rPr>
                        <a:t> </a:t>
                      </a:r>
                      <a:r>
                        <a:rPr lang="vi-VN" sz="1200">
                          <a:effectLst/>
                        </a:rPr>
                        <a:t>thể</a:t>
                      </a:r>
                      <a:r>
                        <a:rPr lang="vi-VN" sz="1200" spc="40">
                          <a:effectLst/>
                        </a:rPr>
                        <a:t> </a:t>
                      </a:r>
                      <a:r>
                        <a:rPr lang="vi-VN" sz="1200">
                          <a:effectLst/>
                        </a:rPr>
                        <a:t>là</a:t>
                      </a:r>
                      <a:r>
                        <a:rPr lang="vi-VN" sz="1200" spc="40">
                          <a:effectLst/>
                        </a:rPr>
                        <a:t> </a:t>
                      </a:r>
                      <a:r>
                        <a:rPr lang="vi-VN" sz="1200">
                          <a:effectLst/>
                        </a:rPr>
                        <a:t>A-thơ</a:t>
                      </a:r>
                      <a:r>
                        <a:rPr lang="vi-VN" sz="1200" spc="45">
                          <a:effectLst/>
                        </a:rPr>
                        <a:t> </a:t>
                      </a:r>
                      <a:r>
                        <a:rPr lang="vi-VN" sz="1200">
                          <a:effectLst/>
                        </a:rPr>
                        <a:t>hoặc</a:t>
                      </a:r>
                      <a:r>
                        <a:rPr lang="vi-VN" sz="1200" spc="-285">
                          <a:effectLst/>
                        </a:rPr>
                        <a:t> </a:t>
                      </a:r>
                      <a:r>
                        <a:rPr lang="vi-VN" sz="1200">
                          <a:effectLst/>
                        </a:rPr>
                        <a:t>Me-ry</a:t>
                      </a:r>
                      <a:endParaRPr lang="en-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3069829259"/>
                  </a:ext>
                </a:extLst>
              </a:tr>
              <a:tr h="478155">
                <a:tc>
                  <a:txBody>
                    <a:bodyPr/>
                    <a:lstStyle/>
                    <a:p>
                      <a:pPr marL="67945" marR="55880">
                        <a:lnSpc>
                          <a:spcPct val="115000"/>
                        </a:lnSpc>
                        <a:spcAft>
                          <a:spcPts val="0"/>
                        </a:spcAft>
                      </a:pPr>
                      <a:r>
                        <a:rPr lang="vi-VN" sz="1200">
                          <a:effectLst/>
                        </a:rPr>
                        <a:t>A-thơ</a:t>
                      </a:r>
                      <a:r>
                        <a:rPr lang="vi-VN" sz="1200" spc="-30">
                          <a:effectLst/>
                        </a:rPr>
                        <a:t> </a:t>
                      </a:r>
                      <a:r>
                        <a:rPr lang="vi-VN" sz="1200">
                          <a:effectLst/>
                        </a:rPr>
                        <a:t>si</a:t>
                      </a:r>
                      <a:r>
                        <a:rPr lang="vi-VN" sz="1200" spc="-30">
                          <a:effectLst/>
                        </a:rPr>
                        <a:t> </a:t>
                      </a:r>
                      <a:r>
                        <a:rPr lang="vi-VN" sz="1200">
                          <a:effectLst/>
                        </a:rPr>
                        <a:t>mê</a:t>
                      </a:r>
                      <a:r>
                        <a:rPr lang="vi-VN" sz="1200" spc="-35">
                          <a:effectLst/>
                        </a:rPr>
                        <a:t> </a:t>
                      </a:r>
                      <a:r>
                        <a:rPr lang="vi-VN" sz="1200">
                          <a:effectLst/>
                        </a:rPr>
                        <a:t>Me-ry</a:t>
                      </a:r>
                      <a:r>
                        <a:rPr lang="vi-VN" sz="1200" spc="-30">
                          <a:effectLst/>
                        </a:rPr>
                        <a:t> </a:t>
                      </a:r>
                      <a:r>
                        <a:rPr lang="vi-VN" sz="1200">
                          <a:effectLst/>
                        </a:rPr>
                        <a:t>nhưng</a:t>
                      </a:r>
                      <a:r>
                        <a:rPr lang="vi-VN" sz="1200" spc="-20">
                          <a:effectLst/>
                        </a:rPr>
                        <a:t> </a:t>
                      </a:r>
                      <a:r>
                        <a:rPr lang="vi-VN" sz="1200">
                          <a:effectLst/>
                        </a:rPr>
                        <a:t>Me-ry</a:t>
                      </a:r>
                      <a:r>
                        <a:rPr lang="vi-VN" sz="1200" spc="-20">
                          <a:effectLst/>
                        </a:rPr>
                        <a:t> </a:t>
                      </a:r>
                      <a:r>
                        <a:rPr lang="vi-VN" sz="1200">
                          <a:effectLst/>
                        </a:rPr>
                        <a:t>không</a:t>
                      </a:r>
                      <a:r>
                        <a:rPr lang="vi-VN" sz="1200" spc="-30">
                          <a:effectLst/>
                        </a:rPr>
                        <a:t> </a:t>
                      </a:r>
                      <a:r>
                        <a:rPr lang="vi-VN" sz="1200">
                          <a:effectLst/>
                        </a:rPr>
                        <a:t>đáp</a:t>
                      </a:r>
                      <a:r>
                        <a:rPr lang="vi-VN" sz="1200" spc="-15">
                          <a:effectLst/>
                        </a:rPr>
                        <a:t> </a:t>
                      </a:r>
                      <a:r>
                        <a:rPr lang="vi-VN" sz="1200">
                          <a:effectLst/>
                        </a:rPr>
                        <a:t>lại</a:t>
                      </a:r>
                      <a:r>
                        <a:rPr lang="vi-VN" sz="1200" spc="-285">
                          <a:effectLst/>
                        </a:rPr>
                        <a:t> </a:t>
                      </a:r>
                      <a:r>
                        <a:rPr lang="vi-VN" sz="1200">
                          <a:effectLst/>
                        </a:rPr>
                        <a:t>tình</a:t>
                      </a:r>
                      <a:r>
                        <a:rPr lang="vi-VN" sz="1200" spc="-5">
                          <a:effectLst/>
                        </a:rPr>
                        <a:t> </a:t>
                      </a:r>
                      <a:r>
                        <a:rPr lang="vi-VN" sz="1200">
                          <a:effectLst/>
                        </a:rPr>
                        <a:t>cảm của</a:t>
                      </a:r>
                      <a:r>
                        <a:rPr lang="vi-VN" sz="1200" spc="-5">
                          <a:effectLst/>
                        </a:rPr>
                        <a:t> </a:t>
                      </a:r>
                      <a:r>
                        <a:rPr lang="vi-VN" sz="1200">
                          <a:effectLst/>
                        </a:rPr>
                        <a:t>A-thơ</a:t>
                      </a:r>
                      <a:endParaRPr lang="en-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67945" marR="56515">
                        <a:lnSpc>
                          <a:spcPct val="115000"/>
                        </a:lnSpc>
                        <a:spcAft>
                          <a:spcPts val="0"/>
                        </a:spcAft>
                      </a:pPr>
                      <a:r>
                        <a:rPr lang="vi-VN" sz="1200" spc="-5">
                          <a:effectLst/>
                        </a:rPr>
                        <a:t>A-thơ</a:t>
                      </a:r>
                      <a:r>
                        <a:rPr lang="vi-VN" sz="1200" spc="-75">
                          <a:effectLst/>
                        </a:rPr>
                        <a:t> </a:t>
                      </a:r>
                      <a:r>
                        <a:rPr lang="vi-VN" sz="1200" spc="-5">
                          <a:effectLst/>
                        </a:rPr>
                        <a:t>có</a:t>
                      </a:r>
                      <a:r>
                        <a:rPr lang="vi-VN" sz="1200" spc="-75">
                          <a:effectLst/>
                        </a:rPr>
                        <a:t> </a:t>
                      </a:r>
                      <a:r>
                        <a:rPr lang="vi-VN" sz="1200">
                          <a:effectLst/>
                        </a:rPr>
                        <a:t>thể</a:t>
                      </a:r>
                      <a:r>
                        <a:rPr lang="vi-VN" sz="1200" spc="-80">
                          <a:effectLst/>
                        </a:rPr>
                        <a:t> </a:t>
                      </a:r>
                      <a:r>
                        <a:rPr lang="vi-VN" sz="1200">
                          <a:effectLst/>
                        </a:rPr>
                        <a:t>sẽ</a:t>
                      </a:r>
                      <a:r>
                        <a:rPr lang="vi-VN" sz="1200" spc="-80">
                          <a:effectLst/>
                        </a:rPr>
                        <a:t> </a:t>
                      </a:r>
                      <a:r>
                        <a:rPr lang="vi-VN" sz="1200">
                          <a:effectLst/>
                        </a:rPr>
                        <a:t>bênh</a:t>
                      </a:r>
                      <a:r>
                        <a:rPr lang="vi-VN" sz="1200" spc="-75">
                          <a:effectLst/>
                        </a:rPr>
                        <a:t> </a:t>
                      </a:r>
                      <a:r>
                        <a:rPr lang="vi-VN" sz="1200">
                          <a:effectLst/>
                        </a:rPr>
                        <a:t>vực</a:t>
                      </a:r>
                      <a:r>
                        <a:rPr lang="vi-VN" sz="1200" spc="-65">
                          <a:effectLst/>
                        </a:rPr>
                        <a:t> </a:t>
                      </a:r>
                      <a:r>
                        <a:rPr lang="vi-VN" sz="1200">
                          <a:effectLst/>
                        </a:rPr>
                        <a:t>Me-ry</a:t>
                      </a:r>
                      <a:r>
                        <a:rPr lang="vi-VN" sz="1200" spc="-75">
                          <a:effectLst/>
                        </a:rPr>
                        <a:t> </a:t>
                      </a:r>
                      <a:r>
                        <a:rPr lang="vi-VN" sz="1200">
                          <a:effectLst/>
                        </a:rPr>
                        <a:t>nếu</a:t>
                      </a:r>
                      <a:r>
                        <a:rPr lang="vi-VN" sz="1200" spc="-75">
                          <a:effectLst/>
                        </a:rPr>
                        <a:t> </a:t>
                      </a:r>
                      <a:r>
                        <a:rPr lang="vi-VN" sz="1200">
                          <a:effectLst/>
                        </a:rPr>
                        <a:t>phát</a:t>
                      </a:r>
                      <a:r>
                        <a:rPr lang="vi-VN" sz="1200" spc="-285">
                          <a:effectLst/>
                        </a:rPr>
                        <a:t> </a:t>
                      </a:r>
                      <a:r>
                        <a:rPr lang="vi-VN" sz="1200">
                          <a:effectLst/>
                        </a:rPr>
                        <a:t>hiện</a:t>
                      </a:r>
                      <a:r>
                        <a:rPr lang="vi-VN" sz="1200" spc="-5">
                          <a:effectLst/>
                        </a:rPr>
                        <a:t> </a:t>
                      </a:r>
                      <a:r>
                        <a:rPr lang="vi-VN" sz="1200">
                          <a:effectLst/>
                        </a:rPr>
                        <a:t>Me-ry phạm tội</a:t>
                      </a:r>
                      <a:endParaRPr lang="en-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1000560109"/>
                  </a:ext>
                </a:extLst>
              </a:tr>
              <a:tr h="479425">
                <a:tc>
                  <a:txBody>
                    <a:bodyPr/>
                    <a:lstStyle/>
                    <a:p>
                      <a:pPr marL="67945">
                        <a:lnSpc>
                          <a:spcPct val="115000"/>
                        </a:lnSpc>
                        <a:spcBef>
                          <a:spcPts val="5"/>
                        </a:spcBef>
                        <a:spcAft>
                          <a:spcPts val="0"/>
                        </a:spcAft>
                      </a:pPr>
                      <a:r>
                        <a:rPr lang="vi-VN" sz="1200">
                          <a:effectLst/>
                        </a:rPr>
                        <a:t>A-thơ</a:t>
                      </a:r>
                      <a:r>
                        <a:rPr lang="vi-VN" sz="1200" spc="50">
                          <a:effectLst/>
                        </a:rPr>
                        <a:t> </a:t>
                      </a:r>
                      <a:r>
                        <a:rPr lang="vi-VN" sz="1200">
                          <a:effectLst/>
                        </a:rPr>
                        <a:t>mê</a:t>
                      </a:r>
                      <a:r>
                        <a:rPr lang="vi-VN" sz="1200" spc="50">
                          <a:effectLst/>
                        </a:rPr>
                        <a:t> </a:t>
                      </a:r>
                      <a:r>
                        <a:rPr lang="vi-VN" sz="1200">
                          <a:effectLst/>
                        </a:rPr>
                        <a:t>cờ</a:t>
                      </a:r>
                      <a:r>
                        <a:rPr lang="vi-VN" sz="1200" spc="55">
                          <a:effectLst/>
                        </a:rPr>
                        <a:t> </a:t>
                      </a:r>
                      <a:r>
                        <a:rPr lang="vi-VN" sz="1200">
                          <a:effectLst/>
                        </a:rPr>
                        <a:t>bạc</a:t>
                      </a:r>
                      <a:r>
                        <a:rPr lang="vi-VN" sz="1200" spc="50">
                          <a:effectLst/>
                        </a:rPr>
                        <a:t> </a:t>
                      </a:r>
                      <a:r>
                        <a:rPr lang="vi-VN" sz="1200">
                          <a:effectLst/>
                        </a:rPr>
                        <a:t>và</a:t>
                      </a:r>
                      <a:r>
                        <a:rPr lang="vi-VN" sz="1200" spc="45">
                          <a:effectLst/>
                        </a:rPr>
                        <a:t> </a:t>
                      </a:r>
                      <a:r>
                        <a:rPr lang="vi-VN" sz="1200">
                          <a:effectLst/>
                        </a:rPr>
                        <a:t>đang</a:t>
                      </a:r>
                      <a:r>
                        <a:rPr lang="vi-VN" sz="1200" spc="55">
                          <a:effectLst/>
                        </a:rPr>
                        <a:t> </a:t>
                      </a:r>
                      <a:r>
                        <a:rPr lang="vi-VN" sz="1200">
                          <a:effectLst/>
                        </a:rPr>
                        <a:t>nợ</a:t>
                      </a:r>
                      <a:r>
                        <a:rPr lang="vi-VN" sz="1200" spc="55">
                          <a:effectLst/>
                        </a:rPr>
                        <a:t> </a:t>
                      </a:r>
                      <a:r>
                        <a:rPr lang="vi-VN" sz="1200">
                          <a:effectLst/>
                        </a:rPr>
                        <a:t>nần,</a:t>
                      </a:r>
                      <a:r>
                        <a:rPr lang="vi-VN" sz="1200" spc="55">
                          <a:effectLst/>
                        </a:rPr>
                        <a:t> </a:t>
                      </a:r>
                      <a:r>
                        <a:rPr lang="vi-VN" sz="1200">
                          <a:effectLst/>
                        </a:rPr>
                        <a:t>giao</a:t>
                      </a:r>
                      <a:r>
                        <a:rPr lang="vi-VN" sz="1200" spc="50">
                          <a:effectLst/>
                        </a:rPr>
                        <a:t> </a:t>
                      </a:r>
                      <a:r>
                        <a:rPr lang="vi-VN" sz="1200">
                          <a:effectLst/>
                        </a:rPr>
                        <a:t>du</a:t>
                      </a:r>
                      <a:r>
                        <a:rPr lang="vi-VN" sz="1200" spc="55">
                          <a:effectLst/>
                        </a:rPr>
                        <a:t> </a:t>
                      </a:r>
                      <a:r>
                        <a:rPr lang="vi-VN" sz="1200">
                          <a:effectLst/>
                        </a:rPr>
                        <a:t>với</a:t>
                      </a:r>
                      <a:r>
                        <a:rPr lang="vi-VN" sz="1200" spc="-285">
                          <a:effectLst/>
                        </a:rPr>
                        <a:t> </a:t>
                      </a:r>
                      <a:r>
                        <a:rPr lang="vi-VN" sz="1200">
                          <a:effectLst/>
                        </a:rPr>
                        <a:t>Gioóc</a:t>
                      </a:r>
                      <a:r>
                        <a:rPr lang="vi-VN" sz="1200" spc="-10">
                          <a:effectLst/>
                        </a:rPr>
                        <a:t> </a:t>
                      </a:r>
                      <a:r>
                        <a:rPr lang="vi-VN" sz="1200">
                          <a:effectLst/>
                        </a:rPr>
                        <a:t>Bơn-queo</a:t>
                      </a:r>
                      <a:endParaRPr lang="en-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67945">
                        <a:spcBef>
                          <a:spcPts val="5"/>
                        </a:spcBef>
                        <a:spcAft>
                          <a:spcPts val="0"/>
                        </a:spcAft>
                      </a:pPr>
                      <a:r>
                        <a:rPr lang="vi-VN" sz="1200">
                          <a:effectLst/>
                        </a:rPr>
                        <a:t>A-thơ</a:t>
                      </a:r>
                      <a:r>
                        <a:rPr lang="vi-VN" sz="1200" spc="-25">
                          <a:effectLst/>
                        </a:rPr>
                        <a:t> </a:t>
                      </a:r>
                      <a:r>
                        <a:rPr lang="vi-VN" sz="1200">
                          <a:effectLst/>
                        </a:rPr>
                        <a:t>cần</a:t>
                      </a:r>
                      <a:r>
                        <a:rPr lang="vi-VN" sz="1200" spc="-20">
                          <a:effectLst/>
                        </a:rPr>
                        <a:t> </a:t>
                      </a:r>
                      <a:r>
                        <a:rPr lang="vi-VN" sz="1200">
                          <a:effectLst/>
                        </a:rPr>
                        <a:t>tiền</a:t>
                      </a:r>
                      <a:r>
                        <a:rPr lang="vi-VN" sz="1200" spc="-20">
                          <a:effectLst/>
                        </a:rPr>
                        <a:t> </a:t>
                      </a:r>
                      <a:r>
                        <a:rPr lang="vi-VN" sz="1200">
                          <a:effectLst/>
                        </a:rPr>
                        <a:t>nên</a:t>
                      </a:r>
                      <a:r>
                        <a:rPr lang="vi-VN" sz="1200" spc="-20">
                          <a:effectLst/>
                        </a:rPr>
                        <a:t> </a:t>
                      </a:r>
                      <a:r>
                        <a:rPr lang="vi-VN" sz="1200">
                          <a:effectLst/>
                        </a:rPr>
                        <a:t>có</a:t>
                      </a:r>
                      <a:r>
                        <a:rPr lang="vi-VN" sz="1200" spc="-20">
                          <a:effectLst/>
                        </a:rPr>
                        <a:t> </a:t>
                      </a:r>
                      <a:r>
                        <a:rPr lang="vi-VN" sz="1200">
                          <a:effectLst/>
                        </a:rPr>
                        <a:t>thấy</a:t>
                      </a:r>
                      <a:r>
                        <a:rPr lang="vi-VN" sz="1200" spc="-25">
                          <a:effectLst/>
                        </a:rPr>
                        <a:t> </a:t>
                      </a:r>
                      <a:r>
                        <a:rPr lang="vi-VN" sz="1200">
                          <a:effectLst/>
                        </a:rPr>
                        <a:t>lấy</a:t>
                      </a:r>
                      <a:r>
                        <a:rPr lang="vi-VN" sz="1200" spc="-20">
                          <a:effectLst/>
                        </a:rPr>
                        <a:t> </a:t>
                      </a:r>
                      <a:r>
                        <a:rPr lang="vi-VN" sz="1200">
                          <a:effectLst/>
                        </a:rPr>
                        <a:t>cắp</a:t>
                      </a:r>
                      <a:r>
                        <a:rPr lang="vi-VN" sz="1200" spc="-20">
                          <a:effectLst/>
                        </a:rPr>
                        <a:t> </a:t>
                      </a:r>
                      <a:r>
                        <a:rPr lang="vi-VN" sz="1200">
                          <a:effectLst/>
                        </a:rPr>
                        <a:t>chiếc</a:t>
                      </a:r>
                      <a:endParaRPr lang="en-VN" sz="1100">
                        <a:effectLst/>
                      </a:endParaRPr>
                    </a:p>
                    <a:p>
                      <a:pPr marL="67945">
                        <a:spcBef>
                          <a:spcPts val="205"/>
                        </a:spcBef>
                        <a:spcAft>
                          <a:spcPts val="0"/>
                        </a:spcAft>
                      </a:pPr>
                      <a:r>
                        <a:rPr lang="vi-VN" sz="1200">
                          <a:effectLst/>
                        </a:rPr>
                        <a:t>mũ</a:t>
                      </a:r>
                      <a:r>
                        <a:rPr lang="vi-VN" sz="1200" spc="-5">
                          <a:effectLst/>
                        </a:rPr>
                        <a:t> </a:t>
                      </a:r>
                      <a:r>
                        <a:rPr lang="vi-VN" sz="1200">
                          <a:effectLst/>
                        </a:rPr>
                        <a:t>miện</a:t>
                      </a:r>
                      <a:endParaRPr lang="en-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3968506702"/>
                  </a:ext>
                </a:extLst>
              </a:tr>
              <a:tr h="479425">
                <a:tc>
                  <a:txBody>
                    <a:bodyPr/>
                    <a:lstStyle/>
                    <a:p>
                      <a:pPr marL="67945" marR="55880">
                        <a:lnSpc>
                          <a:spcPct val="115000"/>
                        </a:lnSpc>
                        <a:spcAft>
                          <a:spcPts val="0"/>
                        </a:spcAft>
                      </a:pPr>
                      <a:r>
                        <a:rPr lang="vi-VN" sz="1200">
                          <a:effectLst/>
                        </a:rPr>
                        <a:t>Ông</a:t>
                      </a:r>
                      <a:r>
                        <a:rPr lang="vi-VN" sz="1200" spc="5">
                          <a:effectLst/>
                        </a:rPr>
                        <a:t> </a:t>
                      </a:r>
                      <a:r>
                        <a:rPr lang="vi-VN" sz="1200">
                          <a:effectLst/>
                        </a:rPr>
                        <a:t>Hôn-đơ</a:t>
                      </a:r>
                      <a:r>
                        <a:rPr lang="vi-VN" sz="1200" spc="5">
                          <a:effectLst/>
                        </a:rPr>
                        <a:t> </a:t>
                      </a:r>
                      <a:r>
                        <a:rPr lang="vi-VN" sz="1200">
                          <a:effectLst/>
                        </a:rPr>
                        <a:t>phát</a:t>
                      </a:r>
                      <a:r>
                        <a:rPr lang="vi-VN" sz="1200" spc="5">
                          <a:effectLst/>
                        </a:rPr>
                        <a:t> </a:t>
                      </a:r>
                      <a:r>
                        <a:rPr lang="vi-VN" sz="1200">
                          <a:effectLst/>
                        </a:rPr>
                        <a:t>hiện</a:t>
                      </a:r>
                      <a:r>
                        <a:rPr lang="vi-VN" sz="1200" spc="5">
                          <a:effectLst/>
                        </a:rPr>
                        <a:t> </a:t>
                      </a:r>
                      <a:r>
                        <a:rPr lang="vi-VN" sz="1200">
                          <a:effectLst/>
                        </a:rPr>
                        <a:t>A-thơ</a:t>
                      </a:r>
                      <a:r>
                        <a:rPr lang="vi-VN" sz="1200" spc="5">
                          <a:effectLst/>
                        </a:rPr>
                        <a:t> </a:t>
                      </a:r>
                      <a:r>
                        <a:rPr lang="vi-VN" sz="1200">
                          <a:effectLst/>
                        </a:rPr>
                        <a:t>cầm</a:t>
                      </a:r>
                      <a:r>
                        <a:rPr lang="vi-VN" sz="1200" spc="5">
                          <a:effectLst/>
                        </a:rPr>
                        <a:t> </a:t>
                      </a:r>
                      <a:r>
                        <a:rPr lang="vi-VN" sz="1200">
                          <a:effectLst/>
                        </a:rPr>
                        <a:t>trên</a:t>
                      </a:r>
                      <a:r>
                        <a:rPr lang="vi-VN" sz="1200" spc="5">
                          <a:effectLst/>
                        </a:rPr>
                        <a:t> </a:t>
                      </a:r>
                      <a:r>
                        <a:rPr lang="vi-VN" sz="1200">
                          <a:effectLst/>
                        </a:rPr>
                        <a:t>tay</a:t>
                      </a:r>
                      <a:r>
                        <a:rPr lang="vi-VN" sz="1200" spc="-285">
                          <a:effectLst/>
                        </a:rPr>
                        <a:t> </a:t>
                      </a:r>
                      <a:r>
                        <a:rPr lang="vi-VN" sz="1200">
                          <a:effectLst/>
                        </a:rPr>
                        <a:t>chiếc</a:t>
                      </a:r>
                      <a:r>
                        <a:rPr lang="vi-VN" sz="1200" spc="-10">
                          <a:effectLst/>
                        </a:rPr>
                        <a:t> </a:t>
                      </a:r>
                      <a:r>
                        <a:rPr lang="vi-VN" sz="1200">
                          <a:effectLst/>
                        </a:rPr>
                        <a:t>mũ miện bị cong</a:t>
                      </a:r>
                      <a:endParaRPr lang="en-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67945" marR="60960">
                        <a:lnSpc>
                          <a:spcPct val="115000"/>
                        </a:lnSpc>
                        <a:spcAft>
                          <a:spcPts val="0"/>
                        </a:spcAft>
                      </a:pPr>
                      <a:r>
                        <a:rPr lang="vi-VN" sz="1200" dirty="0">
                          <a:effectLst/>
                        </a:rPr>
                        <a:t>Chiếc</a:t>
                      </a:r>
                      <a:r>
                        <a:rPr lang="vi-VN" sz="1200" spc="250" dirty="0">
                          <a:effectLst/>
                        </a:rPr>
                        <a:t> </a:t>
                      </a:r>
                      <a:r>
                        <a:rPr lang="vi-VN" sz="1200" dirty="0">
                          <a:effectLst/>
                        </a:rPr>
                        <a:t>mũ</a:t>
                      </a:r>
                      <a:r>
                        <a:rPr lang="vi-VN" sz="1200" spc="260" dirty="0">
                          <a:effectLst/>
                        </a:rPr>
                        <a:t> </a:t>
                      </a:r>
                      <a:r>
                        <a:rPr lang="vi-VN" sz="1200" dirty="0">
                          <a:effectLst/>
                        </a:rPr>
                        <a:t>miện</a:t>
                      </a:r>
                      <a:r>
                        <a:rPr lang="vi-VN" sz="1200" spc="255" dirty="0">
                          <a:effectLst/>
                        </a:rPr>
                        <a:t> </a:t>
                      </a:r>
                      <a:r>
                        <a:rPr lang="vi-VN" sz="1200" dirty="0">
                          <a:effectLst/>
                        </a:rPr>
                        <a:t>bị</a:t>
                      </a:r>
                      <a:r>
                        <a:rPr lang="vi-VN" sz="1200" spc="265" dirty="0">
                          <a:effectLst/>
                        </a:rPr>
                        <a:t> </a:t>
                      </a:r>
                      <a:r>
                        <a:rPr lang="vi-VN" sz="1200" dirty="0">
                          <a:effectLst/>
                        </a:rPr>
                        <a:t>cong</a:t>
                      </a:r>
                      <a:r>
                        <a:rPr lang="vi-VN" sz="1200" spc="255" dirty="0">
                          <a:effectLst/>
                        </a:rPr>
                        <a:t> </a:t>
                      </a:r>
                      <a:r>
                        <a:rPr lang="vi-VN" sz="1200" dirty="0">
                          <a:effectLst/>
                        </a:rPr>
                        <a:t>có</a:t>
                      </a:r>
                      <a:r>
                        <a:rPr lang="vi-VN" sz="1200" spc="260" dirty="0">
                          <a:effectLst/>
                        </a:rPr>
                        <a:t> </a:t>
                      </a:r>
                      <a:r>
                        <a:rPr lang="vi-VN" sz="1200" dirty="0">
                          <a:effectLst/>
                        </a:rPr>
                        <a:t>thể</a:t>
                      </a:r>
                      <a:r>
                        <a:rPr lang="vi-VN" sz="1200" spc="250" dirty="0">
                          <a:effectLst/>
                        </a:rPr>
                        <a:t> </a:t>
                      </a:r>
                      <a:r>
                        <a:rPr lang="vi-VN" sz="1200" dirty="0">
                          <a:effectLst/>
                        </a:rPr>
                        <a:t>là</a:t>
                      </a:r>
                      <a:r>
                        <a:rPr lang="vi-VN" sz="1200" spc="255" dirty="0">
                          <a:effectLst/>
                        </a:rPr>
                        <a:t> </a:t>
                      </a:r>
                      <a:r>
                        <a:rPr lang="vi-VN" sz="1200" dirty="0">
                          <a:effectLst/>
                        </a:rPr>
                        <a:t>do</a:t>
                      </a:r>
                      <a:r>
                        <a:rPr lang="vi-VN" sz="1200" spc="-285" dirty="0">
                          <a:effectLst/>
                        </a:rPr>
                        <a:t> </a:t>
                      </a:r>
                      <a:r>
                        <a:rPr lang="vi-VN" sz="1200" dirty="0">
                          <a:effectLst/>
                        </a:rPr>
                        <a:t>A-thơ</a:t>
                      </a:r>
                      <a:r>
                        <a:rPr lang="vi-VN" sz="1200" spc="-5" dirty="0">
                          <a:effectLst/>
                        </a:rPr>
                        <a:t> </a:t>
                      </a:r>
                      <a:r>
                        <a:rPr lang="vi-VN" sz="1200" dirty="0">
                          <a:effectLst/>
                        </a:rPr>
                        <a:t>giành giật với ai đó</a:t>
                      </a:r>
                      <a:endParaRPr lang="en-VN"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489242239"/>
                  </a:ext>
                </a:extLst>
              </a:tr>
            </a:tbl>
          </a:graphicData>
        </a:graphic>
      </p:graphicFrame>
      <p:pic>
        <p:nvPicPr>
          <p:cNvPr id="4" name="图片 3">
            <a:extLst>
              <a:ext uri="{FF2B5EF4-FFF2-40B4-BE49-F238E27FC236}">
                <a16:creationId xmlns:a16="http://schemas.microsoft.com/office/drawing/2014/main" id="{70992E5D-8FB7-E74D-9E71-58B8523C580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rot="16200000">
            <a:off x="2667000" y="-2667000"/>
            <a:ext cx="6858000" cy="12192000"/>
          </a:xfrm>
          <a:prstGeom prst="rect">
            <a:avLst/>
          </a:prstGeom>
        </p:spPr>
      </p:pic>
      <p:sp>
        <p:nvSpPr>
          <p:cNvPr id="6" name="矩形 6">
            <a:extLst>
              <a:ext uri="{FF2B5EF4-FFF2-40B4-BE49-F238E27FC236}">
                <a16:creationId xmlns:a16="http://schemas.microsoft.com/office/drawing/2014/main" id="{07798FB8-5E6B-6444-9637-F339511126E4}"/>
              </a:ext>
            </a:extLst>
          </p:cNvPr>
          <p:cNvSpPr/>
          <p:nvPr/>
        </p:nvSpPr>
        <p:spPr>
          <a:xfrm>
            <a:off x="202582" y="6543682"/>
            <a:ext cx="683986" cy="314318"/>
          </a:xfrm>
          <a:prstGeom prst="rect">
            <a:avLst/>
          </a:prstGeom>
          <a:solidFill>
            <a:srgbClr val="FDF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7" name="图片 7">
            <a:extLst>
              <a:ext uri="{FF2B5EF4-FFF2-40B4-BE49-F238E27FC236}">
                <a16:creationId xmlns:a16="http://schemas.microsoft.com/office/drawing/2014/main" id="{AB9AAA6C-8416-9246-BC49-3676B39435C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59407" y="6187838"/>
            <a:ext cx="627808" cy="284524"/>
          </a:xfrm>
          <a:prstGeom prst="rect">
            <a:avLst/>
          </a:prstGeom>
        </p:spPr>
      </p:pic>
      <p:pic>
        <p:nvPicPr>
          <p:cNvPr id="8" name="图片 8">
            <a:extLst>
              <a:ext uri="{FF2B5EF4-FFF2-40B4-BE49-F238E27FC236}">
                <a16:creationId xmlns:a16="http://schemas.microsoft.com/office/drawing/2014/main" id="{6253E08A-2972-6443-9507-B004CF54BFB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22" y="3295295"/>
            <a:ext cx="409246" cy="1343018"/>
          </a:xfrm>
          <a:prstGeom prst="rect">
            <a:avLst/>
          </a:prstGeom>
        </p:spPr>
      </p:pic>
      <p:sp>
        <p:nvSpPr>
          <p:cNvPr id="9" name="标题 1">
            <a:extLst>
              <a:ext uri="{FF2B5EF4-FFF2-40B4-BE49-F238E27FC236}">
                <a16:creationId xmlns:a16="http://schemas.microsoft.com/office/drawing/2014/main" id="{4FE66412-2C28-7742-A451-3DB6367F265B}"/>
              </a:ext>
            </a:extLst>
          </p:cNvPr>
          <p:cNvSpPr txBox="1">
            <a:spLocks/>
          </p:cNvSpPr>
          <p:nvPr/>
        </p:nvSpPr>
        <p:spPr>
          <a:xfrm rot="5400000">
            <a:off x="10280263" y="1035895"/>
            <a:ext cx="2972594" cy="674688"/>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800" b="1" dirty="0">
                <a:latin typeface="+mn-lt"/>
                <a:ea typeface="+mn-ea"/>
                <a:cs typeface="+mn-ea"/>
                <a:sym typeface="+mn-lt"/>
              </a:rPr>
              <a:t>…………</a:t>
            </a:r>
            <a:endParaRPr lang="zh-CN" altLang="en-US" sz="4800" b="1" dirty="0">
              <a:latin typeface="+mn-lt"/>
              <a:ea typeface="+mn-ea"/>
              <a:cs typeface="+mn-ea"/>
              <a:sym typeface="+mn-lt"/>
            </a:endParaRPr>
          </a:p>
        </p:txBody>
      </p:sp>
      <p:sp>
        <p:nvSpPr>
          <p:cNvPr id="10" name="标题 1">
            <a:extLst>
              <a:ext uri="{FF2B5EF4-FFF2-40B4-BE49-F238E27FC236}">
                <a16:creationId xmlns:a16="http://schemas.microsoft.com/office/drawing/2014/main" id="{F34A90C7-7F81-9D4E-87EB-09D27702EC41}"/>
              </a:ext>
            </a:extLst>
          </p:cNvPr>
          <p:cNvSpPr txBox="1">
            <a:spLocks/>
          </p:cNvSpPr>
          <p:nvPr/>
        </p:nvSpPr>
        <p:spPr>
          <a:xfrm rot="5400000">
            <a:off x="-364057" y="4632108"/>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mn-lt"/>
                <a:ea typeface="+mn-ea"/>
                <a:cs typeface="+mn-ea"/>
                <a:sym typeface="+mn-lt"/>
              </a:rPr>
              <a:t>………</a:t>
            </a:r>
            <a:endParaRPr lang="zh-CN" altLang="en-US" sz="4000" b="1" dirty="0">
              <a:latin typeface="+mn-lt"/>
              <a:ea typeface="+mn-ea"/>
              <a:cs typeface="+mn-ea"/>
              <a:sym typeface="+mn-lt"/>
            </a:endParaRPr>
          </a:p>
        </p:txBody>
      </p:sp>
      <p:sp>
        <p:nvSpPr>
          <p:cNvPr id="11" name="标题 1">
            <a:extLst>
              <a:ext uri="{FF2B5EF4-FFF2-40B4-BE49-F238E27FC236}">
                <a16:creationId xmlns:a16="http://schemas.microsoft.com/office/drawing/2014/main" id="{651CF31A-A989-F944-B8E0-44CFA98B1454}"/>
              </a:ext>
            </a:extLst>
          </p:cNvPr>
          <p:cNvSpPr txBox="1">
            <a:spLocks/>
          </p:cNvSpPr>
          <p:nvPr/>
        </p:nvSpPr>
        <p:spPr>
          <a:xfrm rot="5400000">
            <a:off x="-618863" y="4574959"/>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mn-lt"/>
                <a:ea typeface="+mn-ea"/>
                <a:cs typeface="+mn-ea"/>
                <a:sym typeface="+mn-lt"/>
              </a:rPr>
              <a:t>……</a:t>
            </a:r>
            <a:endParaRPr lang="zh-CN" altLang="en-US" sz="4000" b="1" dirty="0">
              <a:latin typeface="+mn-lt"/>
              <a:ea typeface="+mn-ea"/>
              <a:cs typeface="+mn-ea"/>
              <a:sym typeface="+mn-lt"/>
            </a:endParaRPr>
          </a:p>
        </p:txBody>
      </p:sp>
      <p:sp>
        <p:nvSpPr>
          <p:cNvPr id="12" name="矩形 12">
            <a:extLst>
              <a:ext uri="{FF2B5EF4-FFF2-40B4-BE49-F238E27FC236}">
                <a16:creationId xmlns:a16="http://schemas.microsoft.com/office/drawing/2014/main" id="{3D3BEF7C-BD02-B14E-A3B5-DE9B8DC782AD}"/>
              </a:ext>
            </a:extLst>
          </p:cNvPr>
          <p:cNvSpPr/>
          <p:nvPr/>
        </p:nvSpPr>
        <p:spPr>
          <a:xfrm>
            <a:off x="11359407" y="1"/>
            <a:ext cx="683986" cy="314318"/>
          </a:xfrm>
          <a:prstGeom prst="rect">
            <a:avLst/>
          </a:prstGeom>
          <a:solidFill>
            <a:srgbClr val="FDF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 name="Google Shape;1843;p38">
            <a:extLst>
              <a:ext uri="{FF2B5EF4-FFF2-40B4-BE49-F238E27FC236}">
                <a16:creationId xmlns:a16="http://schemas.microsoft.com/office/drawing/2014/main" id="{F8D6AFE5-B4ED-3A41-9576-988120A016E0}"/>
              </a:ext>
            </a:extLst>
          </p:cNvPr>
          <p:cNvSpPr/>
          <p:nvPr/>
        </p:nvSpPr>
        <p:spPr>
          <a:xfrm>
            <a:off x="405824" y="169867"/>
            <a:ext cx="11202596" cy="669347"/>
          </a:xfrm>
          <a:prstGeom prst="roundRect">
            <a:avLst>
              <a:gd name="adj" fmla="val 50000"/>
            </a:avLst>
          </a:prstGeom>
          <a:solidFill>
            <a:srgbClr val="002060"/>
          </a:solidFill>
          <a:ln>
            <a:noFill/>
          </a:ln>
        </p:spPr>
        <p:txBody>
          <a:bodyPr spcFirstLastPara="1" wrap="square" lIns="121900" tIns="121900" rIns="121900" bIns="121900" anchor="ctr" anchorCtr="0">
            <a:noAutofit/>
          </a:bodyPr>
          <a:lstStyle/>
          <a:p>
            <a:pPr algn="ctr" defTabSz="1219231">
              <a:buClr>
                <a:srgbClr val="000000"/>
              </a:buClr>
              <a:defRPr/>
            </a:pPr>
            <a:r>
              <a:rPr lang="vi-VN" sz="3200" kern="0" dirty="0" smtClean="0">
                <a:solidFill>
                  <a:srgbClr val="FFFFFF"/>
                </a:solidFill>
                <a:latin typeface="Freeform" panose="02020500000000000000" pitchFamily="18" charset="77"/>
                <a:ea typeface="Freeform" panose="02020500000000000000" pitchFamily="18" charset="77"/>
                <a:cs typeface="Freeform" panose="02020500000000000000" pitchFamily="18" charset="77"/>
                <a:sym typeface="+mn-lt"/>
              </a:rPr>
              <a:t>PHIẾU HỌC TẬP SỐ 4.Tìm </a:t>
            </a:r>
            <a:r>
              <a:rPr lang="vi-VN" sz="3200" kern="0" dirty="0">
                <a:solidFill>
                  <a:srgbClr val="FFFFFF"/>
                </a:solidFill>
                <a:latin typeface="Freeform" panose="02020500000000000000" pitchFamily="18" charset="77"/>
                <a:ea typeface="Freeform" panose="02020500000000000000" pitchFamily="18" charset="77"/>
                <a:cs typeface="Freeform" panose="02020500000000000000" pitchFamily="18" charset="77"/>
                <a:sym typeface="+mn-lt"/>
              </a:rPr>
              <a:t>hiểu chi tiết – manh mối của vụ án</a:t>
            </a:r>
            <a:endParaRPr sz="3200" kern="0" dirty="0">
              <a:solidFill>
                <a:srgbClr val="FFFFFF"/>
              </a:solidFill>
              <a:latin typeface="Freeform" panose="02020500000000000000" pitchFamily="18" charset="77"/>
              <a:ea typeface="Freeform" panose="02020500000000000000" pitchFamily="18" charset="77"/>
              <a:cs typeface="Freeform" panose="02020500000000000000" pitchFamily="18" charset="77"/>
              <a:sym typeface="+mn-lt"/>
            </a:endParaRPr>
          </a:p>
        </p:txBody>
      </p:sp>
      <p:graphicFrame>
        <p:nvGraphicFramePr>
          <p:cNvPr id="16" name="Table 15">
            <a:extLst>
              <a:ext uri="{FF2B5EF4-FFF2-40B4-BE49-F238E27FC236}">
                <a16:creationId xmlns:a16="http://schemas.microsoft.com/office/drawing/2014/main" id="{223F1E28-95D9-BB40-8DB9-12A6ADC8CECF}"/>
              </a:ext>
            </a:extLst>
          </p:cNvPr>
          <p:cNvGraphicFramePr>
            <a:graphicFrameLocks noGrp="1"/>
          </p:cNvGraphicFramePr>
          <p:nvPr>
            <p:extLst/>
          </p:nvPr>
        </p:nvGraphicFramePr>
        <p:xfrm>
          <a:off x="202582" y="890021"/>
          <a:ext cx="11747135" cy="5857042"/>
        </p:xfrm>
        <a:graphic>
          <a:graphicData uri="http://schemas.openxmlformats.org/drawingml/2006/table">
            <a:tbl>
              <a:tblPr firstRow="1" firstCol="1" lastRow="1" lastCol="1" bandRow="1" bandCol="1">
                <a:tableStyleId>{5C22544A-7EE6-4342-B048-85BDC9FD1C3A}</a:tableStyleId>
              </a:tblPr>
              <a:tblGrid>
                <a:gridCol w="6045818">
                  <a:extLst>
                    <a:ext uri="{9D8B030D-6E8A-4147-A177-3AD203B41FA5}">
                      <a16:colId xmlns:a16="http://schemas.microsoft.com/office/drawing/2014/main" val="3460126978"/>
                    </a:ext>
                  </a:extLst>
                </a:gridCol>
                <a:gridCol w="5701317">
                  <a:extLst>
                    <a:ext uri="{9D8B030D-6E8A-4147-A177-3AD203B41FA5}">
                      <a16:colId xmlns:a16="http://schemas.microsoft.com/office/drawing/2014/main" val="1096389816"/>
                    </a:ext>
                  </a:extLst>
                </a:gridCol>
              </a:tblGrid>
              <a:tr h="840134">
                <a:tc>
                  <a:txBody>
                    <a:bodyPr/>
                    <a:lstStyle/>
                    <a:p>
                      <a:pPr marL="284480" algn="ctr">
                        <a:lnSpc>
                          <a:spcPct val="100000"/>
                        </a:lnSpc>
                      </a:pPr>
                      <a:r>
                        <a:rPr lang="vi-VN" sz="2800" b="0" dirty="0">
                          <a:solidFill>
                            <a:schemeClr val="bg1"/>
                          </a:solidFill>
                          <a:effectLst/>
                          <a:latin typeface="Times New Roman" panose="02020603050405020304" pitchFamily="18" charset="0"/>
                          <a:cs typeface="Times New Roman" panose="02020603050405020304" pitchFamily="18" charset="0"/>
                        </a:rPr>
                        <a:t>Một</a:t>
                      </a:r>
                      <a:r>
                        <a:rPr lang="vi-VN" sz="2800" b="0" spc="-10" dirty="0">
                          <a:solidFill>
                            <a:schemeClr val="bg1"/>
                          </a:solidFill>
                          <a:effectLst/>
                          <a:latin typeface="Times New Roman" panose="02020603050405020304" pitchFamily="18" charset="0"/>
                          <a:cs typeface="Times New Roman" panose="02020603050405020304" pitchFamily="18" charset="0"/>
                        </a:rPr>
                        <a:t> </a:t>
                      </a:r>
                      <a:r>
                        <a:rPr lang="vi-VN" sz="2800" b="0" dirty="0">
                          <a:solidFill>
                            <a:schemeClr val="bg1"/>
                          </a:solidFill>
                          <a:effectLst/>
                          <a:latin typeface="Times New Roman" panose="02020603050405020304" pitchFamily="18" charset="0"/>
                          <a:cs typeface="Times New Roman" panose="02020603050405020304" pitchFamily="18" charset="0"/>
                        </a:rPr>
                        <a:t>số</a:t>
                      </a:r>
                      <a:r>
                        <a:rPr lang="vi-VN" sz="2800" b="0" spc="-5" dirty="0">
                          <a:solidFill>
                            <a:schemeClr val="bg1"/>
                          </a:solidFill>
                          <a:effectLst/>
                          <a:latin typeface="Times New Roman" panose="02020603050405020304" pitchFamily="18" charset="0"/>
                          <a:cs typeface="Times New Roman" panose="02020603050405020304" pitchFamily="18" charset="0"/>
                        </a:rPr>
                        <a:t> </a:t>
                      </a:r>
                      <a:r>
                        <a:rPr lang="vi-VN" sz="2800" b="0" dirty="0">
                          <a:solidFill>
                            <a:schemeClr val="bg1"/>
                          </a:solidFill>
                          <a:effectLst/>
                          <a:latin typeface="Times New Roman" panose="02020603050405020304" pitchFamily="18" charset="0"/>
                          <a:cs typeface="Times New Roman" panose="02020603050405020304" pitchFamily="18" charset="0"/>
                        </a:rPr>
                        <a:t>chi</a:t>
                      </a:r>
                      <a:r>
                        <a:rPr lang="vi-VN" sz="2800" b="0" spc="-5" dirty="0">
                          <a:solidFill>
                            <a:schemeClr val="bg1"/>
                          </a:solidFill>
                          <a:effectLst/>
                          <a:latin typeface="Times New Roman" panose="02020603050405020304" pitchFamily="18" charset="0"/>
                          <a:cs typeface="Times New Roman" panose="02020603050405020304" pitchFamily="18" charset="0"/>
                        </a:rPr>
                        <a:t> </a:t>
                      </a:r>
                      <a:r>
                        <a:rPr lang="vi-VN" sz="2800" b="0" dirty="0">
                          <a:solidFill>
                            <a:schemeClr val="bg1"/>
                          </a:solidFill>
                          <a:effectLst/>
                          <a:latin typeface="Times New Roman" panose="02020603050405020304" pitchFamily="18" charset="0"/>
                          <a:cs typeface="Times New Roman" panose="02020603050405020304" pitchFamily="18" charset="0"/>
                        </a:rPr>
                        <a:t>tiết</a:t>
                      </a:r>
                      <a:r>
                        <a:rPr lang="vi-VN" sz="2800" b="0" spc="-10" dirty="0">
                          <a:solidFill>
                            <a:schemeClr val="bg1"/>
                          </a:solidFill>
                          <a:effectLst/>
                          <a:latin typeface="Times New Roman" panose="02020603050405020304" pitchFamily="18" charset="0"/>
                          <a:cs typeface="Times New Roman" panose="02020603050405020304" pitchFamily="18" charset="0"/>
                        </a:rPr>
                        <a:t>, </a:t>
                      </a:r>
                      <a:r>
                        <a:rPr lang="vi-VN" sz="2800" b="0" dirty="0">
                          <a:solidFill>
                            <a:schemeClr val="bg1"/>
                          </a:solidFill>
                          <a:effectLst/>
                          <a:latin typeface="Times New Roman" panose="02020603050405020304" pitchFamily="18" charset="0"/>
                          <a:cs typeface="Times New Roman" panose="02020603050405020304" pitchFamily="18" charset="0"/>
                        </a:rPr>
                        <a:t>manh</a:t>
                      </a:r>
                      <a:r>
                        <a:rPr lang="vi-VN" sz="2800" b="0" spc="-5" dirty="0">
                          <a:solidFill>
                            <a:schemeClr val="bg1"/>
                          </a:solidFill>
                          <a:effectLst/>
                          <a:latin typeface="Times New Roman" panose="02020603050405020304" pitchFamily="18" charset="0"/>
                          <a:cs typeface="Times New Roman" panose="02020603050405020304" pitchFamily="18" charset="0"/>
                        </a:rPr>
                        <a:t> </a:t>
                      </a:r>
                      <a:r>
                        <a:rPr lang="vi-VN" sz="2800" b="0" dirty="0">
                          <a:solidFill>
                            <a:schemeClr val="bg1"/>
                          </a:solidFill>
                          <a:effectLst/>
                          <a:latin typeface="Times New Roman" panose="02020603050405020304" pitchFamily="18" charset="0"/>
                          <a:cs typeface="Times New Roman" panose="02020603050405020304" pitchFamily="18" charset="0"/>
                        </a:rPr>
                        <a:t>mối</a:t>
                      </a:r>
                      <a:r>
                        <a:rPr lang="vi-VN" sz="2800" b="0" spc="-5" dirty="0">
                          <a:solidFill>
                            <a:schemeClr val="bg1"/>
                          </a:solidFill>
                          <a:effectLst/>
                          <a:latin typeface="Times New Roman" panose="02020603050405020304" pitchFamily="18" charset="0"/>
                          <a:cs typeface="Times New Roman" panose="02020603050405020304" pitchFamily="18" charset="0"/>
                        </a:rPr>
                        <a:t> </a:t>
                      </a:r>
                      <a:r>
                        <a:rPr lang="vi-VN" sz="2800" b="0" dirty="0">
                          <a:solidFill>
                            <a:schemeClr val="bg1"/>
                          </a:solidFill>
                          <a:effectLst/>
                          <a:latin typeface="Times New Roman" panose="02020603050405020304" pitchFamily="18" charset="0"/>
                          <a:cs typeface="Times New Roman" panose="02020603050405020304" pitchFamily="18" charset="0"/>
                        </a:rPr>
                        <a:t>của</a:t>
                      </a:r>
                      <a:r>
                        <a:rPr lang="vi-VN" sz="2800" b="0" spc="-5" dirty="0">
                          <a:solidFill>
                            <a:schemeClr val="bg1"/>
                          </a:solidFill>
                          <a:effectLst/>
                          <a:latin typeface="Times New Roman" panose="02020603050405020304" pitchFamily="18" charset="0"/>
                          <a:cs typeface="Times New Roman" panose="02020603050405020304" pitchFamily="18" charset="0"/>
                        </a:rPr>
                        <a:t> </a:t>
                      </a:r>
                      <a:r>
                        <a:rPr lang="vi-VN" sz="2800" b="0" dirty="0">
                          <a:solidFill>
                            <a:schemeClr val="bg1"/>
                          </a:solidFill>
                          <a:effectLst/>
                          <a:latin typeface="Times New Roman" panose="02020603050405020304" pitchFamily="18" charset="0"/>
                          <a:cs typeface="Times New Roman" panose="02020603050405020304" pitchFamily="18" charset="0"/>
                        </a:rPr>
                        <a:t>vụ án</a:t>
                      </a:r>
                      <a:endParaRPr lang="en-VN" sz="2800" b="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398780" algn="ctr">
                        <a:lnSpc>
                          <a:spcPct val="100000"/>
                        </a:lnSpc>
                      </a:pPr>
                      <a:r>
                        <a:rPr lang="vi-VN" sz="2800" b="0" dirty="0">
                          <a:solidFill>
                            <a:schemeClr val="bg1"/>
                          </a:solidFill>
                          <a:effectLst/>
                          <a:latin typeface="Times New Roman" panose="02020603050405020304" pitchFamily="18" charset="0"/>
                          <a:cs typeface="Times New Roman" panose="02020603050405020304" pitchFamily="18" charset="0"/>
                        </a:rPr>
                        <a:t>Ý</a:t>
                      </a:r>
                      <a:r>
                        <a:rPr lang="vi-VN" sz="2800" b="0" spc="-10" dirty="0">
                          <a:solidFill>
                            <a:schemeClr val="bg1"/>
                          </a:solidFill>
                          <a:effectLst/>
                          <a:latin typeface="Times New Roman" panose="02020603050405020304" pitchFamily="18" charset="0"/>
                          <a:cs typeface="Times New Roman" panose="02020603050405020304" pitchFamily="18" charset="0"/>
                        </a:rPr>
                        <a:t> </a:t>
                      </a:r>
                      <a:r>
                        <a:rPr lang="vi-VN" sz="2800" b="0" dirty="0">
                          <a:solidFill>
                            <a:schemeClr val="bg1"/>
                          </a:solidFill>
                          <a:effectLst/>
                          <a:latin typeface="Times New Roman" panose="02020603050405020304" pitchFamily="18" charset="0"/>
                          <a:cs typeface="Times New Roman" panose="02020603050405020304" pitchFamily="18" charset="0"/>
                        </a:rPr>
                        <a:t>nghĩa</a:t>
                      </a:r>
                      <a:r>
                        <a:rPr lang="vi-VN" sz="2800" b="0" spc="-5" dirty="0">
                          <a:solidFill>
                            <a:schemeClr val="bg1"/>
                          </a:solidFill>
                          <a:effectLst/>
                          <a:latin typeface="Times New Roman" panose="02020603050405020304" pitchFamily="18" charset="0"/>
                          <a:cs typeface="Times New Roman" panose="02020603050405020304" pitchFamily="18" charset="0"/>
                        </a:rPr>
                        <a:t> </a:t>
                      </a:r>
                      <a:r>
                        <a:rPr lang="vi-VN" sz="2800" b="0" dirty="0">
                          <a:solidFill>
                            <a:schemeClr val="bg1"/>
                          </a:solidFill>
                          <a:effectLst/>
                          <a:latin typeface="Times New Roman" panose="02020603050405020304" pitchFamily="18" charset="0"/>
                          <a:cs typeface="Times New Roman" panose="02020603050405020304" pitchFamily="18" charset="0"/>
                        </a:rPr>
                        <a:t>đối với</a:t>
                      </a:r>
                      <a:r>
                        <a:rPr lang="vi-VN" sz="2800" b="0" spc="-5" dirty="0">
                          <a:solidFill>
                            <a:schemeClr val="bg1"/>
                          </a:solidFill>
                          <a:effectLst/>
                          <a:latin typeface="Times New Roman" panose="02020603050405020304" pitchFamily="18" charset="0"/>
                          <a:cs typeface="Times New Roman" panose="02020603050405020304" pitchFamily="18" charset="0"/>
                        </a:rPr>
                        <a:t> </a:t>
                      </a:r>
                      <a:r>
                        <a:rPr lang="vi-VN" sz="2800" b="0" dirty="0">
                          <a:solidFill>
                            <a:schemeClr val="bg1"/>
                          </a:solidFill>
                          <a:effectLst/>
                          <a:latin typeface="Times New Roman" panose="02020603050405020304" pitchFamily="18" charset="0"/>
                          <a:cs typeface="Times New Roman" panose="02020603050405020304" pitchFamily="18" charset="0"/>
                        </a:rPr>
                        <a:t>việc</a:t>
                      </a:r>
                      <a:r>
                        <a:rPr lang="vi-VN" sz="2800" b="0" spc="-5" dirty="0">
                          <a:solidFill>
                            <a:schemeClr val="bg1"/>
                          </a:solidFill>
                          <a:effectLst/>
                          <a:latin typeface="Times New Roman" panose="02020603050405020304" pitchFamily="18" charset="0"/>
                          <a:cs typeface="Times New Roman" panose="02020603050405020304" pitchFamily="18" charset="0"/>
                        </a:rPr>
                        <a:t> </a:t>
                      </a:r>
                      <a:r>
                        <a:rPr lang="vi-VN" sz="2800" b="0" dirty="0">
                          <a:solidFill>
                            <a:schemeClr val="bg1"/>
                          </a:solidFill>
                          <a:effectLst/>
                          <a:latin typeface="Times New Roman" panose="02020603050405020304" pitchFamily="18" charset="0"/>
                          <a:cs typeface="Times New Roman" panose="02020603050405020304" pitchFamily="18" charset="0"/>
                        </a:rPr>
                        <a:t>phá</a:t>
                      </a:r>
                      <a:r>
                        <a:rPr lang="vi-VN" sz="2800" b="0" spc="-5" dirty="0">
                          <a:solidFill>
                            <a:schemeClr val="bg1"/>
                          </a:solidFill>
                          <a:effectLst/>
                          <a:latin typeface="Times New Roman" panose="02020603050405020304" pitchFamily="18" charset="0"/>
                          <a:cs typeface="Times New Roman" panose="02020603050405020304" pitchFamily="18" charset="0"/>
                        </a:rPr>
                        <a:t> </a:t>
                      </a:r>
                      <a:r>
                        <a:rPr lang="vi-VN" sz="2800" b="0" dirty="0">
                          <a:solidFill>
                            <a:schemeClr val="bg1"/>
                          </a:solidFill>
                          <a:effectLst/>
                          <a:latin typeface="Times New Roman" panose="02020603050405020304" pitchFamily="18" charset="0"/>
                          <a:cs typeface="Times New Roman" panose="02020603050405020304" pitchFamily="18" charset="0"/>
                        </a:rPr>
                        <a:t>án</a:t>
                      </a:r>
                      <a:endParaRPr lang="en-VN" sz="2800" b="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2506370402"/>
                  </a:ext>
                </a:extLst>
              </a:tr>
              <a:tr h="660106">
                <a:tc>
                  <a:txBody>
                    <a:bodyPr/>
                    <a:lstStyle/>
                    <a:p>
                      <a:pPr marL="67945" indent="0">
                        <a:lnSpc>
                          <a:spcPct val="100000"/>
                        </a:lnSpc>
                        <a:buFontTx/>
                        <a:buNone/>
                      </a:pPr>
                      <a:r>
                        <a:rPr lang="vi-VN" sz="2200" b="0" dirty="0">
                          <a:solidFill>
                            <a:schemeClr val="tx1"/>
                          </a:solidFill>
                          <a:effectLst/>
                          <a:latin typeface="Times New Roman" panose="02020603050405020304" pitchFamily="18" charset="0"/>
                          <a:cs typeface="Times New Roman" panose="02020603050405020304" pitchFamily="18" charset="0"/>
                        </a:rPr>
                        <a:t>Ông</a:t>
                      </a:r>
                      <a:r>
                        <a:rPr lang="vi-VN" sz="2200" b="0" spc="160"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Hôn-đơ</a:t>
                      </a:r>
                      <a:r>
                        <a:rPr lang="vi-VN" sz="2200" b="0" spc="175"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cho</a:t>
                      </a:r>
                      <a:r>
                        <a:rPr lang="vi-VN" sz="2200" b="0" spc="175"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con</a:t>
                      </a:r>
                      <a:r>
                        <a:rPr lang="vi-VN" sz="2200" b="0" spc="160"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trai</a:t>
                      </a:r>
                      <a:r>
                        <a:rPr lang="vi-VN" sz="2200" b="0" spc="165"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A-thơ</a:t>
                      </a:r>
                      <a:r>
                        <a:rPr lang="vi-VN" sz="2200" b="0" spc="165"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và</a:t>
                      </a:r>
                      <a:r>
                        <a:rPr lang="vi-VN" sz="2200" b="0" spc="170"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cháu</a:t>
                      </a:r>
                      <a:r>
                        <a:rPr lang="vi-VN" sz="2200" b="0" spc="160"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gái</a:t>
                      </a:r>
                      <a:r>
                        <a:rPr lang="en-VN" sz="2200" b="0"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Me-ry</a:t>
                      </a:r>
                      <a:r>
                        <a:rPr lang="vi-VN" sz="2200" b="0" spc="-10"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biết</a:t>
                      </a:r>
                      <a:r>
                        <a:rPr lang="vi-VN" sz="2200" b="0" spc="-5"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chỗ</a:t>
                      </a:r>
                      <a:r>
                        <a:rPr lang="vi-VN" sz="2200" b="0" spc="5"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cất</a:t>
                      </a:r>
                      <a:r>
                        <a:rPr lang="vi-VN" sz="2200" b="0" spc="-5"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giấu</a:t>
                      </a:r>
                      <a:r>
                        <a:rPr lang="vi-VN" sz="2200" b="0" spc="-5"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chiếc</a:t>
                      </a:r>
                      <a:r>
                        <a:rPr lang="vi-VN" sz="2200" b="0" spc="-10"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mũ</a:t>
                      </a:r>
                      <a:endParaRPr lang="en-VN" sz="22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7945" marR="61595" indent="0">
                        <a:lnSpc>
                          <a:spcPct val="100000"/>
                        </a:lnSpc>
                        <a:spcAft>
                          <a:spcPts val="0"/>
                        </a:spcAft>
                        <a:buFontTx/>
                        <a:buNone/>
                      </a:pPr>
                      <a:r>
                        <a:rPr lang="vi-VN" sz="2200" b="0" dirty="0">
                          <a:solidFill>
                            <a:schemeClr val="tx1"/>
                          </a:solidFill>
                          <a:effectLst/>
                          <a:latin typeface="Times New Roman" panose="02020603050405020304" pitchFamily="18" charset="0"/>
                          <a:cs typeface="Times New Roman" panose="02020603050405020304" pitchFamily="18" charset="0"/>
                        </a:rPr>
                        <a:t>Thủ</a:t>
                      </a:r>
                      <a:r>
                        <a:rPr lang="vi-VN" sz="2200" b="0" spc="45"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phạm</a:t>
                      </a:r>
                      <a:r>
                        <a:rPr lang="vi-VN" sz="2200" b="0" spc="50"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chỉ</a:t>
                      </a:r>
                      <a:r>
                        <a:rPr lang="vi-VN" sz="2200" b="0" spc="50"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có</a:t>
                      </a:r>
                      <a:r>
                        <a:rPr lang="vi-VN" sz="2200" b="0" spc="45"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thể</a:t>
                      </a:r>
                      <a:r>
                        <a:rPr lang="vi-VN" sz="2200" b="0" spc="40"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là</a:t>
                      </a:r>
                      <a:r>
                        <a:rPr lang="vi-VN" sz="2200" b="0" spc="40"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A-thơ</a:t>
                      </a:r>
                      <a:r>
                        <a:rPr lang="vi-VN" sz="2200" b="0" spc="45"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hoặc</a:t>
                      </a:r>
                      <a:r>
                        <a:rPr lang="vi-VN" sz="2200" b="0" spc="-285"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Me-ry.</a:t>
                      </a:r>
                      <a:endParaRPr lang="en-VN" sz="22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30753340"/>
                  </a:ext>
                </a:extLst>
              </a:tr>
              <a:tr h="814904">
                <a:tc>
                  <a:txBody>
                    <a:bodyPr/>
                    <a:lstStyle/>
                    <a:p>
                      <a:pPr marL="67945" marR="55880" indent="0">
                        <a:lnSpc>
                          <a:spcPct val="100000"/>
                        </a:lnSpc>
                        <a:spcAft>
                          <a:spcPts val="0"/>
                        </a:spcAft>
                        <a:buFontTx/>
                        <a:buNone/>
                      </a:pPr>
                      <a:r>
                        <a:rPr lang="vi-VN" sz="2200" b="0" dirty="0">
                          <a:solidFill>
                            <a:schemeClr val="tx1"/>
                          </a:solidFill>
                          <a:effectLst/>
                          <a:latin typeface="Times New Roman" panose="02020603050405020304" pitchFamily="18" charset="0"/>
                          <a:cs typeface="Times New Roman" panose="02020603050405020304" pitchFamily="18" charset="0"/>
                        </a:rPr>
                        <a:t>A-thơ</a:t>
                      </a:r>
                      <a:r>
                        <a:rPr lang="vi-VN" sz="2200" b="0" spc="-30"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si</a:t>
                      </a:r>
                      <a:r>
                        <a:rPr lang="vi-VN" sz="2200" b="0" spc="-30"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mê</a:t>
                      </a:r>
                      <a:r>
                        <a:rPr lang="vi-VN" sz="2200" b="0" spc="-35"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Me-ry</a:t>
                      </a:r>
                      <a:r>
                        <a:rPr lang="vi-VN" sz="2200" b="0" spc="-30"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nhưng</a:t>
                      </a:r>
                      <a:r>
                        <a:rPr lang="vi-VN" sz="2200" b="0" spc="-20"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Me-ry</a:t>
                      </a:r>
                      <a:r>
                        <a:rPr lang="vi-VN" sz="2200" b="0" spc="-20"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không</a:t>
                      </a:r>
                      <a:r>
                        <a:rPr lang="vi-VN" sz="2200" b="0" spc="-30"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đáp</a:t>
                      </a:r>
                      <a:r>
                        <a:rPr lang="vi-VN" sz="2200" b="0" spc="-15"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lại</a:t>
                      </a:r>
                      <a:r>
                        <a:rPr lang="vi-VN" sz="2200" b="0" spc="-285"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tình</a:t>
                      </a:r>
                      <a:r>
                        <a:rPr lang="vi-VN" sz="2200" b="0" spc="-5"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cảm của</a:t>
                      </a:r>
                      <a:r>
                        <a:rPr lang="vi-VN" sz="2200" b="0" spc="-5"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A-thơ.</a:t>
                      </a:r>
                      <a:endParaRPr lang="en-VN" sz="22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67945" marR="56515" indent="0">
                        <a:lnSpc>
                          <a:spcPct val="100000"/>
                        </a:lnSpc>
                        <a:spcAft>
                          <a:spcPts val="0"/>
                        </a:spcAft>
                        <a:buFontTx/>
                        <a:buNone/>
                      </a:pPr>
                      <a:r>
                        <a:rPr lang="vi-VN" sz="2200" b="0" spc="-5" dirty="0">
                          <a:solidFill>
                            <a:schemeClr val="tx1"/>
                          </a:solidFill>
                          <a:effectLst/>
                          <a:latin typeface="Times New Roman" panose="02020603050405020304" pitchFamily="18" charset="0"/>
                          <a:cs typeface="Times New Roman" panose="02020603050405020304" pitchFamily="18" charset="0"/>
                        </a:rPr>
                        <a:t>A-thơ</a:t>
                      </a:r>
                      <a:r>
                        <a:rPr lang="vi-VN" sz="2200" b="0" spc="-75" dirty="0">
                          <a:solidFill>
                            <a:schemeClr val="tx1"/>
                          </a:solidFill>
                          <a:effectLst/>
                          <a:latin typeface="Times New Roman" panose="02020603050405020304" pitchFamily="18" charset="0"/>
                          <a:cs typeface="Times New Roman" panose="02020603050405020304" pitchFamily="18" charset="0"/>
                        </a:rPr>
                        <a:t> </a:t>
                      </a:r>
                      <a:r>
                        <a:rPr lang="vi-VN" sz="2200" b="0" spc="-5" dirty="0">
                          <a:solidFill>
                            <a:schemeClr val="tx1"/>
                          </a:solidFill>
                          <a:effectLst/>
                          <a:latin typeface="Times New Roman" panose="02020603050405020304" pitchFamily="18" charset="0"/>
                          <a:cs typeface="Times New Roman" panose="02020603050405020304" pitchFamily="18" charset="0"/>
                        </a:rPr>
                        <a:t>có</a:t>
                      </a:r>
                      <a:r>
                        <a:rPr lang="vi-VN" sz="2200" b="0" spc="-75"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thể</a:t>
                      </a:r>
                      <a:r>
                        <a:rPr lang="vi-VN" sz="2200" b="0" spc="-80"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sẽ</a:t>
                      </a:r>
                      <a:r>
                        <a:rPr lang="vi-VN" sz="2200" b="0" spc="-80"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bênh</a:t>
                      </a:r>
                      <a:r>
                        <a:rPr lang="vi-VN" sz="2200" b="0" spc="-75"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vực</a:t>
                      </a:r>
                      <a:r>
                        <a:rPr lang="vi-VN" sz="2200" b="0" spc="-65"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Me-ry</a:t>
                      </a:r>
                      <a:r>
                        <a:rPr lang="vi-VN" sz="2200" b="0" spc="-75"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nếu</a:t>
                      </a:r>
                      <a:r>
                        <a:rPr lang="vi-VN" sz="2200" b="0" spc="-75"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phát</a:t>
                      </a:r>
                      <a:r>
                        <a:rPr lang="vi-VN" sz="2200" b="0" spc="-285"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hiện</a:t>
                      </a:r>
                      <a:r>
                        <a:rPr lang="vi-VN" sz="2200" b="0" spc="-5"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Me-ry phạm tội.</a:t>
                      </a:r>
                      <a:endParaRPr lang="en-VN" sz="22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462462301"/>
                  </a:ext>
                </a:extLst>
              </a:tr>
              <a:tr h="744920">
                <a:tc>
                  <a:txBody>
                    <a:bodyPr/>
                    <a:lstStyle/>
                    <a:p>
                      <a:pPr marL="67945" indent="0">
                        <a:lnSpc>
                          <a:spcPct val="100000"/>
                        </a:lnSpc>
                        <a:spcBef>
                          <a:spcPts val="5"/>
                        </a:spcBef>
                        <a:spcAft>
                          <a:spcPts val="0"/>
                        </a:spcAft>
                        <a:buFontTx/>
                        <a:buNone/>
                      </a:pPr>
                      <a:r>
                        <a:rPr lang="vi-VN" sz="2200" b="0" dirty="0">
                          <a:solidFill>
                            <a:schemeClr val="tx1"/>
                          </a:solidFill>
                          <a:effectLst/>
                          <a:latin typeface="Times New Roman" panose="02020603050405020304" pitchFamily="18" charset="0"/>
                          <a:cs typeface="Times New Roman" panose="02020603050405020304" pitchFamily="18" charset="0"/>
                        </a:rPr>
                        <a:t>A-thơ</a:t>
                      </a:r>
                      <a:r>
                        <a:rPr lang="vi-VN" sz="2200" b="0" spc="50"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mê</a:t>
                      </a:r>
                      <a:r>
                        <a:rPr lang="vi-VN" sz="2200" b="0" spc="50"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cờ</a:t>
                      </a:r>
                      <a:r>
                        <a:rPr lang="vi-VN" sz="2200" b="0" spc="55"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bạc</a:t>
                      </a:r>
                      <a:r>
                        <a:rPr lang="vi-VN" sz="2200" b="0" spc="50"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và</a:t>
                      </a:r>
                      <a:r>
                        <a:rPr lang="vi-VN" sz="2200" b="0" spc="45"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đang</a:t>
                      </a:r>
                      <a:r>
                        <a:rPr lang="vi-VN" sz="2200" b="0" spc="55"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nợ</a:t>
                      </a:r>
                      <a:r>
                        <a:rPr lang="vi-VN" sz="2200" b="0" spc="55"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nần,</a:t>
                      </a:r>
                      <a:r>
                        <a:rPr lang="vi-VN" sz="2200" b="0" spc="55"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giao</a:t>
                      </a:r>
                      <a:r>
                        <a:rPr lang="vi-VN" sz="2200" b="0" spc="50"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du</a:t>
                      </a:r>
                      <a:r>
                        <a:rPr lang="vi-VN" sz="2200" b="0" spc="55"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với</a:t>
                      </a:r>
                      <a:r>
                        <a:rPr lang="vi-VN" sz="2200" b="0" spc="-285"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Gioóc</a:t>
                      </a:r>
                      <a:r>
                        <a:rPr lang="vi-VN" sz="2200" b="0" spc="-10"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Bơn-queo.</a:t>
                      </a:r>
                      <a:endParaRPr lang="en-VN" sz="22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7945" indent="0">
                        <a:lnSpc>
                          <a:spcPct val="100000"/>
                        </a:lnSpc>
                        <a:spcBef>
                          <a:spcPts val="5"/>
                        </a:spcBef>
                        <a:spcAft>
                          <a:spcPts val="0"/>
                        </a:spcAft>
                        <a:buFontTx/>
                        <a:buNone/>
                      </a:pPr>
                      <a:r>
                        <a:rPr lang="vi-VN" sz="2200" b="0" dirty="0">
                          <a:solidFill>
                            <a:schemeClr val="tx1"/>
                          </a:solidFill>
                          <a:effectLst/>
                          <a:latin typeface="Times New Roman" panose="02020603050405020304" pitchFamily="18" charset="0"/>
                          <a:cs typeface="Times New Roman" panose="02020603050405020304" pitchFamily="18" charset="0"/>
                        </a:rPr>
                        <a:t>A-thơ</a:t>
                      </a:r>
                      <a:r>
                        <a:rPr lang="vi-VN" sz="2200" b="0" spc="-25"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cần</a:t>
                      </a:r>
                      <a:r>
                        <a:rPr lang="vi-VN" sz="2200" b="0" spc="-20"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tiền</a:t>
                      </a:r>
                      <a:r>
                        <a:rPr lang="vi-VN" sz="2200" b="0" spc="-20"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nên</a:t>
                      </a:r>
                      <a:r>
                        <a:rPr lang="vi-VN" sz="2200" b="0" spc="-20"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có</a:t>
                      </a:r>
                      <a:r>
                        <a:rPr lang="vi-VN" sz="2200" b="0" spc="-20"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thấy,</a:t>
                      </a:r>
                      <a:r>
                        <a:rPr lang="vi-VN" sz="2200" b="0" spc="-25"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lấy</a:t>
                      </a:r>
                      <a:r>
                        <a:rPr lang="vi-VN" sz="2200" b="0" spc="-20"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cắp</a:t>
                      </a:r>
                      <a:r>
                        <a:rPr lang="vi-VN" sz="2200" b="0" spc="-20"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chiếc</a:t>
                      </a:r>
                      <a:r>
                        <a:rPr lang="en-VN" sz="2200" b="0"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mũ</a:t>
                      </a:r>
                      <a:r>
                        <a:rPr lang="vi-VN" sz="2200" b="0" spc="-5"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miện.</a:t>
                      </a:r>
                      <a:endParaRPr lang="en-VN" sz="22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01194373"/>
                  </a:ext>
                </a:extLst>
              </a:tr>
              <a:tr h="814904">
                <a:tc>
                  <a:txBody>
                    <a:bodyPr/>
                    <a:lstStyle/>
                    <a:p>
                      <a:pPr marL="67945" marR="55880" indent="0">
                        <a:lnSpc>
                          <a:spcPct val="100000"/>
                        </a:lnSpc>
                        <a:spcAft>
                          <a:spcPts val="0"/>
                        </a:spcAft>
                        <a:buFontTx/>
                        <a:buNone/>
                      </a:pPr>
                      <a:r>
                        <a:rPr lang="vi-VN" sz="2200" b="0" dirty="0">
                          <a:solidFill>
                            <a:schemeClr val="tx1"/>
                          </a:solidFill>
                          <a:effectLst/>
                          <a:latin typeface="Times New Roman" panose="02020603050405020304" pitchFamily="18" charset="0"/>
                          <a:cs typeface="Times New Roman" panose="02020603050405020304" pitchFamily="18" charset="0"/>
                        </a:rPr>
                        <a:t>Ông</a:t>
                      </a:r>
                      <a:r>
                        <a:rPr lang="vi-VN" sz="2200" b="0" spc="5"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Hôn-đơ</a:t>
                      </a:r>
                      <a:r>
                        <a:rPr lang="vi-VN" sz="2200" b="0" spc="5"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phát</a:t>
                      </a:r>
                      <a:r>
                        <a:rPr lang="vi-VN" sz="2200" b="0" spc="5"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hiện</a:t>
                      </a:r>
                      <a:r>
                        <a:rPr lang="vi-VN" sz="2200" b="0" spc="5"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A-thơ</a:t>
                      </a:r>
                      <a:r>
                        <a:rPr lang="vi-VN" sz="2200" b="0" spc="5"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cầm</a:t>
                      </a:r>
                      <a:r>
                        <a:rPr lang="vi-VN" sz="2200" b="0" spc="5"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trên</a:t>
                      </a:r>
                      <a:r>
                        <a:rPr lang="vi-VN" sz="2200" b="0" spc="5"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tay</a:t>
                      </a:r>
                      <a:r>
                        <a:rPr lang="vi-VN" sz="2200" b="0" spc="-285"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chiếc</a:t>
                      </a:r>
                      <a:r>
                        <a:rPr lang="vi-VN" sz="2200" b="0" spc="-10"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mũ miện bị cong.</a:t>
                      </a:r>
                      <a:endParaRPr lang="en-VN" sz="22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67945" marR="60960" indent="0">
                        <a:lnSpc>
                          <a:spcPct val="100000"/>
                        </a:lnSpc>
                        <a:spcAft>
                          <a:spcPts val="0"/>
                        </a:spcAft>
                        <a:buFontTx/>
                        <a:buNone/>
                      </a:pPr>
                      <a:r>
                        <a:rPr lang="vi-VN" sz="2200" b="0" dirty="0">
                          <a:solidFill>
                            <a:schemeClr val="tx1"/>
                          </a:solidFill>
                          <a:effectLst/>
                          <a:latin typeface="Times New Roman" panose="02020603050405020304" pitchFamily="18" charset="0"/>
                          <a:cs typeface="Times New Roman" panose="02020603050405020304" pitchFamily="18" charset="0"/>
                        </a:rPr>
                        <a:t>Chiếc</a:t>
                      </a:r>
                      <a:r>
                        <a:rPr lang="vi-VN" sz="2200" b="0" spc="250"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mũ</a:t>
                      </a:r>
                      <a:r>
                        <a:rPr lang="vi-VN" sz="2200" b="0" spc="260"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miện</a:t>
                      </a:r>
                      <a:r>
                        <a:rPr lang="vi-VN" sz="2200" b="0" spc="255"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bị</a:t>
                      </a:r>
                      <a:r>
                        <a:rPr lang="vi-VN" sz="2200" b="0" spc="265"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cong</a:t>
                      </a:r>
                      <a:r>
                        <a:rPr lang="vi-VN" sz="2200" b="0" spc="255"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có</a:t>
                      </a:r>
                      <a:r>
                        <a:rPr lang="vi-VN" sz="2200" b="0" spc="260"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thể</a:t>
                      </a:r>
                      <a:r>
                        <a:rPr lang="vi-VN" sz="2200" b="0" spc="250"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là</a:t>
                      </a:r>
                      <a:r>
                        <a:rPr lang="vi-VN" sz="2200" b="0" spc="255"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do</a:t>
                      </a:r>
                      <a:r>
                        <a:rPr lang="vi-VN" sz="2200" b="0" spc="-285"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A-thơ</a:t>
                      </a:r>
                      <a:r>
                        <a:rPr lang="vi-VN" sz="2200" b="0" spc="-5"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giành giật với ai đó.</a:t>
                      </a:r>
                      <a:endParaRPr lang="en-VN" sz="22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93930170"/>
                  </a:ext>
                </a:extLst>
              </a:tr>
              <a:tr h="1108240">
                <a:tc>
                  <a:txBody>
                    <a:bodyPr/>
                    <a:lstStyle/>
                    <a:p>
                      <a:pPr marL="67945" marR="59690" algn="just">
                        <a:lnSpc>
                          <a:spcPct val="115000"/>
                        </a:lnSpc>
                        <a:spcBef>
                          <a:spcPts val="5"/>
                        </a:spcBef>
                        <a:spcAft>
                          <a:spcPts val="0"/>
                        </a:spcAft>
                      </a:pPr>
                      <a:r>
                        <a:rPr lang="vi-VN" sz="2200" b="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Me-ry</a:t>
                      </a:r>
                      <a:r>
                        <a:rPr lang="vi-VN" sz="2200" b="0" spc="-2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200" b="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bỏ</a:t>
                      </a:r>
                      <a:r>
                        <a:rPr lang="vi-VN" sz="2200" b="0" spc="-2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200" b="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vi-VN" sz="2200" b="0" spc="-2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200" b="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vi-VN" sz="2200" b="0" spc="-25"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200" b="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đi</a:t>
                      </a:r>
                      <a:r>
                        <a:rPr lang="vi-VN" sz="2200" b="0" spc="-1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200" b="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vi-VN" sz="2200" b="0" spc="-25"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200" b="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vi-VN" sz="2200" b="0" spc="-1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200" b="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vi-VN" sz="2200" b="0" spc="-1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200" b="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lá</a:t>
                      </a:r>
                      <a:r>
                        <a:rPr lang="vi-VN" sz="2200" b="0" spc="-25"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200" b="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thư,</a:t>
                      </a:r>
                      <a:r>
                        <a:rPr lang="vi-VN" sz="2200" b="0" spc="-15"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200" b="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vi-VN" sz="2200" b="0" spc="-2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200" b="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vi-VN" sz="2200" b="0" spc="-15"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200" b="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vi-VN" sz="2200" b="0" spc="-29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200" b="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vi-VN" sz="2200" b="0" spc="-25"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200" b="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"Bác</a:t>
                      </a:r>
                      <a:r>
                        <a:rPr lang="vi-VN" sz="2200" b="0" spc="-25"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200" b="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đừng</a:t>
                      </a:r>
                      <a:r>
                        <a:rPr lang="vi-VN" sz="2200" b="0" spc="-2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200" b="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lo</a:t>
                      </a:r>
                      <a:r>
                        <a:rPr lang="vi-VN" sz="2200" b="0" spc="-2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200" b="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lắng</a:t>
                      </a:r>
                      <a:r>
                        <a:rPr lang="vi-VN" sz="2200" b="0" spc="-2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200" b="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vi-VN" sz="2200" b="0" spc="-25"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200" b="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tương</a:t>
                      </a:r>
                      <a:r>
                        <a:rPr lang="vi-VN" sz="2200" b="0" spc="-2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200" b="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lai</a:t>
                      </a:r>
                      <a:r>
                        <a:rPr lang="vi-VN" sz="2200" b="0" spc="-15"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200" b="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vi-VN" sz="2200" b="0" spc="-25"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200" b="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cháu</a:t>
                      </a:r>
                      <a:r>
                        <a:rPr lang="vi-VN" sz="2200" b="0" spc="-2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200" b="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vì</a:t>
                      </a:r>
                      <a:r>
                        <a:rPr lang="vi-VN" sz="2200" b="0" spc="-29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200" b="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nó</a:t>
                      </a:r>
                      <a:r>
                        <a:rPr lang="vi-VN" sz="2200" b="0" spc="-5"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200" b="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vi-VN" sz="2200" b="0" spc="-5"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200" b="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vi-VN" sz="2200" b="0" spc="-5"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200" b="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lo liệu đầy đủ”.</a:t>
                      </a:r>
                      <a:endParaRPr lang="en-VN" sz="2200" b="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7945" marR="57150">
                        <a:lnSpc>
                          <a:spcPct val="115000"/>
                        </a:lnSpc>
                        <a:spcBef>
                          <a:spcPts val="795"/>
                        </a:spcBef>
                        <a:spcAft>
                          <a:spcPts val="0"/>
                        </a:spcAft>
                      </a:pPr>
                      <a:r>
                        <a:rPr lang="vi-VN" sz="2200" b="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Ai</a:t>
                      </a:r>
                      <a:r>
                        <a:rPr lang="vi-VN" sz="2200" b="0" spc="-3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200" b="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sẽ</a:t>
                      </a:r>
                      <a:r>
                        <a:rPr lang="vi-VN" sz="2200" b="0" spc="-35"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200" b="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lo</a:t>
                      </a:r>
                      <a:r>
                        <a:rPr lang="vi-VN" sz="2200" b="0" spc="-3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200" b="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vi-VN" sz="2200" b="0" spc="-3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200" b="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đầy</a:t>
                      </a:r>
                      <a:r>
                        <a:rPr lang="vi-VN" sz="2200" b="0" spc="-3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200" b="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đủ</a:t>
                      </a:r>
                      <a:r>
                        <a:rPr lang="vi-VN" sz="2200" b="0" spc="-3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200" b="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vi-VN" sz="2200" b="0" spc="-3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200" b="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tương</a:t>
                      </a:r>
                      <a:r>
                        <a:rPr lang="vi-VN" sz="2200" b="0" spc="-3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200" b="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lai</a:t>
                      </a:r>
                      <a:r>
                        <a:rPr lang="vi-VN" sz="2200" b="0" spc="-3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200" b="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vi-VN" sz="2200" b="0" spc="-3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200" b="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cô</a:t>
                      </a:r>
                      <a:r>
                        <a:rPr lang="vi-VN" sz="2200" b="0" spc="-285"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200" b="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vi-VN" sz="2200" b="0" spc="-1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200" b="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lo liệu</a:t>
                      </a:r>
                      <a:r>
                        <a:rPr lang="vi-VN" sz="2200" b="0" spc="-5"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200" b="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dựa</a:t>
                      </a:r>
                      <a:r>
                        <a:rPr lang="vi-VN" sz="2200" b="0" spc="-5"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200" b="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trên nguồn</a:t>
                      </a:r>
                      <a:r>
                        <a:rPr lang="vi-VN" sz="2200" b="0" spc="5"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200" b="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tiền nào?</a:t>
                      </a:r>
                      <a:endParaRPr lang="en-VN" sz="2200" b="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07099160"/>
                  </a:ext>
                </a:extLst>
              </a:tr>
              <a:tr h="814904">
                <a:tc>
                  <a:txBody>
                    <a:bodyPr/>
                    <a:lstStyle/>
                    <a:p>
                      <a:pPr marL="67945">
                        <a:spcBef>
                          <a:spcPts val="795"/>
                        </a:spcBef>
                        <a:spcAft>
                          <a:spcPts val="0"/>
                        </a:spcAft>
                      </a:pPr>
                      <a:r>
                        <a:rPr lang="vi-VN" sz="2200" b="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vi-VN" sz="2200" b="0" spc="-5"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200" b="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dấu</a:t>
                      </a:r>
                      <a:r>
                        <a:rPr lang="vi-VN" sz="2200" b="0" spc="-5"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200" b="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chân của ai</a:t>
                      </a:r>
                      <a:r>
                        <a:rPr lang="vi-VN" sz="2200" b="0" spc="-5"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200" b="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đó in</a:t>
                      </a:r>
                      <a:r>
                        <a:rPr lang="vi-VN" sz="2200" b="0" spc="-5"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200" b="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vi-VN" sz="2200" b="0" spc="-5"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200" b="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tuyết.</a:t>
                      </a:r>
                      <a:endParaRPr lang="en-VN" sz="2200" b="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67945" marR="57785">
                        <a:lnSpc>
                          <a:spcPct val="115000"/>
                        </a:lnSpc>
                        <a:spcBef>
                          <a:spcPts val="5"/>
                        </a:spcBef>
                        <a:spcAft>
                          <a:spcPts val="0"/>
                        </a:spcAft>
                      </a:pPr>
                      <a:r>
                        <a:rPr lang="vi-VN" sz="2200" b="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Dấu</a:t>
                      </a:r>
                      <a:r>
                        <a:rPr lang="vi-VN" sz="2200" b="0" spc="-5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200" b="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chân</a:t>
                      </a:r>
                      <a:r>
                        <a:rPr lang="vi-VN" sz="2200" b="0" spc="-5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200" b="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vi-VN" sz="2200" b="0" spc="-45"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200" b="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vi-VN" sz="2200" b="0" spc="-4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200" b="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vi-VN" sz="2200" b="0" spc="-55"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200" b="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vi-VN" sz="2200" b="0" spc="-55"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200" b="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vi-VN" sz="2200" b="0" spc="-45"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200" b="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kẻ</a:t>
                      </a:r>
                      <a:r>
                        <a:rPr lang="vi-VN" sz="2200" b="0" spc="-55"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200" b="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vi-VN" sz="2200" b="0" spc="-55"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200" b="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lấy</a:t>
                      </a:r>
                      <a:r>
                        <a:rPr lang="vi-VN" sz="2200" b="0" spc="-4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200" b="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trộm</a:t>
                      </a:r>
                      <a:r>
                        <a:rPr lang="vi-VN" sz="2200" b="0" spc="-285"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200" b="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chiếc</a:t>
                      </a:r>
                      <a:r>
                        <a:rPr lang="vi-VN" sz="2200" b="0" spc="-1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200" b="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mũ</a:t>
                      </a:r>
                      <a:endParaRPr lang="en-VN" sz="2200" b="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304047245"/>
                  </a:ext>
                </a:extLst>
              </a:tr>
            </a:tbl>
          </a:graphicData>
        </a:graphic>
      </p:graphicFrame>
    </p:spTree>
    <p:extLst>
      <p:ext uri="{BB962C8B-B14F-4D97-AF65-F5344CB8AC3E}">
        <p14:creationId xmlns:p14="http://schemas.microsoft.com/office/powerpoint/2010/main" val="197533890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02B31-2E87-CE4A-97E4-B294696D9E73}"/>
              </a:ext>
            </a:extLst>
          </p:cNvPr>
          <p:cNvSpPr>
            <a:spLocks noGrp="1"/>
          </p:cNvSpPr>
          <p:nvPr>
            <p:ph type="title"/>
          </p:nvPr>
        </p:nvSpPr>
        <p:spPr/>
        <p:txBody>
          <a:bodyPr/>
          <a:lstStyle/>
          <a:p>
            <a:endParaRPr lang="en-VN"/>
          </a:p>
        </p:txBody>
      </p:sp>
      <p:pic>
        <p:nvPicPr>
          <p:cNvPr id="30" name="Content Placeholder 29">
            <a:extLst>
              <a:ext uri="{FF2B5EF4-FFF2-40B4-BE49-F238E27FC236}">
                <a16:creationId xmlns:a16="http://schemas.microsoft.com/office/drawing/2014/main" id="{2A3050DE-3B4A-2248-A312-3C4E6E39F419}"/>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a:off x="2750568" y="1825625"/>
            <a:ext cx="6690864" cy="4351338"/>
          </a:xfrm>
        </p:spPr>
      </p:pic>
      <p:pic>
        <p:nvPicPr>
          <p:cNvPr id="4" name="图片 3">
            <a:extLst>
              <a:ext uri="{FF2B5EF4-FFF2-40B4-BE49-F238E27FC236}">
                <a16:creationId xmlns:a16="http://schemas.microsoft.com/office/drawing/2014/main" id="{70992E5D-8FB7-E74D-9E71-58B8523C580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16200000">
            <a:off x="2667000" y="-2667000"/>
            <a:ext cx="6858000" cy="12192000"/>
          </a:xfrm>
          <a:prstGeom prst="rect">
            <a:avLst/>
          </a:prstGeom>
        </p:spPr>
      </p:pic>
      <p:sp>
        <p:nvSpPr>
          <p:cNvPr id="5" name="矩形: 圆角 4">
            <a:extLst>
              <a:ext uri="{FF2B5EF4-FFF2-40B4-BE49-F238E27FC236}">
                <a16:creationId xmlns:a16="http://schemas.microsoft.com/office/drawing/2014/main" id="{43E54B19-87D6-3949-9F41-B2BE435E6079}"/>
              </a:ext>
            </a:extLst>
          </p:cNvPr>
          <p:cNvSpPr/>
          <p:nvPr/>
        </p:nvSpPr>
        <p:spPr>
          <a:xfrm>
            <a:off x="475633" y="550330"/>
            <a:ext cx="11359408" cy="5905749"/>
          </a:xfrm>
          <a:prstGeom prst="roundRect">
            <a:avLst>
              <a:gd name="adj" fmla="val 10247"/>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800" dirty="0">
                <a:effectLst/>
                <a:latin typeface="Times New Roman" panose="02020603050405020304" pitchFamily="18" charset="0"/>
                <a:ea typeface="Times New Roman" panose="02020603050405020304" pitchFamily="18" charset="0"/>
              </a:rPr>
              <a:t>Không gian: Vụ án xảy ra trong khuôn viên gia đình Hôn-đơ; thời gian vụ án</a:t>
            </a:r>
            <a:r>
              <a:rPr lang="vi-VN" sz="1800" spc="5" dirty="0">
                <a:effectLst/>
                <a:latin typeface="Times New Roman" panose="02020603050405020304" pitchFamily="18" charset="0"/>
                <a:ea typeface="Times New Roman" panose="02020603050405020304" pitchFamily="18" charset="0"/>
              </a:rPr>
              <a:t> </a:t>
            </a:r>
            <a:r>
              <a:rPr lang="vi-VN" sz="1800" dirty="0">
                <a:effectLst/>
                <a:latin typeface="Times New Roman" panose="02020603050405020304" pitchFamily="18" charset="0"/>
                <a:ea typeface="Times New Roman" panose="02020603050405020304" pitchFamily="18" charset="0"/>
              </a:rPr>
              <a:t>xảy ra trong đêm có tuyết rơi, tang vật của vụ án là chiếc mũ miện quý giá được một người</a:t>
            </a:r>
            <a:r>
              <a:rPr lang="vi-VN" sz="1800" spc="5" dirty="0">
                <a:effectLst/>
                <a:latin typeface="Times New Roman" panose="02020603050405020304" pitchFamily="18" charset="0"/>
                <a:ea typeface="Times New Roman" panose="02020603050405020304" pitchFamily="18" charset="0"/>
              </a:rPr>
              <a:t> </a:t>
            </a:r>
            <a:r>
              <a:rPr lang="vi-VN" sz="1800" dirty="0">
                <a:effectLst/>
                <a:latin typeface="Times New Roman" panose="02020603050405020304" pitchFamily="18" charset="0"/>
                <a:ea typeface="Times New Roman" panose="02020603050405020304" pitchFamily="18" charset="0"/>
              </a:rPr>
              <a:t>đàn ông quý tộc dùng làm vật tín chấp trong một thời gian ngắn để vay một số tiền lớn.</a:t>
            </a:r>
            <a:r>
              <a:rPr lang="vi-VN" sz="1800" spc="5" dirty="0">
                <a:effectLst/>
                <a:latin typeface="Times New Roman" panose="02020603050405020304" pitchFamily="18" charset="0"/>
                <a:ea typeface="Times New Roman" panose="02020603050405020304" pitchFamily="18" charset="0"/>
              </a:rPr>
              <a:t> </a:t>
            </a:r>
            <a:r>
              <a:rPr lang="vi-VN" sz="1800" dirty="0">
                <a:effectLst/>
                <a:latin typeface="Times New Roman" panose="02020603050405020304" pitchFamily="18" charset="0"/>
                <a:ea typeface="Times New Roman" panose="02020603050405020304" pitchFamily="18" charset="0"/>
              </a:rPr>
              <a:t>Những yếu tố trên đã tác động mạnh đến quá trình điều tra của Hôm, cụ thể là giúp Hôm</a:t>
            </a:r>
            <a:r>
              <a:rPr lang="vi-VN" sz="1800" spc="5" dirty="0">
                <a:effectLst/>
                <a:latin typeface="Times New Roman" panose="02020603050405020304" pitchFamily="18" charset="0"/>
                <a:ea typeface="Times New Roman" panose="02020603050405020304" pitchFamily="18" charset="0"/>
              </a:rPr>
              <a:t> </a:t>
            </a:r>
            <a:r>
              <a:rPr lang="vi-VN" sz="1800" dirty="0">
                <a:effectLst/>
                <a:latin typeface="Times New Roman" panose="02020603050405020304" pitchFamily="18" charset="0"/>
                <a:ea typeface="Times New Roman" panose="02020603050405020304" pitchFamily="18" charset="0"/>
              </a:rPr>
              <a:t>khoanh vùng điều tra trong khuôn viên gia đình Hôn-đơ, đồng thời buộc Hôm phải tìm ra</a:t>
            </a:r>
            <a:r>
              <a:rPr lang="vi-VN" sz="1800" spc="5" dirty="0">
                <a:effectLst/>
                <a:latin typeface="Times New Roman" panose="02020603050405020304" pitchFamily="18" charset="0"/>
                <a:ea typeface="Times New Roman" panose="02020603050405020304" pitchFamily="18" charset="0"/>
              </a:rPr>
              <a:t> </a:t>
            </a:r>
            <a:r>
              <a:rPr lang="vi-VN" sz="1800" dirty="0">
                <a:effectLst/>
                <a:latin typeface="Times New Roman" panose="02020603050405020304" pitchFamily="18" charset="0"/>
                <a:ea typeface="Times New Roman" panose="02020603050405020304" pitchFamily="18" charset="0"/>
              </a:rPr>
              <a:t>thủ</a:t>
            </a:r>
            <a:r>
              <a:rPr lang="vi-VN" sz="1800" spc="-30" dirty="0">
                <a:effectLst/>
                <a:latin typeface="Times New Roman" panose="02020603050405020304" pitchFamily="18" charset="0"/>
                <a:ea typeface="Times New Roman" panose="02020603050405020304" pitchFamily="18" charset="0"/>
              </a:rPr>
              <a:t> </a:t>
            </a:r>
            <a:r>
              <a:rPr lang="vi-VN" sz="1800" dirty="0">
                <a:effectLst/>
                <a:latin typeface="Times New Roman" panose="02020603050405020304" pitchFamily="18" charset="0"/>
                <a:ea typeface="Times New Roman" panose="02020603050405020304" pitchFamily="18" charset="0"/>
              </a:rPr>
              <a:t>phạm</a:t>
            </a:r>
            <a:r>
              <a:rPr lang="vi-VN" sz="1800" spc="-30" dirty="0">
                <a:effectLst/>
                <a:latin typeface="Times New Roman" panose="02020603050405020304" pitchFamily="18" charset="0"/>
                <a:ea typeface="Times New Roman" panose="02020603050405020304" pitchFamily="18" charset="0"/>
              </a:rPr>
              <a:t> </a:t>
            </a:r>
            <a:r>
              <a:rPr lang="vi-VN" sz="1800" dirty="0">
                <a:effectLst/>
                <a:latin typeface="Times New Roman" panose="02020603050405020304" pitchFamily="18" charset="0"/>
                <a:ea typeface="Times New Roman" panose="02020603050405020304" pitchFamily="18" charset="0"/>
              </a:rPr>
              <a:t>trong</a:t>
            </a:r>
            <a:r>
              <a:rPr lang="vi-VN" sz="1800" spc="-30" dirty="0">
                <a:effectLst/>
                <a:latin typeface="Times New Roman" panose="02020603050405020304" pitchFamily="18" charset="0"/>
                <a:ea typeface="Times New Roman" panose="02020603050405020304" pitchFamily="18" charset="0"/>
              </a:rPr>
              <a:t> </a:t>
            </a:r>
            <a:r>
              <a:rPr lang="vi-VN" sz="1800" dirty="0">
                <a:effectLst/>
                <a:latin typeface="Times New Roman" panose="02020603050405020304" pitchFamily="18" charset="0"/>
                <a:ea typeface="Times New Roman" panose="02020603050405020304" pitchFamily="18" charset="0"/>
              </a:rPr>
              <a:t>thời</a:t>
            </a:r>
            <a:r>
              <a:rPr lang="vi-VN" sz="1800" spc="-25" dirty="0">
                <a:effectLst/>
                <a:latin typeface="Times New Roman" panose="02020603050405020304" pitchFamily="18" charset="0"/>
                <a:ea typeface="Times New Roman" panose="02020603050405020304" pitchFamily="18" charset="0"/>
              </a:rPr>
              <a:t> </a:t>
            </a:r>
            <a:r>
              <a:rPr lang="vi-VN" sz="1800" dirty="0">
                <a:effectLst/>
                <a:latin typeface="Times New Roman" panose="02020603050405020304" pitchFamily="18" charset="0"/>
                <a:ea typeface="Times New Roman" panose="02020603050405020304" pitchFamily="18" charset="0"/>
              </a:rPr>
              <a:t>gian</a:t>
            </a:r>
            <a:r>
              <a:rPr lang="vi-VN" sz="1800" spc="-45" dirty="0">
                <a:effectLst/>
                <a:latin typeface="Times New Roman" panose="02020603050405020304" pitchFamily="18" charset="0"/>
                <a:ea typeface="Times New Roman" panose="02020603050405020304" pitchFamily="18" charset="0"/>
              </a:rPr>
              <a:t> </a:t>
            </a:r>
            <a:r>
              <a:rPr lang="vi-VN" sz="1800" dirty="0">
                <a:effectLst/>
                <a:latin typeface="Times New Roman" panose="02020603050405020304" pitchFamily="18" charset="0"/>
                <a:ea typeface="Times New Roman" panose="02020603050405020304" pitchFamily="18" charset="0"/>
              </a:rPr>
              <a:t>ngắn</a:t>
            </a:r>
            <a:r>
              <a:rPr lang="vi-VN" sz="1800" spc="-30" dirty="0">
                <a:effectLst/>
                <a:latin typeface="Times New Roman" panose="02020603050405020304" pitchFamily="18" charset="0"/>
                <a:ea typeface="Times New Roman" panose="02020603050405020304" pitchFamily="18" charset="0"/>
              </a:rPr>
              <a:t> </a:t>
            </a:r>
            <a:r>
              <a:rPr lang="vi-VN" sz="1800" dirty="0">
                <a:effectLst/>
                <a:latin typeface="Times New Roman" panose="02020603050405020304" pitchFamily="18" charset="0"/>
                <a:ea typeface="Times New Roman" panose="02020603050405020304" pitchFamily="18" charset="0"/>
              </a:rPr>
              <a:t>nhất,</a:t>
            </a:r>
            <a:r>
              <a:rPr lang="vi-VN" sz="1800" spc="-25" dirty="0">
                <a:effectLst/>
                <a:latin typeface="Times New Roman" panose="02020603050405020304" pitchFamily="18" charset="0"/>
                <a:ea typeface="Times New Roman" panose="02020603050405020304" pitchFamily="18" charset="0"/>
              </a:rPr>
              <a:t> </a:t>
            </a:r>
            <a:r>
              <a:rPr lang="vi-VN" sz="1800" dirty="0">
                <a:effectLst/>
                <a:latin typeface="Times New Roman" panose="02020603050405020304" pitchFamily="18" charset="0"/>
                <a:ea typeface="Times New Roman" panose="02020603050405020304" pitchFamily="18" charset="0"/>
              </a:rPr>
              <a:t>nếu</a:t>
            </a:r>
            <a:r>
              <a:rPr lang="vi-VN" sz="1800" spc="-30" dirty="0">
                <a:effectLst/>
                <a:latin typeface="Times New Roman" panose="02020603050405020304" pitchFamily="18" charset="0"/>
                <a:ea typeface="Times New Roman" panose="02020603050405020304" pitchFamily="18" charset="0"/>
              </a:rPr>
              <a:t> </a:t>
            </a:r>
            <a:r>
              <a:rPr lang="vi-VN" sz="1800" dirty="0">
                <a:effectLst/>
                <a:latin typeface="Times New Roman" panose="02020603050405020304" pitchFamily="18" charset="0"/>
                <a:ea typeface="Times New Roman" panose="02020603050405020304" pitchFamily="18" charset="0"/>
              </a:rPr>
              <a:t>không</a:t>
            </a:r>
            <a:r>
              <a:rPr lang="vi-VN" sz="1800" spc="-30" dirty="0">
                <a:effectLst/>
                <a:latin typeface="Times New Roman" panose="02020603050405020304" pitchFamily="18" charset="0"/>
                <a:ea typeface="Times New Roman" panose="02020603050405020304" pitchFamily="18" charset="0"/>
              </a:rPr>
              <a:t> </a:t>
            </a:r>
            <a:r>
              <a:rPr lang="vi-VN" sz="1800" dirty="0">
                <a:effectLst/>
                <a:latin typeface="Times New Roman" panose="02020603050405020304" pitchFamily="18" charset="0"/>
                <a:ea typeface="Times New Roman" panose="02020603050405020304" pitchFamily="18" charset="0"/>
              </a:rPr>
              <a:t>những</a:t>
            </a:r>
            <a:r>
              <a:rPr lang="vi-VN" sz="1800" spc="-30" dirty="0">
                <a:effectLst/>
                <a:latin typeface="Times New Roman" panose="02020603050405020304" pitchFamily="18" charset="0"/>
                <a:ea typeface="Times New Roman" panose="02020603050405020304" pitchFamily="18" charset="0"/>
              </a:rPr>
              <a:t> </a:t>
            </a:r>
            <a:r>
              <a:rPr lang="vi-VN" sz="1800" dirty="0">
                <a:effectLst/>
                <a:latin typeface="Times New Roman" panose="02020603050405020304" pitchFamily="18" charset="0"/>
                <a:ea typeface="Times New Roman" panose="02020603050405020304" pitchFamily="18" charset="0"/>
              </a:rPr>
              <a:t>dấu</a:t>
            </a:r>
            <a:r>
              <a:rPr lang="vi-VN" sz="1800" spc="-25" dirty="0">
                <a:effectLst/>
                <a:latin typeface="Times New Roman" panose="02020603050405020304" pitchFamily="18" charset="0"/>
                <a:ea typeface="Times New Roman" panose="02020603050405020304" pitchFamily="18" charset="0"/>
              </a:rPr>
              <a:t> </a:t>
            </a:r>
            <a:r>
              <a:rPr lang="vi-VN" sz="1800" dirty="0">
                <a:effectLst/>
                <a:latin typeface="Times New Roman" panose="02020603050405020304" pitchFamily="18" charset="0"/>
                <a:ea typeface="Times New Roman" panose="02020603050405020304" pitchFamily="18" charset="0"/>
              </a:rPr>
              <a:t>chân</a:t>
            </a:r>
            <a:r>
              <a:rPr lang="vi-VN" sz="1800" spc="-30" dirty="0">
                <a:effectLst/>
                <a:latin typeface="Times New Roman" panose="02020603050405020304" pitchFamily="18" charset="0"/>
                <a:ea typeface="Times New Roman" panose="02020603050405020304" pitchFamily="18" charset="0"/>
              </a:rPr>
              <a:t> </a:t>
            </a:r>
            <a:r>
              <a:rPr lang="vi-VN" sz="1800" dirty="0">
                <a:effectLst/>
                <a:latin typeface="Times New Roman" panose="02020603050405020304" pitchFamily="18" charset="0"/>
                <a:ea typeface="Times New Roman" panose="02020603050405020304" pitchFamily="18" charset="0"/>
              </a:rPr>
              <a:t>sẽ</a:t>
            </a:r>
            <a:r>
              <a:rPr lang="vi-VN" sz="1800" spc="-35" dirty="0">
                <a:effectLst/>
                <a:latin typeface="Times New Roman" panose="02020603050405020304" pitchFamily="18" charset="0"/>
                <a:ea typeface="Times New Roman" panose="02020603050405020304" pitchFamily="18" charset="0"/>
              </a:rPr>
              <a:t> </a:t>
            </a:r>
            <a:r>
              <a:rPr lang="vi-VN" sz="1800" dirty="0">
                <a:effectLst/>
                <a:latin typeface="Times New Roman" panose="02020603050405020304" pitchFamily="18" charset="0"/>
                <a:ea typeface="Times New Roman" panose="02020603050405020304" pitchFamily="18" charset="0"/>
              </a:rPr>
              <a:t>bị</a:t>
            </a:r>
            <a:r>
              <a:rPr lang="vi-VN" sz="1800" spc="-25" dirty="0">
                <a:effectLst/>
                <a:latin typeface="Times New Roman" panose="02020603050405020304" pitchFamily="18" charset="0"/>
                <a:ea typeface="Times New Roman" panose="02020603050405020304" pitchFamily="18" charset="0"/>
              </a:rPr>
              <a:t> </a:t>
            </a:r>
            <a:r>
              <a:rPr lang="vi-VN" sz="1800" dirty="0">
                <a:effectLst/>
                <a:latin typeface="Times New Roman" panose="02020603050405020304" pitchFamily="18" charset="0"/>
                <a:ea typeface="Times New Roman" panose="02020603050405020304" pitchFamily="18" charset="0"/>
              </a:rPr>
              <a:t>tuyết</a:t>
            </a:r>
            <a:r>
              <a:rPr lang="vi-VN" sz="1800" spc="-30" dirty="0">
                <a:effectLst/>
                <a:latin typeface="Times New Roman" panose="02020603050405020304" pitchFamily="18" charset="0"/>
                <a:ea typeface="Times New Roman" panose="02020603050405020304" pitchFamily="18" charset="0"/>
              </a:rPr>
              <a:t> </a:t>
            </a:r>
            <a:r>
              <a:rPr lang="vi-VN" sz="1800" dirty="0">
                <a:effectLst/>
                <a:latin typeface="Times New Roman" panose="02020603050405020304" pitchFamily="18" charset="0"/>
                <a:ea typeface="Times New Roman" panose="02020603050405020304" pitchFamily="18" charset="0"/>
              </a:rPr>
              <a:t>rơi</a:t>
            </a:r>
            <a:r>
              <a:rPr lang="vi-VN" sz="1800" spc="-30" dirty="0">
                <a:effectLst/>
                <a:latin typeface="Times New Roman" panose="02020603050405020304" pitchFamily="18" charset="0"/>
                <a:ea typeface="Times New Roman" panose="02020603050405020304" pitchFamily="18" charset="0"/>
              </a:rPr>
              <a:t> </a:t>
            </a:r>
            <a:r>
              <a:rPr lang="vi-VN" sz="1800" dirty="0">
                <a:effectLst/>
                <a:latin typeface="Times New Roman" panose="02020603050405020304" pitchFamily="18" charset="0"/>
                <a:ea typeface="Times New Roman" panose="02020603050405020304" pitchFamily="18" charset="0"/>
              </a:rPr>
              <a:t>hoặc</a:t>
            </a:r>
            <a:r>
              <a:rPr lang="vi-VN" sz="1800" spc="-30" dirty="0">
                <a:effectLst/>
                <a:latin typeface="Times New Roman" panose="02020603050405020304" pitchFamily="18" charset="0"/>
                <a:ea typeface="Times New Roman" panose="02020603050405020304" pitchFamily="18" charset="0"/>
              </a:rPr>
              <a:t> </a:t>
            </a:r>
            <a:r>
              <a:rPr lang="vi-VN" sz="1800" dirty="0">
                <a:effectLst/>
                <a:latin typeface="Times New Roman" panose="02020603050405020304" pitchFamily="18" charset="0"/>
                <a:ea typeface="Times New Roman" panose="02020603050405020304" pitchFamily="18" charset="0"/>
              </a:rPr>
              <a:t>tuyết</a:t>
            </a:r>
            <a:r>
              <a:rPr lang="vi-VN" sz="1800" spc="-30" dirty="0">
                <a:effectLst/>
                <a:latin typeface="Times New Roman" panose="02020603050405020304" pitchFamily="18" charset="0"/>
                <a:ea typeface="Times New Roman" panose="02020603050405020304" pitchFamily="18" charset="0"/>
              </a:rPr>
              <a:t> </a:t>
            </a:r>
            <a:r>
              <a:rPr lang="vi-VN" sz="1800" dirty="0">
                <a:effectLst/>
                <a:latin typeface="Times New Roman" panose="02020603050405020304" pitchFamily="18" charset="0"/>
                <a:ea typeface="Times New Roman" panose="02020603050405020304" pitchFamily="18" charset="0"/>
              </a:rPr>
              <a:t>tan</a:t>
            </a:r>
            <a:r>
              <a:rPr lang="vi-VN" sz="1800" spc="-290" dirty="0">
                <a:effectLst/>
                <a:latin typeface="Times New Roman" panose="02020603050405020304" pitchFamily="18" charset="0"/>
                <a:ea typeface="Times New Roman" panose="02020603050405020304" pitchFamily="18" charset="0"/>
              </a:rPr>
              <a:t> </a:t>
            </a:r>
            <a:r>
              <a:rPr lang="vi-VN" sz="1800" dirty="0">
                <a:effectLst/>
                <a:latin typeface="Times New Roman" panose="02020603050405020304" pitchFamily="18" charset="0"/>
                <a:ea typeface="Times New Roman" panose="02020603050405020304" pitchFamily="18" charset="0"/>
              </a:rPr>
              <a:t>làm mất đi và uy tín của ông chủ nhà băng Hôn-đơ sẽ bị ảnh hưởng nặng nề, thậm chí ngân</a:t>
            </a:r>
            <a:r>
              <a:rPr lang="vi-VN" sz="1800" spc="-285" dirty="0">
                <a:effectLst/>
                <a:latin typeface="Times New Roman" panose="02020603050405020304" pitchFamily="18" charset="0"/>
                <a:ea typeface="Times New Roman" panose="02020603050405020304" pitchFamily="18" charset="0"/>
              </a:rPr>
              <a:t> </a:t>
            </a:r>
            <a:r>
              <a:rPr lang="vi-VN" sz="1800" dirty="0">
                <a:effectLst/>
                <a:latin typeface="Times New Roman" panose="02020603050405020304" pitchFamily="18" charset="0"/>
                <a:ea typeface="Times New Roman" panose="02020603050405020304" pitchFamily="18" charset="0"/>
              </a:rPr>
              <a:t>hàng</a:t>
            </a:r>
            <a:r>
              <a:rPr lang="vi-VN" sz="1800" spc="-5" dirty="0">
                <a:effectLst/>
                <a:latin typeface="Times New Roman" panose="02020603050405020304" pitchFamily="18" charset="0"/>
                <a:ea typeface="Times New Roman" panose="02020603050405020304" pitchFamily="18" charset="0"/>
              </a:rPr>
              <a:t> </a:t>
            </a:r>
            <a:r>
              <a:rPr lang="vi-VN" sz="1800" dirty="0">
                <a:effectLst/>
                <a:latin typeface="Times New Roman" panose="02020603050405020304" pitchFamily="18" charset="0"/>
                <a:ea typeface="Times New Roman" panose="02020603050405020304" pitchFamily="18" charset="0"/>
              </a:rPr>
              <a:t>của</a:t>
            </a:r>
            <a:r>
              <a:rPr lang="vi-VN" sz="1800" spc="-5" dirty="0">
                <a:effectLst/>
                <a:latin typeface="Times New Roman" panose="02020603050405020304" pitchFamily="18" charset="0"/>
                <a:ea typeface="Times New Roman" panose="02020603050405020304" pitchFamily="18" charset="0"/>
              </a:rPr>
              <a:t> </a:t>
            </a:r>
            <a:r>
              <a:rPr lang="vi-VN" sz="1800" dirty="0">
                <a:effectLst/>
                <a:latin typeface="Times New Roman" panose="02020603050405020304" pitchFamily="18" charset="0"/>
                <a:ea typeface="Times New Roman" panose="02020603050405020304" pitchFamily="18" charset="0"/>
              </a:rPr>
              <a:t>ông</a:t>
            </a:r>
            <a:r>
              <a:rPr lang="vi-VN" sz="1800" spc="10" dirty="0">
                <a:effectLst/>
                <a:latin typeface="Times New Roman" panose="02020603050405020304" pitchFamily="18" charset="0"/>
                <a:ea typeface="Times New Roman" panose="02020603050405020304" pitchFamily="18" charset="0"/>
              </a:rPr>
              <a:t> </a:t>
            </a:r>
            <a:r>
              <a:rPr lang="vi-VN" sz="1800" dirty="0">
                <a:effectLst/>
                <a:latin typeface="Times New Roman" panose="02020603050405020304" pitchFamily="18" charset="0"/>
                <a:ea typeface="Times New Roman" panose="02020603050405020304" pitchFamily="18" charset="0"/>
              </a:rPr>
              <a:t>có thể</a:t>
            </a:r>
            <a:r>
              <a:rPr lang="vi-VN" sz="1800" spc="-5" dirty="0">
                <a:effectLst/>
                <a:latin typeface="Times New Roman" panose="02020603050405020304" pitchFamily="18" charset="0"/>
                <a:ea typeface="Times New Roman" panose="02020603050405020304" pitchFamily="18" charset="0"/>
              </a:rPr>
              <a:t> </a:t>
            </a:r>
            <a:r>
              <a:rPr lang="vi-VN" sz="1800" dirty="0">
                <a:effectLst/>
                <a:latin typeface="Times New Roman" panose="02020603050405020304" pitchFamily="18" charset="0"/>
                <a:ea typeface="Times New Roman" panose="02020603050405020304" pitchFamily="18" charset="0"/>
              </a:rPr>
              <a:t>bị phá</a:t>
            </a:r>
            <a:r>
              <a:rPr lang="vi-VN" sz="1800" spc="-5" dirty="0">
                <a:effectLst/>
                <a:latin typeface="Times New Roman" panose="02020603050405020304" pitchFamily="18" charset="0"/>
                <a:ea typeface="Times New Roman" panose="02020603050405020304" pitchFamily="18" charset="0"/>
              </a:rPr>
              <a:t> </a:t>
            </a:r>
            <a:r>
              <a:rPr lang="vi-VN" sz="1800" dirty="0">
                <a:effectLst/>
                <a:latin typeface="Times New Roman" panose="02020603050405020304" pitchFamily="18" charset="0"/>
                <a:ea typeface="Times New Roman" panose="02020603050405020304" pitchFamily="18" charset="0"/>
              </a:rPr>
              <a:t>sản.</a:t>
            </a:r>
            <a:r>
              <a:rPr lang="en-VN" dirty="0">
                <a:effectLst/>
              </a:rPr>
              <a:t> </a:t>
            </a:r>
            <a:endParaRPr lang="zh-CN" altLang="en-US" dirty="0">
              <a:cs typeface="+mn-ea"/>
              <a:sym typeface="+mn-lt"/>
            </a:endParaRPr>
          </a:p>
        </p:txBody>
      </p:sp>
      <p:sp>
        <p:nvSpPr>
          <p:cNvPr id="6" name="矩形 6">
            <a:extLst>
              <a:ext uri="{FF2B5EF4-FFF2-40B4-BE49-F238E27FC236}">
                <a16:creationId xmlns:a16="http://schemas.microsoft.com/office/drawing/2014/main" id="{07798FB8-5E6B-6444-9637-F339511126E4}"/>
              </a:ext>
            </a:extLst>
          </p:cNvPr>
          <p:cNvSpPr/>
          <p:nvPr/>
        </p:nvSpPr>
        <p:spPr>
          <a:xfrm>
            <a:off x="202582" y="6543682"/>
            <a:ext cx="683986" cy="314318"/>
          </a:xfrm>
          <a:prstGeom prst="rect">
            <a:avLst/>
          </a:prstGeom>
          <a:solidFill>
            <a:srgbClr val="FDF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7" name="图片 7">
            <a:extLst>
              <a:ext uri="{FF2B5EF4-FFF2-40B4-BE49-F238E27FC236}">
                <a16:creationId xmlns:a16="http://schemas.microsoft.com/office/drawing/2014/main" id="{AB9AAA6C-8416-9246-BC49-3676B39435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359407" y="6187838"/>
            <a:ext cx="627808" cy="284524"/>
          </a:xfrm>
          <a:prstGeom prst="rect">
            <a:avLst/>
          </a:prstGeom>
        </p:spPr>
      </p:pic>
      <p:pic>
        <p:nvPicPr>
          <p:cNvPr id="8" name="图片 8">
            <a:extLst>
              <a:ext uri="{FF2B5EF4-FFF2-40B4-BE49-F238E27FC236}">
                <a16:creationId xmlns:a16="http://schemas.microsoft.com/office/drawing/2014/main" id="{6253E08A-2972-6443-9507-B004CF54BFB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22" y="3295295"/>
            <a:ext cx="409246" cy="1343018"/>
          </a:xfrm>
          <a:prstGeom prst="rect">
            <a:avLst/>
          </a:prstGeom>
        </p:spPr>
      </p:pic>
      <p:sp>
        <p:nvSpPr>
          <p:cNvPr id="9" name="标题 1">
            <a:extLst>
              <a:ext uri="{FF2B5EF4-FFF2-40B4-BE49-F238E27FC236}">
                <a16:creationId xmlns:a16="http://schemas.microsoft.com/office/drawing/2014/main" id="{4FE66412-2C28-7742-A451-3DB6367F265B}"/>
              </a:ext>
            </a:extLst>
          </p:cNvPr>
          <p:cNvSpPr txBox="1">
            <a:spLocks/>
          </p:cNvSpPr>
          <p:nvPr/>
        </p:nvSpPr>
        <p:spPr>
          <a:xfrm rot="5400000">
            <a:off x="10280263" y="1035895"/>
            <a:ext cx="2972594" cy="674688"/>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800" b="1" dirty="0">
                <a:latin typeface="+mn-lt"/>
                <a:ea typeface="+mn-ea"/>
                <a:cs typeface="+mn-ea"/>
                <a:sym typeface="+mn-lt"/>
              </a:rPr>
              <a:t>…………</a:t>
            </a:r>
            <a:endParaRPr lang="zh-CN" altLang="en-US" sz="4800" b="1" dirty="0">
              <a:latin typeface="+mn-lt"/>
              <a:ea typeface="+mn-ea"/>
              <a:cs typeface="+mn-ea"/>
              <a:sym typeface="+mn-lt"/>
            </a:endParaRPr>
          </a:p>
        </p:txBody>
      </p:sp>
      <p:sp>
        <p:nvSpPr>
          <p:cNvPr id="10" name="标题 1">
            <a:extLst>
              <a:ext uri="{FF2B5EF4-FFF2-40B4-BE49-F238E27FC236}">
                <a16:creationId xmlns:a16="http://schemas.microsoft.com/office/drawing/2014/main" id="{F34A90C7-7F81-9D4E-87EB-09D27702EC41}"/>
              </a:ext>
            </a:extLst>
          </p:cNvPr>
          <p:cNvSpPr txBox="1">
            <a:spLocks/>
          </p:cNvSpPr>
          <p:nvPr/>
        </p:nvSpPr>
        <p:spPr>
          <a:xfrm rot="5400000">
            <a:off x="-364057" y="4632108"/>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mn-lt"/>
                <a:ea typeface="+mn-ea"/>
                <a:cs typeface="+mn-ea"/>
                <a:sym typeface="+mn-lt"/>
              </a:rPr>
              <a:t>………</a:t>
            </a:r>
            <a:endParaRPr lang="zh-CN" altLang="en-US" sz="4000" b="1" dirty="0">
              <a:latin typeface="+mn-lt"/>
              <a:ea typeface="+mn-ea"/>
              <a:cs typeface="+mn-ea"/>
              <a:sym typeface="+mn-lt"/>
            </a:endParaRPr>
          </a:p>
        </p:txBody>
      </p:sp>
      <p:sp>
        <p:nvSpPr>
          <p:cNvPr id="11" name="标题 1">
            <a:extLst>
              <a:ext uri="{FF2B5EF4-FFF2-40B4-BE49-F238E27FC236}">
                <a16:creationId xmlns:a16="http://schemas.microsoft.com/office/drawing/2014/main" id="{651CF31A-A989-F944-B8E0-44CFA98B1454}"/>
              </a:ext>
            </a:extLst>
          </p:cNvPr>
          <p:cNvSpPr txBox="1">
            <a:spLocks/>
          </p:cNvSpPr>
          <p:nvPr/>
        </p:nvSpPr>
        <p:spPr>
          <a:xfrm rot="5400000">
            <a:off x="-618863" y="4574959"/>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mn-lt"/>
                <a:ea typeface="+mn-ea"/>
                <a:cs typeface="+mn-ea"/>
                <a:sym typeface="+mn-lt"/>
              </a:rPr>
              <a:t>……</a:t>
            </a:r>
            <a:endParaRPr lang="zh-CN" altLang="en-US" sz="4000" b="1" dirty="0">
              <a:latin typeface="+mn-lt"/>
              <a:ea typeface="+mn-ea"/>
              <a:cs typeface="+mn-ea"/>
              <a:sym typeface="+mn-lt"/>
            </a:endParaRPr>
          </a:p>
        </p:txBody>
      </p:sp>
      <p:sp>
        <p:nvSpPr>
          <p:cNvPr id="12" name="矩形 12">
            <a:extLst>
              <a:ext uri="{FF2B5EF4-FFF2-40B4-BE49-F238E27FC236}">
                <a16:creationId xmlns:a16="http://schemas.microsoft.com/office/drawing/2014/main" id="{3D3BEF7C-BD02-B14E-A3B5-DE9B8DC782AD}"/>
              </a:ext>
            </a:extLst>
          </p:cNvPr>
          <p:cNvSpPr/>
          <p:nvPr/>
        </p:nvSpPr>
        <p:spPr>
          <a:xfrm>
            <a:off x="11359407" y="1"/>
            <a:ext cx="683986" cy="314318"/>
          </a:xfrm>
          <a:prstGeom prst="rect">
            <a:avLst/>
          </a:prstGeom>
          <a:solidFill>
            <a:srgbClr val="FDF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 name="Freeform 25">
            <a:extLst>
              <a:ext uri="{FF2B5EF4-FFF2-40B4-BE49-F238E27FC236}">
                <a16:creationId xmlns:a16="http://schemas.microsoft.com/office/drawing/2014/main" id="{347322CD-7915-A343-BE47-A19D6FF994DB}"/>
              </a:ext>
            </a:extLst>
          </p:cNvPr>
          <p:cNvSpPr/>
          <p:nvPr/>
        </p:nvSpPr>
        <p:spPr>
          <a:xfrm>
            <a:off x="4760471" y="1832264"/>
            <a:ext cx="5919169" cy="4615353"/>
          </a:xfrm>
          <a:custGeom>
            <a:avLst/>
            <a:gdLst>
              <a:gd name="connsiteX0" fmla="*/ 525197 w 6773333"/>
              <a:gd name="connsiteY0" fmla="*/ 494100 h 4114800"/>
              <a:gd name="connsiteX1" fmla="*/ 6773333 w 6773333"/>
              <a:gd name="connsiteY1" fmla="*/ 0 h 4114800"/>
              <a:gd name="connsiteX2" fmla="*/ 6773333 w 6773333"/>
              <a:gd name="connsiteY2" fmla="*/ 4114800 h 4114800"/>
              <a:gd name="connsiteX3" fmla="*/ 0 w 6773333"/>
              <a:gd name="connsiteY3" fmla="*/ 4114800 h 4114800"/>
              <a:gd name="connsiteX4" fmla="*/ 525197 w 6773333"/>
              <a:gd name="connsiteY4" fmla="*/ 494100 h 4114800"/>
              <a:gd name="connsiteX0" fmla="*/ 0 w 6791444"/>
              <a:gd name="connsiteY0" fmla="*/ 68626 h 4114800"/>
              <a:gd name="connsiteX1" fmla="*/ 6791444 w 6791444"/>
              <a:gd name="connsiteY1" fmla="*/ 0 h 4114800"/>
              <a:gd name="connsiteX2" fmla="*/ 6791444 w 6791444"/>
              <a:gd name="connsiteY2" fmla="*/ 4114800 h 4114800"/>
              <a:gd name="connsiteX3" fmla="*/ 18111 w 6791444"/>
              <a:gd name="connsiteY3" fmla="*/ 4114800 h 4114800"/>
              <a:gd name="connsiteX4" fmla="*/ 0 w 6791444"/>
              <a:gd name="connsiteY4" fmla="*/ 68626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1444" h="4114800">
                <a:moveTo>
                  <a:pt x="0" y="68626"/>
                </a:moveTo>
                <a:lnTo>
                  <a:pt x="6791444" y="0"/>
                </a:lnTo>
                <a:lnTo>
                  <a:pt x="6791444" y="4114800"/>
                </a:lnTo>
                <a:lnTo>
                  <a:pt x="18111" y="4114800"/>
                </a:lnTo>
                <a:lnTo>
                  <a:pt x="0" y="68626"/>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VN" dirty="0"/>
          </a:p>
        </p:txBody>
      </p:sp>
      <p:sp>
        <p:nvSpPr>
          <p:cNvPr id="27" name="TextBox 26">
            <a:extLst>
              <a:ext uri="{FF2B5EF4-FFF2-40B4-BE49-F238E27FC236}">
                <a16:creationId xmlns:a16="http://schemas.microsoft.com/office/drawing/2014/main" id="{822277B6-AC80-E946-A8CB-874A99011111}"/>
              </a:ext>
            </a:extLst>
          </p:cNvPr>
          <p:cNvSpPr txBox="1"/>
          <p:nvPr/>
        </p:nvSpPr>
        <p:spPr>
          <a:xfrm>
            <a:off x="5671318" y="2820350"/>
            <a:ext cx="4228135" cy="2554545"/>
          </a:xfrm>
          <a:prstGeom prst="rect">
            <a:avLst/>
          </a:prstGeom>
          <a:noFill/>
        </p:spPr>
        <p:txBody>
          <a:bodyPr wrap="square" rtlCol="0">
            <a:spAutoFit/>
          </a:bodyPr>
          <a:lstStyle/>
          <a:p>
            <a:pPr algn="ctr"/>
            <a:r>
              <a:rPr lang="en-US" sz="3200" dirty="0">
                <a:latin typeface="SVN-Bulgary" pitchFamily="2" charset="0"/>
              </a:rPr>
              <a:t>C</a:t>
            </a:r>
            <a:r>
              <a:rPr lang="en-VN" sz="3200" dirty="0">
                <a:latin typeface="SVN-Bulgary" pitchFamily="2" charset="0"/>
              </a:rPr>
              <a:t>ác yếu tố thời gian, không gian có tác động như thế nào đến quá trình phá án của Hôm?</a:t>
            </a:r>
          </a:p>
        </p:txBody>
      </p:sp>
      <p:grpSp>
        <p:nvGrpSpPr>
          <p:cNvPr id="28" name="Group 27">
            <a:extLst>
              <a:ext uri="{FF2B5EF4-FFF2-40B4-BE49-F238E27FC236}">
                <a16:creationId xmlns:a16="http://schemas.microsoft.com/office/drawing/2014/main" id="{9883BA22-DBB4-9B4A-9C25-0D475CB85B1F}"/>
              </a:ext>
            </a:extLst>
          </p:cNvPr>
          <p:cNvGrpSpPr/>
          <p:nvPr/>
        </p:nvGrpSpPr>
        <p:grpSpPr>
          <a:xfrm>
            <a:off x="2326193" y="230372"/>
            <a:ext cx="7588477" cy="1557917"/>
            <a:chOff x="2872001" y="2835409"/>
            <a:chExt cx="6787700" cy="846161"/>
          </a:xfrm>
        </p:grpSpPr>
        <p:grpSp>
          <p:nvGrpSpPr>
            <p:cNvPr id="29" name="Group 28">
              <a:extLst>
                <a:ext uri="{FF2B5EF4-FFF2-40B4-BE49-F238E27FC236}">
                  <a16:creationId xmlns:a16="http://schemas.microsoft.com/office/drawing/2014/main" id="{45B6E797-F14C-0742-8E9D-761789F7673B}"/>
                </a:ext>
              </a:extLst>
            </p:cNvPr>
            <p:cNvGrpSpPr/>
            <p:nvPr/>
          </p:nvGrpSpPr>
          <p:grpSpPr>
            <a:xfrm>
              <a:off x="2872001" y="2835409"/>
              <a:ext cx="6787700" cy="846161"/>
              <a:chOff x="1047750" y="805217"/>
              <a:chExt cx="6787700" cy="846161"/>
            </a:xfrm>
            <a:solidFill>
              <a:srgbClr val="07629D"/>
            </a:solidFill>
          </p:grpSpPr>
          <p:sp>
            <p:nvSpPr>
              <p:cNvPr id="35" name="Rectangle: Rounded Corners 83">
                <a:extLst>
                  <a:ext uri="{FF2B5EF4-FFF2-40B4-BE49-F238E27FC236}">
                    <a16:creationId xmlns:a16="http://schemas.microsoft.com/office/drawing/2014/main" id="{A2B2277C-A7E5-8844-AB2E-D9CA2321F8E2}"/>
                  </a:ext>
                </a:extLst>
              </p:cNvPr>
              <p:cNvSpPr/>
              <p:nvPr/>
            </p:nvSpPr>
            <p:spPr>
              <a:xfrm>
                <a:off x="1047750" y="805217"/>
                <a:ext cx="6787700" cy="846161"/>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ABC0C6A7-BDFF-C645-96E2-8EEA30012004}"/>
                  </a:ext>
                </a:extLst>
              </p:cNvPr>
              <p:cNvSpPr/>
              <p:nvPr/>
            </p:nvSpPr>
            <p:spPr>
              <a:xfrm>
                <a:off x="1047750" y="805217"/>
                <a:ext cx="846161" cy="846161"/>
              </a:xfrm>
              <a:prstGeom prst="ellipse">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a:extLst>
                <a:ext uri="{FF2B5EF4-FFF2-40B4-BE49-F238E27FC236}">
                  <a16:creationId xmlns:a16="http://schemas.microsoft.com/office/drawing/2014/main" id="{C504B703-42CD-4340-AFEF-E2E5CC6EDB1B}"/>
                </a:ext>
              </a:extLst>
            </p:cNvPr>
            <p:cNvSpPr txBox="1"/>
            <p:nvPr/>
          </p:nvSpPr>
          <p:spPr>
            <a:xfrm>
              <a:off x="2978765" y="3011823"/>
              <a:ext cx="621685" cy="317612"/>
            </a:xfrm>
            <a:prstGeom prst="rect">
              <a:avLst/>
            </a:prstGeom>
            <a:noFill/>
          </p:spPr>
          <p:txBody>
            <a:bodyPr wrap="square">
              <a:spAutoFit/>
            </a:bodyPr>
            <a:lstStyle/>
            <a:p>
              <a:pPr algn="ctr"/>
              <a:r>
                <a:rPr lang="vi-VN" sz="3200" b="1" dirty="0" smtClean="0">
                  <a:solidFill>
                    <a:schemeClr val="bg1"/>
                  </a:solidFill>
                  <a:latin typeface="SVN-Dessert Menu Script" panose="00000500000000000000" pitchFamily="2" charset="0"/>
                </a:rPr>
                <a:t>3</a:t>
              </a:r>
              <a:endParaRPr lang="en-US" sz="3200" b="1" dirty="0">
                <a:solidFill>
                  <a:schemeClr val="bg1"/>
                </a:solidFill>
                <a:latin typeface="SVN-Dessert Menu Script" panose="00000500000000000000" pitchFamily="2" charset="0"/>
              </a:endParaRPr>
            </a:p>
          </p:txBody>
        </p:sp>
        <p:sp>
          <p:nvSpPr>
            <p:cNvPr id="34" name="TextBox 33">
              <a:extLst>
                <a:ext uri="{FF2B5EF4-FFF2-40B4-BE49-F238E27FC236}">
                  <a16:creationId xmlns:a16="http://schemas.microsoft.com/office/drawing/2014/main" id="{6C4E063D-CBC1-6740-B182-88435592066E}"/>
                </a:ext>
              </a:extLst>
            </p:cNvPr>
            <p:cNvSpPr txBox="1"/>
            <p:nvPr/>
          </p:nvSpPr>
          <p:spPr>
            <a:xfrm>
              <a:off x="3662891" y="2979020"/>
              <a:ext cx="5839442" cy="351046"/>
            </a:xfrm>
            <a:prstGeom prst="rect">
              <a:avLst/>
            </a:prstGeom>
            <a:noFill/>
          </p:spPr>
          <p:txBody>
            <a:bodyPr wrap="square">
              <a:spAutoFit/>
            </a:bodyPr>
            <a:lstStyle/>
            <a:p>
              <a:pPr algn="ctr"/>
              <a:r>
                <a:rPr lang="en-US" sz="3600" b="1" dirty="0" err="1">
                  <a:solidFill>
                    <a:schemeClr val="bg1"/>
                  </a:solidFill>
                  <a:latin typeface="SVN-Dessert Menu Script" panose="00000500000000000000" pitchFamily="2" charset="0"/>
                </a:rPr>
                <a:t>Tìm</a:t>
              </a:r>
              <a:r>
                <a:rPr lang="en-US" sz="3600" b="1" dirty="0">
                  <a:solidFill>
                    <a:schemeClr val="bg1"/>
                  </a:solidFill>
                  <a:latin typeface="SVN-Dessert Menu Script" panose="00000500000000000000" pitchFamily="2" charset="0"/>
                </a:rPr>
                <a:t> </a:t>
              </a:r>
              <a:r>
                <a:rPr lang="en-US" sz="3600" b="1" dirty="0" err="1">
                  <a:solidFill>
                    <a:schemeClr val="bg1"/>
                  </a:solidFill>
                  <a:latin typeface="SVN-Dessert Menu Script" panose="00000500000000000000" pitchFamily="2" charset="0"/>
                </a:rPr>
                <a:t>hiểu</a:t>
              </a:r>
              <a:r>
                <a:rPr lang="en-US" sz="3600" b="1" dirty="0">
                  <a:solidFill>
                    <a:schemeClr val="bg1"/>
                  </a:solidFill>
                  <a:latin typeface="SVN-Dessert Menu Script" panose="00000500000000000000" pitchFamily="2" charset="0"/>
                </a:rPr>
                <a:t> </a:t>
              </a:r>
              <a:r>
                <a:rPr lang="en-US" sz="3600" b="1" dirty="0" err="1">
                  <a:solidFill>
                    <a:schemeClr val="bg1"/>
                  </a:solidFill>
                  <a:latin typeface="SVN-Dessert Menu Script" panose="00000500000000000000" pitchFamily="2" charset="0"/>
                </a:rPr>
                <a:t>bối</a:t>
              </a:r>
              <a:r>
                <a:rPr lang="en-US" sz="3600" b="1" dirty="0">
                  <a:solidFill>
                    <a:schemeClr val="bg1"/>
                  </a:solidFill>
                  <a:latin typeface="SVN-Dessert Menu Script" panose="00000500000000000000" pitchFamily="2" charset="0"/>
                </a:rPr>
                <a:t> </a:t>
              </a:r>
              <a:r>
                <a:rPr lang="en-US" sz="3600" b="1" dirty="0" err="1" smtClean="0">
                  <a:solidFill>
                    <a:schemeClr val="bg1"/>
                  </a:solidFill>
                  <a:latin typeface="SVN-Dessert Menu Script" panose="00000500000000000000" pitchFamily="2" charset="0"/>
                </a:rPr>
                <a:t>cảnh</a:t>
              </a:r>
              <a:endParaRPr lang="en-US" sz="3600" b="1" dirty="0">
                <a:solidFill>
                  <a:schemeClr val="bg1"/>
                </a:solidFill>
                <a:latin typeface="SVN-Dessert Menu Script" panose="00000500000000000000" pitchFamily="2" charset="0"/>
              </a:endParaRPr>
            </a:p>
          </p:txBody>
        </p:sp>
      </p:grpSp>
      <p:pic>
        <p:nvPicPr>
          <p:cNvPr id="13" name="Picture 12">
            <a:extLst>
              <a:ext uri="{FF2B5EF4-FFF2-40B4-BE49-F238E27FC236}">
                <a16:creationId xmlns:a16="http://schemas.microsoft.com/office/drawing/2014/main" id="{50C8EA1E-D64C-AB47-B6EA-2CABAD5B34A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9793" y="1934617"/>
            <a:ext cx="3820678" cy="4159465"/>
          </a:xfrm>
          <a:prstGeom prst="rect">
            <a:avLst/>
          </a:prstGeom>
          <a:ln>
            <a:noFill/>
          </a:ln>
          <a:effectLst>
            <a:softEdge rad="112500"/>
          </a:effectLst>
        </p:spPr>
      </p:pic>
      <p:pic>
        <p:nvPicPr>
          <p:cNvPr id="32" name="Picture 31">
            <a:extLst>
              <a:ext uri="{FF2B5EF4-FFF2-40B4-BE49-F238E27FC236}">
                <a16:creationId xmlns:a16="http://schemas.microsoft.com/office/drawing/2014/main" id="{B8E75E03-D04D-5A41-A677-AA1700340A91}"/>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802263" y="-2736822"/>
            <a:ext cx="2110456" cy="2278431"/>
          </a:xfrm>
          <a:prstGeom prst="rect">
            <a:avLst/>
          </a:prstGeom>
          <a:ln>
            <a:noFill/>
          </a:ln>
          <a:effectLst>
            <a:outerShdw blurRad="292100" dist="139700" dir="2700000" algn="tl" rotWithShape="0">
              <a:srgbClr val="333333">
                <a:alpha val="65000"/>
              </a:srgbClr>
            </a:outerShdw>
          </a:effectLst>
        </p:spPr>
      </p:pic>
      <p:pic>
        <p:nvPicPr>
          <p:cNvPr id="37" name="Picture 36">
            <a:extLst>
              <a:ext uri="{FF2B5EF4-FFF2-40B4-BE49-F238E27FC236}">
                <a16:creationId xmlns:a16="http://schemas.microsoft.com/office/drawing/2014/main" id="{3DD36FAA-B555-A24C-BF80-EDD704F23979}"/>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357801" y="7408331"/>
            <a:ext cx="2785533" cy="1916404"/>
          </a:xfrm>
          <a:prstGeom prst="rect">
            <a:avLst/>
          </a:prstGeom>
          <a:ln>
            <a:noFill/>
          </a:ln>
          <a:effectLst>
            <a:outerShdw blurRad="292100" dist="139700" dir="2700000" algn="tl" rotWithShape="0">
              <a:srgbClr val="333333">
                <a:alpha val="65000"/>
              </a:srgbClr>
            </a:outerShdw>
          </a:effectLst>
        </p:spPr>
      </p:pic>
      <p:pic>
        <p:nvPicPr>
          <p:cNvPr id="38" name="Picture 2" descr="Hình ảnh Vương Miện Vua đỏ Sang Trọng đính đá PNG , Nhà Vua, Vương Miện, Nữ  Hoàng PNG trong suốt và Vector để tải xuống miễn phí">
            <a:extLst>
              <a:ext uri="{FF2B5EF4-FFF2-40B4-BE49-F238E27FC236}">
                <a16:creationId xmlns:a16="http://schemas.microsoft.com/office/drawing/2014/main" id="{517ACBE1-F164-1E4A-B80F-BC960391BCA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260945" y="-2458362"/>
            <a:ext cx="2159000" cy="21590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2">
            <a:extLst>
              <a:ext uri="{FF2B5EF4-FFF2-40B4-BE49-F238E27FC236}">
                <a16:creationId xmlns:a16="http://schemas.microsoft.com/office/drawing/2014/main" id="{6B59963C-0501-D74D-811C-CE9856B0ABAB}"/>
              </a:ext>
            </a:extLst>
          </p:cNvPr>
          <p:cNvPicPr>
            <a:picLocks noChangeAspect="1"/>
          </p:cNvPicPr>
          <p:nvPr/>
        </p:nvPicPr>
        <p:blipFill>
          <a:blip r:embed="rId12"/>
          <a:srcRect/>
          <a:stretch>
            <a:fillRect/>
          </a:stretch>
        </p:blipFill>
        <p:spPr>
          <a:xfrm>
            <a:off x="9771716" y="4188510"/>
            <a:ext cx="1944651" cy="2047001"/>
          </a:xfrm>
          <a:prstGeom prst="rect">
            <a:avLst/>
          </a:prstGeom>
        </p:spPr>
      </p:pic>
    </p:spTree>
    <p:extLst>
      <p:ext uri="{BB962C8B-B14F-4D97-AF65-F5344CB8AC3E}">
        <p14:creationId xmlns:p14="http://schemas.microsoft.com/office/powerpoint/2010/main" val="2008016345"/>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1000" fill="hold"/>
                                        <p:tgtEl>
                                          <p:spTgt spid="28"/>
                                        </p:tgtEl>
                                        <p:attrNameLst>
                                          <p:attrName>ppt_w</p:attrName>
                                        </p:attrNameLst>
                                      </p:cBhvr>
                                      <p:tavLst>
                                        <p:tav tm="0">
                                          <p:val>
                                            <p:strVal val="#ppt_w+.3"/>
                                          </p:val>
                                        </p:tav>
                                        <p:tav tm="100000">
                                          <p:val>
                                            <p:strVal val="#ppt_w"/>
                                          </p:val>
                                        </p:tav>
                                      </p:tavLst>
                                    </p:anim>
                                    <p:anim calcmode="lin" valueType="num">
                                      <p:cBhvr>
                                        <p:cTn id="8" dur="1000" fill="hold"/>
                                        <p:tgtEl>
                                          <p:spTgt spid="28"/>
                                        </p:tgtEl>
                                        <p:attrNameLst>
                                          <p:attrName>ppt_h</p:attrName>
                                        </p:attrNameLst>
                                      </p:cBhvr>
                                      <p:tavLst>
                                        <p:tav tm="0">
                                          <p:val>
                                            <p:strVal val="#ppt_h"/>
                                          </p:val>
                                        </p:tav>
                                        <p:tav tm="100000">
                                          <p:val>
                                            <p:strVal val="#ppt_h"/>
                                          </p:val>
                                        </p:tav>
                                      </p:tavLst>
                                    </p:anim>
                                    <p:animEffect transition="in" filter="fade">
                                      <p:cBhvr>
                                        <p:cTn id="9" dur="1000"/>
                                        <p:tgtEl>
                                          <p:spTgt spid="28"/>
                                        </p:tgtEl>
                                      </p:cBhvr>
                                    </p:animEffect>
                                  </p:childTnLst>
                                </p:cTn>
                              </p:par>
                              <p:par>
                                <p:cTn id="10" presetID="55"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1000" fill="hold"/>
                                        <p:tgtEl>
                                          <p:spTgt spid="13"/>
                                        </p:tgtEl>
                                        <p:attrNameLst>
                                          <p:attrName>ppt_w</p:attrName>
                                        </p:attrNameLst>
                                      </p:cBhvr>
                                      <p:tavLst>
                                        <p:tav tm="0">
                                          <p:val>
                                            <p:strVal val="#ppt_w*0.70"/>
                                          </p:val>
                                        </p:tav>
                                        <p:tav tm="100000">
                                          <p:val>
                                            <p:strVal val="#ppt_w"/>
                                          </p:val>
                                        </p:tav>
                                      </p:tavLst>
                                    </p:anim>
                                    <p:anim calcmode="lin" valueType="num">
                                      <p:cBhvr>
                                        <p:cTn id="13" dur="1000" fill="hold"/>
                                        <p:tgtEl>
                                          <p:spTgt spid="13"/>
                                        </p:tgtEl>
                                        <p:attrNameLst>
                                          <p:attrName>ppt_h</p:attrName>
                                        </p:attrNameLst>
                                      </p:cBhvr>
                                      <p:tavLst>
                                        <p:tav tm="0">
                                          <p:val>
                                            <p:strVal val="#ppt_h"/>
                                          </p:val>
                                        </p:tav>
                                        <p:tav tm="100000">
                                          <p:val>
                                            <p:strVal val="#ppt_h"/>
                                          </p:val>
                                        </p:tav>
                                      </p:tavLst>
                                    </p:anim>
                                    <p:animEffect transition="in" filter="fade">
                                      <p:cBhvr>
                                        <p:cTn id="14" dur="1000"/>
                                        <p:tgtEl>
                                          <p:spTgt spid="1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p:cTn id="17" dur="1000" fill="hold"/>
                                        <p:tgtEl>
                                          <p:spTgt spid="27"/>
                                        </p:tgtEl>
                                        <p:attrNameLst>
                                          <p:attrName>ppt_w</p:attrName>
                                        </p:attrNameLst>
                                      </p:cBhvr>
                                      <p:tavLst>
                                        <p:tav tm="0">
                                          <p:val>
                                            <p:strVal val="#ppt_w*0.70"/>
                                          </p:val>
                                        </p:tav>
                                        <p:tav tm="100000">
                                          <p:val>
                                            <p:strVal val="#ppt_w"/>
                                          </p:val>
                                        </p:tav>
                                      </p:tavLst>
                                    </p:anim>
                                    <p:anim calcmode="lin" valueType="num">
                                      <p:cBhvr>
                                        <p:cTn id="18" dur="1000" fill="hold"/>
                                        <p:tgtEl>
                                          <p:spTgt spid="27"/>
                                        </p:tgtEl>
                                        <p:attrNameLst>
                                          <p:attrName>ppt_h</p:attrName>
                                        </p:attrNameLst>
                                      </p:cBhvr>
                                      <p:tavLst>
                                        <p:tav tm="0">
                                          <p:val>
                                            <p:strVal val="#ppt_h"/>
                                          </p:val>
                                        </p:tav>
                                        <p:tav tm="100000">
                                          <p:val>
                                            <p:strVal val="#ppt_h"/>
                                          </p:val>
                                        </p:tav>
                                      </p:tavLst>
                                    </p:anim>
                                    <p:animEffect transition="in" filter="fade">
                                      <p:cBhvr>
                                        <p:cTn id="19" dur="1000"/>
                                        <p:tgtEl>
                                          <p:spTgt spid="27"/>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p:cTn id="22" dur="1000" fill="hold"/>
                                        <p:tgtEl>
                                          <p:spTgt spid="26"/>
                                        </p:tgtEl>
                                        <p:attrNameLst>
                                          <p:attrName>ppt_w</p:attrName>
                                        </p:attrNameLst>
                                      </p:cBhvr>
                                      <p:tavLst>
                                        <p:tav tm="0">
                                          <p:val>
                                            <p:strVal val="#ppt_w*0.70"/>
                                          </p:val>
                                        </p:tav>
                                        <p:tav tm="100000">
                                          <p:val>
                                            <p:strVal val="#ppt_w"/>
                                          </p:val>
                                        </p:tav>
                                      </p:tavLst>
                                    </p:anim>
                                    <p:anim calcmode="lin" valueType="num">
                                      <p:cBhvr>
                                        <p:cTn id="23" dur="1000" fill="hold"/>
                                        <p:tgtEl>
                                          <p:spTgt spid="26"/>
                                        </p:tgtEl>
                                        <p:attrNameLst>
                                          <p:attrName>ppt_h</p:attrName>
                                        </p:attrNameLst>
                                      </p:cBhvr>
                                      <p:tavLst>
                                        <p:tav tm="0">
                                          <p:val>
                                            <p:strVal val="#ppt_h"/>
                                          </p:val>
                                        </p:tav>
                                        <p:tav tm="100000">
                                          <p:val>
                                            <p:strVal val="#ppt_h"/>
                                          </p:val>
                                        </p:tav>
                                      </p:tavLst>
                                    </p:anim>
                                    <p:animEffect transition="in" filter="fade">
                                      <p:cBhvr>
                                        <p:cTn id="24"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02B31-2E87-CE4A-97E4-B294696D9E73}"/>
              </a:ext>
            </a:extLst>
          </p:cNvPr>
          <p:cNvSpPr>
            <a:spLocks noGrp="1"/>
          </p:cNvSpPr>
          <p:nvPr>
            <p:ph type="title"/>
          </p:nvPr>
        </p:nvSpPr>
        <p:spPr/>
        <p:txBody>
          <a:bodyPr/>
          <a:lstStyle/>
          <a:p>
            <a:endParaRPr lang="en-VN"/>
          </a:p>
        </p:txBody>
      </p:sp>
      <p:sp>
        <p:nvSpPr>
          <p:cNvPr id="3" name="Content Placeholder 2">
            <a:extLst>
              <a:ext uri="{FF2B5EF4-FFF2-40B4-BE49-F238E27FC236}">
                <a16:creationId xmlns:a16="http://schemas.microsoft.com/office/drawing/2014/main" id="{F363CBAB-649D-6745-8E13-E6D418901C18}"/>
              </a:ext>
            </a:extLst>
          </p:cNvPr>
          <p:cNvSpPr>
            <a:spLocks noGrp="1"/>
          </p:cNvSpPr>
          <p:nvPr>
            <p:ph idx="1"/>
          </p:nvPr>
        </p:nvSpPr>
        <p:spPr/>
        <p:txBody>
          <a:bodyPr/>
          <a:lstStyle/>
          <a:p>
            <a:endParaRPr lang="en-VN"/>
          </a:p>
        </p:txBody>
      </p:sp>
      <p:pic>
        <p:nvPicPr>
          <p:cNvPr id="4" name="图片 3">
            <a:extLst>
              <a:ext uri="{FF2B5EF4-FFF2-40B4-BE49-F238E27FC236}">
                <a16:creationId xmlns:a16="http://schemas.microsoft.com/office/drawing/2014/main" id="{70992E5D-8FB7-E74D-9E71-58B8523C580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rot="16200000">
            <a:off x="2667000" y="-2667000"/>
            <a:ext cx="6858000" cy="12192000"/>
          </a:xfrm>
          <a:prstGeom prst="rect">
            <a:avLst/>
          </a:prstGeom>
        </p:spPr>
      </p:pic>
      <p:sp>
        <p:nvSpPr>
          <p:cNvPr id="5" name="矩形: 圆角 4">
            <a:extLst>
              <a:ext uri="{FF2B5EF4-FFF2-40B4-BE49-F238E27FC236}">
                <a16:creationId xmlns:a16="http://schemas.microsoft.com/office/drawing/2014/main" id="{43E54B19-87D6-3949-9F41-B2BE435E6079}"/>
              </a:ext>
            </a:extLst>
          </p:cNvPr>
          <p:cNvSpPr/>
          <p:nvPr/>
        </p:nvSpPr>
        <p:spPr>
          <a:xfrm>
            <a:off x="475633" y="381000"/>
            <a:ext cx="11359408" cy="6186052"/>
          </a:xfrm>
          <a:prstGeom prst="roundRect">
            <a:avLst>
              <a:gd name="adj" fmla="val 10247"/>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800" dirty="0">
                <a:effectLst/>
                <a:latin typeface="Times New Roman" panose="02020603050405020304" pitchFamily="18" charset="0"/>
                <a:ea typeface="Times New Roman" panose="02020603050405020304" pitchFamily="18" charset="0"/>
              </a:rPr>
              <a:t>thời gian vụ án</a:t>
            </a:r>
            <a:r>
              <a:rPr lang="vi-VN" sz="1800" spc="5" dirty="0">
                <a:effectLst/>
                <a:latin typeface="Times New Roman" panose="02020603050405020304" pitchFamily="18" charset="0"/>
                <a:ea typeface="Times New Roman" panose="02020603050405020304" pitchFamily="18" charset="0"/>
              </a:rPr>
              <a:t> </a:t>
            </a:r>
            <a:r>
              <a:rPr lang="vi-VN" sz="1800" dirty="0">
                <a:effectLst/>
                <a:latin typeface="Times New Roman" panose="02020603050405020304" pitchFamily="18" charset="0"/>
                <a:ea typeface="Times New Roman" panose="02020603050405020304" pitchFamily="18" charset="0"/>
              </a:rPr>
              <a:t>xảy ra trong đêm có tuyết rơi,</a:t>
            </a:r>
            <a:endParaRPr lang="zh-CN" altLang="en-US" dirty="0">
              <a:cs typeface="+mn-ea"/>
              <a:sym typeface="+mn-lt"/>
            </a:endParaRPr>
          </a:p>
        </p:txBody>
      </p:sp>
      <p:sp>
        <p:nvSpPr>
          <p:cNvPr id="6" name="矩形 6">
            <a:extLst>
              <a:ext uri="{FF2B5EF4-FFF2-40B4-BE49-F238E27FC236}">
                <a16:creationId xmlns:a16="http://schemas.microsoft.com/office/drawing/2014/main" id="{07798FB8-5E6B-6444-9637-F339511126E4}"/>
              </a:ext>
            </a:extLst>
          </p:cNvPr>
          <p:cNvSpPr/>
          <p:nvPr/>
        </p:nvSpPr>
        <p:spPr>
          <a:xfrm>
            <a:off x="202582" y="6543682"/>
            <a:ext cx="683986" cy="314318"/>
          </a:xfrm>
          <a:prstGeom prst="rect">
            <a:avLst/>
          </a:prstGeom>
          <a:solidFill>
            <a:srgbClr val="FDF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7" name="图片 7">
            <a:extLst>
              <a:ext uri="{FF2B5EF4-FFF2-40B4-BE49-F238E27FC236}">
                <a16:creationId xmlns:a16="http://schemas.microsoft.com/office/drawing/2014/main" id="{AB9AAA6C-8416-9246-BC49-3676B39435C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59407" y="6187838"/>
            <a:ext cx="627808" cy="284524"/>
          </a:xfrm>
          <a:prstGeom prst="rect">
            <a:avLst/>
          </a:prstGeom>
        </p:spPr>
      </p:pic>
      <p:pic>
        <p:nvPicPr>
          <p:cNvPr id="8" name="图片 8">
            <a:extLst>
              <a:ext uri="{FF2B5EF4-FFF2-40B4-BE49-F238E27FC236}">
                <a16:creationId xmlns:a16="http://schemas.microsoft.com/office/drawing/2014/main" id="{6253E08A-2972-6443-9507-B004CF54BFB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22" y="3295295"/>
            <a:ext cx="409246" cy="1343018"/>
          </a:xfrm>
          <a:prstGeom prst="rect">
            <a:avLst/>
          </a:prstGeom>
        </p:spPr>
      </p:pic>
      <p:sp>
        <p:nvSpPr>
          <p:cNvPr id="9" name="标题 1">
            <a:extLst>
              <a:ext uri="{FF2B5EF4-FFF2-40B4-BE49-F238E27FC236}">
                <a16:creationId xmlns:a16="http://schemas.microsoft.com/office/drawing/2014/main" id="{4FE66412-2C28-7742-A451-3DB6367F265B}"/>
              </a:ext>
            </a:extLst>
          </p:cNvPr>
          <p:cNvSpPr txBox="1">
            <a:spLocks/>
          </p:cNvSpPr>
          <p:nvPr/>
        </p:nvSpPr>
        <p:spPr>
          <a:xfrm rot="5400000">
            <a:off x="10280263" y="1035895"/>
            <a:ext cx="2972594" cy="674688"/>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800" b="1" dirty="0">
                <a:latin typeface="+mn-lt"/>
                <a:ea typeface="+mn-ea"/>
                <a:cs typeface="+mn-ea"/>
                <a:sym typeface="+mn-lt"/>
              </a:rPr>
              <a:t>…………</a:t>
            </a:r>
            <a:endParaRPr lang="zh-CN" altLang="en-US" sz="4800" b="1" dirty="0">
              <a:latin typeface="+mn-lt"/>
              <a:ea typeface="+mn-ea"/>
              <a:cs typeface="+mn-ea"/>
              <a:sym typeface="+mn-lt"/>
            </a:endParaRPr>
          </a:p>
        </p:txBody>
      </p:sp>
      <p:sp>
        <p:nvSpPr>
          <p:cNvPr id="10" name="标题 1">
            <a:extLst>
              <a:ext uri="{FF2B5EF4-FFF2-40B4-BE49-F238E27FC236}">
                <a16:creationId xmlns:a16="http://schemas.microsoft.com/office/drawing/2014/main" id="{F34A90C7-7F81-9D4E-87EB-09D27702EC41}"/>
              </a:ext>
            </a:extLst>
          </p:cNvPr>
          <p:cNvSpPr txBox="1">
            <a:spLocks/>
          </p:cNvSpPr>
          <p:nvPr/>
        </p:nvSpPr>
        <p:spPr>
          <a:xfrm rot="5400000">
            <a:off x="-364057" y="4632108"/>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mn-lt"/>
                <a:ea typeface="+mn-ea"/>
                <a:cs typeface="+mn-ea"/>
                <a:sym typeface="+mn-lt"/>
              </a:rPr>
              <a:t>………</a:t>
            </a:r>
            <a:endParaRPr lang="zh-CN" altLang="en-US" sz="4000" b="1" dirty="0">
              <a:latin typeface="+mn-lt"/>
              <a:ea typeface="+mn-ea"/>
              <a:cs typeface="+mn-ea"/>
              <a:sym typeface="+mn-lt"/>
            </a:endParaRPr>
          </a:p>
        </p:txBody>
      </p:sp>
      <p:sp>
        <p:nvSpPr>
          <p:cNvPr id="11" name="标题 1">
            <a:extLst>
              <a:ext uri="{FF2B5EF4-FFF2-40B4-BE49-F238E27FC236}">
                <a16:creationId xmlns:a16="http://schemas.microsoft.com/office/drawing/2014/main" id="{651CF31A-A989-F944-B8E0-44CFA98B1454}"/>
              </a:ext>
            </a:extLst>
          </p:cNvPr>
          <p:cNvSpPr txBox="1">
            <a:spLocks/>
          </p:cNvSpPr>
          <p:nvPr/>
        </p:nvSpPr>
        <p:spPr>
          <a:xfrm rot="5400000">
            <a:off x="-618863" y="4574959"/>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mn-lt"/>
                <a:ea typeface="+mn-ea"/>
                <a:cs typeface="+mn-ea"/>
                <a:sym typeface="+mn-lt"/>
              </a:rPr>
              <a:t>……</a:t>
            </a:r>
            <a:endParaRPr lang="zh-CN" altLang="en-US" sz="4000" b="1" dirty="0">
              <a:latin typeface="+mn-lt"/>
              <a:ea typeface="+mn-ea"/>
              <a:cs typeface="+mn-ea"/>
              <a:sym typeface="+mn-lt"/>
            </a:endParaRPr>
          </a:p>
        </p:txBody>
      </p:sp>
      <p:sp>
        <p:nvSpPr>
          <p:cNvPr id="12" name="矩形 12">
            <a:extLst>
              <a:ext uri="{FF2B5EF4-FFF2-40B4-BE49-F238E27FC236}">
                <a16:creationId xmlns:a16="http://schemas.microsoft.com/office/drawing/2014/main" id="{3D3BEF7C-BD02-B14E-A3B5-DE9B8DC782AD}"/>
              </a:ext>
            </a:extLst>
          </p:cNvPr>
          <p:cNvSpPr/>
          <p:nvPr/>
        </p:nvSpPr>
        <p:spPr>
          <a:xfrm>
            <a:off x="11359407" y="1"/>
            <a:ext cx="683986" cy="314318"/>
          </a:xfrm>
          <a:prstGeom prst="rect">
            <a:avLst/>
          </a:prstGeom>
          <a:solidFill>
            <a:srgbClr val="FDF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 name="TextBox 21">
            <a:extLst>
              <a:ext uri="{FF2B5EF4-FFF2-40B4-BE49-F238E27FC236}">
                <a16:creationId xmlns:a16="http://schemas.microsoft.com/office/drawing/2014/main" id="{483BC2C4-C730-8D4B-9A3B-F369CD98427B}"/>
              </a:ext>
            </a:extLst>
          </p:cNvPr>
          <p:cNvSpPr txBox="1"/>
          <p:nvPr/>
        </p:nvSpPr>
        <p:spPr>
          <a:xfrm>
            <a:off x="5127866" y="3143516"/>
            <a:ext cx="5613878" cy="954107"/>
          </a:xfrm>
          <a:prstGeom prst="rect">
            <a:avLst/>
          </a:prstGeom>
          <a:noFill/>
        </p:spPr>
        <p:txBody>
          <a:bodyPr wrap="square">
            <a:spAutoFit/>
          </a:bodyPr>
          <a:lstStyle/>
          <a:p>
            <a:pPr marL="457200" indent="-457200">
              <a:buFont typeface="Courier New" panose="02070309020205020404" pitchFamily="49" charset="0"/>
              <a:buChar char="o"/>
            </a:pPr>
            <a:r>
              <a:rPr lang="vi-VN" sz="2800" b="1" dirty="0">
                <a:solidFill>
                  <a:schemeClr val="accent1">
                    <a:lumMod val="50000"/>
                  </a:schemeClr>
                </a:solidFill>
                <a:effectLst/>
                <a:latin typeface="Times New Roman" panose="02020603050405020304" pitchFamily="18" charset="0"/>
                <a:ea typeface="Times New Roman" panose="02020603050405020304" pitchFamily="18" charset="0"/>
              </a:rPr>
              <a:t>Không gian</a:t>
            </a:r>
            <a:r>
              <a:rPr lang="vi-VN" sz="2800" dirty="0">
                <a:solidFill>
                  <a:schemeClr val="accent1">
                    <a:lumMod val="50000"/>
                  </a:schemeClr>
                </a:solidFill>
                <a:effectLst/>
                <a:latin typeface="Times New Roman" panose="02020603050405020304" pitchFamily="18" charset="0"/>
                <a:ea typeface="Times New Roman" panose="02020603050405020304" pitchFamily="18" charset="0"/>
              </a:rPr>
              <a:t>: Vụ án xảy ra trong khuôn viên gia đình Hôn-đơ</a:t>
            </a:r>
            <a:r>
              <a:rPr lang="vi-VN" sz="2800" dirty="0">
                <a:solidFill>
                  <a:schemeClr val="accent1">
                    <a:lumMod val="50000"/>
                  </a:schemeClr>
                </a:solidFill>
                <a:latin typeface="Times New Roman" panose="02020603050405020304" pitchFamily="18" charset="0"/>
                <a:ea typeface="Times New Roman" panose="02020603050405020304" pitchFamily="18" charset="0"/>
              </a:rPr>
              <a:t>.</a:t>
            </a:r>
            <a:endParaRPr lang="en-VN" sz="2800" dirty="0">
              <a:solidFill>
                <a:schemeClr val="accent1">
                  <a:lumMod val="50000"/>
                </a:schemeClr>
              </a:solidFill>
              <a:latin typeface="SVN-Bulgary" pitchFamily="2" charset="0"/>
            </a:endParaRPr>
          </a:p>
        </p:txBody>
      </p:sp>
      <p:sp>
        <p:nvSpPr>
          <p:cNvPr id="24" name="TextBox 23">
            <a:extLst>
              <a:ext uri="{FF2B5EF4-FFF2-40B4-BE49-F238E27FC236}">
                <a16:creationId xmlns:a16="http://schemas.microsoft.com/office/drawing/2014/main" id="{84117303-5208-FC49-9412-BF84F76525E6}"/>
              </a:ext>
            </a:extLst>
          </p:cNvPr>
          <p:cNvSpPr txBox="1"/>
          <p:nvPr/>
        </p:nvSpPr>
        <p:spPr>
          <a:xfrm>
            <a:off x="5200157" y="4685766"/>
            <a:ext cx="4537374" cy="954107"/>
          </a:xfrm>
          <a:prstGeom prst="rect">
            <a:avLst/>
          </a:prstGeom>
          <a:noFill/>
        </p:spPr>
        <p:txBody>
          <a:bodyPr wrap="square">
            <a:spAutoFit/>
          </a:bodyPr>
          <a:lstStyle/>
          <a:p>
            <a:pPr marL="457200" indent="-457200">
              <a:buFont typeface="Courier New" panose="02070309020205020404" pitchFamily="49" charset="0"/>
              <a:buChar char="o"/>
            </a:pPr>
            <a:r>
              <a:rPr lang="vi-VN" sz="2800" b="1" dirty="0">
                <a:solidFill>
                  <a:schemeClr val="accent1">
                    <a:lumMod val="50000"/>
                  </a:schemeClr>
                </a:solidFill>
                <a:latin typeface="Times New Roman" panose="02020603050405020304" pitchFamily="18" charset="0"/>
                <a:ea typeface="Times New Roman" panose="02020603050405020304" pitchFamily="18" charset="0"/>
              </a:rPr>
              <a:t>T</a:t>
            </a:r>
            <a:r>
              <a:rPr lang="vi-VN" sz="2800" b="1" dirty="0">
                <a:solidFill>
                  <a:schemeClr val="accent1">
                    <a:lumMod val="50000"/>
                  </a:schemeClr>
                </a:solidFill>
                <a:effectLst/>
                <a:latin typeface="Times New Roman" panose="02020603050405020304" pitchFamily="18" charset="0"/>
                <a:ea typeface="Times New Roman" panose="02020603050405020304" pitchFamily="18" charset="0"/>
              </a:rPr>
              <a:t>hời gian: </a:t>
            </a:r>
            <a:r>
              <a:rPr lang="vi-VN" sz="2800" dirty="0">
                <a:solidFill>
                  <a:schemeClr val="accent1">
                    <a:lumMod val="50000"/>
                  </a:schemeClr>
                </a:solidFill>
                <a:effectLst/>
                <a:latin typeface="Times New Roman" panose="02020603050405020304" pitchFamily="18" charset="0"/>
                <a:ea typeface="Times New Roman" panose="02020603050405020304" pitchFamily="18" charset="0"/>
              </a:rPr>
              <a:t>vụ án</a:t>
            </a:r>
            <a:r>
              <a:rPr lang="vi-VN" sz="2800" spc="5" dirty="0">
                <a:solidFill>
                  <a:schemeClr val="accent1">
                    <a:lumMod val="50000"/>
                  </a:schemeClr>
                </a:solidFill>
                <a:effectLst/>
                <a:latin typeface="Times New Roman" panose="02020603050405020304" pitchFamily="18" charset="0"/>
                <a:ea typeface="Times New Roman" panose="02020603050405020304" pitchFamily="18" charset="0"/>
              </a:rPr>
              <a:t> </a:t>
            </a:r>
            <a:r>
              <a:rPr lang="vi-VN" sz="2800" dirty="0">
                <a:solidFill>
                  <a:schemeClr val="accent1">
                    <a:lumMod val="50000"/>
                  </a:schemeClr>
                </a:solidFill>
                <a:effectLst/>
                <a:latin typeface="Times New Roman" panose="02020603050405020304" pitchFamily="18" charset="0"/>
                <a:ea typeface="Times New Roman" panose="02020603050405020304" pitchFamily="18" charset="0"/>
              </a:rPr>
              <a:t>xảy ra trong đêm có tuyết rơi</a:t>
            </a:r>
            <a:r>
              <a:rPr lang="vi-VN" sz="2800" dirty="0">
                <a:solidFill>
                  <a:schemeClr val="accent1">
                    <a:lumMod val="50000"/>
                  </a:schemeClr>
                </a:solidFill>
                <a:latin typeface="Times New Roman" panose="02020603050405020304" pitchFamily="18" charset="0"/>
                <a:ea typeface="Times New Roman" panose="02020603050405020304" pitchFamily="18" charset="0"/>
              </a:rPr>
              <a:t>.</a:t>
            </a:r>
            <a:endParaRPr lang="en-VN" sz="2800" dirty="0">
              <a:solidFill>
                <a:schemeClr val="accent1">
                  <a:lumMod val="50000"/>
                </a:schemeClr>
              </a:solidFill>
              <a:latin typeface="SVN-Bulgary" pitchFamily="2" charset="0"/>
            </a:endParaRPr>
          </a:p>
        </p:txBody>
      </p:sp>
      <p:sp>
        <p:nvSpPr>
          <p:cNvPr id="26" name="TextBox 25">
            <a:extLst>
              <a:ext uri="{FF2B5EF4-FFF2-40B4-BE49-F238E27FC236}">
                <a16:creationId xmlns:a16="http://schemas.microsoft.com/office/drawing/2014/main" id="{5FFF8049-33F3-B84C-BFDC-2703A33D58DB}"/>
              </a:ext>
            </a:extLst>
          </p:cNvPr>
          <p:cNvSpPr txBox="1"/>
          <p:nvPr/>
        </p:nvSpPr>
        <p:spPr>
          <a:xfrm>
            <a:off x="3069240" y="807705"/>
            <a:ext cx="6125560" cy="1815882"/>
          </a:xfrm>
          <a:prstGeom prst="rect">
            <a:avLst/>
          </a:prstGeom>
          <a:noFill/>
        </p:spPr>
        <p:txBody>
          <a:bodyPr wrap="square">
            <a:spAutoFit/>
          </a:bodyPr>
          <a:lstStyle/>
          <a:p>
            <a:pPr marL="457200" indent="-457200" algn="just">
              <a:buFont typeface="Courier New" panose="02070309020205020404" pitchFamily="49" charset="0"/>
              <a:buChar char="o"/>
            </a:pPr>
            <a:r>
              <a:rPr lang="vi-VN" sz="2800" b="1" dirty="0">
                <a:solidFill>
                  <a:schemeClr val="accent1">
                    <a:lumMod val="50000"/>
                  </a:schemeClr>
                </a:solidFill>
                <a:latin typeface="Times New Roman" panose="02020603050405020304" pitchFamily="18" charset="0"/>
                <a:ea typeface="Times New Roman" panose="02020603050405020304" pitchFamily="18" charset="0"/>
              </a:rPr>
              <a:t>T</a:t>
            </a:r>
            <a:r>
              <a:rPr lang="vi-VN" sz="2800" b="1" dirty="0">
                <a:solidFill>
                  <a:schemeClr val="accent1">
                    <a:lumMod val="50000"/>
                  </a:schemeClr>
                </a:solidFill>
                <a:effectLst/>
                <a:latin typeface="Times New Roman" panose="02020603050405020304" pitchFamily="18" charset="0"/>
                <a:ea typeface="Times New Roman" panose="02020603050405020304" pitchFamily="18" charset="0"/>
              </a:rPr>
              <a:t>ang vật </a:t>
            </a:r>
            <a:r>
              <a:rPr lang="vi-VN" sz="2800" dirty="0">
                <a:solidFill>
                  <a:schemeClr val="accent1">
                    <a:lumMod val="50000"/>
                  </a:schemeClr>
                </a:solidFill>
                <a:effectLst/>
                <a:latin typeface="Times New Roman" panose="02020603050405020304" pitchFamily="18" charset="0"/>
                <a:ea typeface="Times New Roman" panose="02020603050405020304" pitchFamily="18" charset="0"/>
              </a:rPr>
              <a:t>của vụ án là chiếc mũ miện quý giá được một người</a:t>
            </a:r>
            <a:r>
              <a:rPr lang="vi-VN" sz="2800" spc="5" dirty="0">
                <a:solidFill>
                  <a:schemeClr val="accent1">
                    <a:lumMod val="50000"/>
                  </a:schemeClr>
                </a:solidFill>
                <a:effectLst/>
                <a:latin typeface="Times New Roman" panose="02020603050405020304" pitchFamily="18" charset="0"/>
                <a:ea typeface="Times New Roman" panose="02020603050405020304" pitchFamily="18" charset="0"/>
              </a:rPr>
              <a:t> </a:t>
            </a:r>
            <a:r>
              <a:rPr lang="vi-VN" sz="2800" dirty="0">
                <a:solidFill>
                  <a:schemeClr val="accent1">
                    <a:lumMod val="50000"/>
                  </a:schemeClr>
                </a:solidFill>
                <a:effectLst/>
                <a:latin typeface="Times New Roman" panose="02020603050405020304" pitchFamily="18" charset="0"/>
                <a:ea typeface="Times New Roman" panose="02020603050405020304" pitchFamily="18" charset="0"/>
              </a:rPr>
              <a:t>đàn ông quý tộc dùng làm vật tín chấp trong một thời gian ngắn để vay một số tiền lớn.</a:t>
            </a:r>
            <a:r>
              <a:rPr lang="vi-VN" sz="2800" spc="5" dirty="0">
                <a:solidFill>
                  <a:schemeClr val="accent1">
                    <a:lumMod val="50000"/>
                  </a:schemeClr>
                </a:solidFill>
                <a:effectLst/>
                <a:latin typeface="Times New Roman" panose="02020603050405020304" pitchFamily="18" charset="0"/>
                <a:ea typeface="Times New Roman" panose="02020603050405020304" pitchFamily="18" charset="0"/>
              </a:rPr>
              <a:t> </a:t>
            </a:r>
            <a:endParaRPr lang="en-VN" sz="2800" dirty="0">
              <a:solidFill>
                <a:schemeClr val="accent1">
                  <a:lumMod val="50000"/>
                </a:schemeClr>
              </a:solidFill>
              <a:latin typeface="SVN-Bulgary" pitchFamily="2" charset="0"/>
            </a:endParaRPr>
          </a:p>
        </p:txBody>
      </p:sp>
      <p:pic>
        <p:nvPicPr>
          <p:cNvPr id="27" name="Picture 26">
            <a:extLst>
              <a:ext uri="{FF2B5EF4-FFF2-40B4-BE49-F238E27FC236}">
                <a16:creationId xmlns:a16="http://schemas.microsoft.com/office/drawing/2014/main" id="{4DB1F3D7-9122-0747-A13D-CC85CD37A78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29970" y="667530"/>
            <a:ext cx="2110456" cy="2278431"/>
          </a:xfrm>
          <a:prstGeom prst="rect">
            <a:avLst/>
          </a:prstGeom>
          <a:ln>
            <a:noFill/>
          </a:ln>
          <a:effectLst>
            <a:outerShdw blurRad="292100" dist="139700" dir="2700000" algn="tl" rotWithShape="0">
              <a:srgbClr val="333333">
                <a:alpha val="65000"/>
              </a:srgbClr>
            </a:outerShdw>
          </a:effectLst>
        </p:spPr>
      </p:pic>
      <p:pic>
        <p:nvPicPr>
          <p:cNvPr id="28" name="Picture 27">
            <a:extLst>
              <a:ext uri="{FF2B5EF4-FFF2-40B4-BE49-F238E27FC236}">
                <a16:creationId xmlns:a16="http://schemas.microsoft.com/office/drawing/2014/main" id="{E7347A72-FCB1-9243-9811-8C76ABB46B98}"/>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373150" y="2687085"/>
            <a:ext cx="2785533" cy="1916404"/>
          </a:xfrm>
          <a:prstGeom prst="rect">
            <a:avLst/>
          </a:prstGeom>
          <a:ln>
            <a:noFill/>
          </a:ln>
          <a:effectLst>
            <a:outerShdw blurRad="292100" dist="139700" dir="2700000" algn="tl" rotWithShape="0">
              <a:srgbClr val="333333">
                <a:alpha val="65000"/>
              </a:srgbClr>
            </a:outerShdw>
          </a:effectLst>
        </p:spPr>
      </p:pic>
      <p:pic>
        <p:nvPicPr>
          <p:cNvPr id="29" name="Picture 28">
            <a:extLst>
              <a:ext uri="{FF2B5EF4-FFF2-40B4-BE49-F238E27FC236}">
                <a16:creationId xmlns:a16="http://schemas.microsoft.com/office/drawing/2014/main" id="{442548F8-0511-E64C-917D-D6D417CCB34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2814569" y="4014366"/>
            <a:ext cx="2065407" cy="2497481"/>
          </a:xfrm>
          <a:prstGeom prst="rect">
            <a:avLst/>
          </a:prstGeom>
          <a:ln>
            <a:noFill/>
          </a:ln>
          <a:effectLst>
            <a:outerShdw blurRad="292100" dist="139700" dir="2700000" algn="tl" rotWithShape="0">
              <a:srgbClr val="333333">
                <a:alpha val="65000"/>
              </a:srgbClr>
            </a:outerShdw>
          </a:effectLst>
        </p:spPr>
      </p:pic>
      <p:pic>
        <p:nvPicPr>
          <p:cNvPr id="30" name="Picture 2" descr="Hình ảnh Vương Miện Vua đỏ Sang Trọng đính đá PNG , Nhà Vua, Vương Miện, Nữ  Hoàng PNG trong suốt và Vector để tải xuống miễn phí">
            <a:extLst>
              <a:ext uri="{FF2B5EF4-FFF2-40B4-BE49-F238E27FC236}">
                <a16:creationId xmlns:a16="http://schemas.microsoft.com/office/drawing/2014/main" id="{54289BE3-12AD-034E-A578-A2358BE3CA7D}"/>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5000" b="93125" l="1875" r="96094">
                        <a14:foregroundMark x1="45781" y1="9375" x2="53125" y2="9688"/>
                        <a14:foregroundMark x1="53125" y1="9688" x2="56875" y2="9375"/>
                        <a14:foregroundMark x1="50625" y1="5000" x2="50625" y2="7031"/>
                        <a14:foregroundMark x1="48281" y1="16094" x2="49375" y2="13594"/>
                        <a14:foregroundMark x1="42656" y1="10156" x2="45938" y2="10313"/>
                        <a14:foregroundMark x1="45313" y1="6719" x2="45313" y2="6719"/>
                        <a14:foregroundMark x1="90938" y1="30938" x2="95156" y2="36719"/>
                        <a14:foregroundMark x1="95156" y1="36719" x2="96094" y2="43750"/>
                        <a14:foregroundMark x1="96094" y1="43750" x2="87969" y2="68125"/>
                        <a14:foregroundMark x1="10000" y1="31250" x2="6094" y2="37969"/>
                        <a14:foregroundMark x1="6094" y1="37969" x2="6406" y2="45469"/>
                        <a14:foregroundMark x1="6406" y1="45469" x2="12812" y2="58281"/>
                        <a14:foregroundMark x1="2031" y1="40000" x2="2969" y2="40156"/>
                        <a14:foregroundMark x1="17344" y1="86250" x2="23125" y2="91875"/>
                        <a14:foregroundMark x1="23125" y1="91875" x2="38906" y2="93125"/>
                        <a14:foregroundMark x1="38906" y1="93125" x2="81406" y2="87031"/>
                        <a14:foregroundMark x1="81406" y1="87031" x2="80938" y2="81406"/>
                      </a14:backgroundRemoval>
                    </a14:imgEffect>
                  </a14:imgLayer>
                </a14:imgProps>
              </a:ext>
              <a:ext uri="{28A0092B-C50C-407E-A947-70E740481C1C}">
                <a14:useLocalDpi xmlns:a14="http://schemas.microsoft.com/office/drawing/2010/main" val="0"/>
              </a:ext>
            </a:extLst>
          </a:blip>
          <a:srcRect/>
          <a:stretch>
            <a:fillRect/>
          </a:stretch>
        </p:blipFill>
        <p:spPr bwMode="auto">
          <a:xfrm>
            <a:off x="9382281" y="464587"/>
            <a:ext cx="2159000" cy="21590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2">
            <a:extLst>
              <a:ext uri="{FF2B5EF4-FFF2-40B4-BE49-F238E27FC236}">
                <a16:creationId xmlns:a16="http://schemas.microsoft.com/office/drawing/2014/main" id="{25EC8DDF-735C-B14B-92BB-5BEF1FE7CAF4}"/>
              </a:ext>
            </a:extLst>
          </p:cNvPr>
          <p:cNvPicPr>
            <a:picLocks noChangeAspect="1"/>
          </p:cNvPicPr>
          <p:nvPr/>
        </p:nvPicPr>
        <p:blipFill>
          <a:blip r:embed="rId10"/>
          <a:srcRect/>
          <a:stretch>
            <a:fillRect/>
          </a:stretch>
        </p:blipFill>
        <p:spPr>
          <a:xfrm>
            <a:off x="9771716" y="4188510"/>
            <a:ext cx="1944651" cy="2047001"/>
          </a:xfrm>
          <a:prstGeom prst="rect">
            <a:avLst/>
          </a:prstGeom>
        </p:spPr>
      </p:pic>
      <p:sp>
        <p:nvSpPr>
          <p:cNvPr id="32" name="Freeform 13">
            <a:extLst>
              <a:ext uri="{FF2B5EF4-FFF2-40B4-BE49-F238E27FC236}">
                <a16:creationId xmlns:a16="http://schemas.microsoft.com/office/drawing/2014/main" id="{1C5354FA-01BC-6641-95D9-97C1C5359E68}"/>
              </a:ext>
            </a:extLst>
          </p:cNvPr>
          <p:cNvSpPr/>
          <p:nvPr/>
        </p:nvSpPr>
        <p:spPr>
          <a:xfrm>
            <a:off x="10047477" y="9561288"/>
            <a:ext cx="2305416" cy="3566115"/>
          </a:xfrm>
          <a:custGeom>
            <a:avLst/>
            <a:gdLst/>
            <a:ahLst/>
            <a:cxnLst/>
            <a:rect l="l" t="t" r="r" b="b"/>
            <a:pathLst>
              <a:path w="3119697" h="4114800">
                <a:moveTo>
                  <a:pt x="0" y="0"/>
                </a:moveTo>
                <a:lnTo>
                  <a:pt x="3119696" y="0"/>
                </a:lnTo>
                <a:lnTo>
                  <a:pt x="3119696"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33" name="Freeform 12">
            <a:extLst>
              <a:ext uri="{FF2B5EF4-FFF2-40B4-BE49-F238E27FC236}">
                <a16:creationId xmlns:a16="http://schemas.microsoft.com/office/drawing/2014/main" id="{300F0F19-DC7D-CD46-A741-3548A910FD92}"/>
              </a:ext>
            </a:extLst>
          </p:cNvPr>
          <p:cNvSpPr/>
          <p:nvPr/>
        </p:nvSpPr>
        <p:spPr>
          <a:xfrm>
            <a:off x="4663992" y="6969696"/>
            <a:ext cx="6077752" cy="4038600"/>
          </a:xfrm>
          <a:custGeom>
            <a:avLst/>
            <a:gdLst/>
            <a:ahLst/>
            <a:cxnLst/>
            <a:rect l="l" t="t" r="r" b="b"/>
            <a:pathLst>
              <a:path w="7315200" h="2971800">
                <a:moveTo>
                  <a:pt x="0" y="0"/>
                </a:moveTo>
                <a:lnTo>
                  <a:pt x="7315200" y="0"/>
                </a:lnTo>
                <a:lnTo>
                  <a:pt x="7315200" y="2971800"/>
                </a:lnTo>
                <a:lnTo>
                  <a:pt x="0" y="297180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34" name="TextBox 33">
            <a:extLst>
              <a:ext uri="{FF2B5EF4-FFF2-40B4-BE49-F238E27FC236}">
                <a16:creationId xmlns:a16="http://schemas.microsoft.com/office/drawing/2014/main" id="{78246AA2-3C56-F241-A692-5BA05B3982BB}"/>
              </a:ext>
            </a:extLst>
          </p:cNvPr>
          <p:cNvSpPr txBox="1"/>
          <p:nvPr/>
        </p:nvSpPr>
        <p:spPr>
          <a:xfrm>
            <a:off x="4808662" y="7430249"/>
            <a:ext cx="5780682" cy="2308324"/>
          </a:xfrm>
          <a:prstGeom prst="rect">
            <a:avLst/>
          </a:prstGeom>
          <a:noFill/>
        </p:spPr>
        <p:txBody>
          <a:bodyPr wrap="square">
            <a:spAutoFit/>
          </a:bodyPr>
          <a:lstStyle/>
          <a:p>
            <a:pPr algn="just"/>
            <a:r>
              <a:rPr lang="vi-VN" sz="2400" dirty="0">
                <a:effectLst/>
                <a:latin typeface="Times New Roman" panose="02020603050405020304" pitchFamily="18" charset="0"/>
                <a:ea typeface="Times New Roman" panose="02020603050405020304" pitchFamily="18" charset="0"/>
              </a:rPr>
              <a:t>Những yếu tố trên đã giúp Hôm</a:t>
            </a:r>
            <a:r>
              <a:rPr lang="vi-VN" sz="2400" spc="5" dirty="0">
                <a:effectLst/>
                <a:latin typeface="Times New Roman" panose="02020603050405020304" pitchFamily="18" charset="0"/>
                <a:ea typeface="Times New Roman" panose="02020603050405020304" pitchFamily="18" charset="0"/>
              </a:rPr>
              <a:t> </a:t>
            </a:r>
            <a:r>
              <a:rPr lang="vi-VN" sz="2400" dirty="0">
                <a:effectLst/>
                <a:latin typeface="Times New Roman" panose="02020603050405020304" pitchFamily="18" charset="0"/>
                <a:ea typeface="Times New Roman" panose="02020603050405020304" pitchFamily="18" charset="0"/>
              </a:rPr>
              <a:t>khoanh vùng điều tra trong khuôn viên gia đình Hôn-đơ, đồng thời buộc Hôm phải tìm ra</a:t>
            </a:r>
            <a:r>
              <a:rPr lang="vi-VN" sz="2400" spc="5" dirty="0">
                <a:effectLst/>
                <a:latin typeface="Times New Roman" panose="02020603050405020304" pitchFamily="18" charset="0"/>
                <a:ea typeface="Times New Roman" panose="02020603050405020304" pitchFamily="18" charset="0"/>
              </a:rPr>
              <a:t> </a:t>
            </a:r>
            <a:r>
              <a:rPr lang="vi-VN" sz="2400" dirty="0">
                <a:effectLst/>
                <a:latin typeface="Times New Roman" panose="02020603050405020304" pitchFamily="18" charset="0"/>
                <a:ea typeface="Times New Roman" panose="02020603050405020304" pitchFamily="18" charset="0"/>
              </a:rPr>
              <a:t>thủ</a:t>
            </a:r>
            <a:r>
              <a:rPr lang="vi-VN" sz="2400" spc="-30" dirty="0">
                <a:effectLst/>
                <a:latin typeface="Times New Roman" panose="02020603050405020304" pitchFamily="18" charset="0"/>
                <a:ea typeface="Times New Roman" panose="02020603050405020304" pitchFamily="18" charset="0"/>
              </a:rPr>
              <a:t> </a:t>
            </a:r>
            <a:r>
              <a:rPr lang="vi-VN" sz="2400" dirty="0">
                <a:effectLst/>
                <a:latin typeface="Times New Roman" panose="02020603050405020304" pitchFamily="18" charset="0"/>
                <a:ea typeface="Times New Roman" panose="02020603050405020304" pitchFamily="18" charset="0"/>
              </a:rPr>
              <a:t>phạm</a:t>
            </a:r>
            <a:r>
              <a:rPr lang="vi-VN" sz="2400" spc="-30" dirty="0">
                <a:effectLst/>
                <a:latin typeface="Times New Roman" panose="02020603050405020304" pitchFamily="18" charset="0"/>
                <a:ea typeface="Times New Roman" panose="02020603050405020304" pitchFamily="18" charset="0"/>
              </a:rPr>
              <a:t> </a:t>
            </a:r>
            <a:r>
              <a:rPr lang="vi-VN" sz="2400" dirty="0">
                <a:effectLst/>
                <a:latin typeface="Times New Roman" panose="02020603050405020304" pitchFamily="18" charset="0"/>
                <a:ea typeface="Times New Roman" panose="02020603050405020304" pitchFamily="18" charset="0"/>
              </a:rPr>
              <a:t>trong</a:t>
            </a:r>
            <a:r>
              <a:rPr lang="vi-VN" sz="2400" spc="-30" dirty="0">
                <a:effectLst/>
                <a:latin typeface="Times New Roman" panose="02020603050405020304" pitchFamily="18" charset="0"/>
                <a:ea typeface="Times New Roman" panose="02020603050405020304" pitchFamily="18" charset="0"/>
              </a:rPr>
              <a:t> </a:t>
            </a:r>
            <a:r>
              <a:rPr lang="vi-VN" sz="2400" dirty="0">
                <a:effectLst/>
                <a:latin typeface="Times New Roman" panose="02020603050405020304" pitchFamily="18" charset="0"/>
                <a:ea typeface="Times New Roman" panose="02020603050405020304" pitchFamily="18" charset="0"/>
              </a:rPr>
              <a:t>thời</a:t>
            </a:r>
            <a:r>
              <a:rPr lang="vi-VN" sz="2400" spc="-25" dirty="0">
                <a:effectLst/>
                <a:latin typeface="Times New Roman" panose="02020603050405020304" pitchFamily="18" charset="0"/>
                <a:ea typeface="Times New Roman" panose="02020603050405020304" pitchFamily="18" charset="0"/>
              </a:rPr>
              <a:t> </a:t>
            </a:r>
            <a:r>
              <a:rPr lang="vi-VN" sz="2400" dirty="0">
                <a:effectLst/>
                <a:latin typeface="Times New Roman" panose="02020603050405020304" pitchFamily="18" charset="0"/>
                <a:ea typeface="Times New Roman" panose="02020603050405020304" pitchFamily="18" charset="0"/>
              </a:rPr>
              <a:t>gian</a:t>
            </a:r>
            <a:r>
              <a:rPr lang="vi-VN" sz="2400" spc="-45" dirty="0">
                <a:effectLst/>
                <a:latin typeface="Times New Roman" panose="02020603050405020304" pitchFamily="18" charset="0"/>
                <a:ea typeface="Times New Roman" panose="02020603050405020304" pitchFamily="18" charset="0"/>
              </a:rPr>
              <a:t> </a:t>
            </a:r>
            <a:r>
              <a:rPr lang="vi-VN" sz="2400" dirty="0">
                <a:effectLst/>
                <a:latin typeface="Times New Roman" panose="02020603050405020304" pitchFamily="18" charset="0"/>
                <a:ea typeface="Times New Roman" panose="02020603050405020304" pitchFamily="18" charset="0"/>
              </a:rPr>
              <a:t>ngắn</a:t>
            </a:r>
            <a:r>
              <a:rPr lang="vi-VN" sz="2400" spc="-30" dirty="0">
                <a:effectLst/>
                <a:latin typeface="Times New Roman" panose="02020603050405020304" pitchFamily="18" charset="0"/>
                <a:ea typeface="Times New Roman" panose="02020603050405020304" pitchFamily="18" charset="0"/>
              </a:rPr>
              <a:t> </a:t>
            </a:r>
            <a:r>
              <a:rPr lang="vi-VN" sz="2400" dirty="0">
                <a:effectLst/>
                <a:latin typeface="Times New Roman" panose="02020603050405020304" pitchFamily="18" charset="0"/>
                <a:ea typeface="Times New Roman" panose="02020603050405020304" pitchFamily="18" charset="0"/>
              </a:rPr>
              <a:t>nhất,</a:t>
            </a:r>
            <a:r>
              <a:rPr lang="vi-VN" sz="2400" spc="-25" dirty="0">
                <a:effectLst/>
                <a:latin typeface="Times New Roman" panose="02020603050405020304" pitchFamily="18" charset="0"/>
                <a:ea typeface="Times New Roman" panose="02020603050405020304" pitchFamily="18" charset="0"/>
              </a:rPr>
              <a:t> </a:t>
            </a:r>
            <a:r>
              <a:rPr lang="vi-VN" sz="2400" dirty="0">
                <a:effectLst/>
                <a:latin typeface="Times New Roman" panose="02020603050405020304" pitchFamily="18" charset="0"/>
                <a:ea typeface="Times New Roman" panose="02020603050405020304" pitchFamily="18" charset="0"/>
              </a:rPr>
              <a:t>nếu</a:t>
            </a:r>
            <a:r>
              <a:rPr lang="vi-VN" sz="2400" spc="-30" dirty="0">
                <a:effectLst/>
                <a:latin typeface="Times New Roman" panose="02020603050405020304" pitchFamily="18" charset="0"/>
                <a:ea typeface="Times New Roman" panose="02020603050405020304" pitchFamily="18" charset="0"/>
              </a:rPr>
              <a:t> </a:t>
            </a:r>
            <a:r>
              <a:rPr lang="vi-VN" sz="2400" dirty="0">
                <a:effectLst/>
                <a:latin typeface="Times New Roman" panose="02020603050405020304" pitchFamily="18" charset="0"/>
                <a:ea typeface="Times New Roman" panose="02020603050405020304" pitchFamily="18" charset="0"/>
              </a:rPr>
              <a:t>không</a:t>
            </a:r>
            <a:r>
              <a:rPr lang="vi-VN" sz="2400" spc="-30" dirty="0">
                <a:effectLst/>
                <a:latin typeface="Times New Roman" panose="02020603050405020304" pitchFamily="18" charset="0"/>
                <a:ea typeface="Times New Roman" panose="02020603050405020304" pitchFamily="18" charset="0"/>
              </a:rPr>
              <a:t> </a:t>
            </a:r>
            <a:r>
              <a:rPr lang="vi-VN" sz="2400" dirty="0">
                <a:effectLst/>
                <a:latin typeface="Times New Roman" panose="02020603050405020304" pitchFamily="18" charset="0"/>
                <a:ea typeface="Times New Roman" panose="02020603050405020304" pitchFamily="18" charset="0"/>
              </a:rPr>
              <a:t>những</a:t>
            </a:r>
            <a:r>
              <a:rPr lang="vi-VN" sz="2400" spc="-30" dirty="0">
                <a:effectLst/>
                <a:latin typeface="Times New Roman" panose="02020603050405020304" pitchFamily="18" charset="0"/>
                <a:ea typeface="Times New Roman" panose="02020603050405020304" pitchFamily="18" charset="0"/>
              </a:rPr>
              <a:t> </a:t>
            </a:r>
            <a:r>
              <a:rPr lang="vi-VN" sz="2400" dirty="0">
                <a:effectLst/>
                <a:latin typeface="Times New Roman" panose="02020603050405020304" pitchFamily="18" charset="0"/>
                <a:ea typeface="Times New Roman" panose="02020603050405020304" pitchFamily="18" charset="0"/>
              </a:rPr>
              <a:t>dấu</a:t>
            </a:r>
            <a:r>
              <a:rPr lang="vi-VN" sz="2400" spc="-25" dirty="0">
                <a:effectLst/>
                <a:latin typeface="Times New Roman" panose="02020603050405020304" pitchFamily="18" charset="0"/>
                <a:ea typeface="Times New Roman" panose="02020603050405020304" pitchFamily="18" charset="0"/>
              </a:rPr>
              <a:t> </a:t>
            </a:r>
            <a:r>
              <a:rPr lang="vi-VN" sz="2400" dirty="0">
                <a:effectLst/>
                <a:latin typeface="Times New Roman" panose="02020603050405020304" pitchFamily="18" charset="0"/>
                <a:ea typeface="Times New Roman" panose="02020603050405020304" pitchFamily="18" charset="0"/>
              </a:rPr>
              <a:t>chân</a:t>
            </a:r>
            <a:r>
              <a:rPr lang="vi-VN" sz="2400" spc="-30" dirty="0">
                <a:effectLst/>
                <a:latin typeface="Times New Roman" panose="02020603050405020304" pitchFamily="18" charset="0"/>
                <a:ea typeface="Times New Roman" panose="02020603050405020304" pitchFamily="18" charset="0"/>
              </a:rPr>
              <a:t> </a:t>
            </a:r>
            <a:r>
              <a:rPr lang="vi-VN" sz="2400" dirty="0">
                <a:effectLst/>
                <a:latin typeface="Times New Roman" panose="02020603050405020304" pitchFamily="18" charset="0"/>
                <a:ea typeface="Times New Roman" panose="02020603050405020304" pitchFamily="18" charset="0"/>
              </a:rPr>
              <a:t>sẽ</a:t>
            </a:r>
            <a:r>
              <a:rPr lang="vi-VN" sz="2400" spc="-35" dirty="0">
                <a:effectLst/>
                <a:latin typeface="Times New Roman" panose="02020603050405020304" pitchFamily="18" charset="0"/>
                <a:ea typeface="Times New Roman" panose="02020603050405020304" pitchFamily="18" charset="0"/>
              </a:rPr>
              <a:t> </a:t>
            </a:r>
            <a:r>
              <a:rPr lang="vi-VN" sz="2400" dirty="0">
                <a:effectLst/>
                <a:latin typeface="Times New Roman" panose="02020603050405020304" pitchFamily="18" charset="0"/>
                <a:ea typeface="Times New Roman" panose="02020603050405020304" pitchFamily="18" charset="0"/>
              </a:rPr>
              <a:t>bị</a:t>
            </a:r>
            <a:r>
              <a:rPr lang="vi-VN" sz="2400" spc="-25" dirty="0">
                <a:effectLst/>
                <a:latin typeface="Times New Roman" panose="02020603050405020304" pitchFamily="18" charset="0"/>
                <a:ea typeface="Times New Roman" panose="02020603050405020304" pitchFamily="18" charset="0"/>
              </a:rPr>
              <a:t> </a:t>
            </a:r>
            <a:r>
              <a:rPr lang="vi-VN" sz="2400" dirty="0">
                <a:effectLst/>
                <a:latin typeface="Times New Roman" panose="02020603050405020304" pitchFamily="18" charset="0"/>
                <a:ea typeface="Times New Roman" panose="02020603050405020304" pitchFamily="18" charset="0"/>
              </a:rPr>
              <a:t>tuyết</a:t>
            </a:r>
            <a:r>
              <a:rPr lang="vi-VN" sz="2400" spc="-30" dirty="0">
                <a:effectLst/>
                <a:latin typeface="Times New Roman" panose="02020603050405020304" pitchFamily="18" charset="0"/>
                <a:ea typeface="Times New Roman" panose="02020603050405020304" pitchFamily="18" charset="0"/>
              </a:rPr>
              <a:t> </a:t>
            </a:r>
            <a:r>
              <a:rPr lang="vi-VN" sz="2400" dirty="0">
                <a:effectLst/>
                <a:latin typeface="Times New Roman" panose="02020603050405020304" pitchFamily="18" charset="0"/>
                <a:ea typeface="Times New Roman" panose="02020603050405020304" pitchFamily="18" charset="0"/>
              </a:rPr>
              <a:t>tan</a:t>
            </a:r>
            <a:r>
              <a:rPr lang="vi-VN" sz="2400" spc="-290" dirty="0">
                <a:effectLst/>
                <a:latin typeface="Times New Roman" panose="02020603050405020304" pitchFamily="18" charset="0"/>
                <a:ea typeface="Times New Roman" panose="02020603050405020304" pitchFamily="18" charset="0"/>
              </a:rPr>
              <a:t> </a:t>
            </a:r>
            <a:r>
              <a:rPr lang="vi-VN" sz="2400" dirty="0">
                <a:effectLst/>
                <a:latin typeface="Times New Roman" panose="02020603050405020304" pitchFamily="18" charset="0"/>
                <a:ea typeface="Times New Roman" panose="02020603050405020304" pitchFamily="18" charset="0"/>
              </a:rPr>
              <a:t>làm mất đi và uy tín của ông Hôn-đơ sẽ bị ảnh hưởng nặng nề</a:t>
            </a:r>
            <a:r>
              <a:rPr lang="vi-VN" sz="2400" dirty="0">
                <a:latin typeface="Times New Roman" panose="02020603050405020304" pitchFamily="18" charset="0"/>
                <a:ea typeface="Times New Roman" panose="02020603050405020304" pitchFamily="18" charset="0"/>
              </a:rPr>
              <a:t>.</a:t>
            </a:r>
            <a:endParaRPr lang="en-VN" sz="2400" dirty="0"/>
          </a:p>
        </p:txBody>
      </p:sp>
    </p:spTree>
    <p:extLst>
      <p:ext uri="{BB962C8B-B14F-4D97-AF65-F5344CB8AC3E}">
        <p14:creationId xmlns:p14="http://schemas.microsoft.com/office/powerpoint/2010/main" val="333250647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02B31-2E87-CE4A-97E4-B294696D9E73}"/>
              </a:ext>
            </a:extLst>
          </p:cNvPr>
          <p:cNvSpPr>
            <a:spLocks noGrp="1"/>
          </p:cNvSpPr>
          <p:nvPr>
            <p:ph type="title"/>
          </p:nvPr>
        </p:nvSpPr>
        <p:spPr/>
        <p:txBody>
          <a:bodyPr/>
          <a:lstStyle/>
          <a:p>
            <a:endParaRPr lang="en-VN"/>
          </a:p>
        </p:txBody>
      </p:sp>
      <p:sp>
        <p:nvSpPr>
          <p:cNvPr id="3" name="Content Placeholder 2">
            <a:extLst>
              <a:ext uri="{FF2B5EF4-FFF2-40B4-BE49-F238E27FC236}">
                <a16:creationId xmlns:a16="http://schemas.microsoft.com/office/drawing/2014/main" id="{F363CBAB-649D-6745-8E13-E6D418901C18}"/>
              </a:ext>
            </a:extLst>
          </p:cNvPr>
          <p:cNvSpPr>
            <a:spLocks noGrp="1"/>
          </p:cNvSpPr>
          <p:nvPr>
            <p:ph idx="1"/>
          </p:nvPr>
        </p:nvSpPr>
        <p:spPr/>
        <p:txBody>
          <a:bodyPr/>
          <a:lstStyle/>
          <a:p>
            <a:endParaRPr lang="en-VN"/>
          </a:p>
        </p:txBody>
      </p:sp>
      <p:pic>
        <p:nvPicPr>
          <p:cNvPr id="4" name="图片 3">
            <a:extLst>
              <a:ext uri="{FF2B5EF4-FFF2-40B4-BE49-F238E27FC236}">
                <a16:creationId xmlns:a16="http://schemas.microsoft.com/office/drawing/2014/main" id="{70992E5D-8FB7-E74D-9E71-58B8523C580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rot="16200000">
            <a:off x="2667000" y="-2667000"/>
            <a:ext cx="6858000" cy="12192000"/>
          </a:xfrm>
          <a:prstGeom prst="rect">
            <a:avLst/>
          </a:prstGeom>
        </p:spPr>
      </p:pic>
      <p:sp>
        <p:nvSpPr>
          <p:cNvPr id="5" name="矩形: 圆角 4">
            <a:extLst>
              <a:ext uri="{FF2B5EF4-FFF2-40B4-BE49-F238E27FC236}">
                <a16:creationId xmlns:a16="http://schemas.microsoft.com/office/drawing/2014/main" id="{43E54B19-87D6-3949-9F41-B2BE435E6079}"/>
              </a:ext>
            </a:extLst>
          </p:cNvPr>
          <p:cNvSpPr/>
          <p:nvPr/>
        </p:nvSpPr>
        <p:spPr>
          <a:xfrm>
            <a:off x="475633" y="381000"/>
            <a:ext cx="11359408" cy="6186052"/>
          </a:xfrm>
          <a:prstGeom prst="roundRect">
            <a:avLst>
              <a:gd name="adj" fmla="val 10247"/>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800" dirty="0">
                <a:effectLst/>
                <a:latin typeface="Times New Roman" panose="02020603050405020304" pitchFamily="18" charset="0"/>
                <a:ea typeface="Times New Roman" panose="02020603050405020304" pitchFamily="18" charset="0"/>
              </a:rPr>
              <a:t>thời gian vụ án</a:t>
            </a:r>
            <a:r>
              <a:rPr lang="vi-VN" sz="1800" spc="5" dirty="0">
                <a:effectLst/>
                <a:latin typeface="Times New Roman" panose="02020603050405020304" pitchFamily="18" charset="0"/>
                <a:ea typeface="Times New Roman" panose="02020603050405020304" pitchFamily="18" charset="0"/>
              </a:rPr>
              <a:t> </a:t>
            </a:r>
            <a:r>
              <a:rPr lang="vi-VN" sz="1800" dirty="0">
                <a:effectLst/>
                <a:latin typeface="Times New Roman" panose="02020603050405020304" pitchFamily="18" charset="0"/>
                <a:ea typeface="Times New Roman" panose="02020603050405020304" pitchFamily="18" charset="0"/>
              </a:rPr>
              <a:t>xảy ra trong đêm có tuyết rơi,</a:t>
            </a:r>
            <a:endParaRPr lang="zh-CN" altLang="en-US" dirty="0">
              <a:cs typeface="+mn-ea"/>
              <a:sym typeface="+mn-lt"/>
            </a:endParaRPr>
          </a:p>
        </p:txBody>
      </p:sp>
      <p:sp>
        <p:nvSpPr>
          <p:cNvPr id="6" name="矩形 6">
            <a:extLst>
              <a:ext uri="{FF2B5EF4-FFF2-40B4-BE49-F238E27FC236}">
                <a16:creationId xmlns:a16="http://schemas.microsoft.com/office/drawing/2014/main" id="{07798FB8-5E6B-6444-9637-F339511126E4}"/>
              </a:ext>
            </a:extLst>
          </p:cNvPr>
          <p:cNvSpPr/>
          <p:nvPr/>
        </p:nvSpPr>
        <p:spPr>
          <a:xfrm>
            <a:off x="202582" y="6543682"/>
            <a:ext cx="683986" cy="314318"/>
          </a:xfrm>
          <a:prstGeom prst="rect">
            <a:avLst/>
          </a:prstGeom>
          <a:solidFill>
            <a:srgbClr val="FDF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7" name="图片 7">
            <a:extLst>
              <a:ext uri="{FF2B5EF4-FFF2-40B4-BE49-F238E27FC236}">
                <a16:creationId xmlns:a16="http://schemas.microsoft.com/office/drawing/2014/main" id="{AB9AAA6C-8416-9246-BC49-3676B39435C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59407" y="6187838"/>
            <a:ext cx="627808" cy="284524"/>
          </a:xfrm>
          <a:prstGeom prst="rect">
            <a:avLst/>
          </a:prstGeom>
        </p:spPr>
      </p:pic>
      <p:pic>
        <p:nvPicPr>
          <p:cNvPr id="8" name="图片 8">
            <a:extLst>
              <a:ext uri="{FF2B5EF4-FFF2-40B4-BE49-F238E27FC236}">
                <a16:creationId xmlns:a16="http://schemas.microsoft.com/office/drawing/2014/main" id="{6253E08A-2972-6443-9507-B004CF54BFB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22" y="3295295"/>
            <a:ext cx="409246" cy="1343018"/>
          </a:xfrm>
          <a:prstGeom prst="rect">
            <a:avLst/>
          </a:prstGeom>
        </p:spPr>
      </p:pic>
      <p:sp>
        <p:nvSpPr>
          <p:cNvPr id="9" name="标题 1">
            <a:extLst>
              <a:ext uri="{FF2B5EF4-FFF2-40B4-BE49-F238E27FC236}">
                <a16:creationId xmlns:a16="http://schemas.microsoft.com/office/drawing/2014/main" id="{4FE66412-2C28-7742-A451-3DB6367F265B}"/>
              </a:ext>
            </a:extLst>
          </p:cNvPr>
          <p:cNvSpPr txBox="1">
            <a:spLocks/>
          </p:cNvSpPr>
          <p:nvPr/>
        </p:nvSpPr>
        <p:spPr>
          <a:xfrm rot="5400000">
            <a:off x="10280263" y="1035895"/>
            <a:ext cx="2972594" cy="674688"/>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800" b="1" dirty="0">
                <a:latin typeface="+mn-lt"/>
                <a:ea typeface="+mn-ea"/>
                <a:cs typeface="+mn-ea"/>
                <a:sym typeface="+mn-lt"/>
              </a:rPr>
              <a:t>…………</a:t>
            </a:r>
            <a:endParaRPr lang="zh-CN" altLang="en-US" sz="4800" b="1" dirty="0">
              <a:latin typeface="+mn-lt"/>
              <a:ea typeface="+mn-ea"/>
              <a:cs typeface="+mn-ea"/>
              <a:sym typeface="+mn-lt"/>
            </a:endParaRPr>
          </a:p>
        </p:txBody>
      </p:sp>
      <p:sp>
        <p:nvSpPr>
          <p:cNvPr id="10" name="标题 1">
            <a:extLst>
              <a:ext uri="{FF2B5EF4-FFF2-40B4-BE49-F238E27FC236}">
                <a16:creationId xmlns:a16="http://schemas.microsoft.com/office/drawing/2014/main" id="{F34A90C7-7F81-9D4E-87EB-09D27702EC41}"/>
              </a:ext>
            </a:extLst>
          </p:cNvPr>
          <p:cNvSpPr txBox="1">
            <a:spLocks/>
          </p:cNvSpPr>
          <p:nvPr/>
        </p:nvSpPr>
        <p:spPr>
          <a:xfrm rot="5400000">
            <a:off x="-364057" y="4632108"/>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mn-lt"/>
                <a:ea typeface="+mn-ea"/>
                <a:cs typeface="+mn-ea"/>
                <a:sym typeface="+mn-lt"/>
              </a:rPr>
              <a:t>………</a:t>
            </a:r>
            <a:endParaRPr lang="zh-CN" altLang="en-US" sz="4000" b="1" dirty="0">
              <a:latin typeface="+mn-lt"/>
              <a:ea typeface="+mn-ea"/>
              <a:cs typeface="+mn-ea"/>
              <a:sym typeface="+mn-lt"/>
            </a:endParaRPr>
          </a:p>
        </p:txBody>
      </p:sp>
      <p:sp>
        <p:nvSpPr>
          <p:cNvPr id="11" name="标题 1">
            <a:extLst>
              <a:ext uri="{FF2B5EF4-FFF2-40B4-BE49-F238E27FC236}">
                <a16:creationId xmlns:a16="http://schemas.microsoft.com/office/drawing/2014/main" id="{651CF31A-A989-F944-B8E0-44CFA98B1454}"/>
              </a:ext>
            </a:extLst>
          </p:cNvPr>
          <p:cNvSpPr txBox="1">
            <a:spLocks/>
          </p:cNvSpPr>
          <p:nvPr/>
        </p:nvSpPr>
        <p:spPr>
          <a:xfrm rot="5400000">
            <a:off x="-618863" y="4574959"/>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mn-lt"/>
                <a:ea typeface="+mn-ea"/>
                <a:cs typeface="+mn-ea"/>
                <a:sym typeface="+mn-lt"/>
              </a:rPr>
              <a:t>……</a:t>
            </a:r>
            <a:endParaRPr lang="zh-CN" altLang="en-US" sz="4000" b="1" dirty="0">
              <a:latin typeface="+mn-lt"/>
              <a:ea typeface="+mn-ea"/>
              <a:cs typeface="+mn-ea"/>
              <a:sym typeface="+mn-lt"/>
            </a:endParaRPr>
          </a:p>
        </p:txBody>
      </p:sp>
      <p:sp>
        <p:nvSpPr>
          <p:cNvPr id="12" name="矩形 12">
            <a:extLst>
              <a:ext uri="{FF2B5EF4-FFF2-40B4-BE49-F238E27FC236}">
                <a16:creationId xmlns:a16="http://schemas.microsoft.com/office/drawing/2014/main" id="{3D3BEF7C-BD02-B14E-A3B5-DE9B8DC782AD}"/>
              </a:ext>
            </a:extLst>
          </p:cNvPr>
          <p:cNvSpPr/>
          <p:nvPr/>
        </p:nvSpPr>
        <p:spPr>
          <a:xfrm>
            <a:off x="11359407" y="1"/>
            <a:ext cx="683986" cy="314318"/>
          </a:xfrm>
          <a:prstGeom prst="rect">
            <a:avLst/>
          </a:prstGeom>
          <a:solidFill>
            <a:srgbClr val="FDF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7" name="Picture 26">
            <a:extLst>
              <a:ext uri="{FF2B5EF4-FFF2-40B4-BE49-F238E27FC236}">
                <a16:creationId xmlns:a16="http://schemas.microsoft.com/office/drawing/2014/main" id="{4DB1F3D7-9122-0747-A13D-CC85CD37A78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29970" y="667530"/>
            <a:ext cx="2110456" cy="2278431"/>
          </a:xfrm>
          <a:prstGeom prst="rect">
            <a:avLst/>
          </a:prstGeom>
          <a:ln>
            <a:noFill/>
          </a:ln>
          <a:effectLst>
            <a:outerShdw blurRad="292100" dist="139700" dir="2700000" algn="tl" rotWithShape="0">
              <a:srgbClr val="333333">
                <a:alpha val="65000"/>
              </a:srgbClr>
            </a:outerShdw>
          </a:effectLst>
        </p:spPr>
      </p:pic>
      <p:pic>
        <p:nvPicPr>
          <p:cNvPr id="28" name="Picture 27">
            <a:extLst>
              <a:ext uri="{FF2B5EF4-FFF2-40B4-BE49-F238E27FC236}">
                <a16:creationId xmlns:a16="http://schemas.microsoft.com/office/drawing/2014/main" id="{E7347A72-FCB1-9243-9811-8C76ABB46B98}"/>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35747" y="2645058"/>
            <a:ext cx="2785533" cy="1916404"/>
          </a:xfrm>
          <a:prstGeom prst="rect">
            <a:avLst/>
          </a:prstGeom>
          <a:ln>
            <a:noFill/>
          </a:ln>
          <a:effectLst>
            <a:outerShdw blurRad="292100" dist="139700" dir="2700000" algn="tl" rotWithShape="0">
              <a:srgbClr val="333333">
                <a:alpha val="65000"/>
              </a:srgbClr>
            </a:outerShdw>
          </a:effectLst>
        </p:spPr>
      </p:pic>
      <p:pic>
        <p:nvPicPr>
          <p:cNvPr id="29" name="Picture 28">
            <a:extLst>
              <a:ext uri="{FF2B5EF4-FFF2-40B4-BE49-F238E27FC236}">
                <a16:creationId xmlns:a16="http://schemas.microsoft.com/office/drawing/2014/main" id="{442548F8-0511-E64C-917D-D6D417CCB34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2120393" y="3792539"/>
            <a:ext cx="2065407" cy="2497481"/>
          </a:xfrm>
          <a:prstGeom prst="rect">
            <a:avLst/>
          </a:prstGeom>
          <a:ln>
            <a:noFill/>
          </a:ln>
          <a:effectLst>
            <a:outerShdw blurRad="292100" dist="139700" dir="2700000" algn="tl" rotWithShape="0">
              <a:srgbClr val="333333">
                <a:alpha val="65000"/>
              </a:srgbClr>
            </a:outerShdw>
          </a:effectLst>
        </p:spPr>
      </p:pic>
      <p:pic>
        <p:nvPicPr>
          <p:cNvPr id="30" name="Picture 2" descr="Hình ảnh Vương Miện Vua đỏ Sang Trọng đính đá PNG , Nhà Vua, Vương Miện, Nữ  Hoàng PNG trong suốt và Vector để tải xuống miễn phí">
            <a:extLst>
              <a:ext uri="{FF2B5EF4-FFF2-40B4-BE49-F238E27FC236}">
                <a16:creationId xmlns:a16="http://schemas.microsoft.com/office/drawing/2014/main" id="{54289BE3-12AD-034E-A578-A2358BE3CA7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81626" y="3563616"/>
            <a:ext cx="2622106" cy="262210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2">
            <a:extLst>
              <a:ext uri="{FF2B5EF4-FFF2-40B4-BE49-F238E27FC236}">
                <a16:creationId xmlns:a16="http://schemas.microsoft.com/office/drawing/2014/main" id="{25EC8DDF-735C-B14B-92BB-5BEF1FE7CAF4}"/>
              </a:ext>
            </a:extLst>
          </p:cNvPr>
          <p:cNvPicPr>
            <a:picLocks noChangeAspect="1"/>
          </p:cNvPicPr>
          <p:nvPr/>
        </p:nvPicPr>
        <p:blipFill>
          <a:blip r:embed="rId9"/>
          <a:srcRect/>
          <a:stretch>
            <a:fillRect/>
          </a:stretch>
        </p:blipFill>
        <p:spPr>
          <a:xfrm>
            <a:off x="727325" y="4893806"/>
            <a:ext cx="1085393" cy="1142519"/>
          </a:xfrm>
          <a:prstGeom prst="rect">
            <a:avLst/>
          </a:prstGeom>
        </p:spPr>
      </p:pic>
      <p:sp>
        <p:nvSpPr>
          <p:cNvPr id="25" name="Freeform 13">
            <a:extLst>
              <a:ext uri="{FF2B5EF4-FFF2-40B4-BE49-F238E27FC236}">
                <a16:creationId xmlns:a16="http://schemas.microsoft.com/office/drawing/2014/main" id="{47CB989C-0EF8-534F-B8C7-B46AECB6B0E0}"/>
              </a:ext>
            </a:extLst>
          </p:cNvPr>
          <p:cNvSpPr/>
          <p:nvPr/>
        </p:nvSpPr>
        <p:spPr>
          <a:xfrm>
            <a:off x="9567333" y="2972593"/>
            <a:ext cx="2305416" cy="3566115"/>
          </a:xfrm>
          <a:custGeom>
            <a:avLst/>
            <a:gdLst/>
            <a:ahLst/>
            <a:cxnLst/>
            <a:rect l="l" t="t" r="r" b="b"/>
            <a:pathLst>
              <a:path w="3119697" h="4114800">
                <a:moveTo>
                  <a:pt x="0" y="0"/>
                </a:moveTo>
                <a:lnTo>
                  <a:pt x="3119696" y="0"/>
                </a:lnTo>
                <a:lnTo>
                  <a:pt x="3119696" y="4114800"/>
                </a:lnTo>
                <a:lnTo>
                  <a:pt x="0" y="4114800"/>
                </a:lnTo>
                <a:lnTo>
                  <a:pt x="0" y="0"/>
                </a:lnTo>
                <a:close/>
              </a:path>
            </a:pathLst>
          </a:custGeom>
          <a:blipFill>
            <a:blip r:embed="rId10">
              <a:extLst>
                <a:ext uri="{96DAC541-7B7A-43D3-8B79-37D633B846F1}">
                  <asvg:svgBlip xmlns:asvg="http://schemas.microsoft.com/office/drawing/2016/SVG/main" xmlns="" r:embed="rId12"/>
                </a:ext>
              </a:extLst>
            </a:blip>
            <a:stretch>
              <a:fillRect/>
            </a:stretch>
          </a:blipFill>
        </p:spPr>
      </p:sp>
      <p:sp>
        <p:nvSpPr>
          <p:cNvPr id="33" name="Freeform 12">
            <a:extLst>
              <a:ext uri="{FF2B5EF4-FFF2-40B4-BE49-F238E27FC236}">
                <a16:creationId xmlns:a16="http://schemas.microsoft.com/office/drawing/2014/main" id="{B6446729-969C-7647-9053-E24294EB2324}"/>
              </a:ext>
            </a:extLst>
          </p:cNvPr>
          <p:cNvSpPr/>
          <p:nvPr/>
        </p:nvSpPr>
        <p:spPr>
          <a:xfrm>
            <a:off x="4183848" y="381001"/>
            <a:ext cx="6077752" cy="4038600"/>
          </a:xfrm>
          <a:custGeom>
            <a:avLst/>
            <a:gdLst/>
            <a:ahLst/>
            <a:cxnLst/>
            <a:rect l="l" t="t" r="r" b="b"/>
            <a:pathLst>
              <a:path w="7315200" h="2971800">
                <a:moveTo>
                  <a:pt x="0" y="0"/>
                </a:moveTo>
                <a:lnTo>
                  <a:pt x="7315200" y="0"/>
                </a:lnTo>
                <a:lnTo>
                  <a:pt x="7315200" y="2971800"/>
                </a:lnTo>
                <a:lnTo>
                  <a:pt x="0" y="297180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35" name="TextBox 34">
            <a:extLst>
              <a:ext uri="{FF2B5EF4-FFF2-40B4-BE49-F238E27FC236}">
                <a16:creationId xmlns:a16="http://schemas.microsoft.com/office/drawing/2014/main" id="{D868EE14-1D11-3847-898A-80C58998A70D}"/>
              </a:ext>
            </a:extLst>
          </p:cNvPr>
          <p:cNvSpPr txBox="1"/>
          <p:nvPr/>
        </p:nvSpPr>
        <p:spPr>
          <a:xfrm>
            <a:off x="4328518" y="841554"/>
            <a:ext cx="5780682" cy="2308324"/>
          </a:xfrm>
          <a:prstGeom prst="rect">
            <a:avLst/>
          </a:prstGeom>
          <a:noFill/>
        </p:spPr>
        <p:txBody>
          <a:bodyPr wrap="square">
            <a:spAutoFit/>
          </a:bodyPr>
          <a:lstStyle/>
          <a:p>
            <a:pPr algn="just"/>
            <a:r>
              <a:rPr lang="vi-VN" sz="2400" dirty="0">
                <a:effectLst/>
                <a:latin typeface="Times New Roman" panose="02020603050405020304" pitchFamily="18" charset="0"/>
                <a:ea typeface="Times New Roman" panose="02020603050405020304" pitchFamily="18" charset="0"/>
              </a:rPr>
              <a:t>Những yếu tố trên đã giúp Hôm</a:t>
            </a:r>
            <a:r>
              <a:rPr lang="vi-VN" sz="2400" spc="5" dirty="0">
                <a:effectLst/>
                <a:latin typeface="Times New Roman" panose="02020603050405020304" pitchFamily="18" charset="0"/>
                <a:ea typeface="Times New Roman" panose="02020603050405020304" pitchFamily="18" charset="0"/>
              </a:rPr>
              <a:t> </a:t>
            </a:r>
            <a:r>
              <a:rPr lang="vi-VN" sz="2400" dirty="0">
                <a:effectLst/>
                <a:latin typeface="Times New Roman" panose="02020603050405020304" pitchFamily="18" charset="0"/>
                <a:ea typeface="Times New Roman" panose="02020603050405020304" pitchFamily="18" charset="0"/>
              </a:rPr>
              <a:t>khoanh vùng điều tra trong khuôn viên gia đình Hôn-đơ, đồng thời buộc Hôm phải tìm ra</a:t>
            </a:r>
            <a:r>
              <a:rPr lang="vi-VN" sz="2400" spc="5" dirty="0">
                <a:effectLst/>
                <a:latin typeface="Times New Roman" panose="02020603050405020304" pitchFamily="18" charset="0"/>
                <a:ea typeface="Times New Roman" panose="02020603050405020304" pitchFamily="18" charset="0"/>
              </a:rPr>
              <a:t> </a:t>
            </a:r>
            <a:r>
              <a:rPr lang="vi-VN" sz="2400" dirty="0">
                <a:effectLst/>
                <a:latin typeface="Times New Roman" panose="02020603050405020304" pitchFamily="18" charset="0"/>
                <a:ea typeface="Times New Roman" panose="02020603050405020304" pitchFamily="18" charset="0"/>
              </a:rPr>
              <a:t>thủ</a:t>
            </a:r>
            <a:r>
              <a:rPr lang="vi-VN" sz="2400" spc="-30" dirty="0">
                <a:effectLst/>
                <a:latin typeface="Times New Roman" panose="02020603050405020304" pitchFamily="18" charset="0"/>
                <a:ea typeface="Times New Roman" panose="02020603050405020304" pitchFamily="18" charset="0"/>
              </a:rPr>
              <a:t> </a:t>
            </a:r>
            <a:r>
              <a:rPr lang="vi-VN" sz="2400" dirty="0">
                <a:effectLst/>
                <a:latin typeface="Times New Roman" panose="02020603050405020304" pitchFamily="18" charset="0"/>
                <a:ea typeface="Times New Roman" panose="02020603050405020304" pitchFamily="18" charset="0"/>
              </a:rPr>
              <a:t>phạm</a:t>
            </a:r>
            <a:r>
              <a:rPr lang="vi-VN" sz="2400" spc="-30" dirty="0">
                <a:effectLst/>
                <a:latin typeface="Times New Roman" panose="02020603050405020304" pitchFamily="18" charset="0"/>
                <a:ea typeface="Times New Roman" panose="02020603050405020304" pitchFamily="18" charset="0"/>
              </a:rPr>
              <a:t> </a:t>
            </a:r>
            <a:r>
              <a:rPr lang="vi-VN" sz="2400" dirty="0">
                <a:effectLst/>
                <a:latin typeface="Times New Roman" panose="02020603050405020304" pitchFamily="18" charset="0"/>
                <a:ea typeface="Times New Roman" panose="02020603050405020304" pitchFamily="18" charset="0"/>
              </a:rPr>
              <a:t>trong</a:t>
            </a:r>
            <a:r>
              <a:rPr lang="vi-VN" sz="2400" spc="-30" dirty="0">
                <a:effectLst/>
                <a:latin typeface="Times New Roman" panose="02020603050405020304" pitchFamily="18" charset="0"/>
                <a:ea typeface="Times New Roman" panose="02020603050405020304" pitchFamily="18" charset="0"/>
              </a:rPr>
              <a:t> </a:t>
            </a:r>
            <a:r>
              <a:rPr lang="vi-VN" sz="2400" dirty="0">
                <a:effectLst/>
                <a:latin typeface="Times New Roman" panose="02020603050405020304" pitchFamily="18" charset="0"/>
                <a:ea typeface="Times New Roman" panose="02020603050405020304" pitchFamily="18" charset="0"/>
              </a:rPr>
              <a:t>thời</a:t>
            </a:r>
            <a:r>
              <a:rPr lang="vi-VN" sz="2400" spc="-25" dirty="0">
                <a:effectLst/>
                <a:latin typeface="Times New Roman" panose="02020603050405020304" pitchFamily="18" charset="0"/>
                <a:ea typeface="Times New Roman" panose="02020603050405020304" pitchFamily="18" charset="0"/>
              </a:rPr>
              <a:t> </a:t>
            </a:r>
            <a:r>
              <a:rPr lang="vi-VN" sz="2400" dirty="0">
                <a:effectLst/>
                <a:latin typeface="Times New Roman" panose="02020603050405020304" pitchFamily="18" charset="0"/>
                <a:ea typeface="Times New Roman" panose="02020603050405020304" pitchFamily="18" charset="0"/>
              </a:rPr>
              <a:t>gian</a:t>
            </a:r>
            <a:r>
              <a:rPr lang="vi-VN" sz="2400" spc="-45" dirty="0">
                <a:effectLst/>
                <a:latin typeface="Times New Roman" panose="02020603050405020304" pitchFamily="18" charset="0"/>
                <a:ea typeface="Times New Roman" panose="02020603050405020304" pitchFamily="18" charset="0"/>
              </a:rPr>
              <a:t> </a:t>
            </a:r>
            <a:r>
              <a:rPr lang="vi-VN" sz="2400" dirty="0">
                <a:effectLst/>
                <a:latin typeface="Times New Roman" panose="02020603050405020304" pitchFamily="18" charset="0"/>
                <a:ea typeface="Times New Roman" panose="02020603050405020304" pitchFamily="18" charset="0"/>
              </a:rPr>
              <a:t>ngắn</a:t>
            </a:r>
            <a:r>
              <a:rPr lang="vi-VN" sz="2400" spc="-30" dirty="0">
                <a:effectLst/>
                <a:latin typeface="Times New Roman" panose="02020603050405020304" pitchFamily="18" charset="0"/>
                <a:ea typeface="Times New Roman" panose="02020603050405020304" pitchFamily="18" charset="0"/>
              </a:rPr>
              <a:t> </a:t>
            </a:r>
            <a:r>
              <a:rPr lang="vi-VN" sz="2400" dirty="0">
                <a:effectLst/>
                <a:latin typeface="Times New Roman" panose="02020603050405020304" pitchFamily="18" charset="0"/>
                <a:ea typeface="Times New Roman" panose="02020603050405020304" pitchFamily="18" charset="0"/>
              </a:rPr>
              <a:t>nhất,</a:t>
            </a:r>
            <a:r>
              <a:rPr lang="vi-VN" sz="2400" spc="-25" dirty="0">
                <a:effectLst/>
                <a:latin typeface="Times New Roman" panose="02020603050405020304" pitchFamily="18" charset="0"/>
                <a:ea typeface="Times New Roman" panose="02020603050405020304" pitchFamily="18" charset="0"/>
              </a:rPr>
              <a:t> </a:t>
            </a:r>
            <a:r>
              <a:rPr lang="vi-VN" sz="2400" dirty="0">
                <a:effectLst/>
                <a:latin typeface="Times New Roman" panose="02020603050405020304" pitchFamily="18" charset="0"/>
                <a:ea typeface="Times New Roman" panose="02020603050405020304" pitchFamily="18" charset="0"/>
              </a:rPr>
              <a:t>nếu</a:t>
            </a:r>
            <a:r>
              <a:rPr lang="vi-VN" sz="2400" spc="-30" dirty="0">
                <a:effectLst/>
                <a:latin typeface="Times New Roman" panose="02020603050405020304" pitchFamily="18" charset="0"/>
                <a:ea typeface="Times New Roman" panose="02020603050405020304" pitchFamily="18" charset="0"/>
              </a:rPr>
              <a:t> </a:t>
            </a:r>
            <a:r>
              <a:rPr lang="vi-VN" sz="2400" dirty="0">
                <a:effectLst/>
                <a:latin typeface="Times New Roman" panose="02020603050405020304" pitchFamily="18" charset="0"/>
                <a:ea typeface="Times New Roman" panose="02020603050405020304" pitchFamily="18" charset="0"/>
              </a:rPr>
              <a:t>không</a:t>
            </a:r>
            <a:r>
              <a:rPr lang="vi-VN" sz="2400" spc="-30" dirty="0">
                <a:effectLst/>
                <a:latin typeface="Times New Roman" panose="02020603050405020304" pitchFamily="18" charset="0"/>
                <a:ea typeface="Times New Roman" panose="02020603050405020304" pitchFamily="18" charset="0"/>
              </a:rPr>
              <a:t> </a:t>
            </a:r>
            <a:r>
              <a:rPr lang="vi-VN" sz="2400" dirty="0">
                <a:effectLst/>
                <a:latin typeface="Times New Roman" panose="02020603050405020304" pitchFamily="18" charset="0"/>
                <a:ea typeface="Times New Roman" panose="02020603050405020304" pitchFamily="18" charset="0"/>
              </a:rPr>
              <a:t>những</a:t>
            </a:r>
            <a:r>
              <a:rPr lang="vi-VN" sz="2400" spc="-30" dirty="0">
                <a:effectLst/>
                <a:latin typeface="Times New Roman" panose="02020603050405020304" pitchFamily="18" charset="0"/>
                <a:ea typeface="Times New Roman" panose="02020603050405020304" pitchFamily="18" charset="0"/>
              </a:rPr>
              <a:t> </a:t>
            </a:r>
            <a:r>
              <a:rPr lang="vi-VN" sz="2400" dirty="0">
                <a:effectLst/>
                <a:latin typeface="Times New Roman" panose="02020603050405020304" pitchFamily="18" charset="0"/>
                <a:ea typeface="Times New Roman" panose="02020603050405020304" pitchFamily="18" charset="0"/>
              </a:rPr>
              <a:t>dấu</a:t>
            </a:r>
            <a:r>
              <a:rPr lang="vi-VN" sz="2400" spc="-25" dirty="0">
                <a:effectLst/>
                <a:latin typeface="Times New Roman" panose="02020603050405020304" pitchFamily="18" charset="0"/>
                <a:ea typeface="Times New Roman" panose="02020603050405020304" pitchFamily="18" charset="0"/>
              </a:rPr>
              <a:t> </a:t>
            </a:r>
            <a:r>
              <a:rPr lang="vi-VN" sz="2400" dirty="0">
                <a:effectLst/>
                <a:latin typeface="Times New Roman" panose="02020603050405020304" pitchFamily="18" charset="0"/>
                <a:ea typeface="Times New Roman" panose="02020603050405020304" pitchFamily="18" charset="0"/>
              </a:rPr>
              <a:t>chân</a:t>
            </a:r>
            <a:r>
              <a:rPr lang="vi-VN" sz="2400" spc="-30" dirty="0">
                <a:effectLst/>
                <a:latin typeface="Times New Roman" panose="02020603050405020304" pitchFamily="18" charset="0"/>
                <a:ea typeface="Times New Roman" panose="02020603050405020304" pitchFamily="18" charset="0"/>
              </a:rPr>
              <a:t> </a:t>
            </a:r>
            <a:r>
              <a:rPr lang="vi-VN" sz="2400" dirty="0">
                <a:effectLst/>
                <a:latin typeface="Times New Roman" panose="02020603050405020304" pitchFamily="18" charset="0"/>
                <a:ea typeface="Times New Roman" panose="02020603050405020304" pitchFamily="18" charset="0"/>
              </a:rPr>
              <a:t>sẽ</a:t>
            </a:r>
            <a:r>
              <a:rPr lang="vi-VN" sz="2400" spc="-35" dirty="0">
                <a:effectLst/>
                <a:latin typeface="Times New Roman" panose="02020603050405020304" pitchFamily="18" charset="0"/>
                <a:ea typeface="Times New Roman" panose="02020603050405020304" pitchFamily="18" charset="0"/>
              </a:rPr>
              <a:t> </a:t>
            </a:r>
            <a:r>
              <a:rPr lang="vi-VN" sz="2400" dirty="0">
                <a:effectLst/>
                <a:latin typeface="Times New Roman" panose="02020603050405020304" pitchFamily="18" charset="0"/>
                <a:ea typeface="Times New Roman" panose="02020603050405020304" pitchFamily="18" charset="0"/>
              </a:rPr>
              <a:t>bị</a:t>
            </a:r>
            <a:r>
              <a:rPr lang="vi-VN" sz="2400" spc="-25" dirty="0">
                <a:effectLst/>
                <a:latin typeface="Times New Roman" panose="02020603050405020304" pitchFamily="18" charset="0"/>
                <a:ea typeface="Times New Roman" panose="02020603050405020304" pitchFamily="18" charset="0"/>
              </a:rPr>
              <a:t> </a:t>
            </a:r>
            <a:r>
              <a:rPr lang="vi-VN" sz="2400" dirty="0">
                <a:effectLst/>
                <a:latin typeface="Times New Roman" panose="02020603050405020304" pitchFamily="18" charset="0"/>
                <a:ea typeface="Times New Roman" panose="02020603050405020304" pitchFamily="18" charset="0"/>
              </a:rPr>
              <a:t>tuyết</a:t>
            </a:r>
            <a:r>
              <a:rPr lang="vi-VN" sz="2400" spc="-30" dirty="0">
                <a:effectLst/>
                <a:latin typeface="Times New Roman" panose="02020603050405020304" pitchFamily="18" charset="0"/>
                <a:ea typeface="Times New Roman" panose="02020603050405020304" pitchFamily="18" charset="0"/>
              </a:rPr>
              <a:t> </a:t>
            </a:r>
            <a:r>
              <a:rPr lang="vi-VN" sz="2400" dirty="0">
                <a:effectLst/>
                <a:latin typeface="Times New Roman" panose="02020603050405020304" pitchFamily="18" charset="0"/>
                <a:ea typeface="Times New Roman" panose="02020603050405020304" pitchFamily="18" charset="0"/>
              </a:rPr>
              <a:t>tan</a:t>
            </a:r>
            <a:r>
              <a:rPr lang="vi-VN" sz="2400" spc="-290" dirty="0">
                <a:effectLst/>
                <a:latin typeface="Times New Roman" panose="02020603050405020304" pitchFamily="18" charset="0"/>
                <a:ea typeface="Times New Roman" panose="02020603050405020304" pitchFamily="18" charset="0"/>
              </a:rPr>
              <a:t> </a:t>
            </a:r>
            <a:r>
              <a:rPr lang="vi-VN" sz="2400" dirty="0">
                <a:effectLst/>
                <a:latin typeface="Times New Roman" panose="02020603050405020304" pitchFamily="18" charset="0"/>
                <a:ea typeface="Times New Roman" panose="02020603050405020304" pitchFamily="18" charset="0"/>
              </a:rPr>
              <a:t>làm mất đi và uy tín của ông Hôn-đơ sẽ bị ảnh hưởng nặng nề</a:t>
            </a:r>
            <a:r>
              <a:rPr lang="vi-VN" sz="2400" dirty="0">
                <a:latin typeface="Times New Roman" panose="02020603050405020304" pitchFamily="18" charset="0"/>
                <a:ea typeface="Times New Roman" panose="02020603050405020304" pitchFamily="18" charset="0"/>
              </a:rPr>
              <a:t>.</a:t>
            </a:r>
            <a:endParaRPr lang="en-VN" sz="2400" dirty="0"/>
          </a:p>
        </p:txBody>
      </p:sp>
    </p:spTree>
    <p:extLst>
      <p:ext uri="{BB962C8B-B14F-4D97-AF65-F5344CB8AC3E}">
        <p14:creationId xmlns:p14="http://schemas.microsoft.com/office/powerpoint/2010/main" val="373748110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EF9AB6B2-5CCC-4ECD-8B8E-4F2AED0E08E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16200000">
            <a:off x="2667001" y="-2667000"/>
            <a:ext cx="6858000" cy="12192000"/>
          </a:xfrm>
          <a:prstGeom prst="rect">
            <a:avLst/>
          </a:prstGeom>
        </p:spPr>
      </p:pic>
      <p:pic>
        <p:nvPicPr>
          <p:cNvPr id="45" name="图片 44">
            <a:extLst>
              <a:ext uri="{FF2B5EF4-FFF2-40B4-BE49-F238E27FC236}">
                <a16:creationId xmlns:a16="http://schemas.microsoft.com/office/drawing/2014/main" id="{2769A08A-AA82-4129-A941-3F3EF592970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42900" y="297368"/>
            <a:ext cx="11506200" cy="6276109"/>
          </a:xfrm>
          <a:prstGeom prst="rect">
            <a:avLst/>
          </a:prstGeom>
        </p:spPr>
      </p:pic>
      <p:sp>
        <p:nvSpPr>
          <p:cNvPr id="26" name="矩形 25">
            <a:extLst>
              <a:ext uri="{FF2B5EF4-FFF2-40B4-BE49-F238E27FC236}">
                <a16:creationId xmlns:a16="http://schemas.microsoft.com/office/drawing/2014/main" id="{CB6CA010-2DA5-49E1-B8FA-ACE1CF48FC4B}"/>
              </a:ext>
            </a:extLst>
          </p:cNvPr>
          <p:cNvSpPr/>
          <p:nvPr/>
        </p:nvSpPr>
        <p:spPr>
          <a:xfrm>
            <a:off x="202583" y="6543682"/>
            <a:ext cx="683986" cy="314318"/>
          </a:xfrm>
          <a:prstGeom prst="rect">
            <a:avLst/>
          </a:prstGeom>
          <a:solidFill>
            <a:srgbClr val="FDF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6" name="图片 35">
            <a:extLst>
              <a:ext uri="{FF2B5EF4-FFF2-40B4-BE49-F238E27FC236}">
                <a16:creationId xmlns:a16="http://schemas.microsoft.com/office/drawing/2014/main" id="{4AB28868-729C-4467-9517-FEB74580112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95308" y="5911468"/>
            <a:ext cx="1287335" cy="404450"/>
          </a:xfrm>
          <a:prstGeom prst="rect">
            <a:avLst/>
          </a:prstGeom>
        </p:spPr>
      </p:pic>
      <p:pic>
        <p:nvPicPr>
          <p:cNvPr id="38" name="图片 37">
            <a:extLst>
              <a:ext uri="{FF2B5EF4-FFF2-40B4-BE49-F238E27FC236}">
                <a16:creationId xmlns:a16="http://schemas.microsoft.com/office/drawing/2014/main" id="{3518C914-5AC3-4F2C-9221-7F66F275524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359408" y="6431215"/>
            <a:ext cx="627808" cy="284524"/>
          </a:xfrm>
          <a:prstGeom prst="rect">
            <a:avLst/>
          </a:prstGeom>
        </p:spPr>
      </p:pic>
      <p:pic>
        <p:nvPicPr>
          <p:cNvPr id="40" name="图片 39">
            <a:extLst>
              <a:ext uri="{FF2B5EF4-FFF2-40B4-BE49-F238E27FC236}">
                <a16:creationId xmlns:a16="http://schemas.microsoft.com/office/drawing/2014/main" id="{26F33823-0B13-4B78-B51F-8CD56695D16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421" y="3295295"/>
            <a:ext cx="409246" cy="1343018"/>
          </a:xfrm>
          <a:prstGeom prst="rect">
            <a:avLst/>
          </a:prstGeom>
        </p:spPr>
      </p:pic>
      <p:sp>
        <p:nvSpPr>
          <p:cNvPr id="41" name="标题 1">
            <a:extLst>
              <a:ext uri="{FF2B5EF4-FFF2-40B4-BE49-F238E27FC236}">
                <a16:creationId xmlns:a16="http://schemas.microsoft.com/office/drawing/2014/main" id="{1B9AB2C0-0F81-416E-9141-F4581C7B6D9E}"/>
              </a:ext>
            </a:extLst>
          </p:cNvPr>
          <p:cNvSpPr txBox="1">
            <a:spLocks/>
          </p:cNvSpPr>
          <p:nvPr/>
        </p:nvSpPr>
        <p:spPr>
          <a:xfrm rot="5400000">
            <a:off x="10280264" y="1279272"/>
            <a:ext cx="2972594" cy="674688"/>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800" b="1" dirty="0">
                <a:latin typeface="+mn-lt"/>
                <a:ea typeface="+mn-ea"/>
                <a:cs typeface="+mn-ea"/>
                <a:sym typeface="+mn-lt"/>
              </a:rPr>
              <a:t>…………</a:t>
            </a:r>
            <a:endParaRPr lang="zh-CN" altLang="en-US" sz="4800" b="1" dirty="0">
              <a:latin typeface="+mn-lt"/>
              <a:ea typeface="+mn-ea"/>
              <a:cs typeface="+mn-ea"/>
              <a:sym typeface="+mn-lt"/>
            </a:endParaRPr>
          </a:p>
        </p:txBody>
      </p:sp>
      <p:sp>
        <p:nvSpPr>
          <p:cNvPr id="42" name="标题 1">
            <a:extLst>
              <a:ext uri="{FF2B5EF4-FFF2-40B4-BE49-F238E27FC236}">
                <a16:creationId xmlns:a16="http://schemas.microsoft.com/office/drawing/2014/main" id="{3F1A3BDC-BFED-45C3-AAA2-22523CD436D2}"/>
              </a:ext>
            </a:extLst>
          </p:cNvPr>
          <p:cNvSpPr txBox="1">
            <a:spLocks/>
          </p:cNvSpPr>
          <p:nvPr/>
        </p:nvSpPr>
        <p:spPr>
          <a:xfrm rot="5400000">
            <a:off x="-364056" y="4632108"/>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mn-lt"/>
                <a:ea typeface="+mn-ea"/>
                <a:cs typeface="+mn-ea"/>
                <a:sym typeface="+mn-lt"/>
              </a:rPr>
              <a:t>………</a:t>
            </a:r>
            <a:endParaRPr lang="zh-CN" altLang="en-US" sz="4000" b="1" dirty="0">
              <a:latin typeface="+mn-lt"/>
              <a:ea typeface="+mn-ea"/>
              <a:cs typeface="+mn-ea"/>
              <a:sym typeface="+mn-lt"/>
            </a:endParaRPr>
          </a:p>
        </p:txBody>
      </p:sp>
      <p:sp>
        <p:nvSpPr>
          <p:cNvPr id="43" name="标题 1">
            <a:extLst>
              <a:ext uri="{FF2B5EF4-FFF2-40B4-BE49-F238E27FC236}">
                <a16:creationId xmlns:a16="http://schemas.microsoft.com/office/drawing/2014/main" id="{423C5A2E-7095-4C09-AC8D-174D4C7EB0F0}"/>
              </a:ext>
            </a:extLst>
          </p:cNvPr>
          <p:cNvSpPr txBox="1">
            <a:spLocks/>
          </p:cNvSpPr>
          <p:nvPr/>
        </p:nvSpPr>
        <p:spPr>
          <a:xfrm rot="5400000">
            <a:off x="-618862" y="4574959"/>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mn-lt"/>
                <a:ea typeface="+mn-ea"/>
                <a:cs typeface="+mn-ea"/>
                <a:sym typeface="+mn-lt"/>
              </a:rPr>
              <a:t>……</a:t>
            </a:r>
            <a:endParaRPr lang="zh-CN" altLang="en-US" sz="4000" b="1" dirty="0">
              <a:latin typeface="+mn-lt"/>
              <a:ea typeface="+mn-ea"/>
              <a:cs typeface="+mn-ea"/>
              <a:sym typeface="+mn-lt"/>
            </a:endParaRPr>
          </a:p>
        </p:txBody>
      </p:sp>
      <p:sp>
        <p:nvSpPr>
          <p:cNvPr id="46" name="矩形 45">
            <a:extLst>
              <a:ext uri="{FF2B5EF4-FFF2-40B4-BE49-F238E27FC236}">
                <a16:creationId xmlns:a16="http://schemas.microsoft.com/office/drawing/2014/main" id="{AC38F4B3-8689-4F60-86E3-F6F5FB3ADB3A}"/>
              </a:ext>
            </a:extLst>
          </p:cNvPr>
          <p:cNvSpPr/>
          <p:nvPr/>
        </p:nvSpPr>
        <p:spPr>
          <a:xfrm>
            <a:off x="11359408" y="1"/>
            <a:ext cx="683986" cy="314318"/>
          </a:xfrm>
          <a:prstGeom prst="rect">
            <a:avLst/>
          </a:prstGeom>
          <a:solidFill>
            <a:srgbClr val="FDF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 name="Google Shape;155;p29">
            <a:extLst>
              <a:ext uri="{FF2B5EF4-FFF2-40B4-BE49-F238E27FC236}">
                <a16:creationId xmlns:a16="http://schemas.microsoft.com/office/drawing/2014/main" id="{9752FD1C-6E48-F440-8C2B-F912D91E1565}"/>
              </a:ext>
            </a:extLst>
          </p:cNvPr>
          <p:cNvSpPr txBox="1">
            <a:spLocks/>
          </p:cNvSpPr>
          <p:nvPr/>
        </p:nvSpPr>
        <p:spPr>
          <a:xfrm>
            <a:off x="418139" y="946532"/>
            <a:ext cx="6660509" cy="42944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accent2"/>
              </a:buClr>
              <a:buSzPts val="2800"/>
              <a:buFont typeface="Manrope"/>
              <a:buNone/>
              <a:defRPr sz="1700" b="0" i="0" u="none" strike="noStrike" cap="none">
                <a:solidFill>
                  <a:schemeClr val="accent2"/>
                </a:solidFill>
                <a:latin typeface="Manrope"/>
                <a:ea typeface="Manrope"/>
                <a:cs typeface="Manrope"/>
                <a:sym typeface="Manrope"/>
              </a:defRPr>
            </a:lvl1pPr>
            <a:lvl2pPr marL="914400" marR="0" lvl="1"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2pPr>
            <a:lvl3pPr marL="1371600" marR="0" lvl="2"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3pPr>
            <a:lvl4pPr marL="1828800" marR="0" lvl="3"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4pPr>
            <a:lvl5pPr marL="2286000" marR="0" lvl="4"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5pPr>
            <a:lvl6pPr marL="2743200" marR="0" lvl="5"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6pPr>
            <a:lvl7pPr marL="3200400" marR="0" lvl="6"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7pPr>
            <a:lvl8pPr marL="3657600" marR="0" lvl="7"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8pPr>
            <a:lvl9pPr marL="4114800" marR="0" lvl="8"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9pPr>
          </a:lstStyle>
          <a:p>
            <a:pPr marL="0" indent="0"/>
            <a:endParaRPr lang="en-US" sz="5334" dirty="0">
              <a:solidFill>
                <a:srgbClr val="C00000"/>
              </a:solidFill>
              <a:effectLst>
                <a:glow rad="228600">
                  <a:schemeClr val="bg1">
                    <a:alpha val="40000"/>
                  </a:schemeClr>
                </a:glow>
              </a:effectLst>
              <a:latin typeface="SVN-Cookies" panose="02040603050506020204" pitchFamily="18" charset="0"/>
            </a:endParaRPr>
          </a:p>
        </p:txBody>
      </p:sp>
      <p:sp>
        <p:nvSpPr>
          <p:cNvPr id="18" name="Google Shape;155;p29">
            <a:extLst>
              <a:ext uri="{FF2B5EF4-FFF2-40B4-BE49-F238E27FC236}">
                <a16:creationId xmlns:a16="http://schemas.microsoft.com/office/drawing/2014/main" id="{DE2A8FD4-3734-494C-A843-DE4452505441}"/>
              </a:ext>
            </a:extLst>
          </p:cNvPr>
          <p:cNvSpPr txBox="1">
            <a:spLocks/>
          </p:cNvSpPr>
          <p:nvPr/>
        </p:nvSpPr>
        <p:spPr>
          <a:xfrm>
            <a:off x="4348335" y="725840"/>
            <a:ext cx="4673817" cy="42944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accent2"/>
              </a:buClr>
              <a:buSzPts val="2800"/>
              <a:buFont typeface="Manrope"/>
              <a:buNone/>
              <a:defRPr sz="1700" b="0" i="0" u="none" strike="noStrike" cap="none">
                <a:solidFill>
                  <a:schemeClr val="accent2"/>
                </a:solidFill>
                <a:latin typeface="Manrope"/>
                <a:ea typeface="Manrope"/>
                <a:cs typeface="Manrope"/>
                <a:sym typeface="Manrope"/>
              </a:defRPr>
            </a:lvl1pPr>
            <a:lvl2pPr marL="914400" marR="0" lvl="1"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2pPr>
            <a:lvl3pPr marL="1371600" marR="0" lvl="2"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3pPr>
            <a:lvl4pPr marL="1828800" marR="0" lvl="3"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4pPr>
            <a:lvl5pPr marL="2286000" marR="0" lvl="4"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5pPr>
            <a:lvl6pPr marL="2743200" marR="0" lvl="5"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6pPr>
            <a:lvl7pPr marL="3200400" marR="0" lvl="6"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7pPr>
            <a:lvl8pPr marL="3657600" marR="0" lvl="7"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8pPr>
            <a:lvl9pPr marL="4114800" marR="0" lvl="8"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9pPr>
          </a:lstStyle>
          <a:p>
            <a:pPr marL="0" indent="0"/>
            <a:r>
              <a:rPr lang="en-US" sz="3600" dirty="0">
                <a:solidFill>
                  <a:schemeClr val="accent5">
                    <a:lumMod val="50000"/>
                  </a:schemeClr>
                </a:solidFill>
                <a:effectLst>
                  <a:glow rad="228600">
                    <a:schemeClr val="bg1">
                      <a:alpha val="40000"/>
                    </a:schemeClr>
                  </a:glow>
                </a:effectLst>
                <a:latin typeface="SVN-Cookies" panose="02040603050506020204" pitchFamily="18" charset="0"/>
              </a:rPr>
              <a:t>Ai </a:t>
            </a:r>
            <a:r>
              <a:rPr lang="en-US" sz="3600" dirty="0" err="1">
                <a:solidFill>
                  <a:schemeClr val="accent5">
                    <a:lumMod val="50000"/>
                  </a:schemeClr>
                </a:solidFill>
                <a:effectLst>
                  <a:glow rad="228600">
                    <a:schemeClr val="bg1">
                      <a:alpha val="40000"/>
                    </a:schemeClr>
                  </a:glow>
                </a:effectLst>
                <a:latin typeface="SVN-Cookies" panose="02040603050506020204" pitchFamily="18" charset="0"/>
              </a:rPr>
              <a:t>là</a:t>
            </a:r>
            <a:r>
              <a:rPr lang="en-US" sz="3600" dirty="0">
                <a:solidFill>
                  <a:schemeClr val="accent5">
                    <a:lumMod val="50000"/>
                  </a:schemeClr>
                </a:solidFill>
                <a:effectLst>
                  <a:glow rad="228600">
                    <a:schemeClr val="bg1">
                      <a:alpha val="40000"/>
                    </a:schemeClr>
                  </a:glow>
                </a:effectLst>
                <a:latin typeface="SVN-Cookies" panose="02040603050506020204" pitchFamily="18" charset="0"/>
              </a:rPr>
              <a:t> hung </a:t>
            </a:r>
            <a:r>
              <a:rPr lang="en-US" sz="3600" dirty="0" err="1">
                <a:solidFill>
                  <a:schemeClr val="accent5">
                    <a:lumMod val="50000"/>
                  </a:schemeClr>
                </a:solidFill>
                <a:effectLst>
                  <a:glow rad="228600">
                    <a:schemeClr val="bg1">
                      <a:alpha val="40000"/>
                    </a:schemeClr>
                  </a:glow>
                </a:effectLst>
                <a:latin typeface="SVN-Cookies" panose="02040603050506020204" pitchFamily="18" charset="0"/>
              </a:rPr>
              <a:t>thủ</a:t>
            </a:r>
            <a:r>
              <a:rPr lang="en-US" sz="3600" dirty="0">
                <a:solidFill>
                  <a:schemeClr val="accent5">
                    <a:lumMod val="50000"/>
                  </a:schemeClr>
                </a:solidFill>
                <a:effectLst>
                  <a:glow rad="228600">
                    <a:schemeClr val="bg1">
                      <a:alpha val="40000"/>
                    </a:schemeClr>
                  </a:glow>
                </a:effectLst>
                <a:latin typeface="SVN-Cookies" panose="02040603050506020204" pitchFamily="18" charset="0"/>
              </a:rPr>
              <a:t>?</a:t>
            </a:r>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4" y="-5268"/>
            <a:ext cx="12191265" cy="6863268"/>
          </a:xfrm>
          <a:prstGeom prst="rect">
            <a:avLst/>
          </a:prstGeom>
        </p:spPr>
      </p:pic>
      <p:pic>
        <p:nvPicPr>
          <p:cNvPr id="1026" name="Picture 2">
            <a:extLst>
              <a:ext uri="{FF2B5EF4-FFF2-40B4-BE49-F238E27FC236}">
                <a16:creationId xmlns:a16="http://schemas.microsoft.com/office/drawing/2014/main" id="{52241DED-88ED-FD48-AC36-5202DDE998D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1269" y="528320"/>
            <a:ext cx="10820874" cy="5537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D79E54C2-0416-484A-AD2B-04C73233535E}"/>
              </a:ext>
            </a:extLst>
          </p:cNvPr>
          <p:cNvSpPr txBox="1"/>
          <p:nvPr/>
        </p:nvSpPr>
        <p:spPr>
          <a:xfrm>
            <a:off x="4345243" y="5948613"/>
            <a:ext cx="6388100" cy="1200329"/>
          </a:xfrm>
          <a:prstGeom prst="rect">
            <a:avLst/>
          </a:prstGeom>
          <a:noFill/>
        </p:spPr>
        <p:txBody>
          <a:bodyPr wrap="square">
            <a:spAutoFit/>
          </a:bodyPr>
          <a:lstStyle/>
          <a:p>
            <a:endParaRPr lang="en-VN" dirty="0"/>
          </a:p>
          <a:p>
            <a:r>
              <a:rPr lang="en-VN" dirty="0">
                <a:hlinkClick r:id="rId10"/>
              </a:rPr>
              <a:t>https://www.youtube.com/watch?v=p90V7QNJuX8&amp;list=PLd4mtkGAJIDY_fGASu_CM328YVEFH8JEc</a:t>
            </a:r>
            <a:endParaRPr lang="en-VN" dirty="0"/>
          </a:p>
          <a:p>
            <a:endParaRPr lang="en-VN" dirty="0"/>
          </a:p>
        </p:txBody>
      </p:sp>
    </p:spTree>
    <p:extLst>
      <p:ext uri="{BB962C8B-B14F-4D97-AF65-F5344CB8AC3E}">
        <p14:creationId xmlns:p14="http://schemas.microsoft.com/office/powerpoint/2010/main" val="2761520248"/>
      </p:ext>
    </p:extLst>
  </p:cSld>
  <p:clrMapOvr>
    <a:masterClrMapping/>
  </p:clrMapOvr>
  <mc:AlternateContent xmlns:mc="http://schemas.openxmlformats.org/markup-compatibility/2006" xmlns:p14="http://schemas.microsoft.com/office/powerpoint/2010/main">
    <mc:Choice Requires="p14">
      <p:transition spd="slow" p14:dur="1750" advClick="0" advTm="0">
        <p:blinds dir="vert"/>
      </p:transition>
    </mc:Choice>
    <mc:Fallback xmlns="">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75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down)">
                                      <p:cBhvr>
                                        <p:cTn id="10" dur="750"/>
                                        <p:tgtEl>
                                          <p:spTgt spid="26"/>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wipe(up)">
                                      <p:cBhvr>
                                        <p:cTn id="13" dur="750"/>
                                        <p:tgtEl>
                                          <p:spTgt spid="46"/>
                                        </p:tgtEl>
                                      </p:cBhvr>
                                    </p:animEffect>
                                  </p:childTnLst>
                                </p:cTn>
                              </p:par>
                              <p:par>
                                <p:cTn id="14" presetID="22" presetClass="entr" presetSubtype="4" fill="hold" nodeType="with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wipe(down)">
                                      <p:cBhvr>
                                        <p:cTn id="16" dur="750"/>
                                        <p:tgtEl>
                                          <p:spTgt spid="40"/>
                                        </p:tgtEl>
                                      </p:cBhvr>
                                    </p:animEffect>
                                  </p:childTnLst>
                                </p:cTn>
                              </p:par>
                              <p:par>
                                <p:cTn id="17" presetID="14" presetClass="entr" presetSubtype="1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randombar(horizontal)">
                                      <p:cBhvr>
                                        <p:cTn id="19" dur="750"/>
                                        <p:tgtEl>
                                          <p:spTgt spid="38"/>
                                        </p:tgtEl>
                                      </p:cBhvr>
                                    </p:animEffect>
                                  </p:childTnLst>
                                </p:cTn>
                              </p:par>
                              <p:par>
                                <p:cTn id="20" presetID="53" presetClass="entr" presetSubtype="16" fill="hold" nodeType="withEffect">
                                  <p:stCondLst>
                                    <p:cond delay="0"/>
                                  </p:stCondLst>
                                  <p:childTnLst>
                                    <p:set>
                                      <p:cBhvr>
                                        <p:cTn id="21" dur="1" fill="hold">
                                          <p:stCondLst>
                                            <p:cond delay="0"/>
                                          </p:stCondLst>
                                        </p:cTn>
                                        <p:tgtEl>
                                          <p:spTgt spid="45"/>
                                        </p:tgtEl>
                                        <p:attrNameLst>
                                          <p:attrName>style.visibility</p:attrName>
                                        </p:attrNameLst>
                                      </p:cBhvr>
                                      <p:to>
                                        <p:strVal val="visible"/>
                                      </p:to>
                                    </p:set>
                                    <p:anim calcmode="lin" valueType="num">
                                      <p:cBhvr>
                                        <p:cTn id="22" dur="750" fill="hold"/>
                                        <p:tgtEl>
                                          <p:spTgt spid="45"/>
                                        </p:tgtEl>
                                        <p:attrNameLst>
                                          <p:attrName>ppt_w</p:attrName>
                                        </p:attrNameLst>
                                      </p:cBhvr>
                                      <p:tavLst>
                                        <p:tav tm="0">
                                          <p:val>
                                            <p:fltVal val="0"/>
                                          </p:val>
                                        </p:tav>
                                        <p:tav tm="100000">
                                          <p:val>
                                            <p:strVal val="#ppt_w"/>
                                          </p:val>
                                        </p:tav>
                                      </p:tavLst>
                                    </p:anim>
                                    <p:anim calcmode="lin" valueType="num">
                                      <p:cBhvr>
                                        <p:cTn id="23" dur="750" fill="hold"/>
                                        <p:tgtEl>
                                          <p:spTgt spid="45"/>
                                        </p:tgtEl>
                                        <p:attrNameLst>
                                          <p:attrName>ppt_h</p:attrName>
                                        </p:attrNameLst>
                                      </p:cBhvr>
                                      <p:tavLst>
                                        <p:tav tm="0">
                                          <p:val>
                                            <p:fltVal val="0"/>
                                          </p:val>
                                        </p:tav>
                                        <p:tav tm="100000">
                                          <p:val>
                                            <p:strVal val="#ppt_h"/>
                                          </p:val>
                                        </p:tav>
                                      </p:tavLst>
                                    </p:anim>
                                    <p:animEffect transition="in" filter="fade">
                                      <p:cBhvr>
                                        <p:cTn id="24" dur="750"/>
                                        <p:tgtEl>
                                          <p:spTgt spid="45"/>
                                        </p:tgtEl>
                                      </p:cBhvr>
                                    </p:animEffect>
                                  </p:childTnLst>
                                </p:cTn>
                              </p:par>
                              <p:par>
                                <p:cTn id="25" presetID="53" presetClass="entr" presetSubtype="16" fill="hold" nodeType="withEffect">
                                  <p:stCondLst>
                                    <p:cond delay="0"/>
                                  </p:stCondLst>
                                  <p:childTnLst>
                                    <p:set>
                                      <p:cBhvr>
                                        <p:cTn id="26" dur="1" fill="hold">
                                          <p:stCondLst>
                                            <p:cond delay="0"/>
                                          </p:stCondLst>
                                        </p:cTn>
                                        <p:tgtEl>
                                          <p:spTgt spid="36"/>
                                        </p:tgtEl>
                                        <p:attrNameLst>
                                          <p:attrName>style.visibility</p:attrName>
                                        </p:attrNameLst>
                                      </p:cBhvr>
                                      <p:to>
                                        <p:strVal val="visible"/>
                                      </p:to>
                                    </p:set>
                                    <p:anim calcmode="lin" valueType="num">
                                      <p:cBhvr>
                                        <p:cTn id="27" dur="750" fill="hold"/>
                                        <p:tgtEl>
                                          <p:spTgt spid="36"/>
                                        </p:tgtEl>
                                        <p:attrNameLst>
                                          <p:attrName>ppt_w</p:attrName>
                                        </p:attrNameLst>
                                      </p:cBhvr>
                                      <p:tavLst>
                                        <p:tav tm="0">
                                          <p:val>
                                            <p:fltVal val="0"/>
                                          </p:val>
                                        </p:tav>
                                        <p:tav tm="100000">
                                          <p:val>
                                            <p:strVal val="#ppt_w"/>
                                          </p:val>
                                        </p:tav>
                                      </p:tavLst>
                                    </p:anim>
                                    <p:anim calcmode="lin" valueType="num">
                                      <p:cBhvr>
                                        <p:cTn id="28" dur="750" fill="hold"/>
                                        <p:tgtEl>
                                          <p:spTgt spid="36"/>
                                        </p:tgtEl>
                                        <p:attrNameLst>
                                          <p:attrName>ppt_h</p:attrName>
                                        </p:attrNameLst>
                                      </p:cBhvr>
                                      <p:tavLst>
                                        <p:tav tm="0">
                                          <p:val>
                                            <p:fltVal val="0"/>
                                          </p:val>
                                        </p:tav>
                                        <p:tav tm="100000">
                                          <p:val>
                                            <p:strVal val="#ppt_h"/>
                                          </p:val>
                                        </p:tav>
                                      </p:tavLst>
                                    </p:anim>
                                    <p:animEffect transition="in" filter="fade">
                                      <p:cBhvr>
                                        <p:cTn id="29" dur="750"/>
                                        <p:tgtEl>
                                          <p:spTgt spid="36"/>
                                        </p:tgtEl>
                                      </p:cBhvr>
                                    </p:animEffect>
                                  </p:childTnLst>
                                </p:cTn>
                              </p:par>
                              <p:par>
                                <p:cTn id="30" presetID="47" presetClass="entr" presetSubtype="0" fill="hold" grpId="0" nodeType="withEffect" nodePh="1">
                                  <p:stCondLst>
                                    <p:cond delay="0"/>
                                  </p:stCondLst>
                                  <p:endCondLst>
                                    <p:cond evt="begin" delay="0">
                                      <p:tn val="30"/>
                                    </p:cond>
                                  </p:end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par>
                                <p:cTn id="35" presetID="47"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par>
                                <p:cTn id="40" presetID="55" presetClass="entr" presetSubtype="0" fill="hold" nodeType="withEffect">
                                  <p:stCondLst>
                                    <p:cond delay="0"/>
                                  </p:stCondLst>
                                  <p:childTnLst>
                                    <p:set>
                                      <p:cBhvr>
                                        <p:cTn id="41" dur="1" fill="hold">
                                          <p:stCondLst>
                                            <p:cond delay="0"/>
                                          </p:stCondLst>
                                        </p:cTn>
                                        <p:tgtEl>
                                          <p:spTgt spid="1026"/>
                                        </p:tgtEl>
                                        <p:attrNameLst>
                                          <p:attrName>style.visibility</p:attrName>
                                        </p:attrNameLst>
                                      </p:cBhvr>
                                      <p:to>
                                        <p:strVal val="visible"/>
                                      </p:to>
                                    </p:set>
                                    <p:anim calcmode="lin" valueType="num">
                                      <p:cBhvr>
                                        <p:cTn id="42" dur="1000" fill="hold"/>
                                        <p:tgtEl>
                                          <p:spTgt spid="1026"/>
                                        </p:tgtEl>
                                        <p:attrNameLst>
                                          <p:attrName>ppt_w</p:attrName>
                                        </p:attrNameLst>
                                      </p:cBhvr>
                                      <p:tavLst>
                                        <p:tav tm="0">
                                          <p:val>
                                            <p:strVal val="#ppt_w*0.70"/>
                                          </p:val>
                                        </p:tav>
                                        <p:tav tm="100000">
                                          <p:val>
                                            <p:strVal val="#ppt_w"/>
                                          </p:val>
                                        </p:tav>
                                      </p:tavLst>
                                    </p:anim>
                                    <p:anim calcmode="lin" valueType="num">
                                      <p:cBhvr>
                                        <p:cTn id="43" dur="1000" fill="hold"/>
                                        <p:tgtEl>
                                          <p:spTgt spid="1026"/>
                                        </p:tgtEl>
                                        <p:attrNameLst>
                                          <p:attrName>ppt_h</p:attrName>
                                        </p:attrNameLst>
                                      </p:cBhvr>
                                      <p:tavLst>
                                        <p:tav tm="0">
                                          <p:val>
                                            <p:strVal val="#ppt_h"/>
                                          </p:val>
                                        </p:tav>
                                        <p:tav tm="100000">
                                          <p:val>
                                            <p:strVal val="#ppt_h"/>
                                          </p:val>
                                        </p:tav>
                                      </p:tavLst>
                                    </p:anim>
                                    <p:animEffect transition="in" filter="fade">
                                      <p:cBhvr>
                                        <p:cTn id="44"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46" grpId="0" animBg="1"/>
      <p:bldP spid="16" grpId="0"/>
      <p:bldP spid="1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02B31-2E87-CE4A-97E4-B294696D9E73}"/>
              </a:ext>
            </a:extLst>
          </p:cNvPr>
          <p:cNvSpPr>
            <a:spLocks noGrp="1"/>
          </p:cNvSpPr>
          <p:nvPr>
            <p:ph type="title"/>
          </p:nvPr>
        </p:nvSpPr>
        <p:spPr/>
        <p:txBody>
          <a:bodyPr/>
          <a:lstStyle/>
          <a:p>
            <a:endParaRPr lang="en-VN"/>
          </a:p>
        </p:txBody>
      </p:sp>
      <p:sp>
        <p:nvSpPr>
          <p:cNvPr id="3" name="Content Placeholder 2">
            <a:extLst>
              <a:ext uri="{FF2B5EF4-FFF2-40B4-BE49-F238E27FC236}">
                <a16:creationId xmlns:a16="http://schemas.microsoft.com/office/drawing/2014/main" id="{F363CBAB-649D-6745-8E13-E6D418901C18}"/>
              </a:ext>
            </a:extLst>
          </p:cNvPr>
          <p:cNvSpPr>
            <a:spLocks noGrp="1"/>
          </p:cNvSpPr>
          <p:nvPr>
            <p:ph idx="1"/>
          </p:nvPr>
        </p:nvSpPr>
        <p:spPr/>
        <p:txBody>
          <a:bodyPr/>
          <a:lstStyle/>
          <a:p>
            <a:endParaRPr lang="en-VN"/>
          </a:p>
        </p:txBody>
      </p:sp>
      <p:pic>
        <p:nvPicPr>
          <p:cNvPr id="4" name="图片 3">
            <a:extLst>
              <a:ext uri="{FF2B5EF4-FFF2-40B4-BE49-F238E27FC236}">
                <a16:creationId xmlns:a16="http://schemas.microsoft.com/office/drawing/2014/main" id="{70992E5D-8FB7-E74D-9E71-58B8523C580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rot="16200000">
            <a:off x="2667000" y="-2667000"/>
            <a:ext cx="6858000" cy="12192000"/>
          </a:xfrm>
          <a:prstGeom prst="rect">
            <a:avLst/>
          </a:prstGeom>
        </p:spPr>
      </p:pic>
      <p:sp>
        <p:nvSpPr>
          <p:cNvPr id="5" name="矩形: 圆角 4">
            <a:extLst>
              <a:ext uri="{FF2B5EF4-FFF2-40B4-BE49-F238E27FC236}">
                <a16:creationId xmlns:a16="http://schemas.microsoft.com/office/drawing/2014/main" id="{43E54B19-87D6-3949-9F41-B2BE435E6079}"/>
              </a:ext>
            </a:extLst>
          </p:cNvPr>
          <p:cNvSpPr/>
          <p:nvPr/>
        </p:nvSpPr>
        <p:spPr>
          <a:xfrm>
            <a:off x="475633" y="381000"/>
            <a:ext cx="11359408" cy="6186052"/>
          </a:xfrm>
          <a:prstGeom prst="roundRect">
            <a:avLst>
              <a:gd name="adj" fmla="val 10247"/>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6" name="矩形 6">
            <a:extLst>
              <a:ext uri="{FF2B5EF4-FFF2-40B4-BE49-F238E27FC236}">
                <a16:creationId xmlns:a16="http://schemas.microsoft.com/office/drawing/2014/main" id="{07798FB8-5E6B-6444-9637-F339511126E4}"/>
              </a:ext>
            </a:extLst>
          </p:cNvPr>
          <p:cNvSpPr/>
          <p:nvPr/>
        </p:nvSpPr>
        <p:spPr>
          <a:xfrm>
            <a:off x="202582" y="6543682"/>
            <a:ext cx="683986" cy="314318"/>
          </a:xfrm>
          <a:prstGeom prst="rect">
            <a:avLst/>
          </a:prstGeom>
          <a:solidFill>
            <a:srgbClr val="FDF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7" name="图片 7">
            <a:extLst>
              <a:ext uri="{FF2B5EF4-FFF2-40B4-BE49-F238E27FC236}">
                <a16:creationId xmlns:a16="http://schemas.microsoft.com/office/drawing/2014/main" id="{AB9AAA6C-8416-9246-BC49-3676B39435C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59407" y="6187838"/>
            <a:ext cx="627808" cy="284524"/>
          </a:xfrm>
          <a:prstGeom prst="rect">
            <a:avLst/>
          </a:prstGeom>
        </p:spPr>
      </p:pic>
      <p:pic>
        <p:nvPicPr>
          <p:cNvPr id="8" name="图片 8">
            <a:extLst>
              <a:ext uri="{FF2B5EF4-FFF2-40B4-BE49-F238E27FC236}">
                <a16:creationId xmlns:a16="http://schemas.microsoft.com/office/drawing/2014/main" id="{6253E08A-2972-6443-9507-B004CF54BFB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22" y="3295295"/>
            <a:ext cx="409246" cy="1343018"/>
          </a:xfrm>
          <a:prstGeom prst="rect">
            <a:avLst/>
          </a:prstGeom>
        </p:spPr>
      </p:pic>
      <p:sp>
        <p:nvSpPr>
          <p:cNvPr id="9" name="标题 1">
            <a:extLst>
              <a:ext uri="{FF2B5EF4-FFF2-40B4-BE49-F238E27FC236}">
                <a16:creationId xmlns:a16="http://schemas.microsoft.com/office/drawing/2014/main" id="{4FE66412-2C28-7742-A451-3DB6367F265B}"/>
              </a:ext>
            </a:extLst>
          </p:cNvPr>
          <p:cNvSpPr txBox="1">
            <a:spLocks/>
          </p:cNvSpPr>
          <p:nvPr/>
        </p:nvSpPr>
        <p:spPr>
          <a:xfrm rot="5400000">
            <a:off x="10280263" y="1035895"/>
            <a:ext cx="2972594" cy="674688"/>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800" b="1" dirty="0">
                <a:latin typeface="+mn-lt"/>
                <a:ea typeface="+mn-ea"/>
                <a:cs typeface="+mn-ea"/>
                <a:sym typeface="+mn-lt"/>
              </a:rPr>
              <a:t>…………</a:t>
            </a:r>
            <a:endParaRPr lang="zh-CN" altLang="en-US" sz="4800" b="1" dirty="0">
              <a:latin typeface="+mn-lt"/>
              <a:ea typeface="+mn-ea"/>
              <a:cs typeface="+mn-ea"/>
              <a:sym typeface="+mn-lt"/>
            </a:endParaRPr>
          </a:p>
        </p:txBody>
      </p:sp>
      <p:sp>
        <p:nvSpPr>
          <p:cNvPr id="10" name="标题 1">
            <a:extLst>
              <a:ext uri="{FF2B5EF4-FFF2-40B4-BE49-F238E27FC236}">
                <a16:creationId xmlns:a16="http://schemas.microsoft.com/office/drawing/2014/main" id="{F34A90C7-7F81-9D4E-87EB-09D27702EC41}"/>
              </a:ext>
            </a:extLst>
          </p:cNvPr>
          <p:cNvSpPr txBox="1">
            <a:spLocks/>
          </p:cNvSpPr>
          <p:nvPr/>
        </p:nvSpPr>
        <p:spPr>
          <a:xfrm rot="5400000">
            <a:off x="-364057" y="4632108"/>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mn-lt"/>
                <a:ea typeface="+mn-ea"/>
                <a:cs typeface="+mn-ea"/>
                <a:sym typeface="+mn-lt"/>
              </a:rPr>
              <a:t>………</a:t>
            </a:r>
            <a:endParaRPr lang="zh-CN" altLang="en-US" sz="4000" b="1" dirty="0">
              <a:latin typeface="+mn-lt"/>
              <a:ea typeface="+mn-ea"/>
              <a:cs typeface="+mn-ea"/>
              <a:sym typeface="+mn-lt"/>
            </a:endParaRPr>
          </a:p>
        </p:txBody>
      </p:sp>
      <p:sp>
        <p:nvSpPr>
          <p:cNvPr id="11" name="标题 1">
            <a:extLst>
              <a:ext uri="{FF2B5EF4-FFF2-40B4-BE49-F238E27FC236}">
                <a16:creationId xmlns:a16="http://schemas.microsoft.com/office/drawing/2014/main" id="{651CF31A-A989-F944-B8E0-44CFA98B1454}"/>
              </a:ext>
            </a:extLst>
          </p:cNvPr>
          <p:cNvSpPr txBox="1">
            <a:spLocks/>
          </p:cNvSpPr>
          <p:nvPr/>
        </p:nvSpPr>
        <p:spPr>
          <a:xfrm rot="5400000">
            <a:off x="-618863" y="4574959"/>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mn-lt"/>
                <a:ea typeface="+mn-ea"/>
                <a:cs typeface="+mn-ea"/>
                <a:sym typeface="+mn-lt"/>
              </a:rPr>
              <a:t>……</a:t>
            </a:r>
            <a:endParaRPr lang="zh-CN" altLang="en-US" sz="4000" b="1" dirty="0">
              <a:latin typeface="+mn-lt"/>
              <a:ea typeface="+mn-ea"/>
              <a:cs typeface="+mn-ea"/>
              <a:sym typeface="+mn-lt"/>
            </a:endParaRPr>
          </a:p>
        </p:txBody>
      </p:sp>
      <p:sp>
        <p:nvSpPr>
          <p:cNvPr id="12" name="矩形 12">
            <a:extLst>
              <a:ext uri="{FF2B5EF4-FFF2-40B4-BE49-F238E27FC236}">
                <a16:creationId xmlns:a16="http://schemas.microsoft.com/office/drawing/2014/main" id="{3D3BEF7C-BD02-B14E-A3B5-DE9B8DC782AD}"/>
              </a:ext>
            </a:extLst>
          </p:cNvPr>
          <p:cNvSpPr/>
          <p:nvPr/>
        </p:nvSpPr>
        <p:spPr>
          <a:xfrm>
            <a:off x="11359407" y="1"/>
            <a:ext cx="683986" cy="314318"/>
          </a:xfrm>
          <a:prstGeom prst="rect">
            <a:avLst/>
          </a:prstGeom>
          <a:solidFill>
            <a:srgbClr val="FDF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4" name="Group 13">
            <a:extLst>
              <a:ext uri="{FF2B5EF4-FFF2-40B4-BE49-F238E27FC236}">
                <a16:creationId xmlns:a16="http://schemas.microsoft.com/office/drawing/2014/main" id="{0C8B5677-AEB9-034C-859C-16DFE2A6A4BB}"/>
              </a:ext>
            </a:extLst>
          </p:cNvPr>
          <p:cNvGrpSpPr/>
          <p:nvPr/>
        </p:nvGrpSpPr>
        <p:grpSpPr>
          <a:xfrm>
            <a:off x="2829379" y="123923"/>
            <a:ext cx="8330974" cy="1112241"/>
            <a:chOff x="2872001" y="3854584"/>
            <a:chExt cx="5419604" cy="856506"/>
          </a:xfrm>
        </p:grpSpPr>
        <p:grpSp>
          <p:nvGrpSpPr>
            <p:cNvPr id="15" name="Group 14">
              <a:extLst>
                <a:ext uri="{FF2B5EF4-FFF2-40B4-BE49-F238E27FC236}">
                  <a16:creationId xmlns:a16="http://schemas.microsoft.com/office/drawing/2014/main" id="{397325C4-32C3-1D4F-BB7B-0A0689672411}"/>
                </a:ext>
              </a:extLst>
            </p:cNvPr>
            <p:cNvGrpSpPr/>
            <p:nvPr/>
          </p:nvGrpSpPr>
          <p:grpSpPr>
            <a:xfrm>
              <a:off x="2872001" y="3854584"/>
              <a:ext cx="5419604" cy="846161"/>
              <a:chOff x="1047750" y="805217"/>
              <a:chExt cx="5419604" cy="846161"/>
            </a:xfrm>
            <a:solidFill>
              <a:srgbClr val="FF6C00"/>
            </a:solidFill>
          </p:grpSpPr>
          <p:sp>
            <p:nvSpPr>
              <p:cNvPr id="18" name="Rectangle: Rounded Corners 86">
                <a:extLst>
                  <a:ext uri="{FF2B5EF4-FFF2-40B4-BE49-F238E27FC236}">
                    <a16:creationId xmlns:a16="http://schemas.microsoft.com/office/drawing/2014/main" id="{1B53A99F-513F-224B-9FEA-58BA75181AD0}"/>
                  </a:ext>
                </a:extLst>
              </p:cNvPr>
              <p:cNvSpPr/>
              <p:nvPr/>
            </p:nvSpPr>
            <p:spPr>
              <a:xfrm>
                <a:off x="1047751" y="805217"/>
                <a:ext cx="5419603" cy="846161"/>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EDC2F04-E67D-C347-B404-CCE704FE2154}"/>
                  </a:ext>
                </a:extLst>
              </p:cNvPr>
              <p:cNvSpPr/>
              <p:nvPr/>
            </p:nvSpPr>
            <p:spPr>
              <a:xfrm>
                <a:off x="1047750" y="805217"/>
                <a:ext cx="846161" cy="846161"/>
              </a:xfrm>
              <a:prstGeom prst="ellipse">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a:extLst>
                <a:ext uri="{FF2B5EF4-FFF2-40B4-BE49-F238E27FC236}">
                  <a16:creationId xmlns:a16="http://schemas.microsoft.com/office/drawing/2014/main" id="{9D1F9BBF-F082-0848-A50E-F0532CD5929F}"/>
                </a:ext>
              </a:extLst>
            </p:cNvPr>
            <p:cNvSpPr txBox="1"/>
            <p:nvPr/>
          </p:nvSpPr>
          <p:spPr>
            <a:xfrm>
              <a:off x="2959715" y="4030998"/>
              <a:ext cx="678834" cy="450319"/>
            </a:xfrm>
            <a:prstGeom prst="rect">
              <a:avLst/>
            </a:prstGeom>
            <a:noFill/>
          </p:spPr>
          <p:txBody>
            <a:bodyPr wrap="square">
              <a:spAutoFit/>
            </a:bodyPr>
            <a:lstStyle/>
            <a:p>
              <a:pPr algn="ctr"/>
              <a:r>
                <a:rPr lang="en-US" sz="3200" b="1" dirty="0">
                  <a:solidFill>
                    <a:schemeClr val="bg1"/>
                  </a:solidFill>
                  <a:latin typeface="SVN-Dessert Menu Script" panose="00000500000000000000" pitchFamily="2" charset="0"/>
                </a:rPr>
                <a:t>3</a:t>
              </a:r>
            </a:p>
          </p:txBody>
        </p:sp>
        <p:sp>
          <p:nvSpPr>
            <p:cNvPr id="17" name="TextBox 16">
              <a:extLst>
                <a:ext uri="{FF2B5EF4-FFF2-40B4-BE49-F238E27FC236}">
                  <a16:creationId xmlns:a16="http://schemas.microsoft.com/office/drawing/2014/main" id="{2B6B3661-6344-4D4A-BEE6-323B99736495}"/>
                </a:ext>
              </a:extLst>
            </p:cNvPr>
            <p:cNvSpPr txBox="1"/>
            <p:nvPr/>
          </p:nvSpPr>
          <p:spPr>
            <a:xfrm>
              <a:off x="4312053" y="3881554"/>
              <a:ext cx="3365169" cy="829536"/>
            </a:xfrm>
            <a:prstGeom prst="rect">
              <a:avLst/>
            </a:prstGeom>
            <a:noFill/>
          </p:spPr>
          <p:txBody>
            <a:bodyPr wrap="square">
              <a:spAutoFit/>
            </a:bodyPr>
            <a:lstStyle/>
            <a:p>
              <a:pPr algn="ctr"/>
              <a:r>
                <a:rPr lang="en-US" sz="3200" dirty="0" err="1">
                  <a:solidFill>
                    <a:schemeClr val="bg1"/>
                  </a:solidFill>
                  <a:latin typeface="SVN-Dessert Menu Script" panose="00000500000000000000" pitchFamily="2" charset="0"/>
                </a:rPr>
                <a:t>Tìm</a:t>
              </a:r>
              <a:r>
                <a:rPr lang="en-US" sz="3200" dirty="0">
                  <a:solidFill>
                    <a:schemeClr val="bg1"/>
                  </a:solidFill>
                  <a:latin typeface="SVN-Dessert Menu Script" panose="00000500000000000000" pitchFamily="2" charset="0"/>
                </a:rPr>
                <a:t> </a:t>
              </a:r>
              <a:r>
                <a:rPr lang="en-US" sz="3200" dirty="0" err="1">
                  <a:solidFill>
                    <a:schemeClr val="bg1"/>
                  </a:solidFill>
                  <a:latin typeface="SVN-Dessert Menu Script" panose="00000500000000000000" pitchFamily="2" charset="0"/>
                </a:rPr>
                <a:t>hiểu</a:t>
              </a:r>
              <a:r>
                <a:rPr lang="en-US" sz="3200" dirty="0">
                  <a:solidFill>
                    <a:schemeClr val="bg1"/>
                  </a:solidFill>
                  <a:latin typeface="SVN-Dessert Menu Script" panose="00000500000000000000" pitchFamily="2" charset="0"/>
                </a:rPr>
                <a:t> </a:t>
              </a:r>
              <a:r>
                <a:rPr lang="en-US" sz="3200" dirty="0" err="1">
                  <a:solidFill>
                    <a:schemeClr val="bg1"/>
                  </a:solidFill>
                  <a:latin typeface="SVN-Dessert Menu Script" panose="00000500000000000000" pitchFamily="2" charset="0"/>
                </a:rPr>
                <a:t>nhân</a:t>
              </a:r>
              <a:r>
                <a:rPr lang="en-US" sz="3200" dirty="0">
                  <a:solidFill>
                    <a:schemeClr val="bg1"/>
                  </a:solidFill>
                  <a:latin typeface="SVN-Dessert Menu Script" panose="00000500000000000000" pitchFamily="2" charset="0"/>
                </a:rPr>
                <a:t> </a:t>
              </a:r>
              <a:r>
                <a:rPr lang="en-US" sz="3200" dirty="0" err="1">
                  <a:solidFill>
                    <a:schemeClr val="bg1"/>
                  </a:solidFill>
                  <a:latin typeface="SVN-Dessert Menu Script" panose="00000500000000000000" pitchFamily="2" charset="0"/>
                </a:rPr>
                <a:t>vật</a:t>
              </a:r>
              <a:r>
                <a:rPr lang="en-US" sz="3200" dirty="0">
                  <a:solidFill>
                    <a:schemeClr val="bg1"/>
                  </a:solidFill>
                  <a:latin typeface="SVN-Dessert Menu Script" panose="00000500000000000000" pitchFamily="2" charset="0"/>
                </a:rPr>
                <a:t>, </a:t>
              </a:r>
              <a:r>
                <a:rPr lang="en-US" sz="3200" dirty="0" err="1">
                  <a:solidFill>
                    <a:schemeClr val="bg1"/>
                  </a:solidFill>
                  <a:latin typeface="SVN-Dessert Menu Script" panose="00000500000000000000" pitchFamily="2" charset="0"/>
                </a:rPr>
                <a:t>lời</a:t>
              </a:r>
              <a:r>
                <a:rPr lang="en-US" sz="3200" dirty="0">
                  <a:solidFill>
                    <a:schemeClr val="bg1"/>
                  </a:solidFill>
                  <a:latin typeface="SVN-Dessert Menu Script" panose="00000500000000000000" pitchFamily="2" charset="0"/>
                </a:rPr>
                <a:t> </a:t>
              </a:r>
              <a:r>
                <a:rPr lang="en-US" sz="3200" dirty="0" err="1">
                  <a:solidFill>
                    <a:schemeClr val="bg1"/>
                  </a:solidFill>
                  <a:latin typeface="SVN-Dessert Menu Script" panose="00000500000000000000" pitchFamily="2" charset="0"/>
                </a:rPr>
                <a:t>người</a:t>
              </a:r>
              <a:r>
                <a:rPr lang="en-US" sz="3200" dirty="0">
                  <a:solidFill>
                    <a:schemeClr val="bg1"/>
                  </a:solidFill>
                  <a:latin typeface="SVN-Dessert Menu Script" panose="00000500000000000000" pitchFamily="2" charset="0"/>
                </a:rPr>
                <a:t> </a:t>
              </a:r>
              <a:r>
                <a:rPr lang="en-US" sz="3200" dirty="0" err="1">
                  <a:solidFill>
                    <a:schemeClr val="bg1"/>
                  </a:solidFill>
                  <a:latin typeface="SVN-Dessert Menu Script" panose="00000500000000000000" pitchFamily="2" charset="0"/>
                </a:rPr>
                <a:t>kể</a:t>
              </a:r>
              <a:r>
                <a:rPr lang="en-US" sz="3200" dirty="0">
                  <a:solidFill>
                    <a:schemeClr val="bg1"/>
                  </a:solidFill>
                  <a:latin typeface="SVN-Dessert Menu Script" panose="00000500000000000000" pitchFamily="2" charset="0"/>
                </a:rPr>
                <a:t> </a:t>
              </a:r>
              <a:r>
                <a:rPr lang="en-US" sz="3200" dirty="0" err="1">
                  <a:solidFill>
                    <a:schemeClr val="bg1"/>
                  </a:solidFill>
                  <a:latin typeface="SVN-Dessert Menu Script" panose="00000500000000000000" pitchFamily="2" charset="0"/>
                </a:rPr>
                <a:t>chuyện</a:t>
              </a:r>
              <a:endParaRPr lang="en-US" sz="3200" dirty="0">
                <a:solidFill>
                  <a:schemeClr val="bg1"/>
                </a:solidFill>
                <a:latin typeface="SVN-Dessert Menu Script" panose="00000500000000000000" pitchFamily="2" charset="0"/>
              </a:endParaRPr>
            </a:p>
          </p:txBody>
        </p:sp>
      </p:grpSp>
      <p:sp>
        <p:nvSpPr>
          <p:cNvPr id="20" name="Freeform 19">
            <a:extLst>
              <a:ext uri="{FF2B5EF4-FFF2-40B4-BE49-F238E27FC236}">
                <a16:creationId xmlns:a16="http://schemas.microsoft.com/office/drawing/2014/main" id="{CA64837E-9EE2-5945-AE5E-5CCD52E43B72}"/>
              </a:ext>
            </a:extLst>
          </p:cNvPr>
          <p:cNvSpPr/>
          <p:nvPr/>
        </p:nvSpPr>
        <p:spPr>
          <a:xfrm>
            <a:off x="4596871" y="1477366"/>
            <a:ext cx="7002411" cy="4363915"/>
          </a:xfrm>
          <a:custGeom>
            <a:avLst/>
            <a:gdLst>
              <a:gd name="connsiteX0" fmla="*/ 525197 w 6773333"/>
              <a:gd name="connsiteY0" fmla="*/ 494100 h 4114800"/>
              <a:gd name="connsiteX1" fmla="*/ 6773333 w 6773333"/>
              <a:gd name="connsiteY1" fmla="*/ 0 h 4114800"/>
              <a:gd name="connsiteX2" fmla="*/ 6773333 w 6773333"/>
              <a:gd name="connsiteY2" fmla="*/ 4114800 h 4114800"/>
              <a:gd name="connsiteX3" fmla="*/ 0 w 6773333"/>
              <a:gd name="connsiteY3" fmla="*/ 4114800 h 4114800"/>
              <a:gd name="connsiteX4" fmla="*/ 525197 w 6773333"/>
              <a:gd name="connsiteY4" fmla="*/ 494100 h 4114800"/>
              <a:gd name="connsiteX0" fmla="*/ 0 w 6791444"/>
              <a:gd name="connsiteY0" fmla="*/ 68626 h 4114800"/>
              <a:gd name="connsiteX1" fmla="*/ 6791444 w 6791444"/>
              <a:gd name="connsiteY1" fmla="*/ 0 h 4114800"/>
              <a:gd name="connsiteX2" fmla="*/ 6791444 w 6791444"/>
              <a:gd name="connsiteY2" fmla="*/ 4114800 h 4114800"/>
              <a:gd name="connsiteX3" fmla="*/ 18111 w 6791444"/>
              <a:gd name="connsiteY3" fmla="*/ 4114800 h 4114800"/>
              <a:gd name="connsiteX4" fmla="*/ 0 w 6791444"/>
              <a:gd name="connsiteY4" fmla="*/ 68626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1444" h="4114800">
                <a:moveTo>
                  <a:pt x="0" y="68626"/>
                </a:moveTo>
                <a:lnTo>
                  <a:pt x="6791444" y="0"/>
                </a:lnTo>
                <a:lnTo>
                  <a:pt x="6791444" y="4114800"/>
                </a:lnTo>
                <a:lnTo>
                  <a:pt x="18111" y="4114800"/>
                </a:lnTo>
                <a:lnTo>
                  <a:pt x="0" y="68626"/>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VN" dirty="0"/>
          </a:p>
        </p:txBody>
      </p:sp>
      <p:sp>
        <p:nvSpPr>
          <p:cNvPr id="21" name="TextBox 20">
            <a:extLst>
              <a:ext uri="{FF2B5EF4-FFF2-40B4-BE49-F238E27FC236}">
                <a16:creationId xmlns:a16="http://schemas.microsoft.com/office/drawing/2014/main" id="{F8392DEC-D6E3-7642-BC5A-7DC1377C4ABF}"/>
              </a:ext>
            </a:extLst>
          </p:cNvPr>
          <p:cNvSpPr txBox="1"/>
          <p:nvPr/>
        </p:nvSpPr>
        <p:spPr>
          <a:xfrm>
            <a:off x="5178530" y="2383473"/>
            <a:ext cx="5975261" cy="2554545"/>
          </a:xfrm>
          <a:prstGeom prst="rect">
            <a:avLst/>
          </a:prstGeom>
          <a:noFill/>
        </p:spPr>
        <p:txBody>
          <a:bodyPr wrap="square" rtlCol="0">
            <a:spAutoFit/>
          </a:bodyPr>
          <a:lstStyle/>
          <a:p>
            <a:pPr algn="ctr"/>
            <a:r>
              <a:rPr lang="en-US" sz="3200" dirty="0">
                <a:latin typeface="SVN-Bulgary" pitchFamily="2" charset="0"/>
              </a:rPr>
              <a:t>N</a:t>
            </a:r>
            <a:r>
              <a:rPr lang="en-VN" sz="3200" dirty="0">
                <a:latin typeface="SVN-Bulgary" pitchFamily="2" charset="0"/>
              </a:rPr>
              <a:t>hân vật Hôm thể hiện những đặc điểm gì của nhân  vật chính trong truyện trinh thám? </a:t>
            </a:r>
            <a:r>
              <a:rPr lang="en-US" sz="3200" dirty="0">
                <a:latin typeface="SVN-Bulgary" pitchFamily="2" charset="0"/>
              </a:rPr>
              <a:t>L</a:t>
            </a:r>
            <a:r>
              <a:rPr lang="en-VN" sz="3200" dirty="0">
                <a:latin typeface="SVN-Bulgary" pitchFamily="2" charset="0"/>
              </a:rPr>
              <a:t>àm rõ ý kiến của em bằng những chi tiết trong VB.</a:t>
            </a:r>
          </a:p>
        </p:txBody>
      </p:sp>
      <p:pic>
        <p:nvPicPr>
          <p:cNvPr id="22" name="Picture 20">
            <a:extLst>
              <a:ext uri="{FF2B5EF4-FFF2-40B4-BE49-F238E27FC236}">
                <a16:creationId xmlns:a16="http://schemas.microsoft.com/office/drawing/2014/main" id="{E14A134E-B016-B94C-88F5-D36F9A2C952A}"/>
              </a:ext>
            </a:extLst>
          </p:cNvPr>
          <p:cNvPicPr>
            <a:picLocks noChangeAspect="1"/>
          </p:cNvPicPr>
          <p:nvPr/>
        </p:nvPicPr>
        <p:blipFill>
          <a:blip r:embed="rId7"/>
          <a:srcRect/>
          <a:stretch>
            <a:fillRect/>
          </a:stretch>
        </p:blipFill>
        <p:spPr>
          <a:xfrm>
            <a:off x="1083682" y="1139538"/>
            <a:ext cx="1469759" cy="1283674"/>
          </a:xfrm>
          <a:prstGeom prst="rect">
            <a:avLst/>
          </a:prstGeom>
        </p:spPr>
      </p:pic>
      <p:pic>
        <p:nvPicPr>
          <p:cNvPr id="23" name="Picture 2" descr="Hình ảnh Vương Miện Vua đỏ Sang Trọng đính đá PNG , Nhà Vua, Vương Miện, Nữ  Hoàng PNG trong suốt và Vector để tải xuống miễn phí">
            <a:extLst>
              <a:ext uri="{FF2B5EF4-FFF2-40B4-BE49-F238E27FC236}">
                <a16:creationId xmlns:a16="http://schemas.microsoft.com/office/drawing/2014/main" id="{7F259E55-1224-FB44-B0FE-D1AC292573F6}"/>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10766434" y="5514181"/>
            <a:ext cx="1325563" cy="132556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E5B6CAB4-5973-6648-ABC0-6903ACE49C87}"/>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120" b="99578" l="9938" r="89959">
                        <a14:foregroundMark x1="24914" y1="3204" x2="30607" y2="54132"/>
                        <a14:foregroundMark x1="30193" y1="10371" x2="34265" y2="8347"/>
                        <a14:foregroundMark x1="34265" y1="8347" x2="34369" y2="8347"/>
                        <a14:foregroundMark x1="31712" y1="11720" x2="29710" y2="43676"/>
                        <a14:foregroundMark x1="29710" y1="43676" x2="29089" y2="44604"/>
                        <a14:foregroundMark x1="31297" y1="16779" x2="33230" y2="22260"/>
                        <a14:foregroundMark x1="32678" y1="13744" x2="32816" y2="24368"/>
                        <a14:foregroundMark x1="32816" y1="24368" x2="31021" y2="36847"/>
                        <a14:foregroundMark x1="33368" y1="9696" x2="33092" y2="31029"/>
                        <a14:foregroundMark x1="44755" y1="25295" x2="45031" y2="47723"/>
                        <a14:foregroundMark x1="43099" y1="26307" x2="47170" y2="28078"/>
                        <a14:foregroundMark x1="47170" y1="28078" x2="47274" y2="28331"/>
                        <a14:foregroundMark x1="43099" y1="22260" x2="44065" y2="27656"/>
                        <a14:foregroundMark x1="43237" y1="23272" x2="46480" y2="29933"/>
                        <a14:foregroundMark x1="46480" y1="29933" x2="46722" y2="32040"/>
                        <a14:foregroundMark x1="24500" y1="76560" x2="26121" y2="92159"/>
                        <a14:foregroundMark x1="26121" y1="92159" x2="25466" y2="99578"/>
                      </a14:backgroundRemoval>
                    </a14:imgEffect>
                  </a14:imgLayer>
                </a14:imgProps>
              </a:ext>
              <a:ext uri="{28A0092B-C50C-407E-A947-70E740481C1C}">
                <a14:useLocalDpi xmlns:a14="http://schemas.microsoft.com/office/drawing/2010/main" val="0"/>
              </a:ext>
            </a:extLst>
          </a:blip>
          <a:srcRect r="48688"/>
          <a:stretch/>
        </p:blipFill>
        <p:spPr>
          <a:xfrm>
            <a:off x="-777710" y="2289413"/>
            <a:ext cx="5786790" cy="4615333"/>
          </a:xfrm>
          <a:prstGeom prst="rect">
            <a:avLst/>
          </a:prstGeom>
        </p:spPr>
      </p:pic>
    </p:spTree>
    <p:extLst>
      <p:ext uri="{BB962C8B-B14F-4D97-AF65-F5344CB8AC3E}">
        <p14:creationId xmlns:p14="http://schemas.microsoft.com/office/powerpoint/2010/main" val="239655938"/>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strVal val="#ppt_w+.3"/>
                                          </p:val>
                                        </p:tav>
                                        <p:tav tm="100000">
                                          <p:val>
                                            <p:strVal val="#ppt_w"/>
                                          </p:val>
                                        </p:tav>
                                      </p:tavLst>
                                    </p:anim>
                                    <p:anim calcmode="lin" valueType="num">
                                      <p:cBhvr>
                                        <p:cTn id="8" dur="1000" fill="hold"/>
                                        <p:tgtEl>
                                          <p:spTgt spid="14"/>
                                        </p:tgtEl>
                                        <p:attrNameLst>
                                          <p:attrName>ppt_h</p:attrName>
                                        </p:attrNameLst>
                                      </p:cBhvr>
                                      <p:tavLst>
                                        <p:tav tm="0">
                                          <p:val>
                                            <p:strVal val="#ppt_h"/>
                                          </p:val>
                                        </p:tav>
                                        <p:tav tm="100000">
                                          <p:val>
                                            <p:strVal val="#ppt_h"/>
                                          </p:val>
                                        </p:tav>
                                      </p:tavLst>
                                    </p:anim>
                                    <p:animEffect transition="in" filter="fade">
                                      <p:cBhvr>
                                        <p:cTn id="9"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02B31-2E87-CE4A-97E4-B294696D9E73}"/>
              </a:ext>
            </a:extLst>
          </p:cNvPr>
          <p:cNvSpPr>
            <a:spLocks noGrp="1"/>
          </p:cNvSpPr>
          <p:nvPr>
            <p:ph type="title"/>
          </p:nvPr>
        </p:nvSpPr>
        <p:spPr/>
        <p:txBody>
          <a:bodyPr/>
          <a:lstStyle/>
          <a:p>
            <a:endParaRPr lang="en-VN"/>
          </a:p>
        </p:txBody>
      </p:sp>
      <p:sp>
        <p:nvSpPr>
          <p:cNvPr id="3" name="Content Placeholder 2">
            <a:extLst>
              <a:ext uri="{FF2B5EF4-FFF2-40B4-BE49-F238E27FC236}">
                <a16:creationId xmlns:a16="http://schemas.microsoft.com/office/drawing/2014/main" id="{F363CBAB-649D-6745-8E13-E6D418901C18}"/>
              </a:ext>
            </a:extLst>
          </p:cNvPr>
          <p:cNvSpPr>
            <a:spLocks noGrp="1"/>
          </p:cNvSpPr>
          <p:nvPr>
            <p:ph idx="1"/>
          </p:nvPr>
        </p:nvSpPr>
        <p:spPr/>
        <p:txBody>
          <a:bodyPr/>
          <a:lstStyle/>
          <a:p>
            <a:endParaRPr lang="en-VN"/>
          </a:p>
        </p:txBody>
      </p:sp>
      <p:pic>
        <p:nvPicPr>
          <p:cNvPr id="4" name="图片 3">
            <a:extLst>
              <a:ext uri="{FF2B5EF4-FFF2-40B4-BE49-F238E27FC236}">
                <a16:creationId xmlns:a16="http://schemas.microsoft.com/office/drawing/2014/main" id="{70992E5D-8FB7-E74D-9E71-58B8523C580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rot="16200000">
            <a:off x="2667000" y="-2667000"/>
            <a:ext cx="6858000" cy="12192000"/>
          </a:xfrm>
          <a:prstGeom prst="rect">
            <a:avLst/>
          </a:prstGeom>
        </p:spPr>
      </p:pic>
      <p:sp>
        <p:nvSpPr>
          <p:cNvPr id="5" name="矩形: 圆角 4">
            <a:extLst>
              <a:ext uri="{FF2B5EF4-FFF2-40B4-BE49-F238E27FC236}">
                <a16:creationId xmlns:a16="http://schemas.microsoft.com/office/drawing/2014/main" id="{43E54B19-87D6-3949-9F41-B2BE435E6079}"/>
              </a:ext>
            </a:extLst>
          </p:cNvPr>
          <p:cNvSpPr/>
          <p:nvPr/>
        </p:nvSpPr>
        <p:spPr>
          <a:xfrm>
            <a:off x="475633" y="381000"/>
            <a:ext cx="11359408" cy="6186052"/>
          </a:xfrm>
          <a:prstGeom prst="roundRect">
            <a:avLst>
              <a:gd name="adj" fmla="val 10247"/>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6" name="矩形 6">
            <a:extLst>
              <a:ext uri="{FF2B5EF4-FFF2-40B4-BE49-F238E27FC236}">
                <a16:creationId xmlns:a16="http://schemas.microsoft.com/office/drawing/2014/main" id="{07798FB8-5E6B-6444-9637-F339511126E4}"/>
              </a:ext>
            </a:extLst>
          </p:cNvPr>
          <p:cNvSpPr/>
          <p:nvPr/>
        </p:nvSpPr>
        <p:spPr>
          <a:xfrm>
            <a:off x="202582" y="6543682"/>
            <a:ext cx="683986" cy="314318"/>
          </a:xfrm>
          <a:prstGeom prst="rect">
            <a:avLst/>
          </a:prstGeom>
          <a:solidFill>
            <a:srgbClr val="FDF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7" name="图片 7">
            <a:extLst>
              <a:ext uri="{FF2B5EF4-FFF2-40B4-BE49-F238E27FC236}">
                <a16:creationId xmlns:a16="http://schemas.microsoft.com/office/drawing/2014/main" id="{AB9AAA6C-8416-9246-BC49-3676B39435C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59407" y="6187838"/>
            <a:ext cx="627808" cy="284524"/>
          </a:xfrm>
          <a:prstGeom prst="rect">
            <a:avLst/>
          </a:prstGeom>
        </p:spPr>
      </p:pic>
      <p:pic>
        <p:nvPicPr>
          <p:cNvPr id="8" name="图片 8">
            <a:extLst>
              <a:ext uri="{FF2B5EF4-FFF2-40B4-BE49-F238E27FC236}">
                <a16:creationId xmlns:a16="http://schemas.microsoft.com/office/drawing/2014/main" id="{6253E08A-2972-6443-9507-B004CF54BFB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22" y="3295295"/>
            <a:ext cx="409246" cy="1343018"/>
          </a:xfrm>
          <a:prstGeom prst="rect">
            <a:avLst/>
          </a:prstGeom>
        </p:spPr>
      </p:pic>
      <p:sp>
        <p:nvSpPr>
          <p:cNvPr id="9" name="标题 1">
            <a:extLst>
              <a:ext uri="{FF2B5EF4-FFF2-40B4-BE49-F238E27FC236}">
                <a16:creationId xmlns:a16="http://schemas.microsoft.com/office/drawing/2014/main" id="{4FE66412-2C28-7742-A451-3DB6367F265B}"/>
              </a:ext>
            </a:extLst>
          </p:cNvPr>
          <p:cNvSpPr txBox="1">
            <a:spLocks/>
          </p:cNvSpPr>
          <p:nvPr/>
        </p:nvSpPr>
        <p:spPr>
          <a:xfrm rot="5400000">
            <a:off x="10280263" y="1035895"/>
            <a:ext cx="2972594" cy="674688"/>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800" b="1" dirty="0">
                <a:latin typeface="+mn-lt"/>
                <a:ea typeface="+mn-ea"/>
                <a:cs typeface="+mn-ea"/>
                <a:sym typeface="+mn-lt"/>
              </a:rPr>
              <a:t>…………</a:t>
            </a:r>
            <a:endParaRPr lang="zh-CN" altLang="en-US" sz="4800" b="1" dirty="0">
              <a:latin typeface="+mn-lt"/>
              <a:ea typeface="+mn-ea"/>
              <a:cs typeface="+mn-ea"/>
              <a:sym typeface="+mn-lt"/>
            </a:endParaRPr>
          </a:p>
        </p:txBody>
      </p:sp>
      <p:sp>
        <p:nvSpPr>
          <p:cNvPr id="10" name="标题 1">
            <a:extLst>
              <a:ext uri="{FF2B5EF4-FFF2-40B4-BE49-F238E27FC236}">
                <a16:creationId xmlns:a16="http://schemas.microsoft.com/office/drawing/2014/main" id="{F34A90C7-7F81-9D4E-87EB-09D27702EC41}"/>
              </a:ext>
            </a:extLst>
          </p:cNvPr>
          <p:cNvSpPr txBox="1">
            <a:spLocks/>
          </p:cNvSpPr>
          <p:nvPr/>
        </p:nvSpPr>
        <p:spPr>
          <a:xfrm rot="5400000">
            <a:off x="-364057" y="4632108"/>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mn-lt"/>
                <a:ea typeface="+mn-ea"/>
                <a:cs typeface="+mn-ea"/>
                <a:sym typeface="+mn-lt"/>
              </a:rPr>
              <a:t>………</a:t>
            </a:r>
            <a:endParaRPr lang="zh-CN" altLang="en-US" sz="4000" b="1" dirty="0">
              <a:latin typeface="+mn-lt"/>
              <a:ea typeface="+mn-ea"/>
              <a:cs typeface="+mn-ea"/>
              <a:sym typeface="+mn-lt"/>
            </a:endParaRPr>
          </a:p>
        </p:txBody>
      </p:sp>
      <p:sp>
        <p:nvSpPr>
          <p:cNvPr id="11" name="标题 1">
            <a:extLst>
              <a:ext uri="{FF2B5EF4-FFF2-40B4-BE49-F238E27FC236}">
                <a16:creationId xmlns:a16="http://schemas.microsoft.com/office/drawing/2014/main" id="{651CF31A-A989-F944-B8E0-44CFA98B1454}"/>
              </a:ext>
            </a:extLst>
          </p:cNvPr>
          <p:cNvSpPr txBox="1">
            <a:spLocks/>
          </p:cNvSpPr>
          <p:nvPr/>
        </p:nvSpPr>
        <p:spPr>
          <a:xfrm rot="5400000">
            <a:off x="-618863" y="4574959"/>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mn-lt"/>
                <a:ea typeface="+mn-ea"/>
                <a:cs typeface="+mn-ea"/>
                <a:sym typeface="+mn-lt"/>
              </a:rPr>
              <a:t>……</a:t>
            </a:r>
            <a:endParaRPr lang="zh-CN" altLang="en-US" sz="4000" b="1" dirty="0">
              <a:latin typeface="+mn-lt"/>
              <a:ea typeface="+mn-ea"/>
              <a:cs typeface="+mn-ea"/>
              <a:sym typeface="+mn-lt"/>
            </a:endParaRPr>
          </a:p>
        </p:txBody>
      </p:sp>
      <p:sp>
        <p:nvSpPr>
          <p:cNvPr id="12" name="矩形 12">
            <a:extLst>
              <a:ext uri="{FF2B5EF4-FFF2-40B4-BE49-F238E27FC236}">
                <a16:creationId xmlns:a16="http://schemas.microsoft.com/office/drawing/2014/main" id="{3D3BEF7C-BD02-B14E-A3B5-DE9B8DC782AD}"/>
              </a:ext>
            </a:extLst>
          </p:cNvPr>
          <p:cNvSpPr/>
          <p:nvPr/>
        </p:nvSpPr>
        <p:spPr>
          <a:xfrm>
            <a:off x="11359407" y="1"/>
            <a:ext cx="683986" cy="314318"/>
          </a:xfrm>
          <a:prstGeom prst="rect">
            <a:avLst/>
          </a:prstGeom>
          <a:solidFill>
            <a:srgbClr val="FDF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3" name="Picture 20">
            <a:extLst>
              <a:ext uri="{FF2B5EF4-FFF2-40B4-BE49-F238E27FC236}">
                <a16:creationId xmlns:a16="http://schemas.microsoft.com/office/drawing/2014/main" id="{3D77FD24-7B68-1A40-AFB8-A1059B50F501}"/>
              </a:ext>
            </a:extLst>
          </p:cNvPr>
          <p:cNvPicPr>
            <a:picLocks noChangeAspect="1"/>
          </p:cNvPicPr>
          <p:nvPr/>
        </p:nvPicPr>
        <p:blipFill>
          <a:blip r:embed="rId5"/>
          <a:srcRect/>
          <a:stretch>
            <a:fillRect/>
          </a:stretch>
        </p:blipFill>
        <p:spPr>
          <a:xfrm>
            <a:off x="1083682" y="1139538"/>
            <a:ext cx="1469759" cy="1283674"/>
          </a:xfrm>
          <a:prstGeom prst="rect">
            <a:avLst/>
          </a:prstGeom>
        </p:spPr>
      </p:pic>
      <p:pic>
        <p:nvPicPr>
          <p:cNvPr id="14" name="Picture 2" descr="Hình ảnh Vương Miện Vua đỏ Sang Trọng đính đá PNG , Nhà Vua, Vương Miện, Nữ  Hoàng PNG trong suốt và Vector để tải xuống miễn phí">
            <a:extLst>
              <a:ext uri="{FF2B5EF4-FFF2-40B4-BE49-F238E27FC236}">
                <a16:creationId xmlns:a16="http://schemas.microsoft.com/office/drawing/2014/main" id="{3D95A23C-8F8F-4E49-BD96-6C39AAB389B8}"/>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10637813" y="5334399"/>
            <a:ext cx="1502434" cy="150243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3FF15073-7612-BA48-AA67-2007888F564E}"/>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120" b="99578" l="9938" r="89959">
                        <a14:foregroundMark x1="24914" y1="3204" x2="30607" y2="54132"/>
                        <a14:foregroundMark x1="30193" y1="10371" x2="34265" y2="8347"/>
                        <a14:foregroundMark x1="34265" y1="8347" x2="34369" y2="8347"/>
                        <a14:foregroundMark x1="31712" y1="11720" x2="29710" y2="43676"/>
                        <a14:foregroundMark x1="29710" y1="43676" x2="29089" y2="44604"/>
                        <a14:foregroundMark x1="31297" y1="16779" x2="33230" y2="22260"/>
                        <a14:foregroundMark x1="32678" y1="13744" x2="32816" y2="24368"/>
                        <a14:foregroundMark x1="32816" y1="24368" x2="31021" y2="36847"/>
                        <a14:foregroundMark x1="33368" y1="9696" x2="33092" y2="31029"/>
                        <a14:foregroundMark x1="44755" y1="25295" x2="45031" y2="47723"/>
                        <a14:foregroundMark x1="43099" y1="26307" x2="47170" y2="28078"/>
                        <a14:foregroundMark x1="47170" y1="28078" x2="47274" y2="28331"/>
                        <a14:foregroundMark x1="43099" y1="22260" x2="44065" y2="27656"/>
                        <a14:foregroundMark x1="43237" y1="23272" x2="46480" y2="29933"/>
                        <a14:foregroundMark x1="46480" y1="29933" x2="46722" y2="32040"/>
                        <a14:foregroundMark x1="24500" y1="76560" x2="26121" y2="92159"/>
                        <a14:foregroundMark x1="26121" y1="92159" x2="25466" y2="99578"/>
                      </a14:backgroundRemoval>
                    </a14:imgEffect>
                  </a14:imgLayer>
                </a14:imgProps>
              </a:ext>
              <a:ext uri="{28A0092B-C50C-407E-A947-70E740481C1C}">
                <a14:useLocalDpi xmlns:a14="http://schemas.microsoft.com/office/drawing/2010/main" val="0"/>
              </a:ext>
            </a:extLst>
          </a:blip>
          <a:srcRect r="48688"/>
          <a:stretch/>
        </p:blipFill>
        <p:spPr>
          <a:xfrm>
            <a:off x="-777710" y="2289413"/>
            <a:ext cx="5786790" cy="4615333"/>
          </a:xfrm>
          <a:prstGeom prst="rect">
            <a:avLst/>
          </a:prstGeom>
        </p:spPr>
      </p:pic>
      <p:sp>
        <p:nvSpPr>
          <p:cNvPr id="16" name="Freeform 53">
            <a:extLst>
              <a:ext uri="{FF2B5EF4-FFF2-40B4-BE49-F238E27FC236}">
                <a16:creationId xmlns:a16="http://schemas.microsoft.com/office/drawing/2014/main" id="{31352344-E92E-DC46-9A3D-9C0125E80BBD}"/>
              </a:ext>
            </a:extLst>
          </p:cNvPr>
          <p:cNvSpPr>
            <a:spLocks noEditPoints="1"/>
          </p:cNvSpPr>
          <p:nvPr/>
        </p:nvSpPr>
        <p:spPr bwMode="auto">
          <a:xfrm>
            <a:off x="5188056" y="1741494"/>
            <a:ext cx="690827" cy="714353"/>
          </a:xfrm>
          <a:custGeom>
            <a:avLst/>
            <a:gdLst>
              <a:gd name="T0" fmla="*/ 965 w 989"/>
              <a:gd name="T1" fmla="*/ 178 h 917"/>
              <a:gd name="T2" fmla="*/ 891 w 989"/>
              <a:gd name="T3" fmla="*/ 100 h 917"/>
              <a:gd name="T4" fmla="*/ 823 w 989"/>
              <a:gd name="T5" fmla="*/ 113 h 917"/>
              <a:gd name="T6" fmla="*/ 509 w 989"/>
              <a:gd name="T7" fmla="*/ 424 h 917"/>
              <a:gd name="T8" fmla="*/ 452 w 989"/>
              <a:gd name="T9" fmla="*/ 455 h 917"/>
              <a:gd name="T10" fmla="*/ 336 w 989"/>
              <a:gd name="T11" fmla="*/ 329 h 917"/>
              <a:gd name="T12" fmla="*/ 268 w 989"/>
              <a:gd name="T13" fmla="*/ 323 h 917"/>
              <a:gd name="T14" fmla="*/ 200 w 989"/>
              <a:gd name="T15" fmla="*/ 394 h 917"/>
              <a:gd name="T16" fmla="*/ 206 w 989"/>
              <a:gd name="T17" fmla="*/ 457 h 917"/>
              <a:gd name="T18" fmla="*/ 409 w 989"/>
              <a:gd name="T19" fmla="*/ 672 h 917"/>
              <a:gd name="T20" fmla="*/ 523 w 989"/>
              <a:gd name="T21" fmla="*/ 662 h 917"/>
              <a:gd name="T22" fmla="*/ 949 w 989"/>
              <a:gd name="T23" fmla="*/ 236 h 917"/>
              <a:gd name="T24" fmla="*/ 965 w 989"/>
              <a:gd name="T25" fmla="*/ 178 h 917"/>
              <a:gd name="T26" fmla="*/ 756 w 989"/>
              <a:gd name="T27" fmla="*/ 704 h 917"/>
              <a:gd name="T28" fmla="*/ 659 w 989"/>
              <a:gd name="T29" fmla="*/ 801 h 917"/>
              <a:gd name="T30" fmla="*/ 213 w 989"/>
              <a:gd name="T31" fmla="*/ 801 h 917"/>
              <a:gd name="T32" fmla="*/ 116 w 989"/>
              <a:gd name="T33" fmla="*/ 704 h 917"/>
              <a:gd name="T34" fmla="*/ 116 w 989"/>
              <a:gd name="T35" fmla="*/ 213 h 917"/>
              <a:gd name="T36" fmla="*/ 213 w 989"/>
              <a:gd name="T37" fmla="*/ 116 h 917"/>
              <a:gd name="T38" fmla="*/ 659 w 989"/>
              <a:gd name="T39" fmla="*/ 116 h 917"/>
              <a:gd name="T40" fmla="*/ 683 w 989"/>
              <a:gd name="T41" fmla="*/ 120 h 917"/>
              <a:gd name="T42" fmla="*/ 769 w 989"/>
              <a:gd name="T43" fmla="*/ 31 h 917"/>
              <a:gd name="T44" fmla="*/ 659 w 989"/>
              <a:gd name="T45" fmla="*/ 0 h 917"/>
              <a:gd name="T46" fmla="*/ 213 w 989"/>
              <a:gd name="T47" fmla="*/ 0 h 917"/>
              <a:gd name="T48" fmla="*/ 0 w 989"/>
              <a:gd name="T49" fmla="*/ 213 h 917"/>
              <a:gd name="T50" fmla="*/ 0 w 989"/>
              <a:gd name="T51" fmla="*/ 704 h 917"/>
              <a:gd name="T52" fmla="*/ 213 w 989"/>
              <a:gd name="T53" fmla="*/ 917 h 917"/>
              <a:gd name="T54" fmla="*/ 659 w 989"/>
              <a:gd name="T55" fmla="*/ 917 h 917"/>
              <a:gd name="T56" fmla="*/ 872 w 989"/>
              <a:gd name="T57" fmla="*/ 704 h 917"/>
              <a:gd name="T58" fmla="*/ 872 w 989"/>
              <a:gd name="T59" fmla="*/ 465 h 917"/>
              <a:gd name="T60" fmla="*/ 756 w 989"/>
              <a:gd name="T61" fmla="*/ 518 h 917"/>
              <a:gd name="T62" fmla="*/ 756 w 989"/>
              <a:gd name="T63" fmla="*/ 704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89" h="917">
                <a:moveTo>
                  <a:pt x="965" y="178"/>
                </a:moveTo>
                <a:cubicBezTo>
                  <a:pt x="965" y="178"/>
                  <a:pt x="926" y="130"/>
                  <a:pt x="891" y="100"/>
                </a:cubicBezTo>
                <a:cubicBezTo>
                  <a:pt x="860" y="74"/>
                  <a:pt x="823" y="113"/>
                  <a:pt x="823" y="113"/>
                </a:cubicBezTo>
                <a:cubicBezTo>
                  <a:pt x="823" y="113"/>
                  <a:pt x="528" y="398"/>
                  <a:pt x="509" y="424"/>
                </a:cubicBezTo>
                <a:cubicBezTo>
                  <a:pt x="490" y="449"/>
                  <a:pt x="469" y="472"/>
                  <a:pt x="452" y="455"/>
                </a:cubicBezTo>
                <a:cubicBezTo>
                  <a:pt x="433" y="436"/>
                  <a:pt x="371" y="365"/>
                  <a:pt x="336" y="329"/>
                </a:cubicBezTo>
                <a:cubicBezTo>
                  <a:pt x="300" y="294"/>
                  <a:pt x="268" y="323"/>
                  <a:pt x="268" y="323"/>
                </a:cubicBezTo>
                <a:cubicBezTo>
                  <a:pt x="268" y="323"/>
                  <a:pt x="223" y="368"/>
                  <a:pt x="200" y="394"/>
                </a:cubicBezTo>
                <a:cubicBezTo>
                  <a:pt x="172" y="426"/>
                  <a:pt x="206" y="457"/>
                  <a:pt x="206" y="457"/>
                </a:cubicBezTo>
                <a:cubicBezTo>
                  <a:pt x="409" y="672"/>
                  <a:pt x="409" y="672"/>
                  <a:pt x="409" y="672"/>
                </a:cubicBezTo>
                <a:cubicBezTo>
                  <a:pt x="409" y="672"/>
                  <a:pt x="456" y="723"/>
                  <a:pt x="523" y="662"/>
                </a:cubicBezTo>
                <a:cubicBezTo>
                  <a:pt x="569" y="620"/>
                  <a:pt x="921" y="262"/>
                  <a:pt x="949" y="236"/>
                </a:cubicBezTo>
                <a:cubicBezTo>
                  <a:pt x="989" y="198"/>
                  <a:pt x="965" y="178"/>
                  <a:pt x="965" y="178"/>
                </a:cubicBezTo>
                <a:close/>
                <a:moveTo>
                  <a:pt x="756" y="704"/>
                </a:moveTo>
                <a:cubicBezTo>
                  <a:pt x="755" y="757"/>
                  <a:pt x="712" y="801"/>
                  <a:pt x="659" y="801"/>
                </a:cubicBezTo>
                <a:cubicBezTo>
                  <a:pt x="213" y="801"/>
                  <a:pt x="213" y="801"/>
                  <a:pt x="213" y="801"/>
                </a:cubicBezTo>
                <a:cubicBezTo>
                  <a:pt x="160" y="801"/>
                  <a:pt x="116" y="757"/>
                  <a:pt x="116" y="704"/>
                </a:cubicBezTo>
                <a:cubicBezTo>
                  <a:pt x="116" y="213"/>
                  <a:pt x="116" y="213"/>
                  <a:pt x="116" y="213"/>
                </a:cubicBezTo>
                <a:cubicBezTo>
                  <a:pt x="116" y="160"/>
                  <a:pt x="160" y="116"/>
                  <a:pt x="213" y="116"/>
                </a:cubicBezTo>
                <a:cubicBezTo>
                  <a:pt x="659" y="116"/>
                  <a:pt x="659" y="116"/>
                  <a:pt x="659" y="116"/>
                </a:cubicBezTo>
                <a:cubicBezTo>
                  <a:pt x="667" y="116"/>
                  <a:pt x="675" y="118"/>
                  <a:pt x="683" y="120"/>
                </a:cubicBezTo>
                <a:cubicBezTo>
                  <a:pt x="769" y="31"/>
                  <a:pt x="769" y="31"/>
                  <a:pt x="769" y="31"/>
                </a:cubicBezTo>
                <a:cubicBezTo>
                  <a:pt x="737" y="11"/>
                  <a:pt x="699" y="0"/>
                  <a:pt x="659" y="0"/>
                </a:cubicBezTo>
                <a:cubicBezTo>
                  <a:pt x="213" y="0"/>
                  <a:pt x="213" y="0"/>
                  <a:pt x="213" y="0"/>
                </a:cubicBezTo>
                <a:cubicBezTo>
                  <a:pt x="95" y="0"/>
                  <a:pt x="0" y="95"/>
                  <a:pt x="0" y="213"/>
                </a:cubicBezTo>
                <a:cubicBezTo>
                  <a:pt x="0" y="704"/>
                  <a:pt x="0" y="704"/>
                  <a:pt x="0" y="704"/>
                </a:cubicBezTo>
                <a:cubicBezTo>
                  <a:pt x="0" y="822"/>
                  <a:pt x="95" y="917"/>
                  <a:pt x="213" y="917"/>
                </a:cubicBezTo>
                <a:cubicBezTo>
                  <a:pt x="659" y="917"/>
                  <a:pt x="659" y="917"/>
                  <a:pt x="659" y="917"/>
                </a:cubicBezTo>
                <a:cubicBezTo>
                  <a:pt x="776" y="917"/>
                  <a:pt x="872" y="822"/>
                  <a:pt x="872" y="704"/>
                </a:cubicBezTo>
                <a:cubicBezTo>
                  <a:pt x="872" y="465"/>
                  <a:pt x="872" y="465"/>
                  <a:pt x="872" y="465"/>
                </a:cubicBezTo>
                <a:cubicBezTo>
                  <a:pt x="756" y="518"/>
                  <a:pt x="756" y="518"/>
                  <a:pt x="756" y="518"/>
                </a:cubicBezTo>
                <a:lnTo>
                  <a:pt x="756" y="704"/>
                </a:lnTo>
                <a:close/>
              </a:path>
            </a:pathLst>
          </a:custGeom>
          <a:solidFill>
            <a:srgbClr val="C00000"/>
          </a:solidFill>
          <a:ln>
            <a:noFill/>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3229"/>
              </a:solidFill>
              <a:effectLst/>
              <a:uLnTx/>
              <a:uFillTx/>
              <a:cs typeface="+mn-ea"/>
              <a:sym typeface="+mn-lt"/>
            </a:endParaRPr>
          </a:p>
        </p:txBody>
      </p:sp>
      <p:sp>
        <p:nvSpPr>
          <p:cNvPr id="17" name="Freeform 53">
            <a:extLst>
              <a:ext uri="{FF2B5EF4-FFF2-40B4-BE49-F238E27FC236}">
                <a16:creationId xmlns:a16="http://schemas.microsoft.com/office/drawing/2014/main" id="{25128A93-F183-674E-BF3C-9A4353F3F0AD}"/>
              </a:ext>
            </a:extLst>
          </p:cNvPr>
          <p:cNvSpPr>
            <a:spLocks noEditPoints="1"/>
          </p:cNvSpPr>
          <p:nvPr/>
        </p:nvSpPr>
        <p:spPr bwMode="auto">
          <a:xfrm>
            <a:off x="5188056" y="2788714"/>
            <a:ext cx="690827" cy="714353"/>
          </a:xfrm>
          <a:custGeom>
            <a:avLst/>
            <a:gdLst>
              <a:gd name="T0" fmla="*/ 965 w 989"/>
              <a:gd name="T1" fmla="*/ 178 h 917"/>
              <a:gd name="T2" fmla="*/ 891 w 989"/>
              <a:gd name="T3" fmla="*/ 100 h 917"/>
              <a:gd name="T4" fmla="*/ 823 w 989"/>
              <a:gd name="T5" fmla="*/ 113 h 917"/>
              <a:gd name="T6" fmla="*/ 509 w 989"/>
              <a:gd name="T7" fmla="*/ 424 h 917"/>
              <a:gd name="T8" fmla="*/ 452 w 989"/>
              <a:gd name="T9" fmla="*/ 455 h 917"/>
              <a:gd name="T10" fmla="*/ 336 w 989"/>
              <a:gd name="T11" fmla="*/ 329 h 917"/>
              <a:gd name="T12" fmla="*/ 268 w 989"/>
              <a:gd name="T13" fmla="*/ 323 h 917"/>
              <a:gd name="T14" fmla="*/ 200 w 989"/>
              <a:gd name="T15" fmla="*/ 394 h 917"/>
              <a:gd name="T16" fmla="*/ 206 w 989"/>
              <a:gd name="T17" fmla="*/ 457 h 917"/>
              <a:gd name="T18" fmla="*/ 409 w 989"/>
              <a:gd name="T19" fmla="*/ 672 h 917"/>
              <a:gd name="T20" fmla="*/ 523 w 989"/>
              <a:gd name="T21" fmla="*/ 662 h 917"/>
              <a:gd name="T22" fmla="*/ 949 w 989"/>
              <a:gd name="T23" fmla="*/ 236 h 917"/>
              <a:gd name="T24" fmla="*/ 965 w 989"/>
              <a:gd name="T25" fmla="*/ 178 h 917"/>
              <a:gd name="T26" fmla="*/ 756 w 989"/>
              <a:gd name="T27" fmla="*/ 704 h 917"/>
              <a:gd name="T28" fmla="*/ 659 w 989"/>
              <a:gd name="T29" fmla="*/ 801 h 917"/>
              <a:gd name="T30" fmla="*/ 213 w 989"/>
              <a:gd name="T31" fmla="*/ 801 h 917"/>
              <a:gd name="T32" fmla="*/ 116 w 989"/>
              <a:gd name="T33" fmla="*/ 704 h 917"/>
              <a:gd name="T34" fmla="*/ 116 w 989"/>
              <a:gd name="T35" fmla="*/ 213 h 917"/>
              <a:gd name="T36" fmla="*/ 213 w 989"/>
              <a:gd name="T37" fmla="*/ 116 h 917"/>
              <a:gd name="T38" fmla="*/ 659 w 989"/>
              <a:gd name="T39" fmla="*/ 116 h 917"/>
              <a:gd name="T40" fmla="*/ 683 w 989"/>
              <a:gd name="T41" fmla="*/ 120 h 917"/>
              <a:gd name="T42" fmla="*/ 769 w 989"/>
              <a:gd name="T43" fmla="*/ 31 h 917"/>
              <a:gd name="T44" fmla="*/ 659 w 989"/>
              <a:gd name="T45" fmla="*/ 0 h 917"/>
              <a:gd name="T46" fmla="*/ 213 w 989"/>
              <a:gd name="T47" fmla="*/ 0 h 917"/>
              <a:gd name="T48" fmla="*/ 0 w 989"/>
              <a:gd name="T49" fmla="*/ 213 h 917"/>
              <a:gd name="T50" fmla="*/ 0 w 989"/>
              <a:gd name="T51" fmla="*/ 704 h 917"/>
              <a:gd name="T52" fmla="*/ 213 w 989"/>
              <a:gd name="T53" fmla="*/ 917 h 917"/>
              <a:gd name="T54" fmla="*/ 659 w 989"/>
              <a:gd name="T55" fmla="*/ 917 h 917"/>
              <a:gd name="T56" fmla="*/ 872 w 989"/>
              <a:gd name="T57" fmla="*/ 704 h 917"/>
              <a:gd name="T58" fmla="*/ 872 w 989"/>
              <a:gd name="T59" fmla="*/ 465 h 917"/>
              <a:gd name="T60" fmla="*/ 756 w 989"/>
              <a:gd name="T61" fmla="*/ 518 h 917"/>
              <a:gd name="T62" fmla="*/ 756 w 989"/>
              <a:gd name="T63" fmla="*/ 704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89" h="917">
                <a:moveTo>
                  <a:pt x="965" y="178"/>
                </a:moveTo>
                <a:cubicBezTo>
                  <a:pt x="965" y="178"/>
                  <a:pt x="926" y="130"/>
                  <a:pt x="891" y="100"/>
                </a:cubicBezTo>
                <a:cubicBezTo>
                  <a:pt x="860" y="74"/>
                  <a:pt x="823" y="113"/>
                  <a:pt x="823" y="113"/>
                </a:cubicBezTo>
                <a:cubicBezTo>
                  <a:pt x="823" y="113"/>
                  <a:pt x="528" y="398"/>
                  <a:pt x="509" y="424"/>
                </a:cubicBezTo>
                <a:cubicBezTo>
                  <a:pt x="490" y="449"/>
                  <a:pt x="469" y="472"/>
                  <a:pt x="452" y="455"/>
                </a:cubicBezTo>
                <a:cubicBezTo>
                  <a:pt x="433" y="436"/>
                  <a:pt x="371" y="365"/>
                  <a:pt x="336" y="329"/>
                </a:cubicBezTo>
                <a:cubicBezTo>
                  <a:pt x="300" y="294"/>
                  <a:pt x="268" y="323"/>
                  <a:pt x="268" y="323"/>
                </a:cubicBezTo>
                <a:cubicBezTo>
                  <a:pt x="268" y="323"/>
                  <a:pt x="223" y="368"/>
                  <a:pt x="200" y="394"/>
                </a:cubicBezTo>
                <a:cubicBezTo>
                  <a:pt x="172" y="426"/>
                  <a:pt x="206" y="457"/>
                  <a:pt x="206" y="457"/>
                </a:cubicBezTo>
                <a:cubicBezTo>
                  <a:pt x="409" y="672"/>
                  <a:pt x="409" y="672"/>
                  <a:pt x="409" y="672"/>
                </a:cubicBezTo>
                <a:cubicBezTo>
                  <a:pt x="409" y="672"/>
                  <a:pt x="456" y="723"/>
                  <a:pt x="523" y="662"/>
                </a:cubicBezTo>
                <a:cubicBezTo>
                  <a:pt x="569" y="620"/>
                  <a:pt x="921" y="262"/>
                  <a:pt x="949" y="236"/>
                </a:cubicBezTo>
                <a:cubicBezTo>
                  <a:pt x="989" y="198"/>
                  <a:pt x="965" y="178"/>
                  <a:pt x="965" y="178"/>
                </a:cubicBezTo>
                <a:close/>
                <a:moveTo>
                  <a:pt x="756" y="704"/>
                </a:moveTo>
                <a:cubicBezTo>
                  <a:pt x="755" y="757"/>
                  <a:pt x="712" y="801"/>
                  <a:pt x="659" y="801"/>
                </a:cubicBezTo>
                <a:cubicBezTo>
                  <a:pt x="213" y="801"/>
                  <a:pt x="213" y="801"/>
                  <a:pt x="213" y="801"/>
                </a:cubicBezTo>
                <a:cubicBezTo>
                  <a:pt x="160" y="801"/>
                  <a:pt x="116" y="757"/>
                  <a:pt x="116" y="704"/>
                </a:cubicBezTo>
                <a:cubicBezTo>
                  <a:pt x="116" y="213"/>
                  <a:pt x="116" y="213"/>
                  <a:pt x="116" y="213"/>
                </a:cubicBezTo>
                <a:cubicBezTo>
                  <a:pt x="116" y="160"/>
                  <a:pt x="160" y="116"/>
                  <a:pt x="213" y="116"/>
                </a:cubicBezTo>
                <a:cubicBezTo>
                  <a:pt x="659" y="116"/>
                  <a:pt x="659" y="116"/>
                  <a:pt x="659" y="116"/>
                </a:cubicBezTo>
                <a:cubicBezTo>
                  <a:pt x="667" y="116"/>
                  <a:pt x="675" y="118"/>
                  <a:pt x="683" y="120"/>
                </a:cubicBezTo>
                <a:cubicBezTo>
                  <a:pt x="769" y="31"/>
                  <a:pt x="769" y="31"/>
                  <a:pt x="769" y="31"/>
                </a:cubicBezTo>
                <a:cubicBezTo>
                  <a:pt x="737" y="11"/>
                  <a:pt x="699" y="0"/>
                  <a:pt x="659" y="0"/>
                </a:cubicBezTo>
                <a:cubicBezTo>
                  <a:pt x="213" y="0"/>
                  <a:pt x="213" y="0"/>
                  <a:pt x="213" y="0"/>
                </a:cubicBezTo>
                <a:cubicBezTo>
                  <a:pt x="95" y="0"/>
                  <a:pt x="0" y="95"/>
                  <a:pt x="0" y="213"/>
                </a:cubicBezTo>
                <a:cubicBezTo>
                  <a:pt x="0" y="704"/>
                  <a:pt x="0" y="704"/>
                  <a:pt x="0" y="704"/>
                </a:cubicBezTo>
                <a:cubicBezTo>
                  <a:pt x="0" y="822"/>
                  <a:pt x="95" y="917"/>
                  <a:pt x="213" y="917"/>
                </a:cubicBezTo>
                <a:cubicBezTo>
                  <a:pt x="659" y="917"/>
                  <a:pt x="659" y="917"/>
                  <a:pt x="659" y="917"/>
                </a:cubicBezTo>
                <a:cubicBezTo>
                  <a:pt x="776" y="917"/>
                  <a:pt x="872" y="822"/>
                  <a:pt x="872" y="704"/>
                </a:cubicBezTo>
                <a:cubicBezTo>
                  <a:pt x="872" y="465"/>
                  <a:pt x="872" y="465"/>
                  <a:pt x="872" y="465"/>
                </a:cubicBezTo>
                <a:cubicBezTo>
                  <a:pt x="756" y="518"/>
                  <a:pt x="756" y="518"/>
                  <a:pt x="756" y="518"/>
                </a:cubicBezTo>
                <a:lnTo>
                  <a:pt x="756" y="704"/>
                </a:lnTo>
                <a:close/>
              </a:path>
            </a:pathLst>
          </a:custGeom>
          <a:solidFill>
            <a:srgbClr val="C00000"/>
          </a:solidFill>
          <a:ln>
            <a:noFill/>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3229"/>
              </a:solidFill>
              <a:effectLst/>
              <a:uLnTx/>
              <a:uFillTx/>
              <a:cs typeface="+mn-ea"/>
              <a:sym typeface="+mn-lt"/>
            </a:endParaRPr>
          </a:p>
        </p:txBody>
      </p:sp>
      <p:sp>
        <p:nvSpPr>
          <p:cNvPr id="18" name="Freeform 53">
            <a:extLst>
              <a:ext uri="{FF2B5EF4-FFF2-40B4-BE49-F238E27FC236}">
                <a16:creationId xmlns:a16="http://schemas.microsoft.com/office/drawing/2014/main" id="{D5BA2B20-A5EC-E84B-BAA1-C23FFEB44230}"/>
              </a:ext>
            </a:extLst>
          </p:cNvPr>
          <p:cNvSpPr>
            <a:spLocks noEditPoints="1"/>
          </p:cNvSpPr>
          <p:nvPr/>
        </p:nvSpPr>
        <p:spPr bwMode="auto">
          <a:xfrm>
            <a:off x="5190930" y="3779549"/>
            <a:ext cx="690827" cy="714353"/>
          </a:xfrm>
          <a:custGeom>
            <a:avLst/>
            <a:gdLst>
              <a:gd name="T0" fmla="*/ 965 w 989"/>
              <a:gd name="T1" fmla="*/ 178 h 917"/>
              <a:gd name="T2" fmla="*/ 891 w 989"/>
              <a:gd name="T3" fmla="*/ 100 h 917"/>
              <a:gd name="T4" fmla="*/ 823 w 989"/>
              <a:gd name="T5" fmla="*/ 113 h 917"/>
              <a:gd name="T6" fmla="*/ 509 w 989"/>
              <a:gd name="T7" fmla="*/ 424 h 917"/>
              <a:gd name="T8" fmla="*/ 452 w 989"/>
              <a:gd name="T9" fmla="*/ 455 h 917"/>
              <a:gd name="T10" fmla="*/ 336 w 989"/>
              <a:gd name="T11" fmla="*/ 329 h 917"/>
              <a:gd name="T12" fmla="*/ 268 w 989"/>
              <a:gd name="T13" fmla="*/ 323 h 917"/>
              <a:gd name="T14" fmla="*/ 200 w 989"/>
              <a:gd name="T15" fmla="*/ 394 h 917"/>
              <a:gd name="T16" fmla="*/ 206 w 989"/>
              <a:gd name="T17" fmla="*/ 457 h 917"/>
              <a:gd name="T18" fmla="*/ 409 w 989"/>
              <a:gd name="T19" fmla="*/ 672 h 917"/>
              <a:gd name="T20" fmla="*/ 523 w 989"/>
              <a:gd name="T21" fmla="*/ 662 h 917"/>
              <a:gd name="T22" fmla="*/ 949 w 989"/>
              <a:gd name="T23" fmla="*/ 236 h 917"/>
              <a:gd name="T24" fmla="*/ 965 w 989"/>
              <a:gd name="T25" fmla="*/ 178 h 917"/>
              <a:gd name="T26" fmla="*/ 756 w 989"/>
              <a:gd name="T27" fmla="*/ 704 h 917"/>
              <a:gd name="T28" fmla="*/ 659 w 989"/>
              <a:gd name="T29" fmla="*/ 801 h 917"/>
              <a:gd name="T30" fmla="*/ 213 w 989"/>
              <a:gd name="T31" fmla="*/ 801 h 917"/>
              <a:gd name="T32" fmla="*/ 116 w 989"/>
              <a:gd name="T33" fmla="*/ 704 h 917"/>
              <a:gd name="T34" fmla="*/ 116 w 989"/>
              <a:gd name="T35" fmla="*/ 213 h 917"/>
              <a:gd name="T36" fmla="*/ 213 w 989"/>
              <a:gd name="T37" fmla="*/ 116 h 917"/>
              <a:gd name="T38" fmla="*/ 659 w 989"/>
              <a:gd name="T39" fmla="*/ 116 h 917"/>
              <a:gd name="T40" fmla="*/ 683 w 989"/>
              <a:gd name="T41" fmla="*/ 120 h 917"/>
              <a:gd name="T42" fmla="*/ 769 w 989"/>
              <a:gd name="T43" fmla="*/ 31 h 917"/>
              <a:gd name="T44" fmla="*/ 659 w 989"/>
              <a:gd name="T45" fmla="*/ 0 h 917"/>
              <a:gd name="T46" fmla="*/ 213 w 989"/>
              <a:gd name="T47" fmla="*/ 0 h 917"/>
              <a:gd name="T48" fmla="*/ 0 w 989"/>
              <a:gd name="T49" fmla="*/ 213 h 917"/>
              <a:gd name="T50" fmla="*/ 0 w 989"/>
              <a:gd name="T51" fmla="*/ 704 h 917"/>
              <a:gd name="T52" fmla="*/ 213 w 989"/>
              <a:gd name="T53" fmla="*/ 917 h 917"/>
              <a:gd name="T54" fmla="*/ 659 w 989"/>
              <a:gd name="T55" fmla="*/ 917 h 917"/>
              <a:gd name="T56" fmla="*/ 872 w 989"/>
              <a:gd name="T57" fmla="*/ 704 h 917"/>
              <a:gd name="T58" fmla="*/ 872 w 989"/>
              <a:gd name="T59" fmla="*/ 465 h 917"/>
              <a:gd name="T60" fmla="*/ 756 w 989"/>
              <a:gd name="T61" fmla="*/ 518 h 917"/>
              <a:gd name="T62" fmla="*/ 756 w 989"/>
              <a:gd name="T63" fmla="*/ 704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89" h="917">
                <a:moveTo>
                  <a:pt x="965" y="178"/>
                </a:moveTo>
                <a:cubicBezTo>
                  <a:pt x="965" y="178"/>
                  <a:pt x="926" y="130"/>
                  <a:pt x="891" y="100"/>
                </a:cubicBezTo>
                <a:cubicBezTo>
                  <a:pt x="860" y="74"/>
                  <a:pt x="823" y="113"/>
                  <a:pt x="823" y="113"/>
                </a:cubicBezTo>
                <a:cubicBezTo>
                  <a:pt x="823" y="113"/>
                  <a:pt x="528" y="398"/>
                  <a:pt x="509" y="424"/>
                </a:cubicBezTo>
                <a:cubicBezTo>
                  <a:pt x="490" y="449"/>
                  <a:pt x="469" y="472"/>
                  <a:pt x="452" y="455"/>
                </a:cubicBezTo>
                <a:cubicBezTo>
                  <a:pt x="433" y="436"/>
                  <a:pt x="371" y="365"/>
                  <a:pt x="336" y="329"/>
                </a:cubicBezTo>
                <a:cubicBezTo>
                  <a:pt x="300" y="294"/>
                  <a:pt x="268" y="323"/>
                  <a:pt x="268" y="323"/>
                </a:cubicBezTo>
                <a:cubicBezTo>
                  <a:pt x="268" y="323"/>
                  <a:pt x="223" y="368"/>
                  <a:pt x="200" y="394"/>
                </a:cubicBezTo>
                <a:cubicBezTo>
                  <a:pt x="172" y="426"/>
                  <a:pt x="206" y="457"/>
                  <a:pt x="206" y="457"/>
                </a:cubicBezTo>
                <a:cubicBezTo>
                  <a:pt x="409" y="672"/>
                  <a:pt x="409" y="672"/>
                  <a:pt x="409" y="672"/>
                </a:cubicBezTo>
                <a:cubicBezTo>
                  <a:pt x="409" y="672"/>
                  <a:pt x="456" y="723"/>
                  <a:pt x="523" y="662"/>
                </a:cubicBezTo>
                <a:cubicBezTo>
                  <a:pt x="569" y="620"/>
                  <a:pt x="921" y="262"/>
                  <a:pt x="949" y="236"/>
                </a:cubicBezTo>
                <a:cubicBezTo>
                  <a:pt x="989" y="198"/>
                  <a:pt x="965" y="178"/>
                  <a:pt x="965" y="178"/>
                </a:cubicBezTo>
                <a:close/>
                <a:moveTo>
                  <a:pt x="756" y="704"/>
                </a:moveTo>
                <a:cubicBezTo>
                  <a:pt x="755" y="757"/>
                  <a:pt x="712" y="801"/>
                  <a:pt x="659" y="801"/>
                </a:cubicBezTo>
                <a:cubicBezTo>
                  <a:pt x="213" y="801"/>
                  <a:pt x="213" y="801"/>
                  <a:pt x="213" y="801"/>
                </a:cubicBezTo>
                <a:cubicBezTo>
                  <a:pt x="160" y="801"/>
                  <a:pt x="116" y="757"/>
                  <a:pt x="116" y="704"/>
                </a:cubicBezTo>
                <a:cubicBezTo>
                  <a:pt x="116" y="213"/>
                  <a:pt x="116" y="213"/>
                  <a:pt x="116" y="213"/>
                </a:cubicBezTo>
                <a:cubicBezTo>
                  <a:pt x="116" y="160"/>
                  <a:pt x="160" y="116"/>
                  <a:pt x="213" y="116"/>
                </a:cubicBezTo>
                <a:cubicBezTo>
                  <a:pt x="659" y="116"/>
                  <a:pt x="659" y="116"/>
                  <a:pt x="659" y="116"/>
                </a:cubicBezTo>
                <a:cubicBezTo>
                  <a:pt x="667" y="116"/>
                  <a:pt x="675" y="118"/>
                  <a:pt x="683" y="120"/>
                </a:cubicBezTo>
                <a:cubicBezTo>
                  <a:pt x="769" y="31"/>
                  <a:pt x="769" y="31"/>
                  <a:pt x="769" y="31"/>
                </a:cubicBezTo>
                <a:cubicBezTo>
                  <a:pt x="737" y="11"/>
                  <a:pt x="699" y="0"/>
                  <a:pt x="659" y="0"/>
                </a:cubicBezTo>
                <a:cubicBezTo>
                  <a:pt x="213" y="0"/>
                  <a:pt x="213" y="0"/>
                  <a:pt x="213" y="0"/>
                </a:cubicBezTo>
                <a:cubicBezTo>
                  <a:pt x="95" y="0"/>
                  <a:pt x="0" y="95"/>
                  <a:pt x="0" y="213"/>
                </a:cubicBezTo>
                <a:cubicBezTo>
                  <a:pt x="0" y="704"/>
                  <a:pt x="0" y="704"/>
                  <a:pt x="0" y="704"/>
                </a:cubicBezTo>
                <a:cubicBezTo>
                  <a:pt x="0" y="822"/>
                  <a:pt x="95" y="917"/>
                  <a:pt x="213" y="917"/>
                </a:cubicBezTo>
                <a:cubicBezTo>
                  <a:pt x="659" y="917"/>
                  <a:pt x="659" y="917"/>
                  <a:pt x="659" y="917"/>
                </a:cubicBezTo>
                <a:cubicBezTo>
                  <a:pt x="776" y="917"/>
                  <a:pt x="872" y="822"/>
                  <a:pt x="872" y="704"/>
                </a:cubicBezTo>
                <a:cubicBezTo>
                  <a:pt x="872" y="465"/>
                  <a:pt x="872" y="465"/>
                  <a:pt x="872" y="465"/>
                </a:cubicBezTo>
                <a:cubicBezTo>
                  <a:pt x="756" y="518"/>
                  <a:pt x="756" y="518"/>
                  <a:pt x="756" y="518"/>
                </a:cubicBezTo>
                <a:lnTo>
                  <a:pt x="756" y="704"/>
                </a:lnTo>
                <a:close/>
              </a:path>
            </a:pathLst>
          </a:custGeom>
          <a:solidFill>
            <a:srgbClr val="C00000"/>
          </a:solidFill>
          <a:ln>
            <a:noFill/>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3229"/>
              </a:solidFill>
              <a:effectLst/>
              <a:uLnTx/>
              <a:uFillTx/>
              <a:cs typeface="+mn-ea"/>
              <a:sym typeface="+mn-lt"/>
            </a:endParaRPr>
          </a:p>
        </p:txBody>
      </p:sp>
      <p:sp>
        <p:nvSpPr>
          <p:cNvPr id="19" name="Freeform 53">
            <a:extLst>
              <a:ext uri="{FF2B5EF4-FFF2-40B4-BE49-F238E27FC236}">
                <a16:creationId xmlns:a16="http://schemas.microsoft.com/office/drawing/2014/main" id="{9F37D97B-5D03-C844-A3FE-C542B12FD9BA}"/>
              </a:ext>
            </a:extLst>
          </p:cNvPr>
          <p:cNvSpPr>
            <a:spLocks noEditPoints="1"/>
          </p:cNvSpPr>
          <p:nvPr/>
        </p:nvSpPr>
        <p:spPr bwMode="auto">
          <a:xfrm>
            <a:off x="5217923" y="4804764"/>
            <a:ext cx="690827" cy="714353"/>
          </a:xfrm>
          <a:custGeom>
            <a:avLst/>
            <a:gdLst>
              <a:gd name="T0" fmla="*/ 965 w 989"/>
              <a:gd name="T1" fmla="*/ 178 h 917"/>
              <a:gd name="T2" fmla="*/ 891 w 989"/>
              <a:gd name="T3" fmla="*/ 100 h 917"/>
              <a:gd name="T4" fmla="*/ 823 w 989"/>
              <a:gd name="T5" fmla="*/ 113 h 917"/>
              <a:gd name="T6" fmla="*/ 509 w 989"/>
              <a:gd name="T7" fmla="*/ 424 h 917"/>
              <a:gd name="T8" fmla="*/ 452 w 989"/>
              <a:gd name="T9" fmla="*/ 455 h 917"/>
              <a:gd name="T10" fmla="*/ 336 w 989"/>
              <a:gd name="T11" fmla="*/ 329 h 917"/>
              <a:gd name="T12" fmla="*/ 268 w 989"/>
              <a:gd name="T13" fmla="*/ 323 h 917"/>
              <a:gd name="T14" fmla="*/ 200 w 989"/>
              <a:gd name="T15" fmla="*/ 394 h 917"/>
              <a:gd name="T16" fmla="*/ 206 w 989"/>
              <a:gd name="T17" fmla="*/ 457 h 917"/>
              <a:gd name="T18" fmla="*/ 409 w 989"/>
              <a:gd name="T19" fmla="*/ 672 h 917"/>
              <a:gd name="T20" fmla="*/ 523 w 989"/>
              <a:gd name="T21" fmla="*/ 662 h 917"/>
              <a:gd name="T22" fmla="*/ 949 w 989"/>
              <a:gd name="T23" fmla="*/ 236 h 917"/>
              <a:gd name="T24" fmla="*/ 965 w 989"/>
              <a:gd name="T25" fmla="*/ 178 h 917"/>
              <a:gd name="T26" fmla="*/ 756 w 989"/>
              <a:gd name="T27" fmla="*/ 704 h 917"/>
              <a:gd name="T28" fmla="*/ 659 w 989"/>
              <a:gd name="T29" fmla="*/ 801 h 917"/>
              <a:gd name="T30" fmla="*/ 213 w 989"/>
              <a:gd name="T31" fmla="*/ 801 h 917"/>
              <a:gd name="T32" fmla="*/ 116 w 989"/>
              <a:gd name="T33" fmla="*/ 704 h 917"/>
              <a:gd name="T34" fmla="*/ 116 w 989"/>
              <a:gd name="T35" fmla="*/ 213 h 917"/>
              <a:gd name="T36" fmla="*/ 213 w 989"/>
              <a:gd name="T37" fmla="*/ 116 h 917"/>
              <a:gd name="T38" fmla="*/ 659 w 989"/>
              <a:gd name="T39" fmla="*/ 116 h 917"/>
              <a:gd name="T40" fmla="*/ 683 w 989"/>
              <a:gd name="T41" fmla="*/ 120 h 917"/>
              <a:gd name="T42" fmla="*/ 769 w 989"/>
              <a:gd name="T43" fmla="*/ 31 h 917"/>
              <a:gd name="T44" fmla="*/ 659 w 989"/>
              <a:gd name="T45" fmla="*/ 0 h 917"/>
              <a:gd name="T46" fmla="*/ 213 w 989"/>
              <a:gd name="T47" fmla="*/ 0 h 917"/>
              <a:gd name="T48" fmla="*/ 0 w 989"/>
              <a:gd name="T49" fmla="*/ 213 h 917"/>
              <a:gd name="T50" fmla="*/ 0 w 989"/>
              <a:gd name="T51" fmla="*/ 704 h 917"/>
              <a:gd name="T52" fmla="*/ 213 w 989"/>
              <a:gd name="T53" fmla="*/ 917 h 917"/>
              <a:gd name="T54" fmla="*/ 659 w 989"/>
              <a:gd name="T55" fmla="*/ 917 h 917"/>
              <a:gd name="T56" fmla="*/ 872 w 989"/>
              <a:gd name="T57" fmla="*/ 704 h 917"/>
              <a:gd name="T58" fmla="*/ 872 w 989"/>
              <a:gd name="T59" fmla="*/ 465 h 917"/>
              <a:gd name="T60" fmla="*/ 756 w 989"/>
              <a:gd name="T61" fmla="*/ 518 h 917"/>
              <a:gd name="T62" fmla="*/ 756 w 989"/>
              <a:gd name="T63" fmla="*/ 704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89" h="917">
                <a:moveTo>
                  <a:pt x="965" y="178"/>
                </a:moveTo>
                <a:cubicBezTo>
                  <a:pt x="965" y="178"/>
                  <a:pt x="926" y="130"/>
                  <a:pt x="891" y="100"/>
                </a:cubicBezTo>
                <a:cubicBezTo>
                  <a:pt x="860" y="74"/>
                  <a:pt x="823" y="113"/>
                  <a:pt x="823" y="113"/>
                </a:cubicBezTo>
                <a:cubicBezTo>
                  <a:pt x="823" y="113"/>
                  <a:pt x="528" y="398"/>
                  <a:pt x="509" y="424"/>
                </a:cubicBezTo>
                <a:cubicBezTo>
                  <a:pt x="490" y="449"/>
                  <a:pt x="469" y="472"/>
                  <a:pt x="452" y="455"/>
                </a:cubicBezTo>
                <a:cubicBezTo>
                  <a:pt x="433" y="436"/>
                  <a:pt x="371" y="365"/>
                  <a:pt x="336" y="329"/>
                </a:cubicBezTo>
                <a:cubicBezTo>
                  <a:pt x="300" y="294"/>
                  <a:pt x="268" y="323"/>
                  <a:pt x="268" y="323"/>
                </a:cubicBezTo>
                <a:cubicBezTo>
                  <a:pt x="268" y="323"/>
                  <a:pt x="223" y="368"/>
                  <a:pt x="200" y="394"/>
                </a:cubicBezTo>
                <a:cubicBezTo>
                  <a:pt x="172" y="426"/>
                  <a:pt x="206" y="457"/>
                  <a:pt x="206" y="457"/>
                </a:cubicBezTo>
                <a:cubicBezTo>
                  <a:pt x="409" y="672"/>
                  <a:pt x="409" y="672"/>
                  <a:pt x="409" y="672"/>
                </a:cubicBezTo>
                <a:cubicBezTo>
                  <a:pt x="409" y="672"/>
                  <a:pt x="456" y="723"/>
                  <a:pt x="523" y="662"/>
                </a:cubicBezTo>
                <a:cubicBezTo>
                  <a:pt x="569" y="620"/>
                  <a:pt x="921" y="262"/>
                  <a:pt x="949" y="236"/>
                </a:cubicBezTo>
                <a:cubicBezTo>
                  <a:pt x="989" y="198"/>
                  <a:pt x="965" y="178"/>
                  <a:pt x="965" y="178"/>
                </a:cubicBezTo>
                <a:close/>
                <a:moveTo>
                  <a:pt x="756" y="704"/>
                </a:moveTo>
                <a:cubicBezTo>
                  <a:pt x="755" y="757"/>
                  <a:pt x="712" y="801"/>
                  <a:pt x="659" y="801"/>
                </a:cubicBezTo>
                <a:cubicBezTo>
                  <a:pt x="213" y="801"/>
                  <a:pt x="213" y="801"/>
                  <a:pt x="213" y="801"/>
                </a:cubicBezTo>
                <a:cubicBezTo>
                  <a:pt x="160" y="801"/>
                  <a:pt x="116" y="757"/>
                  <a:pt x="116" y="704"/>
                </a:cubicBezTo>
                <a:cubicBezTo>
                  <a:pt x="116" y="213"/>
                  <a:pt x="116" y="213"/>
                  <a:pt x="116" y="213"/>
                </a:cubicBezTo>
                <a:cubicBezTo>
                  <a:pt x="116" y="160"/>
                  <a:pt x="160" y="116"/>
                  <a:pt x="213" y="116"/>
                </a:cubicBezTo>
                <a:cubicBezTo>
                  <a:pt x="659" y="116"/>
                  <a:pt x="659" y="116"/>
                  <a:pt x="659" y="116"/>
                </a:cubicBezTo>
                <a:cubicBezTo>
                  <a:pt x="667" y="116"/>
                  <a:pt x="675" y="118"/>
                  <a:pt x="683" y="120"/>
                </a:cubicBezTo>
                <a:cubicBezTo>
                  <a:pt x="769" y="31"/>
                  <a:pt x="769" y="31"/>
                  <a:pt x="769" y="31"/>
                </a:cubicBezTo>
                <a:cubicBezTo>
                  <a:pt x="737" y="11"/>
                  <a:pt x="699" y="0"/>
                  <a:pt x="659" y="0"/>
                </a:cubicBezTo>
                <a:cubicBezTo>
                  <a:pt x="213" y="0"/>
                  <a:pt x="213" y="0"/>
                  <a:pt x="213" y="0"/>
                </a:cubicBezTo>
                <a:cubicBezTo>
                  <a:pt x="95" y="0"/>
                  <a:pt x="0" y="95"/>
                  <a:pt x="0" y="213"/>
                </a:cubicBezTo>
                <a:cubicBezTo>
                  <a:pt x="0" y="704"/>
                  <a:pt x="0" y="704"/>
                  <a:pt x="0" y="704"/>
                </a:cubicBezTo>
                <a:cubicBezTo>
                  <a:pt x="0" y="822"/>
                  <a:pt x="95" y="917"/>
                  <a:pt x="213" y="917"/>
                </a:cubicBezTo>
                <a:cubicBezTo>
                  <a:pt x="659" y="917"/>
                  <a:pt x="659" y="917"/>
                  <a:pt x="659" y="917"/>
                </a:cubicBezTo>
                <a:cubicBezTo>
                  <a:pt x="776" y="917"/>
                  <a:pt x="872" y="822"/>
                  <a:pt x="872" y="704"/>
                </a:cubicBezTo>
                <a:cubicBezTo>
                  <a:pt x="872" y="465"/>
                  <a:pt x="872" y="465"/>
                  <a:pt x="872" y="465"/>
                </a:cubicBezTo>
                <a:cubicBezTo>
                  <a:pt x="756" y="518"/>
                  <a:pt x="756" y="518"/>
                  <a:pt x="756" y="518"/>
                </a:cubicBezTo>
                <a:lnTo>
                  <a:pt x="756" y="704"/>
                </a:lnTo>
                <a:close/>
              </a:path>
            </a:pathLst>
          </a:custGeom>
          <a:solidFill>
            <a:srgbClr val="C00000"/>
          </a:solidFill>
          <a:ln>
            <a:noFill/>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3229"/>
              </a:solidFill>
              <a:effectLst/>
              <a:uLnTx/>
              <a:uFillTx/>
              <a:cs typeface="+mn-ea"/>
              <a:sym typeface="+mn-lt"/>
            </a:endParaRPr>
          </a:p>
        </p:txBody>
      </p:sp>
      <p:sp>
        <p:nvSpPr>
          <p:cNvPr id="20" name="Google Shape;155;p29">
            <a:extLst>
              <a:ext uri="{FF2B5EF4-FFF2-40B4-BE49-F238E27FC236}">
                <a16:creationId xmlns:a16="http://schemas.microsoft.com/office/drawing/2014/main" id="{45FDEACF-AD2F-B74F-B30F-EC6D72D2904A}"/>
              </a:ext>
            </a:extLst>
          </p:cNvPr>
          <p:cNvSpPr txBox="1">
            <a:spLocks/>
          </p:cNvSpPr>
          <p:nvPr/>
        </p:nvSpPr>
        <p:spPr>
          <a:xfrm>
            <a:off x="5993400" y="1822705"/>
            <a:ext cx="5444778" cy="42944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accent2"/>
              </a:buClr>
              <a:buSzPts val="2800"/>
              <a:buFont typeface="Manrope"/>
              <a:buNone/>
              <a:defRPr sz="1700" b="0" i="0" u="none" strike="noStrike" cap="none">
                <a:solidFill>
                  <a:schemeClr val="accent2"/>
                </a:solidFill>
                <a:latin typeface="Manrope"/>
                <a:ea typeface="Manrope"/>
                <a:cs typeface="Manrope"/>
                <a:sym typeface="Manrope"/>
              </a:defRPr>
            </a:lvl1pPr>
            <a:lvl2pPr marL="914400" marR="0" lvl="1"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2pPr>
            <a:lvl3pPr marL="1371600" marR="0" lvl="2"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3pPr>
            <a:lvl4pPr marL="1828800" marR="0" lvl="3"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4pPr>
            <a:lvl5pPr marL="2286000" marR="0" lvl="4"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5pPr>
            <a:lvl6pPr marL="2743200" marR="0" lvl="5"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6pPr>
            <a:lvl7pPr marL="3200400" marR="0" lvl="6"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7pPr>
            <a:lvl8pPr marL="3657600" marR="0" lvl="7"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8pPr>
            <a:lvl9pPr marL="4114800" marR="0" lvl="8"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9pPr>
          </a:lstStyle>
          <a:p>
            <a:pPr marL="0" indent="0"/>
            <a:r>
              <a:rPr lang="en-US" sz="2800" dirty="0" err="1">
                <a:solidFill>
                  <a:schemeClr val="accent5">
                    <a:lumMod val="50000"/>
                  </a:schemeClr>
                </a:solidFill>
                <a:effectLst>
                  <a:glow rad="228600">
                    <a:schemeClr val="bg1">
                      <a:alpha val="40000"/>
                    </a:schemeClr>
                  </a:glow>
                </a:effectLst>
                <a:latin typeface="SVN-Cookies" panose="02040603050506020204" pitchFamily="18" charset="0"/>
              </a:rPr>
              <a:t>Kĩ</a:t>
            </a:r>
            <a:r>
              <a:rPr lang="en-US" sz="2800" dirty="0">
                <a:solidFill>
                  <a:schemeClr val="accent5">
                    <a:lumMod val="50000"/>
                  </a:schemeClr>
                </a:solidFill>
                <a:effectLst>
                  <a:glow rad="228600">
                    <a:schemeClr val="bg1">
                      <a:alpha val="40000"/>
                    </a:schemeClr>
                  </a:glow>
                </a:effectLst>
                <a:latin typeface="SVN-Cookies" panose="02040603050506020204" pitchFamily="18" charset="0"/>
              </a:rPr>
              <a:t> </a:t>
            </a:r>
            <a:r>
              <a:rPr lang="en-US" sz="2800" dirty="0" err="1">
                <a:solidFill>
                  <a:schemeClr val="accent5">
                    <a:lumMod val="50000"/>
                  </a:schemeClr>
                </a:solidFill>
                <a:effectLst>
                  <a:glow rad="228600">
                    <a:schemeClr val="bg1">
                      <a:alpha val="40000"/>
                    </a:schemeClr>
                  </a:glow>
                </a:effectLst>
                <a:latin typeface="SVN-Cookies" panose="02040603050506020204" pitchFamily="18" charset="0"/>
              </a:rPr>
              <a:t>thuật</a:t>
            </a:r>
            <a:r>
              <a:rPr lang="en-US" sz="2800" dirty="0">
                <a:solidFill>
                  <a:schemeClr val="accent5">
                    <a:lumMod val="50000"/>
                  </a:schemeClr>
                </a:solidFill>
                <a:effectLst>
                  <a:glow rad="228600">
                    <a:schemeClr val="bg1">
                      <a:alpha val="40000"/>
                    </a:schemeClr>
                  </a:glow>
                </a:effectLst>
                <a:latin typeface="SVN-Cookies" panose="02040603050506020204" pitchFamily="18" charset="0"/>
              </a:rPr>
              <a:t> </a:t>
            </a:r>
            <a:r>
              <a:rPr lang="en-US" sz="2800" dirty="0" err="1">
                <a:solidFill>
                  <a:schemeClr val="accent5">
                    <a:lumMod val="50000"/>
                  </a:schemeClr>
                </a:solidFill>
                <a:effectLst>
                  <a:glow rad="228600">
                    <a:schemeClr val="bg1">
                      <a:alpha val="40000"/>
                    </a:schemeClr>
                  </a:glow>
                </a:effectLst>
                <a:latin typeface="SVN-Cookies" panose="02040603050506020204" pitchFamily="18" charset="0"/>
              </a:rPr>
              <a:t>điều</a:t>
            </a:r>
            <a:r>
              <a:rPr lang="en-US" sz="2800" dirty="0">
                <a:solidFill>
                  <a:schemeClr val="accent5">
                    <a:lumMod val="50000"/>
                  </a:schemeClr>
                </a:solidFill>
                <a:effectLst>
                  <a:glow rad="228600">
                    <a:schemeClr val="bg1">
                      <a:alpha val="40000"/>
                    </a:schemeClr>
                  </a:glow>
                </a:effectLst>
                <a:latin typeface="SVN-Cookies" panose="02040603050506020204" pitchFamily="18" charset="0"/>
              </a:rPr>
              <a:t> </a:t>
            </a:r>
            <a:r>
              <a:rPr lang="en-US" sz="2800" dirty="0" err="1">
                <a:solidFill>
                  <a:schemeClr val="accent5">
                    <a:lumMod val="50000"/>
                  </a:schemeClr>
                </a:solidFill>
                <a:effectLst>
                  <a:glow rad="228600">
                    <a:schemeClr val="bg1">
                      <a:alpha val="40000"/>
                    </a:schemeClr>
                  </a:glow>
                </a:effectLst>
                <a:latin typeface="SVN-Cookies" panose="02040603050506020204" pitchFamily="18" charset="0"/>
              </a:rPr>
              <a:t>tra</a:t>
            </a:r>
            <a:r>
              <a:rPr lang="en-US" sz="2800" dirty="0">
                <a:solidFill>
                  <a:schemeClr val="accent5">
                    <a:lumMod val="50000"/>
                  </a:schemeClr>
                </a:solidFill>
                <a:effectLst>
                  <a:glow rad="228600">
                    <a:schemeClr val="bg1">
                      <a:alpha val="40000"/>
                    </a:schemeClr>
                  </a:glow>
                </a:effectLst>
                <a:latin typeface="SVN-Cookies" panose="02040603050506020204" pitchFamily="18" charset="0"/>
              </a:rPr>
              <a:t> </a:t>
            </a:r>
            <a:r>
              <a:rPr lang="en-US" sz="2800" dirty="0" err="1">
                <a:solidFill>
                  <a:schemeClr val="accent5">
                    <a:lumMod val="50000"/>
                  </a:schemeClr>
                </a:solidFill>
                <a:effectLst>
                  <a:glow rad="228600">
                    <a:schemeClr val="bg1">
                      <a:alpha val="40000"/>
                    </a:schemeClr>
                  </a:glow>
                </a:effectLst>
                <a:latin typeface="SVN-Cookies" panose="02040603050506020204" pitchFamily="18" charset="0"/>
              </a:rPr>
              <a:t>vượt</a:t>
            </a:r>
            <a:r>
              <a:rPr lang="en-US" sz="2800" dirty="0">
                <a:solidFill>
                  <a:schemeClr val="accent5">
                    <a:lumMod val="50000"/>
                  </a:schemeClr>
                </a:solidFill>
                <a:effectLst>
                  <a:glow rad="228600">
                    <a:schemeClr val="bg1">
                      <a:alpha val="40000"/>
                    </a:schemeClr>
                  </a:glow>
                </a:effectLst>
                <a:latin typeface="SVN-Cookies" panose="02040603050506020204" pitchFamily="18" charset="0"/>
              </a:rPr>
              <a:t> </a:t>
            </a:r>
            <a:r>
              <a:rPr lang="en-US" sz="2800" dirty="0" err="1">
                <a:solidFill>
                  <a:schemeClr val="accent5">
                    <a:lumMod val="50000"/>
                  </a:schemeClr>
                </a:solidFill>
                <a:effectLst>
                  <a:glow rad="228600">
                    <a:schemeClr val="bg1">
                      <a:alpha val="40000"/>
                    </a:schemeClr>
                  </a:glow>
                </a:effectLst>
                <a:latin typeface="SVN-Cookies" panose="02040603050506020204" pitchFamily="18" charset="0"/>
              </a:rPr>
              <a:t>trội</a:t>
            </a:r>
            <a:endParaRPr lang="en-US" sz="2800" dirty="0">
              <a:solidFill>
                <a:schemeClr val="accent5">
                  <a:lumMod val="50000"/>
                </a:schemeClr>
              </a:solidFill>
              <a:effectLst>
                <a:glow rad="228600">
                  <a:schemeClr val="bg1">
                    <a:alpha val="40000"/>
                  </a:schemeClr>
                </a:glow>
              </a:effectLst>
              <a:latin typeface="SVN-Cookies" panose="02040603050506020204" pitchFamily="18" charset="0"/>
            </a:endParaRPr>
          </a:p>
        </p:txBody>
      </p:sp>
      <p:sp>
        <p:nvSpPr>
          <p:cNvPr id="21" name="Google Shape;155;p29">
            <a:extLst>
              <a:ext uri="{FF2B5EF4-FFF2-40B4-BE49-F238E27FC236}">
                <a16:creationId xmlns:a16="http://schemas.microsoft.com/office/drawing/2014/main" id="{CE03A3EC-5B20-F940-9BFF-68AB3FD897C6}"/>
              </a:ext>
            </a:extLst>
          </p:cNvPr>
          <p:cNvSpPr txBox="1">
            <a:spLocks/>
          </p:cNvSpPr>
          <p:nvPr/>
        </p:nvSpPr>
        <p:spPr>
          <a:xfrm>
            <a:off x="6002829" y="2915195"/>
            <a:ext cx="5529947" cy="42944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accent2"/>
              </a:buClr>
              <a:buSzPts val="2800"/>
              <a:buFont typeface="Manrope"/>
              <a:buNone/>
              <a:defRPr sz="1700" b="0" i="0" u="none" strike="noStrike" cap="none">
                <a:solidFill>
                  <a:schemeClr val="accent2"/>
                </a:solidFill>
                <a:latin typeface="Manrope"/>
                <a:ea typeface="Manrope"/>
                <a:cs typeface="Manrope"/>
                <a:sym typeface="Manrope"/>
              </a:defRPr>
            </a:lvl1pPr>
            <a:lvl2pPr marL="914400" marR="0" lvl="1"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2pPr>
            <a:lvl3pPr marL="1371600" marR="0" lvl="2"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3pPr>
            <a:lvl4pPr marL="1828800" marR="0" lvl="3"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4pPr>
            <a:lvl5pPr marL="2286000" marR="0" lvl="4"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5pPr>
            <a:lvl6pPr marL="2743200" marR="0" lvl="5"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6pPr>
            <a:lvl7pPr marL="3200400" marR="0" lvl="6"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7pPr>
            <a:lvl8pPr marL="3657600" marR="0" lvl="7"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8pPr>
            <a:lvl9pPr marL="4114800" marR="0" lvl="8"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9pPr>
          </a:lstStyle>
          <a:p>
            <a:pPr marL="0" indent="0"/>
            <a:r>
              <a:rPr lang="en-US" sz="2800" dirty="0" err="1">
                <a:solidFill>
                  <a:schemeClr val="accent5">
                    <a:lumMod val="50000"/>
                  </a:schemeClr>
                </a:solidFill>
                <a:effectLst>
                  <a:glow rad="228600">
                    <a:schemeClr val="bg1">
                      <a:alpha val="40000"/>
                    </a:schemeClr>
                  </a:glow>
                </a:effectLst>
                <a:latin typeface="SVN-Cookies" panose="02040603050506020204" pitchFamily="18" charset="0"/>
              </a:rPr>
              <a:t>Khả</a:t>
            </a:r>
            <a:r>
              <a:rPr lang="en-US" sz="2800" dirty="0">
                <a:solidFill>
                  <a:schemeClr val="accent5">
                    <a:lumMod val="50000"/>
                  </a:schemeClr>
                </a:solidFill>
                <a:effectLst>
                  <a:glow rad="228600">
                    <a:schemeClr val="bg1">
                      <a:alpha val="40000"/>
                    </a:schemeClr>
                  </a:glow>
                </a:effectLst>
                <a:latin typeface="SVN-Cookies" panose="02040603050506020204" pitchFamily="18" charset="0"/>
              </a:rPr>
              <a:t> </a:t>
            </a:r>
            <a:r>
              <a:rPr lang="en-US" sz="2800" dirty="0" err="1">
                <a:solidFill>
                  <a:schemeClr val="accent5">
                    <a:lumMod val="50000"/>
                  </a:schemeClr>
                </a:solidFill>
                <a:effectLst>
                  <a:glow rad="228600">
                    <a:schemeClr val="bg1">
                      <a:alpha val="40000"/>
                    </a:schemeClr>
                  </a:glow>
                </a:effectLst>
                <a:latin typeface="SVN-Cookies" panose="02040603050506020204" pitchFamily="18" charset="0"/>
              </a:rPr>
              <a:t>năng</a:t>
            </a:r>
            <a:r>
              <a:rPr lang="en-US" sz="2800" dirty="0">
                <a:solidFill>
                  <a:schemeClr val="accent5">
                    <a:lumMod val="50000"/>
                  </a:schemeClr>
                </a:solidFill>
                <a:effectLst>
                  <a:glow rad="228600">
                    <a:schemeClr val="bg1">
                      <a:alpha val="40000"/>
                    </a:schemeClr>
                  </a:glow>
                </a:effectLst>
                <a:latin typeface="SVN-Cookies" panose="02040603050506020204" pitchFamily="18" charset="0"/>
              </a:rPr>
              <a:t> </a:t>
            </a:r>
            <a:r>
              <a:rPr lang="en-US" sz="2800" dirty="0" err="1">
                <a:solidFill>
                  <a:schemeClr val="accent5">
                    <a:lumMod val="50000"/>
                  </a:schemeClr>
                </a:solidFill>
                <a:effectLst>
                  <a:glow rad="228600">
                    <a:schemeClr val="bg1">
                      <a:alpha val="40000"/>
                    </a:schemeClr>
                  </a:glow>
                </a:effectLst>
                <a:latin typeface="SVN-Cookies" panose="02040603050506020204" pitchFamily="18" charset="0"/>
              </a:rPr>
              <a:t>quan</a:t>
            </a:r>
            <a:r>
              <a:rPr lang="en-US" sz="2800" dirty="0">
                <a:solidFill>
                  <a:schemeClr val="accent5">
                    <a:lumMod val="50000"/>
                  </a:schemeClr>
                </a:solidFill>
                <a:effectLst>
                  <a:glow rad="228600">
                    <a:schemeClr val="bg1">
                      <a:alpha val="40000"/>
                    </a:schemeClr>
                  </a:glow>
                </a:effectLst>
                <a:latin typeface="SVN-Cookies" panose="02040603050506020204" pitchFamily="18" charset="0"/>
              </a:rPr>
              <a:t> </a:t>
            </a:r>
            <a:r>
              <a:rPr lang="en-US" sz="2800" dirty="0" err="1">
                <a:solidFill>
                  <a:schemeClr val="accent5">
                    <a:lumMod val="50000"/>
                  </a:schemeClr>
                </a:solidFill>
                <a:effectLst>
                  <a:glow rad="228600">
                    <a:schemeClr val="bg1">
                      <a:alpha val="40000"/>
                    </a:schemeClr>
                  </a:glow>
                </a:effectLst>
                <a:latin typeface="SVN-Cookies" panose="02040603050506020204" pitchFamily="18" charset="0"/>
              </a:rPr>
              <a:t>sát</a:t>
            </a:r>
            <a:r>
              <a:rPr lang="en-US" sz="2800" dirty="0">
                <a:solidFill>
                  <a:schemeClr val="accent5">
                    <a:lumMod val="50000"/>
                  </a:schemeClr>
                </a:solidFill>
                <a:effectLst>
                  <a:glow rad="228600">
                    <a:schemeClr val="bg1">
                      <a:alpha val="40000"/>
                    </a:schemeClr>
                  </a:glow>
                </a:effectLst>
                <a:latin typeface="SVN-Cookies" panose="02040603050506020204" pitchFamily="18" charset="0"/>
              </a:rPr>
              <a:t> </a:t>
            </a:r>
            <a:r>
              <a:rPr lang="en-US" sz="2800" dirty="0" err="1">
                <a:solidFill>
                  <a:schemeClr val="accent5">
                    <a:lumMod val="50000"/>
                  </a:schemeClr>
                </a:solidFill>
                <a:effectLst>
                  <a:glow rad="228600">
                    <a:schemeClr val="bg1">
                      <a:alpha val="40000"/>
                    </a:schemeClr>
                  </a:glow>
                </a:effectLst>
                <a:latin typeface="SVN-Cookies" panose="02040603050506020204" pitchFamily="18" charset="0"/>
              </a:rPr>
              <a:t>tinh</a:t>
            </a:r>
            <a:r>
              <a:rPr lang="en-US" sz="2800" dirty="0">
                <a:solidFill>
                  <a:schemeClr val="accent5">
                    <a:lumMod val="50000"/>
                  </a:schemeClr>
                </a:solidFill>
                <a:effectLst>
                  <a:glow rad="228600">
                    <a:schemeClr val="bg1">
                      <a:alpha val="40000"/>
                    </a:schemeClr>
                  </a:glow>
                </a:effectLst>
                <a:latin typeface="SVN-Cookies" panose="02040603050506020204" pitchFamily="18" charset="0"/>
              </a:rPr>
              <a:t> </a:t>
            </a:r>
            <a:r>
              <a:rPr lang="en-US" sz="2800" dirty="0" err="1">
                <a:solidFill>
                  <a:schemeClr val="accent5">
                    <a:lumMod val="50000"/>
                  </a:schemeClr>
                </a:solidFill>
                <a:effectLst>
                  <a:glow rad="228600">
                    <a:schemeClr val="bg1">
                      <a:alpha val="40000"/>
                    </a:schemeClr>
                  </a:glow>
                </a:effectLst>
                <a:latin typeface="SVN-Cookies" panose="02040603050506020204" pitchFamily="18" charset="0"/>
              </a:rPr>
              <a:t>tường</a:t>
            </a:r>
            <a:endParaRPr lang="en-US" sz="2800" dirty="0">
              <a:solidFill>
                <a:schemeClr val="accent5">
                  <a:lumMod val="50000"/>
                </a:schemeClr>
              </a:solidFill>
              <a:effectLst>
                <a:glow rad="228600">
                  <a:schemeClr val="bg1">
                    <a:alpha val="40000"/>
                  </a:schemeClr>
                </a:glow>
              </a:effectLst>
              <a:latin typeface="SVN-Cookies" panose="02040603050506020204" pitchFamily="18" charset="0"/>
            </a:endParaRPr>
          </a:p>
        </p:txBody>
      </p:sp>
      <p:sp>
        <p:nvSpPr>
          <p:cNvPr id="22" name="Google Shape;155;p29">
            <a:extLst>
              <a:ext uri="{FF2B5EF4-FFF2-40B4-BE49-F238E27FC236}">
                <a16:creationId xmlns:a16="http://schemas.microsoft.com/office/drawing/2014/main" id="{A977A7F1-CBF4-0649-BCBF-AE8D188CFF4D}"/>
              </a:ext>
            </a:extLst>
          </p:cNvPr>
          <p:cNvSpPr txBox="1">
            <a:spLocks/>
          </p:cNvSpPr>
          <p:nvPr/>
        </p:nvSpPr>
        <p:spPr>
          <a:xfrm>
            <a:off x="5978559" y="3662676"/>
            <a:ext cx="5856482" cy="42944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accent2"/>
              </a:buClr>
              <a:buSzPts val="2800"/>
              <a:buFont typeface="Manrope"/>
              <a:buNone/>
              <a:defRPr sz="1700" b="0" i="0" u="none" strike="noStrike" cap="none">
                <a:solidFill>
                  <a:schemeClr val="accent2"/>
                </a:solidFill>
                <a:latin typeface="Manrope"/>
                <a:ea typeface="Manrope"/>
                <a:cs typeface="Manrope"/>
                <a:sym typeface="Manrope"/>
              </a:defRPr>
            </a:lvl1pPr>
            <a:lvl2pPr marL="914400" marR="0" lvl="1"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2pPr>
            <a:lvl3pPr marL="1371600" marR="0" lvl="2"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3pPr>
            <a:lvl4pPr marL="1828800" marR="0" lvl="3"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4pPr>
            <a:lvl5pPr marL="2286000" marR="0" lvl="4"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5pPr>
            <a:lvl6pPr marL="2743200" marR="0" lvl="5"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6pPr>
            <a:lvl7pPr marL="3200400" marR="0" lvl="6"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7pPr>
            <a:lvl8pPr marL="3657600" marR="0" lvl="7"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8pPr>
            <a:lvl9pPr marL="4114800" marR="0" lvl="8"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9pPr>
          </a:lstStyle>
          <a:p>
            <a:pPr marL="0" indent="0"/>
            <a:r>
              <a:rPr lang="en-US" sz="2800" dirty="0" err="1">
                <a:solidFill>
                  <a:schemeClr val="accent5">
                    <a:lumMod val="50000"/>
                  </a:schemeClr>
                </a:solidFill>
                <a:effectLst>
                  <a:glow rad="228600">
                    <a:schemeClr val="bg1">
                      <a:alpha val="40000"/>
                    </a:schemeClr>
                  </a:glow>
                </a:effectLst>
                <a:latin typeface="SVN-Cookies" panose="02040603050506020204" pitchFamily="18" charset="0"/>
              </a:rPr>
              <a:t>Khả</a:t>
            </a:r>
            <a:r>
              <a:rPr lang="en-US" sz="2800" dirty="0">
                <a:solidFill>
                  <a:schemeClr val="accent5">
                    <a:lumMod val="50000"/>
                  </a:schemeClr>
                </a:solidFill>
                <a:effectLst>
                  <a:glow rad="228600">
                    <a:schemeClr val="bg1">
                      <a:alpha val="40000"/>
                    </a:schemeClr>
                  </a:glow>
                </a:effectLst>
                <a:latin typeface="SVN-Cookies" panose="02040603050506020204" pitchFamily="18" charset="0"/>
              </a:rPr>
              <a:t> </a:t>
            </a:r>
            <a:r>
              <a:rPr lang="en-US" sz="2800" dirty="0" err="1">
                <a:solidFill>
                  <a:schemeClr val="accent5">
                    <a:lumMod val="50000"/>
                  </a:schemeClr>
                </a:solidFill>
                <a:effectLst>
                  <a:glow rad="228600">
                    <a:schemeClr val="bg1">
                      <a:alpha val="40000"/>
                    </a:schemeClr>
                  </a:glow>
                </a:effectLst>
                <a:latin typeface="SVN-Cookies" panose="02040603050506020204" pitchFamily="18" charset="0"/>
              </a:rPr>
              <a:t>năng</a:t>
            </a:r>
            <a:r>
              <a:rPr lang="en-US" sz="2800" dirty="0">
                <a:solidFill>
                  <a:schemeClr val="accent5">
                    <a:lumMod val="50000"/>
                  </a:schemeClr>
                </a:solidFill>
                <a:effectLst>
                  <a:glow rad="228600">
                    <a:schemeClr val="bg1">
                      <a:alpha val="40000"/>
                    </a:schemeClr>
                  </a:glow>
                </a:effectLst>
                <a:latin typeface="SVN-Cookies" panose="02040603050506020204" pitchFamily="18" charset="0"/>
              </a:rPr>
              <a:t> </a:t>
            </a:r>
            <a:r>
              <a:rPr lang="en-US" sz="2800" dirty="0" err="1">
                <a:solidFill>
                  <a:schemeClr val="accent5">
                    <a:lumMod val="50000"/>
                  </a:schemeClr>
                </a:solidFill>
                <a:effectLst>
                  <a:glow rad="228600">
                    <a:schemeClr val="bg1">
                      <a:alpha val="40000"/>
                    </a:schemeClr>
                  </a:glow>
                </a:effectLst>
                <a:latin typeface="SVN-Cookies" panose="02040603050506020204" pitchFamily="18" charset="0"/>
              </a:rPr>
              <a:t>lập</a:t>
            </a:r>
            <a:r>
              <a:rPr lang="en-US" sz="2800" dirty="0">
                <a:solidFill>
                  <a:schemeClr val="accent5">
                    <a:lumMod val="50000"/>
                  </a:schemeClr>
                </a:solidFill>
                <a:effectLst>
                  <a:glow rad="228600">
                    <a:schemeClr val="bg1">
                      <a:alpha val="40000"/>
                    </a:schemeClr>
                  </a:glow>
                </a:effectLst>
                <a:latin typeface="SVN-Cookies" panose="02040603050506020204" pitchFamily="18" charset="0"/>
              </a:rPr>
              <a:t> </a:t>
            </a:r>
            <a:r>
              <a:rPr lang="en-US" sz="2800" dirty="0" err="1">
                <a:solidFill>
                  <a:schemeClr val="accent5">
                    <a:lumMod val="50000"/>
                  </a:schemeClr>
                </a:solidFill>
                <a:effectLst>
                  <a:glow rad="228600">
                    <a:schemeClr val="bg1">
                      <a:alpha val="40000"/>
                    </a:schemeClr>
                  </a:glow>
                </a:effectLst>
                <a:latin typeface="SVN-Cookies" panose="02040603050506020204" pitchFamily="18" charset="0"/>
              </a:rPr>
              <a:t>luận</a:t>
            </a:r>
            <a:r>
              <a:rPr lang="en-US" sz="2800" dirty="0">
                <a:solidFill>
                  <a:schemeClr val="accent5">
                    <a:lumMod val="50000"/>
                  </a:schemeClr>
                </a:solidFill>
                <a:effectLst>
                  <a:glow rad="228600">
                    <a:schemeClr val="bg1">
                      <a:alpha val="40000"/>
                    </a:schemeClr>
                  </a:glow>
                </a:effectLst>
                <a:latin typeface="SVN-Cookies" panose="02040603050506020204" pitchFamily="18" charset="0"/>
              </a:rPr>
              <a:t>,</a:t>
            </a:r>
          </a:p>
          <a:p>
            <a:pPr marL="0" indent="0"/>
            <a:r>
              <a:rPr lang="en-US" sz="2800" dirty="0" err="1">
                <a:solidFill>
                  <a:schemeClr val="accent5">
                    <a:lumMod val="50000"/>
                  </a:schemeClr>
                </a:solidFill>
                <a:effectLst>
                  <a:glow rad="228600">
                    <a:schemeClr val="bg1">
                      <a:alpha val="40000"/>
                    </a:schemeClr>
                  </a:glow>
                </a:effectLst>
                <a:latin typeface="SVN-Cookies" panose="02040603050506020204" pitchFamily="18" charset="0"/>
              </a:rPr>
              <a:t>đánh</a:t>
            </a:r>
            <a:r>
              <a:rPr lang="en-US" sz="2800" dirty="0">
                <a:solidFill>
                  <a:schemeClr val="accent5">
                    <a:lumMod val="50000"/>
                  </a:schemeClr>
                </a:solidFill>
                <a:effectLst>
                  <a:glow rad="228600">
                    <a:schemeClr val="bg1">
                      <a:alpha val="40000"/>
                    </a:schemeClr>
                  </a:glow>
                </a:effectLst>
                <a:latin typeface="SVN-Cookies" panose="02040603050506020204" pitchFamily="18" charset="0"/>
              </a:rPr>
              <a:t> </a:t>
            </a:r>
            <a:r>
              <a:rPr lang="en-US" sz="2800" dirty="0" err="1">
                <a:solidFill>
                  <a:schemeClr val="accent5">
                    <a:lumMod val="50000"/>
                  </a:schemeClr>
                </a:solidFill>
                <a:effectLst>
                  <a:glow rad="228600">
                    <a:schemeClr val="bg1">
                      <a:alpha val="40000"/>
                    </a:schemeClr>
                  </a:glow>
                </a:effectLst>
                <a:latin typeface="SVN-Cookies" panose="02040603050506020204" pitchFamily="18" charset="0"/>
              </a:rPr>
              <a:t>giá</a:t>
            </a:r>
            <a:r>
              <a:rPr lang="en-US" sz="2800" dirty="0">
                <a:solidFill>
                  <a:schemeClr val="accent5">
                    <a:lumMod val="50000"/>
                  </a:schemeClr>
                </a:solidFill>
                <a:effectLst>
                  <a:glow rad="228600">
                    <a:schemeClr val="bg1">
                      <a:alpha val="40000"/>
                    </a:schemeClr>
                  </a:glow>
                </a:effectLst>
                <a:latin typeface="SVN-Cookies" panose="02040603050506020204" pitchFamily="18" charset="0"/>
              </a:rPr>
              <a:t> </a:t>
            </a:r>
            <a:r>
              <a:rPr lang="en-US" sz="2800" dirty="0" err="1">
                <a:solidFill>
                  <a:schemeClr val="accent5">
                    <a:lumMod val="50000"/>
                  </a:schemeClr>
                </a:solidFill>
                <a:effectLst>
                  <a:glow rad="228600">
                    <a:schemeClr val="bg1">
                      <a:alpha val="40000"/>
                    </a:schemeClr>
                  </a:glow>
                </a:effectLst>
                <a:latin typeface="SVN-Cookies" panose="02040603050506020204" pitchFamily="18" charset="0"/>
              </a:rPr>
              <a:t>sắc</a:t>
            </a:r>
            <a:r>
              <a:rPr lang="en-US" sz="2800" dirty="0">
                <a:solidFill>
                  <a:schemeClr val="accent5">
                    <a:lumMod val="50000"/>
                  </a:schemeClr>
                </a:solidFill>
                <a:effectLst>
                  <a:glow rad="228600">
                    <a:schemeClr val="bg1">
                      <a:alpha val="40000"/>
                    </a:schemeClr>
                  </a:glow>
                </a:effectLst>
                <a:latin typeface="SVN-Cookies" panose="02040603050506020204" pitchFamily="18" charset="0"/>
              </a:rPr>
              <a:t> </a:t>
            </a:r>
            <a:r>
              <a:rPr lang="en-US" sz="2800" dirty="0" err="1">
                <a:solidFill>
                  <a:schemeClr val="accent5">
                    <a:lumMod val="50000"/>
                  </a:schemeClr>
                </a:solidFill>
                <a:effectLst>
                  <a:glow rad="228600">
                    <a:schemeClr val="bg1">
                      <a:alpha val="40000"/>
                    </a:schemeClr>
                  </a:glow>
                </a:effectLst>
                <a:latin typeface="SVN-Cookies" panose="02040603050506020204" pitchFamily="18" charset="0"/>
              </a:rPr>
              <a:t>bén</a:t>
            </a:r>
            <a:endParaRPr lang="en-US" sz="2800" dirty="0">
              <a:solidFill>
                <a:schemeClr val="accent5">
                  <a:lumMod val="50000"/>
                </a:schemeClr>
              </a:solidFill>
              <a:effectLst>
                <a:glow rad="228600">
                  <a:schemeClr val="bg1">
                    <a:alpha val="40000"/>
                  </a:schemeClr>
                </a:glow>
              </a:effectLst>
              <a:latin typeface="SVN-Cookies" panose="02040603050506020204" pitchFamily="18" charset="0"/>
            </a:endParaRPr>
          </a:p>
        </p:txBody>
      </p:sp>
      <p:sp>
        <p:nvSpPr>
          <p:cNvPr id="23" name="Google Shape;155;p29">
            <a:extLst>
              <a:ext uri="{FF2B5EF4-FFF2-40B4-BE49-F238E27FC236}">
                <a16:creationId xmlns:a16="http://schemas.microsoft.com/office/drawing/2014/main" id="{5EDD7124-874A-614E-8876-48D6FF4F1ADC}"/>
              </a:ext>
            </a:extLst>
          </p:cNvPr>
          <p:cNvSpPr txBox="1">
            <a:spLocks/>
          </p:cNvSpPr>
          <p:nvPr/>
        </p:nvSpPr>
        <p:spPr>
          <a:xfrm>
            <a:off x="5952725" y="4983607"/>
            <a:ext cx="4685087" cy="42944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accent2"/>
              </a:buClr>
              <a:buSzPts val="2800"/>
              <a:buFont typeface="Manrope"/>
              <a:buNone/>
              <a:defRPr sz="1700" b="0" i="0" u="none" strike="noStrike" cap="none">
                <a:solidFill>
                  <a:schemeClr val="accent2"/>
                </a:solidFill>
                <a:latin typeface="Manrope"/>
                <a:ea typeface="Manrope"/>
                <a:cs typeface="Manrope"/>
                <a:sym typeface="Manrope"/>
              </a:defRPr>
            </a:lvl1pPr>
            <a:lvl2pPr marL="914400" marR="0" lvl="1"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2pPr>
            <a:lvl3pPr marL="1371600" marR="0" lvl="2"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3pPr>
            <a:lvl4pPr marL="1828800" marR="0" lvl="3"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4pPr>
            <a:lvl5pPr marL="2286000" marR="0" lvl="4"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5pPr>
            <a:lvl6pPr marL="2743200" marR="0" lvl="5"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6pPr>
            <a:lvl7pPr marL="3200400" marR="0" lvl="6"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7pPr>
            <a:lvl8pPr marL="3657600" marR="0" lvl="7"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8pPr>
            <a:lvl9pPr marL="4114800" marR="0" lvl="8"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9pPr>
          </a:lstStyle>
          <a:p>
            <a:pPr marL="0" indent="0"/>
            <a:r>
              <a:rPr lang="en-US" sz="2800" dirty="0" err="1">
                <a:solidFill>
                  <a:schemeClr val="accent5">
                    <a:lumMod val="50000"/>
                  </a:schemeClr>
                </a:solidFill>
                <a:effectLst>
                  <a:glow rad="228600">
                    <a:schemeClr val="bg1">
                      <a:alpha val="40000"/>
                    </a:schemeClr>
                  </a:glow>
                </a:effectLst>
                <a:latin typeface="SVN-Cookies" panose="02040603050506020204" pitchFamily="18" charset="0"/>
              </a:rPr>
              <a:t>Tài</a:t>
            </a:r>
            <a:r>
              <a:rPr lang="en-US" sz="2800" dirty="0">
                <a:solidFill>
                  <a:schemeClr val="accent5">
                    <a:lumMod val="50000"/>
                  </a:schemeClr>
                </a:solidFill>
                <a:effectLst>
                  <a:glow rad="228600">
                    <a:schemeClr val="bg1">
                      <a:alpha val="40000"/>
                    </a:schemeClr>
                  </a:glow>
                </a:effectLst>
                <a:latin typeface="SVN-Cookies" panose="02040603050506020204" pitchFamily="18" charset="0"/>
              </a:rPr>
              <a:t> </a:t>
            </a:r>
            <a:r>
              <a:rPr lang="en-US" sz="2800" dirty="0" err="1">
                <a:solidFill>
                  <a:schemeClr val="accent5">
                    <a:lumMod val="50000"/>
                  </a:schemeClr>
                </a:solidFill>
                <a:effectLst>
                  <a:glow rad="228600">
                    <a:schemeClr val="bg1">
                      <a:alpha val="40000"/>
                    </a:schemeClr>
                  </a:glow>
                </a:effectLst>
                <a:latin typeface="SVN-Cookies" panose="02040603050506020204" pitchFamily="18" charset="0"/>
              </a:rPr>
              <a:t>suy</a:t>
            </a:r>
            <a:r>
              <a:rPr lang="en-US" sz="2800" dirty="0">
                <a:solidFill>
                  <a:schemeClr val="accent5">
                    <a:lumMod val="50000"/>
                  </a:schemeClr>
                </a:solidFill>
                <a:effectLst>
                  <a:glow rad="228600">
                    <a:schemeClr val="bg1">
                      <a:alpha val="40000"/>
                    </a:schemeClr>
                  </a:glow>
                </a:effectLst>
                <a:latin typeface="SVN-Cookies" panose="02040603050506020204" pitchFamily="18" charset="0"/>
              </a:rPr>
              <a:t> </a:t>
            </a:r>
            <a:r>
              <a:rPr lang="en-US" sz="2800" dirty="0" err="1">
                <a:solidFill>
                  <a:schemeClr val="accent5">
                    <a:lumMod val="50000"/>
                  </a:schemeClr>
                </a:solidFill>
                <a:effectLst>
                  <a:glow rad="228600">
                    <a:schemeClr val="bg1">
                      <a:alpha val="40000"/>
                    </a:schemeClr>
                  </a:glow>
                </a:effectLst>
                <a:latin typeface="SVN-Cookies" panose="02040603050506020204" pitchFamily="18" charset="0"/>
              </a:rPr>
              <a:t>luận</a:t>
            </a:r>
            <a:r>
              <a:rPr lang="en-US" sz="2800" dirty="0">
                <a:solidFill>
                  <a:schemeClr val="accent5">
                    <a:lumMod val="50000"/>
                  </a:schemeClr>
                </a:solidFill>
                <a:effectLst>
                  <a:glow rad="228600">
                    <a:schemeClr val="bg1">
                      <a:alpha val="40000"/>
                    </a:schemeClr>
                  </a:glow>
                </a:effectLst>
                <a:latin typeface="SVN-Cookies" panose="02040603050506020204" pitchFamily="18" charset="0"/>
              </a:rPr>
              <a:t>, </a:t>
            </a:r>
            <a:r>
              <a:rPr lang="en-US" sz="2800" dirty="0" err="1">
                <a:solidFill>
                  <a:schemeClr val="accent5">
                    <a:lumMod val="50000"/>
                  </a:schemeClr>
                </a:solidFill>
                <a:effectLst>
                  <a:glow rad="228600">
                    <a:schemeClr val="bg1">
                      <a:alpha val="40000"/>
                    </a:schemeClr>
                  </a:glow>
                </a:effectLst>
                <a:latin typeface="SVN-Cookies" panose="02040603050506020204" pitchFamily="18" charset="0"/>
              </a:rPr>
              <a:t>phán</a:t>
            </a:r>
            <a:r>
              <a:rPr lang="en-US" sz="2800" dirty="0">
                <a:solidFill>
                  <a:schemeClr val="accent5">
                    <a:lumMod val="50000"/>
                  </a:schemeClr>
                </a:solidFill>
                <a:effectLst>
                  <a:glow rad="228600">
                    <a:schemeClr val="bg1">
                      <a:alpha val="40000"/>
                    </a:schemeClr>
                  </a:glow>
                </a:effectLst>
                <a:latin typeface="SVN-Cookies" panose="02040603050506020204" pitchFamily="18" charset="0"/>
              </a:rPr>
              <a:t> </a:t>
            </a:r>
            <a:r>
              <a:rPr lang="en-US" sz="2800" dirty="0" err="1">
                <a:solidFill>
                  <a:schemeClr val="accent5">
                    <a:lumMod val="50000"/>
                  </a:schemeClr>
                </a:solidFill>
                <a:effectLst>
                  <a:glow rad="228600">
                    <a:schemeClr val="bg1">
                      <a:alpha val="40000"/>
                    </a:schemeClr>
                  </a:glow>
                </a:effectLst>
                <a:latin typeface="SVN-Cookies" panose="02040603050506020204" pitchFamily="18" charset="0"/>
              </a:rPr>
              <a:t>đoán</a:t>
            </a:r>
            <a:endParaRPr lang="en-US" sz="2800" dirty="0">
              <a:solidFill>
                <a:schemeClr val="accent5">
                  <a:lumMod val="50000"/>
                </a:schemeClr>
              </a:solidFill>
              <a:effectLst>
                <a:glow rad="228600">
                  <a:schemeClr val="bg1">
                    <a:alpha val="40000"/>
                  </a:schemeClr>
                </a:glow>
              </a:effectLst>
              <a:latin typeface="SVN-Cookies" panose="02040603050506020204" pitchFamily="18" charset="0"/>
            </a:endParaRPr>
          </a:p>
        </p:txBody>
      </p:sp>
      <p:sp>
        <p:nvSpPr>
          <p:cNvPr id="24" name="Rectangle 23">
            <a:extLst>
              <a:ext uri="{FF2B5EF4-FFF2-40B4-BE49-F238E27FC236}">
                <a16:creationId xmlns:a16="http://schemas.microsoft.com/office/drawing/2014/main" id="{7C01A2B3-532D-0B40-B7DC-0B2E23AE8ED4}"/>
              </a:ext>
            </a:extLst>
          </p:cNvPr>
          <p:cNvSpPr/>
          <p:nvPr/>
        </p:nvSpPr>
        <p:spPr>
          <a:xfrm>
            <a:off x="2375211" y="591464"/>
            <a:ext cx="9224072" cy="830997"/>
          </a:xfrm>
          <a:prstGeom prst="rect">
            <a:avLst/>
          </a:prstGeom>
        </p:spPr>
        <p:txBody>
          <a:bodyPr wrap="square">
            <a:spAutoFit/>
          </a:bodyPr>
          <a:lstStyle/>
          <a:p>
            <a:pPr lvl="0" algn="ctr">
              <a:defRPr/>
            </a:pPr>
            <a:r>
              <a:rPr lang="id-ID" sz="4800" dirty="0" err="1">
                <a:solidFill>
                  <a:schemeClr val="accent2">
                    <a:lumMod val="50000"/>
                  </a:schemeClr>
                </a:solidFill>
                <a:latin typeface="SVN-Haptic Script" pitchFamily="2" charset="77"/>
                <a:ea typeface="Lato" panose="020F0502020204030203" pitchFamily="34" charset="0"/>
                <a:cs typeface="Lato" panose="020F0502020204030203" pitchFamily="34" charset="0"/>
              </a:rPr>
              <a:t>Nhân</a:t>
            </a:r>
            <a:r>
              <a:rPr lang="id-ID" sz="4800" dirty="0">
                <a:solidFill>
                  <a:schemeClr val="accent2">
                    <a:lumMod val="50000"/>
                  </a:schemeClr>
                </a:solidFill>
                <a:latin typeface="SVN-Haptic Script" pitchFamily="2" charset="77"/>
                <a:ea typeface="Lato" panose="020F0502020204030203" pitchFamily="34" charset="0"/>
                <a:cs typeface="Lato" panose="020F0502020204030203" pitchFamily="34" charset="0"/>
              </a:rPr>
              <a:t> </a:t>
            </a:r>
            <a:r>
              <a:rPr lang="id-ID" sz="4800" dirty="0" err="1">
                <a:solidFill>
                  <a:schemeClr val="accent2">
                    <a:lumMod val="50000"/>
                  </a:schemeClr>
                </a:solidFill>
                <a:latin typeface="SVN-Haptic Script" pitchFamily="2" charset="77"/>
                <a:ea typeface="Lato" panose="020F0502020204030203" pitchFamily="34" charset="0"/>
                <a:cs typeface="Lato" panose="020F0502020204030203" pitchFamily="34" charset="0"/>
              </a:rPr>
              <a:t>vật</a:t>
            </a:r>
            <a:r>
              <a:rPr lang="id-ID" sz="4800" dirty="0">
                <a:solidFill>
                  <a:schemeClr val="accent2">
                    <a:lumMod val="50000"/>
                  </a:schemeClr>
                </a:solidFill>
                <a:latin typeface="SVN-Haptic Script" pitchFamily="2" charset="77"/>
                <a:ea typeface="Lato" panose="020F0502020204030203" pitchFamily="34" charset="0"/>
                <a:cs typeface="Lato" panose="020F0502020204030203" pitchFamily="34" charset="0"/>
              </a:rPr>
              <a:t> </a:t>
            </a:r>
            <a:r>
              <a:rPr lang="id-ID" sz="4800" dirty="0" err="1">
                <a:solidFill>
                  <a:schemeClr val="accent2">
                    <a:lumMod val="50000"/>
                  </a:schemeClr>
                </a:solidFill>
                <a:latin typeface="SVN-Haptic Script" pitchFamily="2" charset="77"/>
                <a:ea typeface="Lato" panose="020F0502020204030203" pitchFamily="34" charset="0"/>
                <a:cs typeface="Lato" panose="020F0502020204030203" pitchFamily="34" charset="0"/>
              </a:rPr>
              <a:t>thám</a:t>
            </a:r>
            <a:r>
              <a:rPr lang="id-ID" sz="4800" dirty="0">
                <a:solidFill>
                  <a:schemeClr val="accent2">
                    <a:lumMod val="50000"/>
                  </a:schemeClr>
                </a:solidFill>
                <a:latin typeface="SVN-Haptic Script" pitchFamily="2" charset="77"/>
                <a:ea typeface="Lato" panose="020F0502020204030203" pitchFamily="34" charset="0"/>
                <a:cs typeface="Lato" panose="020F0502020204030203" pitchFamily="34" charset="0"/>
              </a:rPr>
              <a:t> </a:t>
            </a:r>
            <a:r>
              <a:rPr lang="id-ID" sz="4800" dirty="0" err="1">
                <a:solidFill>
                  <a:schemeClr val="accent2">
                    <a:lumMod val="50000"/>
                  </a:schemeClr>
                </a:solidFill>
                <a:latin typeface="SVN-Haptic Script" pitchFamily="2" charset="77"/>
                <a:ea typeface="Lato" panose="020F0502020204030203" pitchFamily="34" charset="0"/>
                <a:cs typeface="Lato" panose="020F0502020204030203" pitchFamily="34" charset="0"/>
              </a:rPr>
              <a:t>tử</a:t>
            </a:r>
            <a:r>
              <a:rPr lang="id-ID" sz="4800" dirty="0">
                <a:solidFill>
                  <a:schemeClr val="accent2">
                    <a:lumMod val="50000"/>
                  </a:schemeClr>
                </a:solidFill>
                <a:latin typeface="SVN-Haptic Script" pitchFamily="2" charset="77"/>
                <a:ea typeface="Lato" panose="020F0502020204030203" pitchFamily="34" charset="0"/>
                <a:cs typeface="Lato" panose="020F0502020204030203" pitchFamily="34" charset="0"/>
              </a:rPr>
              <a:t> </a:t>
            </a:r>
            <a:r>
              <a:rPr lang="id-ID" sz="4800" dirty="0" err="1">
                <a:solidFill>
                  <a:schemeClr val="accent2">
                    <a:lumMod val="50000"/>
                  </a:schemeClr>
                </a:solidFill>
                <a:latin typeface="SVN-Haptic Script" pitchFamily="2" charset="77"/>
                <a:ea typeface="Lato" panose="020F0502020204030203" pitchFamily="34" charset="0"/>
                <a:cs typeface="Lato" panose="020F0502020204030203" pitchFamily="34" charset="0"/>
              </a:rPr>
              <a:t>Sơ-lốc</a:t>
            </a:r>
            <a:r>
              <a:rPr lang="id-ID" sz="4800" dirty="0">
                <a:solidFill>
                  <a:schemeClr val="accent2">
                    <a:lumMod val="50000"/>
                  </a:schemeClr>
                </a:solidFill>
                <a:latin typeface="SVN-Haptic Script" pitchFamily="2" charset="77"/>
                <a:ea typeface="Lato" panose="020F0502020204030203" pitchFamily="34" charset="0"/>
                <a:cs typeface="Lato" panose="020F0502020204030203" pitchFamily="34" charset="0"/>
              </a:rPr>
              <a:t> </a:t>
            </a:r>
            <a:r>
              <a:rPr lang="id-ID" sz="4800" dirty="0" err="1">
                <a:solidFill>
                  <a:schemeClr val="accent2">
                    <a:lumMod val="50000"/>
                  </a:schemeClr>
                </a:solidFill>
                <a:latin typeface="SVN-Haptic Script" pitchFamily="2" charset="77"/>
                <a:ea typeface="Lato" panose="020F0502020204030203" pitchFamily="34" charset="0"/>
                <a:cs typeface="Lato" panose="020F0502020204030203" pitchFamily="34" charset="0"/>
              </a:rPr>
              <a:t>Hôm</a:t>
            </a:r>
            <a:endParaRPr lang="id-ID" sz="4800" dirty="0">
              <a:solidFill>
                <a:schemeClr val="accent2">
                  <a:lumMod val="50000"/>
                </a:schemeClr>
              </a:solidFill>
              <a:latin typeface="SVN-Haptic Script" pitchFamily="2" charset="77"/>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898156143"/>
      </p:ext>
    </p:extLst>
  </p:cSld>
  <p:clrMapOvr>
    <a:masterClrMapping/>
  </p:clrMapOvr>
  <mc:AlternateContent xmlns:mc="http://schemas.openxmlformats.org/markup-compatibility/2006" xmlns:p14="http://schemas.microsoft.com/office/powerpoint/2010/main">
    <mc:Choice Requires="p14">
      <p:transition spd="slow" p14:dur="1600" advClick="0" advTm="0">
        <p14:prism isContent="1" isInverted="1"/>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left)">
                                      <p:cBhvr>
                                        <p:cTn id="11" dur="500"/>
                                        <p:tgtEl>
                                          <p:spTgt spid="20"/>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left)">
                                      <p:cBhvr>
                                        <p:cTn id="19" dur="500"/>
                                        <p:tgtEl>
                                          <p:spTgt spid="21"/>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500"/>
                                        <p:tgtEl>
                                          <p:spTgt spid="22"/>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left)">
                                      <p:cBhvr>
                                        <p:cTn id="31" dur="500"/>
                                        <p:tgtEl>
                                          <p:spTgt spid="19"/>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left)">
                                      <p:cBhvr>
                                        <p:cTn id="3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p:bldP spid="21" grpId="0"/>
      <p:bldP spid="22" grpId="0"/>
      <p:bldP spid="2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02B31-2E87-CE4A-97E4-B294696D9E73}"/>
              </a:ext>
            </a:extLst>
          </p:cNvPr>
          <p:cNvSpPr>
            <a:spLocks noGrp="1"/>
          </p:cNvSpPr>
          <p:nvPr>
            <p:ph type="title"/>
          </p:nvPr>
        </p:nvSpPr>
        <p:spPr/>
        <p:txBody>
          <a:bodyPr/>
          <a:lstStyle/>
          <a:p>
            <a:endParaRPr lang="en-VN"/>
          </a:p>
        </p:txBody>
      </p:sp>
      <p:graphicFrame>
        <p:nvGraphicFramePr>
          <p:cNvPr id="25" name="Content Placeholder 24">
            <a:extLst>
              <a:ext uri="{FF2B5EF4-FFF2-40B4-BE49-F238E27FC236}">
                <a16:creationId xmlns:a16="http://schemas.microsoft.com/office/drawing/2014/main" id="{ABFA2740-B5E8-6F42-AB0F-BC11E410E840}"/>
              </a:ext>
            </a:extLst>
          </p:cNvPr>
          <p:cNvGraphicFramePr>
            <a:graphicFrameLocks noGrp="1"/>
          </p:cNvGraphicFramePr>
          <p:nvPr>
            <p:ph idx="1"/>
          </p:nvPr>
        </p:nvGraphicFramePr>
        <p:xfrm>
          <a:off x="838200" y="1825625"/>
          <a:ext cx="6045818" cy="4986047"/>
        </p:xfrm>
        <a:graphic>
          <a:graphicData uri="http://schemas.openxmlformats.org/drawingml/2006/table">
            <a:tbl>
              <a:tblPr firstRow="1" firstCol="1" lastRow="1" lastCol="1" bandRow="1" bandCol="1">
                <a:tableStyleId>{5C22544A-7EE6-4342-B048-85BDC9FD1C3A}</a:tableStyleId>
              </a:tblPr>
              <a:tblGrid>
                <a:gridCol w="6045818">
                  <a:extLst>
                    <a:ext uri="{9D8B030D-6E8A-4147-A177-3AD203B41FA5}">
                      <a16:colId xmlns:a16="http://schemas.microsoft.com/office/drawing/2014/main" val="2185469035"/>
                    </a:ext>
                  </a:extLst>
                </a:gridCol>
              </a:tblGrid>
              <a:tr h="660106">
                <a:tc>
                  <a:txBody>
                    <a:bodyPr/>
                    <a:lstStyle/>
                    <a:p>
                      <a:pPr marL="67945" indent="0">
                        <a:lnSpc>
                          <a:spcPct val="100000"/>
                        </a:lnSpc>
                        <a:buFontTx/>
                        <a:buNone/>
                      </a:pPr>
                      <a:r>
                        <a:rPr lang="vi-VN" sz="2200" b="0" dirty="0">
                          <a:solidFill>
                            <a:schemeClr val="tx1"/>
                          </a:solidFill>
                          <a:effectLst/>
                          <a:latin typeface="Times New Roman" panose="02020603050405020304" pitchFamily="18" charset="0"/>
                          <a:cs typeface="Times New Roman" panose="02020603050405020304" pitchFamily="18" charset="0"/>
                        </a:rPr>
                        <a:t>Ông</a:t>
                      </a:r>
                      <a:r>
                        <a:rPr lang="vi-VN" sz="2200" b="0" spc="160"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Hôn-đơ</a:t>
                      </a:r>
                      <a:r>
                        <a:rPr lang="vi-VN" sz="2200" b="0" spc="175"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cho</a:t>
                      </a:r>
                      <a:r>
                        <a:rPr lang="vi-VN" sz="2200" b="0" spc="175"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con</a:t>
                      </a:r>
                      <a:r>
                        <a:rPr lang="vi-VN" sz="2200" b="0" spc="160"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trai</a:t>
                      </a:r>
                      <a:r>
                        <a:rPr lang="vi-VN" sz="2200" b="0" spc="165"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A-thơ</a:t>
                      </a:r>
                      <a:r>
                        <a:rPr lang="vi-VN" sz="2200" b="0" spc="165"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và</a:t>
                      </a:r>
                      <a:r>
                        <a:rPr lang="vi-VN" sz="2200" b="0" spc="170"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cháu</a:t>
                      </a:r>
                      <a:r>
                        <a:rPr lang="vi-VN" sz="2200" b="0" spc="160"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gái</a:t>
                      </a:r>
                      <a:r>
                        <a:rPr lang="en-VN" sz="2200" b="0"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Me-ry</a:t>
                      </a:r>
                      <a:r>
                        <a:rPr lang="vi-VN" sz="2200" b="0" spc="-10"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biết</a:t>
                      </a:r>
                      <a:r>
                        <a:rPr lang="vi-VN" sz="2200" b="0" spc="-5"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chỗ</a:t>
                      </a:r>
                      <a:r>
                        <a:rPr lang="vi-VN" sz="2200" b="0" spc="5"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cất</a:t>
                      </a:r>
                      <a:r>
                        <a:rPr lang="vi-VN" sz="2200" b="0" spc="-5"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giấu</a:t>
                      </a:r>
                      <a:r>
                        <a:rPr lang="vi-VN" sz="2200" b="0" spc="-5"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chiếc</a:t>
                      </a:r>
                      <a:r>
                        <a:rPr lang="vi-VN" sz="2200" b="0" spc="-10"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mũ</a:t>
                      </a:r>
                      <a:endParaRPr lang="en-VN" sz="22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13110752"/>
                  </a:ext>
                </a:extLst>
              </a:tr>
              <a:tr h="814904">
                <a:tc>
                  <a:txBody>
                    <a:bodyPr/>
                    <a:lstStyle/>
                    <a:p>
                      <a:pPr marL="67945" marR="55880" indent="0">
                        <a:lnSpc>
                          <a:spcPct val="100000"/>
                        </a:lnSpc>
                        <a:spcAft>
                          <a:spcPts val="0"/>
                        </a:spcAft>
                        <a:buFontTx/>
                        <a:buNone/>
                      </a:pPr>
                      <a:r>
                        <a:rPr lang="vi-VN" sz="2200" b="0" dirty="0">
                          <a:solidFill>
                            <a:schemeClr val="tx1"/>
                          </a:solidFill>
                          <a:effectLst/>
                          <a:latin typeface="Times New Roman" panose="02020603050405020304" pitchFamily="18" charset="0"/>
                          <a:cs typeface="Times New Roman" panose="02020603050405020304" pitchFamily="18" charset="0"/>
                        </a:rPr>
                        <a:t>A-thơ</a:t>
                      </a:r>
                      <a:r>
                        <a:rPr lang="vi-VN" sz="2200" b="0" spc="-30"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si</a:t>
                      </a:r>
                      <a:r>
                        <a:rPr lang="vi-VN" sz="2200" b="0" spc="-30"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mê</a:t>
                      </a:r>
                      <a:r>
                        <a:rPr lang="vi-VN" sz="2200" b="0" spc="-35"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Me-ry</a:t>
                      </a:r>
                      <a:r>
                        <a:rPr lang="vi-VN" sz="2200" b="0" spc="-30"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nhưng</a:t>
                      </a:r>
                      <a:r>
                        <a:rPr lang="vi-VN" sz="2200" b="0" spc="-20"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Me-ry</a:t>
                      </a:r>
                      <a:r>
                        <a:rPr lang="vi-VN" sz="2200" b="0" spc="-20"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không</a:t>
                      </a:r>
                      <a:r>
                        <a:rPr lang="vi-VN" sz="2200" b="0" spc="-30"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đáp</a:t>
                      </a:r>
                      <a:r>
                        <a:rPr lang="vi-VN" sz="2200" b="0" spc="-15"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lại</a:t>
                      </a:r>
                      <a:r>
                        <a:rPr lang="vi-VN" sz="2200" b="0" spc="-285"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tình</a:t>
                      </a:r>
                      <a:r>
                        <a:rPr lang="vi-VN" sz="2200" b="0" spc="-5"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cảm của</a:t>
                      </a:r>
                      <a:r>
                        <a:rPr lang="vi-VN" sz="2200" b="0" spc="-5"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A-thơ.</a:t>
                      </a:r>
                      <a:endParaRPr lang="en-VN" sz="22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671267253"/>
                  </a:ext>
                </a:extLst>
              </a:tr>
              <a:tr h="744920">
                <a:tc>
                  <a:txBody>
                    <a:bodyPr/>
                    <a:lstStyle/>
                    <a:p>
                      <a:pPr marL="67945" indent="0">
                        <a:lnSpc>
                          <a:spcPct val="100000"/>
                        </a:lnSpc>
                        <a:spcBef>
                          <a:spcPts val="5"/>
                        </a:spcBef>
                        <a:spcAft>
                          <a:spcPts val="0"/>
                        </a:spcAft>
                        <a:buFontTx/>
                        <a:buNone/>
                      </a:pPr>
                      <a:r>
                        <a:rPr lang="vi-VN" sz="2200" b="0" dirty="0">
                          <a:solidFill>
                            <a:schemeClr val="tx1"/>
                          </a:solidFill>
                          <a:effectLst/>
                          <a:latin typeface="Times New Roman" panose="02020603050405020304" pitchFamily="18" charset="0"/>
                          <a:cs typeface="Times New Roman" panose="02020603050405020304" pitchFamily="18" charset="0"/>
                        </a:rPr>
                        <a:t>A-thơ</a:t>
                      </a:r>
                      <a:r>
                        <a:rPr lang="vi-VN" sz="2200" b="0" spc="50"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mê</a:t>
                      </a:r>
                      <a:r>
                        <a:rPr lang="vi-VN" sz="2200" b="0" spc="50"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cờ</a:t>
                      </a:r>
                      <a:r>
                        <a:rPr lang="vi-VN" sz="2200" b="0" spc="55"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bạc</a:t>
                      </a:r>
                      <a:r>
                        <a:rPr lang="vi-VN" sz="2200" b="0" spc="50"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và</a:t>
                      </a:r>
                      <a:r>
                        <a:rPr lang="vi-VN" sz="2200" b="0" spc="45"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đang</a:t>
                      </a:r>
                      <a:r>
                        <a:rPr lang="vi-VN" sz="2200" b="0" spc="55"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nợ</a:t>
                      </a:r>
                      <a:r>
                        <a:rPr lang="vi-VN" sz="2200" b="0" spc="55"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nần,</a:t>
                      </a:r>
                      <a:r>
                        <a:rPr lang="vi-VN" sz="2200" b="0" spc="55"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giao</a:t>
                      </a:r>
                      <a:r>
                        <a:rPr lang="vi-VN" sz="2200" b="0" spc="50"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du</a:t>
                      </a:r>
                      <a:r>
                        <a:rPr lang="vi-VN" sz="2200" b="0" spc="55"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với</a:t>
                      </a:r>
                      <a:r>
                        <a:rPr lang="vi-VN" sz="2200" b="0" spc="-285"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Gioóc</a:t>
                      </a:r>
                      <a:r>
                        <a:rPr lang="vi-VN" sz="2200" b="0" spc="-10"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Bơn-queo.</a:t>
                      </a:r>
                      <a:endParaRPr lang="en-VN" sz="22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05375021"/>
                  </a:ext>
                </a:extLst>
              </a:tr>
              <a:tr h="814904">
                <a:tc>
                  <a:txBody>
                    <a:bodyPr/>
                    <a:lstStyle/>
                    <a:p>
                      <a:pPr marL="67945" marR="55880" indent="0">
                        <a:lnSpc>
                          <a:spcPct val="100000"/>
                        </a:lnSpc>
                        <a:spcAft>
                          <a:spcPts val="0"/>
                        </a:spcAft>
                        <a:buFontTx/>
                        <a:buNone/>
                      </a:pPr>
                      <a:r>
                        <a:rPr lang="vi-VN" sz="2200" b="0" dirty="0">
                          <a:solidFill>
                            <a:schemeClr val="tx1"/>
                          </a:solidFill>
                          <a:effectLst/>
                          <a:latin typeface="Times New Roman" panose="02020603050405020304" pitchFamily="18" charset="0"/>
                          <a:cs typeface="Times New Roman" panose="02020603050405020304" pitchFamily="18" charset="0"/>
                        </a:rPr>
                        <a:t>Ông</a:t>
                      </a:r>
                      <a:r>
                        <a:rPr lang="vi-VN" sz="2200" b="0" spc="5"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Hôn-đơ</a:t>
                      </a:r>
                      <a:r>
                        <a:rPr lang="vi-VN" sz="2200" b="0" spc="5"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phát</a:t>
                      </a:r>
                      <a:r>
                        <a:rPr lang="vi-VN" sz="2200" b="0" spc="5"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hiện</a:t>
                      </a:r>
                      <a:r>
                        <a:rPr lang="vi-VN" sz="2200" b="0" spc="5"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A-thơ</a:t>
                      </a:r>
                      <a:r>
                        <a:rPr lang="vi-VN" sz="2200" b="0" spc="5"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cầm</a:t>
                      </a:r>
                      <a:r>
                        <a:rPr lang="vi-VN" sz="2200" b="0" spc="5"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trên</a:t>
                      </a:r>
                      <a:r>
                        <a:rPr lang="vi-VN" sz="2200" b="0" spc="5"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tay</a:t>
                      </a:r>
                      <a:r>
                        <a:rPr lang="vi-VN" sz="2200" b="0" spc="-285"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chiếc</a:t>
                      </a:r>
                      <a:r>
                        <a:rPr lang="vi-VN" sz="2200" b="0" spc="-10" dirty="0">
                          <a:solidFill>
                            <a:schemeClr val="tx1"/>
                          </a:solidFill>
                          <a:effectLst/>
                          <a:latin typeface="Times New Roman" panose="02020603050405020304" pitchFamily="18" charset="0"/>
                          <a:cs typeface="Times New Roman" panose="02020603050405020304" pitchFamily="18" charset="0"/>
                        </a:rPr>
                        <a:t> </a:t>
                      </a:r>
                      <a:r>
                        <a:rPr lang="vi-VN" sz="2200" b="0" dirty="0">
                          <a:solidFill>
                            <a:schemeClr val="tx1"/>
                          </a:solidFill>
                          <a:effectLst/>
                          <a:latin typeface="Times New Roman" panose="02020603050405020304" pitchFamily="18" charset="0"/>
                          <a:cs typeface="Times New Roman" panose="02020603050405020304" pitchFamily="18" charset="0"/>
                        </a:rPr>
                        <a:t>mũ miện bị cong.</a:t>
                      </a:r>
                      <a:endParaRPr lang="en-VN" sz="22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404592952"/>
                  </a:ext>
                </a:extLst>
              </a:tr>
              <a:tr h="1108240">
                <a:tc>
                  <a:txBody>
                    <a:bodyPr/>
                    <a:lstStyle/>
                    <a:p>
                      <a:pPr marL="67945" marR="59690" algn="just">
                        <a:lnSpc>
                          <a:spcPct val="115000"/>
                        </a:lnSpc>
                        <a:spcBef>
                          <a:spcPts val="5"/>
                        </a:spcBef>
                        <a:spcAft>
                          <a:spcPts val="0"/>
                        </a:spcAft>
                      </a:pPr>
                      <a:r>
                        <a:rPr lang="vi-VN" sz="2200" b="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Me-ry</a:t>
                      </a:r>
                      <a:r>
                        <a:rPr lang="vi-VN" sz="2200" b="0" spc="-2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200" b="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bỏ</a:t>
                      </a:r>
                      <a:r>
                        <a:rPr lang="vi-VN" sz="2200" b="0" spc="-2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200" b="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vi-VN" sz="2200" b="0" spc="-2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200" b="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vi-VN" sz="2200" b="0" spc="-25"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200" b="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đi</a:t>
                      </a:r>
                      <a:r>
                        <a:rPr lang="vi-VN" sz="2200" b="0" spc="-1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200" b="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vi-VN" sz="2200" b="0" spc="-25"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200" b="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vi-VN" sz="2200" b="0" spc="-1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200" b="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vi-VN" sz="2200" b="0" spc="-1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200" b="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lá</a:t>
                      </a:r>
                      <a:r>
                        <a:rPr lang="vi-VN" sz="2200" b="0" spc="-25"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200" b="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thư,</a:t>
                      </a:r>
                      <a:r>
                        <a:rPr lang="vi-VN" sz="2200" b="0" spc="-15"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200" b="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vi-VN" sz="2200" b="0" spc="-2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200" b="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vi-VN" sz="2200" b="0" spc="-15"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200" b="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vi-VN" sz="2200" b="0" spc="-29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200" b="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vi-VN" sz="2200" b="0" spc="-25"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200" b="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"Bác</a:t>
                      </a:r>
                      <a:r>
                        <a:rPr lang="vi-VN" sz="2200" b="0" spc="-25"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200" b="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đừng</a:t>
                      </a:r>
                      <a:r>
                        <a:rPr lang="vi-VN" sz="2200" b="0" spc="-2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200" b="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lo</a:t>
                      </a:r>
                      <a:r>
                        <a:rPr lang="vi-VN" sz="2200" b="0" spc="-2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200" b="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lắng</a:t>
                      </a:r>
                      <a:r>
                        <a:rPr lang="vi-VN" sz="2200" b="0" spc="-2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200" b="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vi-VN" sz="2200" b="0" spc="-25"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200" b="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tương</a:t>
                      </a:r>
                      <a:r>
                        <a:rPr lang="vi-VN" sz="2200" b="0" spc="-2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200" b="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lai</a:t>
                      </a:r>
                      <a:r>
                        <a:rPr lang="vi-VN" sz="2200" b="0" spc="-15"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200" b="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vi-VN" sz="2200" b="0" spc="-25"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200" b="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cháu</a:t>
                      </a:r>
                      <a:r>
                        <a:rPr lang="vi-VN" sz="2200" b="0" spc="-2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200" b="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vì</a:t>
                      </a:r>
                      <a:r>
                        <a:rPr lang="vi-VN" sz="2200" b="0" spc="-29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200" b="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nó</a:t>
                      </a:r>
                      <a:r>
                        <a:rPr lang="vi-VN" sz="2200" b="0" spc="-5"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200" b="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vi-VN" sz="2200" b="0" spc="-5"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200" b="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vi-VN" sz="2200" b="0" spc="-5"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200" b="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lo liệu đầy đủ”.</a:t>
                      </a:r>
                      <a:endParaRPr lang="en-VN" sz="2200" b="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3184693"/>
                  </a:ext>
                </a:extLst>
              </a:tr>
              <a:tr h="814904">
                <a:tc>
                  <a:txBody>
                    <a:bodyPr/>
                    <a:lstStyle/>
                    <a:p>
                      <a:pPr marL="67945">
                        <a:spcBef>
                          <a:spcPts val="795"/>
                        </a:spcBef>
                        <a:spcAft>
                          <a:spcPts val="0"/>
                        </a:spcAft>
                      </a:pPr>
                      <a:r>
                        <a:rPr lang="vi-VN" sz="2200" b="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vi-VN" sz="2200" b="0" spc="-5"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200" b="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dấu</a:t>
                      </a:r>
                      <a:r>
                        <a:rPr lang="vi-VN" sz="2200" b="0" spc="-5"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200" b="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chân của ai</a:t>
                      </a:r>
                      <a:r>
                        <a:rPr lang="vi-VN" sz="2200" b="0" spc="-5"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200" b="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đó in</a:t>
                      </a:r>
                      <a:r>
                        <a:rPr lang="vi-VN" sz="2200" b="0" spc="-5"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200" b="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vi-VN" sz="2200" b="0" spc="-5"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200" b="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tuyết.</a:t>
                      </a:r>
                      <a:endParaRPr lang="en-VN" sz="2200" b="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107673865"/>
                  </a:ext>
                </a:extLst>
              </a:tr>
            </a:tbl>
          </a:graphicData>
        </a:graphic>
      </p:graphicFrame>
      <p:pic>
        <p:nvPicPr>
          <p:cNvPr id="4" name="图片 3">
            <a:extLst>
              <a:ext uri="{FF2B5EF4-FFF2-40B4-BE49-F238E27FC236}">
                <a16:creationId xmlns:a16="http://schemas.microsoft.com/office/drawing/2014/main" id="{70992E5D-8FB7-E74D-9E71-58B8523C580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rot="16200000">
            <a:off x="2667000" y="-2667000"/>
            <a:ext cx="6858000" cy="12192000"/>
          </a:xfrm>
          <a:prstGeom prst="rect">
            <a:avLst/>
          </a:prstGeom>
        </p:spPr>
      </p:pic>
      <p:sp>
        <p:nvSpPr>
          <p:cNvPr id="5" name="矩形: 圆角 4">
            <a:extLst>
              <a:ext uri="{FF2B5EF4-FFF2-40B4-BE49-F238E27FC236}">
                <a16:creationId xmlns:a16="http://schemas.microsoft.com/office/drawing/2014/main" id="{43E54B19-87D6-3949-9F41-B2BE435E6079}"/>
              </a:ext>
            </a:extLst>
          </p:cNvPr>
          <p:cNvSpPr/>
          <p:nvPr/>
        </p:nvSpPr>
        <p:spPr>
          <a:xfrm>
            <a:off x="475633" y="381000"/>
            <a:ext cx="11359408" cy="6186052"/>
          </a:xfrm>
          <a:prstGeom prst="roundRect">
            <a:avLst>
              <a:gd name="adj" fmla="val 10247"/>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6" name="矩形 6">
            <a:extLst>
              <a:ext uri="{FF2B5EF4-FFF2-40B4-BE49-F238E27FC236}">
                <a16:creationId xmlns:a16="http://schemas.microsoft.com/office/drawing/2014/main" id="{07798FB8-5E6B-6444-9637-F339511126E4}"/>
              </a:ext>
            </a:extLst>
          </p:cNvPr>
          <p:cNvSpPr/>
          <p:nvPr/>
        </p:nvSpPr>
        <p:spPr>
          <a:xfrm>
            <a:off x="202582" y="6543682"/>
            <a:ext cx="683986" cy="314318"/>
          </a:xfrm>
          <a:prstGeom prst="rect">
            <a:avLst/>
          </a:prstGeom>
          <a:solidFill>
            <a:srgbClr val="FDF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8" name="图片 8">
            <a:extLst>
              <a:ext uri="{FF2B5EF4-FFF2-40B4-BE49-F238E27FC236}">
                <a16:creationId xmlns:a16="http://schemas.microsoft.com/office/drawing/2014/main" id="{6253E08A-2972-6443-9507-B004CF54BFB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22" y="3295295"/>
            <a:ext cx="409246" cy="1343018"/>
          </a:xfrm>
          <a:prstGeom prst="rect">
            <a:avLst/>
          </a:prstGeom>
        </p:spPr>
      </p:pic>
      <p:sp>
        <p:nvSpPr>
          <p:cNvPr id="9" name="标题 1">
            <a:extLst>
              <a:ext uri="{FF2B5EF4-FFF2-40B4-BE49-F238E27FC236}">
                <a16:creationId xmlns:a16="http://schemas.microsoft.com/office/drawing/2014/main" id="{4FE66412-2C28-7742-A451-3DB6367F265B}"/>
              </a:ext>
            </a:extLst>
          </p:cNvPr>
          <p:cNvSpPr txBox="1">
            <a:spLocks/>
          </p:cNvSpPr>
          <p:nvPr/>
        </p:nvSpPr>
        <p:spPr>
          <a:xfrm rot="5400000">
            <a:off x="10280263" y="1035895"/>
            <a:ext cx="2972594" cy="674688"/>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800" b="1" dirty="0">
                <a:latin typeface="+mn-lt"/>
                <a:ea typeface="+mn-ea"/>
                <a:cs typeface="+mn-ea"/>
                <a:sym typeface="+mn-lt"/>
              </a:rPr>
              <a:t>…………</a:t>
            </a:r>
            <a:endParaRPr lang="zh-CN" altLang="en-US" sz="4800" b="1" dirty="0">
              <a:latin typeface="+mn-lt"/>
              <a:ea typeface="+mn-ea"/>
              <a:cs typeface="+mn-ea"/>
              <a:sym typeface="+mn-lt"/>
            </a:endParaRPr>
          </a:p>
        </p:txBody>
      </p:sp>
      <p:sp>
        <p:nvSpPr>
          <p:cNvPr id="10" name="标题 1">
            <a:extLst>
              <a:ext uri="{FF2B5EF4-FFF2-40B4-BE49-F238E27FC236}">
                <a16:creationId xmlns:a16="http://schemas.microsoft.com/office/drawing/2014/main" id="{F34A90C7-7F81-9D4E-87EB-09D27702EC41}"/>
              </a:ext>
            </a:extLst>
          </p:cNvPr>
          <p:cNvSpPr txBox="1">
            <a:spLocks/>
          </p:cNvSpPr>
          <p:nvPr/>
        </p:nvSpPr>
        <p:spPr>
          <a:xfrm rot="5400000">
            <a:off x="-364057" y="4632108"/>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mn-lt"/>
                <a:ea typeface="+mn-ea"/>
                <a:cs typeface="+mn-ea"/>
                <a:sym typeface="+mn-lt"/>
              </a:rPr>
              <a:t>………</a:t>
            </a:r>
            <a:endParaRPr lang="zh-CN" altLang="en-US" sz="4000" b="1" dirty="0">
              <a:latin typeface="+mn-lt"/>
              <a:ea typeface="+mn-ea"/>
              <a:cs typeface="+mn-ea"/>
              <a:sym typeface="+mn-lt"/>
            </a:endParaRPr>
          </a:p>
        </p:txBody>
      </p:sp>
      <p:sp>
        <p:nvSpPr>
          <p:cNvPr id="11" name="标题 1">
            <a:extLst>
              <a:ext uri="{FF2B5EF4-FFF2-40B4-BE49-F238E27FC236}">
                <a16:creationId xmlns:a16="http://schemas.microsoft.com/office/drawing/2014/main" id="{651CF31A-A989-F944-B8E0-44CFA98B1454}"/>
              </a:ext>
            </a:extLst>
          </p:cNvPr>
          <p:cNvSpPr txBox="1">
            <a:spLocks/>
          </p:cNvSpPr>
          <p:nvPr/>
        </p:nvSpPr>
        <p:spPr>
          <a:xfrm rot="5400000">
            <a:off x="-618863" y="4574959"/>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mn-lt"/>
                <a:ea typeface="+mn-ea"/>
                <a:cs typeface="+mn-ea"/>
                <a:sym typeface="+mn-lt"/>
              </a:rPr>
              <a:t>……</a:t>
            </a:r>
            <a:endParaRPr lang="zh-CN" altLang="en-US" sz="4000" b="1" dirty="0">
              <a:latin typeface="+mn-lt"/>
              <a:ea typeface="+mn-ea"/>
              <a:cs typeface="+mn-ea"/>
              <a:sym typeface="+mn-lt"/>
            </a:endParaRPr>
          </a:p>
        </p:txBody>
      </p:sp>
      <p:sp>
        <p:nvSpPr>
          <p:cNvPr id="12" name="矩形 12">
            <a:extLst>
              <a:ext uri="{FF2B5EF4-FFF2-40B4-BE49-F238E27FC236}">
                <a16:creationId xmlns:a16="http://schemas.microsoft.com/office/drawing/2014/main" id="{3D3BEF7C-BD02-B14E-A3B5-DE9B8DC782AD}"/>
              </a:ext>
            </a:extLst>
          </p:cNvPr>
          <p:cNvSpPr/>
          <p:nvPr/>
        </p:nvSpPr>
        <p:spPr>
          <a:xfrm>
            <a:off x="11359407" y="1"/>
            <a:ext cx="683986" cy="314318"/>
          </a:xfrm>
          <a:prstGeom prst="rect">
            <a:avLst/>
          </a:prstGeom>
          <a:solidFill>
            <a:srgbClr val="FDF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4" name="Picture 2" descr="Hình ảnh Vương Miện Vua đỏ Sang Trọng đính đá PNG , Nhà Vua, Vương Miện, Nữ  Hoàng PNG trong suốt và Vector để tải xuống miễn phí">
            <a:extLst>
              <a:ext uri="{FF2B5EF4-FFF2-40B4-BE49-F238E27FC236}">
                <a16:creationId xmlns:a16="http://schemas.microsoft.com/office/drawing/2014/main" id="{3D95A23C-8F8F-4E49-BD96-6C39AAB389B8}"/>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0618495" y="0"/>
            <a:ext cx="1502434" cy="150243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3FF15073-7612-BA48-AA67-2007888F564E}"/>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backgroundRemoval t="3120" b="99578" l="9938" r="89959">
                        <a14:foregroundMark x1="24914" y1="3204" x2="30607" y2="54132"/>
                        <a14:foregroundMark x1="30193" y1="10371" x2="34265" y2="8347"/>
                        <a14:foregroundMark x1="34265" y1="8347" x2="34369" y2="8347"/>
                        <a14:foregroundMark x1="31712" y1="11720" x2="29710" y2="43676"/>
                        <a14:foregroundMark x1="29710" y1="43676" x2="29089" y2="44604"/>
                        <a14:foregroundMark x1="31297" y1="16779" x2="33230" y2="22260"/>
                        <a14:foregroundMark x1="32678" y1="13744" x2="32816" y2="24368"/>
                        <a14:foregroundMark x1="32816" y1="24368" x2="31021" y2="36847"/>
                        <a14:foregroundMark x1="33368" y1="9696" x2="33092" y2="31029"/>
                        <a14:foregroundMark x1="44755" y1="25295" x2="45031" y2="47723"/>
                        <a14:foregroundMark x1="43099" y1="26307" x2="47170" y2="28078"/>
                        <a14:foregroundMark x1="47170" y1="28078" x2="47274" y2="28331"/>
                        <a14:foregroundMark x1="43099" y1="22260" x2="44065" y2="27656"/>
                        <a14:foregroundMark x1="43237" y1="23272" x2="46480" y2="29933"/>
                        <a14:foregroundMark x1="46480" y1="29933" x2="46722" y2="32040"/>
                        <a14:foregroundMark x1="24500" y1="76560" x2="26121" y2="92159"/>
                        <a14:foregroundMark x1="26121" y1="92159" x2="25466" y2="99578"/>
                      </a14:backgroundRemoval>
                    </a14:imgEffect>
                  </a14:imgLayer>
                </a14:imgProps>
              </a:ext>
              <a:ext uri="{28A0092B-C50C-407E-A947-70E740481C1C}">
                <a14:useLocalDpi xmlns:a14="http://schemas.microsoft.com/office/drawing/2010/main" val="0"/>
              </a:ext>
            </a:extLst>
          </a:blip>
          <a:srcRect r="48688"/>
          <a:stretch/>
        </p:blipFill>
        <p:spPr>
          <a:xfrm>
            <a:off x="-422110" y="4180773"/>
            <a:ext cx="3370698" cy="2688346"/>
          </a:xfrm>
          <a:prstGeom prst="rect">
            <a:avLst/>
          </a:prstGeom>
        </p:spPr>
      </p:pic>
      <p:sp>
        <p:nvSpPr>
          <p:cNvPr id="16" name="Freeform 53">
            <a:extLst>
              <a:ext uri="{FF2B5EF4-FFF2-40B4-BE49-F238E27FC236}">
                <a16:creationId xmlns:a16="http://schemas.microsoft.com/office/drawing/2014/main" id="{31352344-E92E-DC46-9A3D-9C0125E80BBD}"/>
              </a:ext>
            </a:extLst>
          </p:cNvPr>
          <p:cNvSpPr>
            <a:spLocks noEditPoints="1"/>
          </p:cNvSpPr>
          <p:nvPr/>
        </p:nvSpPr>
        <p:spPr bwMode="auto">
          <a:xfrm>
            <a:off x="780096" y="1047139"/>
            <a:ext cx="690827" cy="714353"/>
          </a:xfrm>
          <a:custGeom>
            <a:avLst/>
            <a:gdLst>
              <a:gd name="T0" fmla="*/ 965 w 989"/>
              <a:gd name="T1" fmla="*/ 178 h 917"/>
              <a:gd name="T2" fmla="*/ 891 w 989"/>
              <a:gd name="T3" fmla="*/ 100 h 917"/>
              <a:gd name="T4" fmla="*/ 823 w 989"/>
              <a:gd name="T5" fmla="*/ 113 h 917"/>
              <a:gd name="T6" fmla="*/ 509 w 989"/>
              <a:gd name="T7" fmla="*/ 424 h 917"/>
              <a:gd name="T8" fmla="*/ 452 w 989"/>
              <a:gd name="T9" fmla="*/ 455 h 917"/>
              <a:gd name="T10" fmla="*/ 336 w 989"/>
              <a:gd name="T11" fmla="*/ 329 h 917"/>
              <a:gd name="T12" fmla="*/ 268 w 989"/>
              <a:gd name="T13" fmla="*/ 323 h 917"/>
              <a:gd name="T14" fmla="*/ 200 w 989"/>
              <a:gd name="T15" fmla="*/ 394 h 917"/>
              <a:gd name="T16" fmla="*/ 206 w 989"/>
              <a:gd name="T17" fmla="*/ 457 h 917"/>
              <a:gd name="T18" fmla="*/ 409 w 989"/>
              <a:gd name="T19" fmla="*/ 672 h 917"/>
              <a:gd name="T20" fmla="*/ 523 w 989"/>
              <a:gd name="T21" fmla="*/ 662 h 917"/>
              <a:gd name="T22" fmla="*/ 949 w 989"/>
              <a:gd name="T23" fmla="*/ 236 h 917"/>
              <a:gd name="T24" fmla="*/ 965 w 989"/>
              <a:gd name="T25" fmla="*/ 178 h 917"/>
              <a:gd name="T26" fmla="*/ 756 w 989"/>
              <a:gd name="T27" fmla="*/ 704 h 917"/>
              <a:gd name="T28" fmla="*/ 659 w 989"/>
              <a:gd name="T29" fmla="*/ 801 h 917"/>
              <a:gd name="T30" fmla="*/ 213 w 989"/>
              <a:gd name="T31" fmla="*/ 801 h 917"/>
              <a:gd name="T32" fmla="*/ 116 w 989"/>
              <a:gd name="T33" fmla="*/ 704 h 917"/>
              <a:gd name="T34" fmla="*/ 116 w 989"/>
              <a:gd name="T35" fmla="*/ 213 h 917"/>
              <a:gd name="T36" fmla="*/ 213 w 989"/>
              <a:gd name="T37" fmla="*/ 116 h 917"/>
              <a:gd name="T38" fmla="*/ 659 w 989"/>
              <a:gd name="T39" fmla="*/ 116 h 917"/>
              <a:gd name="T40" fmla="*/ 683 w 989"/>
              <a:gd name="T41" fmla="*/ 120 h 917"/>
              <a:gd name="T42" fmla="*/ 769 w 989"/>
              <a:gd name="T43" fmla="*/ 31 h 917"/>
              <a:gd name="T44" fmla="*/ 659 w 989"/>
              <a:gd name="T45" fmla="*/ 0 h 917"/>
              <a:gd name="T46" fmla="*/ 213 w 989"/>
              <a:gd name="T47" fmla="*/ 0 h 917"/>
              <a:gd name="T48" fmla="*/ 0 w 989"/>
              <a:gd name="T49" fmla="*/ 213 h 917"/>
              <a:gd name="T50" fmla="*/ 0 w 989"/>
              <a:gd name="T51" fmla="*/ 704 h 917"/>
              <a:gd name="T52" fmla="*/ 213 w 989"/>
              <a:gd name="T53" fmla="*/ 917 h 917"/>
              <a:gd name="T54" fmla="*/ 659 w 989"/>
              <a:gd name="T55" fmla="*/ 917 h 917"/>
              <a:gd name="T56" fmla="*/ 872 w 989"/>
              <a:gd name="T57" fmla="*/ 704 h 917"/>
              <a:gd name="T58" fmla="*/ 872 w 989"/>
              <a:gd name="T59" fmla="*/ 465 h 917"/>
              <a:gd name="T60" fmla="*/ 756 w 989"/>
              <a:gd name="T61" fmla="*/ 518 h 917"/>
              <a:gd name="T62" fmla="*/ 756 w 989"/>
              <a:gd name="T63" fmla="*/ 704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89" h="917">
                <a:moveTo>
                  <a:pt x="965" y="178"/>
                </a:moveTo>
                <a:cubicBezTo>
                  <a:pt x="965" y="178"/>
                  <a:pt x="926" y="130"/>
                  <a:pt x="891" y="100"/>
                </a:cubicBezTo>
                <a:cubicBezTo>
                  <a:pt x="860" y="74"/>
                  <a:pt x="823" y="113"/>
                  <a:pt x="823" y="113"/>
                </a:cubicBezTo>
                <a:cubicBezTo>
                  <a:pt x="823" y="113"/>
                  <a:pt x="528" y="398"/>
                  <a:pt x="509" y="424"/>
                </a:cubicBezTo>
                <a:cubicBezTo>
                  <a:pt x="490" y="449"/>
                  <a:pt x="469" y="472"/>
                  <a:pt x="452" y="455"/>
                </a:cubicBezTo>
                <a:cubicBezTo>
                  <a:pt x="433" y="436"/>
                  <a:pt x="371" y="365"/>
                  <a:pt x="336" y="329"/>
                </a:cubicBezTo>
                <a:cubicBezTo>
                  <a:pt x="300" y="294"/>
                  <a:pt x="268" y="323"/>
                  <a:pt x="268" y="323"/>
                </a:cubicBezTo>
                <a:cubicBezTo>
                  <a:pt x="268" y="323"/>
                  <a:pt x="223" y="368"/>
                  <a:pt x="200" y="394"/>
                </a:cubicBezTo>
                <a:cubicBezTo>
                  <a:pt x="172" y="426"/>
                  <a:pt x="206" y="457"/>
                  <a:pt x="206" y="457"/>
                </a:cubicBezTo>
                <a:cubicBezTo>
                  <a:pt x="409" y="672"/>
                  <a:pt x="409" y="672"/>
                  <a:pt x="409" y="672"/>
                </a:cubicBezTo>
                <a:cubicBezTo>
                  <a:pt x="409" y="672"/>
                  <a:pt x="456" y="723"/>
                  <a:pt x="523" y="662"/>
                </a:cubicBezTo>
                <a:cubicBezTo>
                  <a:pt x="569" y="620"/>
                  <a:pt x="921" y="262"/>
                  <a:pt x="949" y="236"/>
                </a:cubicBezTo>
                <a:cubicBezTo>
                  <a:pt x="989" y="198"/>
                  <a:pt x="965" y="178"/>
                  <a:pt x="965" y="178"/>
                </a:cubicBezTo>
                <a:close/>
                <a:moveTo>
                  <a:pt x="756" y="704"/>
                </a:moveTo>
                <a:cubicBezTo>
                  <a:pt x="755" y="757"/>
                  <a:pt x="712" y="801"/>
                  <a:pt x="659" y="801"/>
                </a:cubicBezTo>
                <a:cubicBezTo>
                  <a:pt x="213" y="801"/>
                  <a:pt x="213" y="801"/>
                  <a:pt x="213" y="801"/>
                </a:cubicBezTo>
                <a:cubicBezTo>
                  <a:pt x="160" y="801"/>
                  <a:pt x="116" y="757"/>
                  <a:pt x="116" y="704"/>
                </a:cubicBezTo>
                <a:cubicBezTo>
                  <a:pt x="116" y="213"/>
                  <a:pt x="116" y="213"/>
                  <a:pt x="116" y="213"/>
                </a:cubicBezTo>
                <a:cubicBezTo>
                  <a:pt x="116" y="160"/>
                  <a:pt x="160" y="116"/>
                  <a:pt x="213" y="116"/>
                </a:cubicBezTo>
                <a:cubicBezTo>
                  <a:pt x="659" y="116"/>
                  <a:pt x="659" y="116"/>
                  <a:pt x="659" y="116"/>
                </a:cubicBezTo>
                <a:cubicBezTo>
                  <a:pt x="667" y="116"/>
                  <a:pt x="675" y="118"/>
                  <a:pt x="683" y="120"/>
                </a:cubicBezTo>
                <a:cubicBezTo>
                  <a:pt x="769" y="31"/>
                  <a:pt x="769" y="31"/>
                  <a:pt x="769" y="31"/>
                </a:cubicBezTo>
                <a:cubicBezTo>
                  <a:pt x="737" y="11"/>
                  <a:pt x="699" y="0"/>
                  <a:pt x="659" y="0"/>
                </a:cubicBezTo>
                <a:cubicBezTo>
                  <a:pt x="213" y="0"/>
                  <a:pt x="213" y="0"/>
                  <a:pt x="213" y="0"/>
                </a:cubicBezTo>
                <a:cubicBezTo>
                  <a:pt x="95" y="0"/>
                  <a:pt x="0" y="95"/>
                  <a:pt x="0" y="213"/>
                </a:cubicBezTo>
                <a:cubicBezTo>
                  <a:pt x="0" y="704"/>
                  <a:pt x="0" y="704"/>
                  <a:pt x="0" y="704"/>
                </a:cubicBezTo>
                <a:cubicBezTo>
                  <a:pt x="0" y="822"/>
                  <a:pt x="95" y="917"/>
                  <a:pt x="213" y="917"/>
                </a:cubicBezTo>
                <a:cubicBezTo>
                  <a:pt x="659" y="917"/>
                  <a:pt x="659" y="917"/>
                  <a:pt x="659" y="917"/>
                </a:cubicBezTo>
                <a:cubicBezTo>
                  <a:pt x="776" y="917"/>
                  <a:pt x="872" y="822"/>
                  <a:pt x="872" y="704"/>
                </a:cubicBezTo>
                <a:cubicBezTo>
                  <a:pt x="872" y="465"/>
                  <a:pt x="872" y="465"/>
                  <a:pt x="872" y="465"/>
                </a:cubicBezTo>
                <a:cubicBezTo>
                  <a:pt x="756" y="518"/>
                  <a:pt x="756" y="518"/>
                  <a:pt x="756" y="518"/>
                </a:cubicBezTo>
                <a:lnTo>
                  <a:pt x="756" y="704"/>
                </a:lnTo>
                <a:close/>
              </a:path>
            </a:pathLst>
          </a:custGeom>
          <a:solidFill>
            <a:srgbClr val="C00000"/>
          </a:solidFill>
          <a:ln>
            <a:noFill/>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3229"/>
              </a:solidFill>
              <a:effectLst/>
              <a:uLnTx/>
              <a:uFillTx/>
              <a:cs typeface="+mn-ea"/>
              <a:sym typeface="+mn-lt"/>
            </a:endParaRPr>
          </a:p>
        </p:txBody>
      </p:sp>
      <p:sp>
        <p:nvSpPr>
          <p:cNvPr id="17" name="Freeform 53">
            <a:extLst>
              <a:ext uri="{FF2B5EF4-FFF2-40B4-BE49-F238E27FC236}">
                <a16:creationId xmlns:a16="http://schemas.microsoft.com/office/drawing/2014/main" id="{25128A93-F183-674E-BF3C-9A4353F3F0AD}"/>
              </a:ext>
            </a:extLst>
          </p:cNvPr>
          <p:cNvSpPr>
            <a:spLocks noEditPoints="1"/>
          </p:cNvSpPr>
          <p:nvPr/>
        </p:nvSpPr>
        <p:spPr bwMode="auto">
          <a:xfrm>
            <a:off x="1499855" y="2798347"/>
            <a:ext cx="690827" cy="714353"/>
          </a:xfrm>
          <a:custGeom>
            <a:avLst/>
            <a:gdLst>
              <a:gd name="T0" fmla="*/ 965 w 989"/>
              <a:gd name="T1" fmla="*/ 178 h 917"/>
              <a:gd name="T2" fmla="*/ 891 w 989"/>
              <a:gd name="T3" fmla="*/ 100 h 917"/>
              <a:gd name="T4" fmla="*/ 823 w 989"/>
              <a:gd name="T5" fmla="*/ 113 h 917"/>
              <a:gd name="T6" fmla="*/ 509 w 989"/>
              <a:gd name="T7" fmla="*/ 424 h 917"/>
              <a:gd name="T8" fmla="*/ 452 w 989"/>
              <a:gd name="T9" fmla="*/ 455 h 917"/>
              <a:gd name="T10" fmla="*/ 336 w 989"/>
              <a:gd name="T11" fmla="*/ 329 h 917"/>
              <a:gd name="T12" fmla="*/ 268 w 989"/>
              <a:gd name="T13" fmla="*/ 323 h 917"/>
              <a:gd name="T14" fmla="*/ 200 w 989"/>
              <a:gd name="T15" fmla="*/ 394 h 917"/>
              <a:gd name="T16" fmla="*/ 206 w 989"/>
              <a:gd name="T17" fmla="*/ 457 h 917"/>
              <a:gd name="T18" fmla="*/ 409 w 989"/>
              <a:gd name="T19" fmla="*/ 672 h 917"/>
              <a:gd name="T20" fmla="*/ 523 w 989"/>
              <a:gd name="T21" fmla="*/ 662 h 917"/>
              <a:gd name="T22" fmla="*/ 949 w 989"/>
              <a:gd name="T23" fmla="*/ 236 h 917"/>
              <a:gd name="T24" fmla="*/ 965 w 989"/>
              <a:gd name="T25" fmla="*/ 178 h 917"/>
              <a:gd name="T26" fmla="*/ 756 w 989"/>
              <a:gd name="T27" fmla="*/ 704 h 917"/>
              <a:gd name="T28" fmla="*/ 659 w 989"/>
              <a:gd name="T29" fmla="*/ 801 h 917"/>
              <a:gd name="T30" fmla="*/ 213 w 989"/>
              <a:gd name="T31" fmla="*/ 801 h 917"/>
              <a:gd name="T32" fmla="*/ 116 w 989"/>
              <a:gd name="T33" fmla="*/ 704 h 917"/>
              <a:gd name="T34" fmla="*/ 116 w 989"/>
              <a:gd name="T35" fmla="*/ 213 h 917"/>
              <a:gd name="T36" fmla="*/ 213 w 989"/>
              <a:gd name="T37" fmla="*/ 116 h 917"/>
              <a:gd name="T38" fmla="*/ 659 w 989"/>
              <a:gd name="T39" fmla="*/ 116 h 917"/>
              <a:gd name="T40" fmla="*/ 683 w 989"/>
              <a:gd name="T41" fmla="*/ 120 h 917"/>
              <a:gd name="T42" fmla="*/ 769 w 989"/>
              <a:gd name="T43" fmla="*/ 31 h 917"/>
              <a:gd name="T44" fmla="*/ 659 w 989"/>
              <a:gd name="T45" fmla="*/ 0 h 917"/>
              <a:gd name="T46" fmla="*/ 213 w 989"/>
              <a:gd name="T47" fmla="*/ 0 h 917"/>
              <a:gd name="T48" fmla="*/ 0 w 989"/>
              <a:gd name="T49" fmla="*/ 213 h 917"/>
              <a:gd name="T50" fmla="*/ 0 w 989"/>
              <a:gd name="T51" fmla="*/ 704 h 917"/>
              <a:gd name="T52" fmla="*/ 213 w 989"/>
              <a:gd name="T53" fmla="*/ 917 h 917"/>
              <a:gd name="T54" fmla="*/ 659 w 989"/>
              <a:gd name="T55" fmla="*/ 917 h 917"/>
              <a:gd name="T56" fmla="*/ 872 w 989"/>
              <a:gd name="T57" fmla="*/ 704 h 917"/>
              <a:gd name="T58" fmla="*/ 872 w 989"/>
              <a:gd name="T59" fmla="*/ 465 h 917"/>
              <a:gd name="T60" fmla="*/ 756 w 989"/>
              <a:gd name="T61" fmla="*/ 518 h 917"/>
              <a:gd name="T62" fmla="*/ 756 w 989"/>
              <a:gd name="T63" fmla="*/ 704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89" h="917">
                <a:moveTo>
                  <a:pt x="965" y="178"/>
                </a:moveTo>
                <a:cubicBezTo>
                  <a:pt x="965" y="178"/>
                  <a:pt x="926" y="130"/>
                  <a:pt x="891" y="100"/>
                </a:cubicBezTo>
                <a:cubicBezTo>
                  <a:pt x="860" y="74"/>
                  <a:pt x="823" y="113"/>
                  <a:pt x="823" y="113"/>
                </a:cubicBezTo>
                <a:cubicBezTo>
                  <a:pt x="823" y="113"/>
                  <a:pt x="528" y="398"/>
                  <a:pt x="509" y="424"/>
                </a:cubicBezTo>
                <a:cubicBezTo>
                  <a:pt x="490" y="449"/>
                  <a:pt x="469" y="472"/>
                  <a:pt x="452" y="455"/>
                </a:cubicBezTo>
                <a:cubicBezTo>
                  <a:pt x="433" y="436"/>
                  <a:pt x="371" y="365"/>
                  <a:pt x="336" y="329"/>
                </a:cubicBezTo>
                <a:cubicBezTo>
                  <a:pt x="300" y="294"/>
                  <a:pt x="268" y="323"/>
                  <a:pt x="268" y="323"/>
                </a:cubicBezTo>
                <a:cubicBezTo>
                  <a:pt x="268" y="323"/>
                  <a:pt x="223" y="368"/>
                  <a:pt x="200" y="394"/>
                </a:cubicBezTo>
                <a:cubicBezTo>
                  <a:pt x="172" y="426"/>
                  <a:pt x="206" y="457"/>
                  <a:pt x="206" y="457"/>
                </a:cubicBezTo>
                <a:cubicBezTo>
                  <a:pt x="409" y="672"/>
                  <a:pt x="409" y="672"/>
                  <a:pt x="409" y="672"/>
                </a:cubicBezTo>
                <a:cubicBezTo>
                  <a:pt x="409" y="672"/>
                  <a:pt x="456" y="723"/>
                  <a:pt x="523" y="662"/>
                </a:cubicBezTo>
                <a:cubicBezTo>
                  <a:pt x="569" y="620"/>
                  <a:pt x="921" y="262"/>
                  <a:pt x="949" y="236"/>
                </a:cubicBezTo>
                <a:cubicBezTo>
                  <a:pt x="989" y="198"/>
                  <a:pt x="965" y="178"/>
                  <a:pt x="965" y="178"/>
                </a:cubicBezTo>
                <a:close/>
                <a:moveTo>
                  <a:pt x="756" y="704"/>
                </a:moveTo>
                <a:cubicBezTo>
                  <a:pt x="755" y="757"/>
                  <a:pt x="712" y="801"/>
                  <a:pt x="659" y="801"/>
                </a:cubicBezTo>
                <a:cubicBezTo>
                  <a:pt x="213" y="801"/>
                  <a:pt x="213" y="801"/>
                  <a:pt x="213" y="801"/>
                </a:cubicBezTo>
                <a:cubicBezTo>
                  <a:pt x="160" y="801"/>
                  <a:pt x="116" y="757"/>
                  <a:pt x="116" y="704"/>
                </a:cubicBezTo>
                <a:cubicBezTo>
                  <a:pt x="116" y="213"/>
                  <a:pt x="116" y="213"/>
                  <a:pt x="116" y="213"/>
                </a:cubicBezTo>
                <a:cubicBezTo>
                  <a:pt x="116" y="160"/>
                  <a:pt x="160" y="116"/>
                  <a:pt x="213" y="116"/>
                </a:cubicBezTo>
                <a:cubicBezTo>
                  <a:pt x="659" y="116"/>
                  <a:pt x="659" y="116"/>
                  <a:pt x="659" y="116"/>
                </a:cubicBezTo>
                <a:cubicBezTo>
                  <a:pt x="667" y="116"/>
                  <a:pt x="675" y="118"/>
                  <a:pt x="683" y="120"/>
                </a:cubicBezTo>
                <a:cubicBezTo>
                  <a:pt x="769" y="31"/>
                  <a:pt x="769" y="31"/>
                  <a:pt x="769" y="31"/>
                </a:cubicBezTo>
                <a:cubicBezTo>
                  <a:pt x="737" y="11"/>
                  <a:pt x="699" y="0"/>
                  <a:pt x="659" y="0"/>
                </a:cubicBezTo>
                <a:cubicBezTo>
                  <a:pt x="213" y="0"/>
                  <a:pt x="213" y="0"/>
                  <a:pt x="213" y="0"/>
                </a:cubicBezTo>
                <a:cubicBezTo>
                  <a:pt x="95" y="0"/>
                  <a:pt x="0" y="95"/>
                  <a:pt x="0" y="213"/>
                </a:cubicBezTo>
                <a:cubicBezTo>
                  <a:pt x="0" y="704"/>
                  <a:pt x="0" y="704"/>
                  <a:pt x="0" y="704"/>
                </a:cubicBezTo>
                <a:cubicBezTo>
                  <a:pt x="0" y="822"/>
                  <a:pt x="95" y="917"/>
                  <a:pt x="213" y="917"/>
                </a:cubicBezTo>
                <a:cubicBezTo>
                  <a:pt x="659" y="917"/>
                  <a:pt x="659" y="917"/>
                  <a:pt x="659" y="917"/>
                </a:cubicBezTo>
                <a:cubicBezTo>
                  <a:pt x="776" y="917"/>
                  <a:pt x="872" y="822"/>
                  <a:pt x="872" y="704"/>
                </a:cubicBezTo>
                <a:cubicBezTo>
                  <a:pt x="872" y="465"/>
                  <a:pt x="872" y="465"/>
                  <a:pt x="872" y="465"/>
                </a:cubicBezTo>
                <a:cubicBezTo>
                  <a:pt x="756" y="518"/>
                  <a:pt x="756" y="518"/>
                  <a:pt x="756" y="518"/>
                </a:cubicBezTo>
                <a:lnTo>
                  <a:pt x="756" y="704"/>
                </a:lnTo>
                <a:close/>
              </a:path>
            </a:pathLst>
          </a:custGeom>
          <a:solidFill>
            <a:srgbClr val="C00000"/>
          </a:solidFill>
          <a:ln>
            <a:noFill/>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3229"/>
              </a:solidFill>
              <a:effectLst/>
              <a:uLnTx/>
              <a:uFillTx/>
              <a:cs typeface="+mn-ea"/>
              <a:sym typeface="+mn-lt"/>
            </a:endParaRPr>
          </a:p>
        </p:txBody>
      </p:sp>
      <p:sp>
        <p:nvSpPr>
          <p:cNvPr id="18" name="Freeform 53">
            <a:extLst>
              <a:ext uri="{FF2B5EF4-FFF2-40B4-BE49-F238E27FC236}">
                <a16:creationId xmlns:a16="http://schemas.microsoft.com/office/drawing/2014/main" id="{D5BA2B20-A5EC-E84B-BAA1-C23FFEB44230}"/>
              </a:ext>
            </a:extLst>
          </p:cNvPr>
          <p:cNvSpPr>
            <a:spLocks noEditPoints="1"/>
          </p:cNvSpPr>
          <p:nvPr/>
        </p:nvSpPr>
        <p:spPr bwMode="auto">
          <a:xfrm>
            <a:off x="3048263" y="4497830"/>
            <a:ext cx="690827" cy="714353"/>
          </a:xfrm>
          <a:custGeom>
            <a:avLst/>
            <a:gdLst>
              <a:gd name="T0" fmla="*/ 965 w 989"/>
              <a:gd name="T1" fmla="*/ 178 h 917"/>
              <a:gd name="T2" fmla="*/ 891 w 989"/>
              <a:gd name="T3" fmla="*/ 100 h 917"/>
              <a:gd name="T4" fmla="*/ 823 w 989"/>
              <a:gd name="T5" fmla="*/ 113 h 917"/>
              <a:gd name="T6" fmla="*/ 509 w 989"/>
              <a:gd name="T7" fmla="*/ 424 h 917"/>
              <a:gd name="T8" fmla="*/ 452 w 989"/>
              <a:gd name="T9" fmla="*/ 455 h 917"/>
              <a:gd name="T10" fmla="*/ 336 w 989"/>
              <a:gd name="T11" fmla="*/ 329 h 917"/>
              <a:gd name="T12" fmla="*/ 268 w 989"/>
              <a:gd name="T13" fmla="*/ 323 h 917"/>
              <a:gd name="T14" fmla="*/ 200 w 989"/>
              <a:gd name="T15" fmla="*/ 394 h 917"/>
              <a:gd name="T16" fmla="*/ 206 w 989"/>
              <a:gd name="T17" fmla="*/ 457 h 917"/>
              <a:gd name="T18" fmla="*/ 409 w 989"/>
              <a:gd name="T19" fmla="*/ 672 h 917"/>
              <a:gd name="T20" fmla="*/ 523 w 989"/>
              <a:gd name="T21" fmla="*/ 662 h 917"/>
              <a:gd name="T22" fmla="*/ 949 w 989"/>
              <a:gd name="T23" fmla="*/ 236 h 917"/>
              <a:gd name="T24" fmla="*/ 965 w 989"/>
              <a:gd name="T25" fmla="*/ 178 h 917"/>
              <a:gd name="T26" fmla="*/ 756 w 989"/>
              <a:gd name="T27" fmla="*/ 704 h 917"/>
              <a:gd name="T28" fmla="*/ 659 w 989"/>
              <a:gd name="T29" fmla="*/ 801 h 917"/>
              <a:gd name="T30" fmla="*/ 213 w 989"/>
              <a:gd name="T31" fmla="*/ 801 h 917"/>
              <a:gd name="T32" fmla="*/ 116 w 989"/>
              <a:gd name="T33" fmla="*/ 704 h 917"/>
              <a:gd name="T34" fmla="*/ 116 w 989"/>
              <a:gd name="T35" fmla="*/ 213 h 917"/>
              <a:gd name="T36" fmla="*/ 213 w 989"/>
              <a:gd name="T37" fmla="*/ 116 h 917"/>
              <a:gd name="T38" fmla="*/ 659 w 989"/>
              <a:gd name="T39" fmla="*/ 116 h 917"/>
              <a:gd name="T40" fmla="*/ 683 w 989"/>
              <a:gd name="T41" fmla="*/ 120 h 917"/>
              <a:gd name="T42" fmla="*/ 769 w 989"/>
              <a:gd name="T43" fmla="*/ 31 h 917"/>
              <a:gd name="T44" fmla="*/ 659 w 989"/>
              <a:gd name="T45" fmla="*/ 0 h 917"/>
              <a:gd name="T46" fmla="*/ 213 w 989"/>
              <a:gd name="T47" fmla="*/ 0 h 917"/>
              <a:gd name="T48" fmla="*/ 0 w 989"/>
              <a:gd name="T49" fmla="*/ 213 h 917"/>
              <a:gd name="T50" fmla="*/ 0 w 989"/>
              <a:gd name="T51" fmla="*/ 704 h 917"/>
              <a:gd name="T52" fmla="*/ 213 w 989"/>
              <a:gd name="T53" fmla="*/ 917 h 917"/>
              <a:gd name="T54" fmla="*/ 659 w 989"/>
              <a:gd name="T55" fmla="*/ 917 h 917"/>
              <a:gd name="T56" fmla="*/ 872 w 989"/>
              <a:gd name="T57" fmla="*/ 704 h 917"/>
              <a:gd name="T58" fmla="*/ 872 w 989"/>
              <a:gd name="T59" fmla="*/ 465 h 917"/>
              <a:gd name="T60" fmla="*/ 756 w 989"/>
              <a:gd name="T61" fmla="*/ 518 h 917"/>
              <a:gd name="T62" fmla="*/ 756 w 989"/>
              <a:gd name="T63" fmla="*/ 704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89" h="917">
                <a:moveTo>
                  <a:pt x="965" y="178"/>
                </a:moveTo>
                <a:cubicBezTo>
                  <a:pt x="965" y="178"/>
                  <a:pt x="926" y="130"/>
                  <a:pt x="891" y="100"/>
                </a:cubicBezTo>
                <a:cubicBezTo>
                  <a:pt x="860" y="74"/>
                  <a:pt x="823" y="113"/>
                  <a:pt x="823" y="113"/>
                </a:cubicBezTo>
                <a:cubicBezTo>
                  <a:pt x="823" y="113"/>
                  <a:pt x="528" y="398"/>
                  <a:pt x="509" y="424"/>
                </a:cubicBezTo>
                <a:cubicBezTo>
                  <a:pt x="490" y="449"/>
                  <a:pt x="469" y="472"/>
                  <a:pt x="452" y="455"/>
                </a:cubicBezTo>
                <a:cubicBezTo>
                  <a:pt x="433" y="436"/>
                  <a:pt x="371" y="365"/>
                  <a:pt x="336" y="329"/>
                </a:cubicBezTo>
                <a:cubicBezTo>
                  <a:pt x="300" y="294"/>
                  <a:pt x="268" y="323"/>
                  <a:pt x="268" y="323"/>
                </a:cubicBezTo>
                <a:cubicBezTo>
                  <a:pt x="268" y="323"/>
                  <a:pt x="223" y="368"/>
                  <a:pt x="200" y="394"/>
                </a:cubicBezTo>
                <a:cubicBezTo>
                  <a:pt x="172" y="426"/>
                  <a:pt x="206" y="457"/>
                  <a:pt x="206" y="457"/>
                </a:cubicBezTo>
                <a:cubicBezTo>
                  <a:pt x="409" y="672"/>
                  <a:pt x="409" y="672"/>
                  <a:pt x="409" y="672"/>
                </a:cubicBezTo>
                <a:cubicBezTo>
                  <a:pt x="409" y="672"/>
                  <a:pt x="456" y="723"/>
                  <a:pt x="523" y="662"/>
                </a:cubicBezTo>
                <a:cubicBezTo>
                  <a:pt x="569" y="620"/>
                  <a:pt x="921" y="262"/>
                  <a:pt x="949" y="236"/>
                </a:cubicBezTo>
                <a:cubicBezTo>
                  <a:pt x="989" y="198"/>
                  <a:pt x="965" y="178"/>
                  <a:pt x="965" y="178"/>
                </a:cubicBezTo>
                <a:close/>
                <a:moveTo>
                  <a:pt x="756" y="704"/>
                </a:moveTo>
                <a:cubicBezTo>
                  <a:pt x="755" y="757"/>
                  <a:pt x="712" y="801"/>
                  <a:pt x="659" y="801"/>
                </a:cubicBezTo>
                <a:cubicBezTo>
                  <a:pt x="213" y="801"/>
                  <a:pt x="213" y="801"/>
                  <a:pt x="213" y="801"/>
                </a:cubicBezTo>
                <a:cubicBezTo>
                  <a:pt x="160" y="801"/>
                  <a:pt x="116" y="757"/>
                  <a:pt x="116" y="704"/>
                </a:cubicBezTo>
                <a:cubicBezTo>
                  <a:pt x="116" y="213"/>
                  <a:pt x="116" y="213"/>
                  <a:pt x="116" y="213"/>
                </a:cubicBezTo>
                <a:cubicBezTo>
                  <a:pt x="116" y="160"/>
                  <a:pt x="160" y="116"/>
                  <a:pt x="213" y="116"/>
                </a:cubicBezTo>
                <a:cubicBezTo>
                  <a:pt x="659" y="116"/>
                  <a:pt x="659" y="116"/>
                  <a:pt x="659" y="116"/>
                </a:cubicBezTo>
                <a:cubicBezTo>
                  <a:pt x="667" y="116"/>
                  <a:pt x="675" y="118"/>
                  <a:pt x="683" y="120"/>
                </a:cubicBezTo>
                <a:cubicBezTo>
                  <a:pt x="769" y="31"/>
                  <a:pt x="769" y="31"/>
                  <a:pt x="769" y="31"/>
                </a:cubicBezTo>
                <a:cubicBezTo>
                  <a:pt x="737" y="11"/>
                  <a:pt x="699" y="0"/>
                  <a:pt x="659" y="0"/>
                </a:cubicBezTo>
                <a:cubicBezTo>
                  <a:pt x="213" y="0"/>
                  <a:pt x="213" y="0"/>
                  <a:pt x="213" y="0"/>
                </a:cubicBezTo>
                <a:cubicBezTo>
                  <a:pt x="95" y="0"/>
                  <a:pt x="0" y="95"/>
                  <a:pt x="0" y="213"/>
                </a:cubicBezTo>
                <a:cubicBezTo>
                  <a:pt x="0" y="704"/>
                  <a:pt x="0" y="704"/>
                  <a:pt x="0" y="704"/>
                </a:cubicBezTo>
                <a:cubicBezTo>
                  <a:pt x="0" y="822"/>
                  <a:pt x="95" y="917"/>
                  <a:pt x="213" y="917"/>
                </a:cubicBezTo>
                <a:cubicBezTo>
                  <a:pt x="659" y="917"/>
                  <a:pt x="659" y="917"/>
                  <a:pt x="659" y="917"/>
                </a:cubicBezTo>
                <a:cubicBezTo>
                  <a:pt x="776" y="917"/>
                  <a:pt x="872" y="822"/>
                  <a:pt x="872" y="704"/>
                </a:cubicBezTo>
                <a:cubicBezTo>
                  <a:pt x="872" y="465"/>
                  <a:pt x="872" y="465"/>
                  <a:pt x="872" y="465"/>
                </a:cubicBezTo>
                <a:cubicBezTo>
                  <a:pt x="756" y="518"/>
                  <a:pt x="756" y="518"/>
                  <a:pt x="756" y="518"/>
                </a:cubicBezTo>
                <a:lnTo>
                  <a:pt x="756" y="704"/>
                </a:lnTo>
                <a:close/>
              </a:path>
            </a:pathLst>
          </a:custGeom>
          <a:solidFill>
            <a:srgbClr val="C00000"/>
          </a:solidFill>
          <a:ln>
            <a:noFill/>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3229"/>
              </a:solidFill>
              <a:effectLst/>
              <a:uLnTx/>
              <a:uFillTx/>
              <a:cs typeface="+mn-ea"/>
              <a:sym typeface="+mn-lt"/>
            </a:endParaRPr>
          </a:p>
        </p:txBody>
      </p:sp>
      <p:sp>
        <p:nvSpPr>
          <p:cNvPr id="20" name="Google Shape;155;p29">
            <a:extLst>
              <a:ext uri="{FF2B5EF4-FFF2-40B4-BE49-F238E27FC236}">
                <a16:creationId xmlns:a16="http://schemas.microsoft.com/office/drawing/2014/main" id="{45FDEACF-AD2F-B74F-B30F-EC6D72D2904A}"/>
              </a:ext>
            </a:extLst>
          </p:cNvPr>
          <p:cNvSpPr txBox="1">
            <a:spLocks/>
          </p:cNvSpPr>
          <p:nvPr/>
        </p:nvSpPr>
        <p:spPr>
          <a:xfrm>
            <a:off x="1585440" y="1128350"/>
            <a:ext cx="5444778" cy="42944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accent2"/>
              </a:buClr>
              <a:buSzPts val="2800"/>
              <a:buFont typeface="Manrope"/>
              <a:buNone/>
              <a:defRPr sz="1700" b="0" i="0" u="none" strike="noStrike" cap="none">
                <a:solidFill>
                  <a:schemeClr val="accent2"/>
                </a:solidFill>
                <a:latin typeface="Manrope"/>
                <a:ea typeface="Manrope"/>
                <a:cs typeface="Manrope"/>
                <a:sym typeface="Manrope"/>
              </a:defRPr>
            </a:lvl1pPr>
            <a:lvl2pPr marL="914400" marR="0" lvl="1"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2pPr>
            <a:lvl3pPr marL="1371600" marR="0" lvl="2"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3pPr>
            <a:lvl4pPr marL="1828800" marR="0" lvl="3"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4pPr>
            <a:lvl5pPr marL="2286000" marR="0" lvl="4"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5pPr>
            <a:lvl6pPr marL="2743200" marR="0" lvl="5"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6pPr>
            <a:lvl7pPr marL="3200400" marR="0" lvl="6"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7pPr>
            <a:lvl8pPr marL="3657600" marR="0" lvl="7"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8pPr>
            <a:lvl9pPr marL="4114800" marR="0" lvl="8"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9pPr>
          </a:lstStyle>
          <a:p>
            <a:pPr marL="0" indent="0"/>
            <a:r>
              <a:rPr lang="en-US" sz="2800" dirty="0" err="1">
                <a:solidFill>
                  <a:schemeClr val="accent5">
                    <a:lumMod val="50000"/>
                  </a:schemeClr>
                </a:solidFill>
                <a:effectLst>
                  <a:glow rad="228600">
                    <a:schemeClr val="bg1">
                      <a:alpha val="40000"/>
                    </a:schemeClr>
                  </a:glow>
                </a:effectLst>
                <a:latin typeface="SVN-Cookies" panose="02040603050506020204" pitchFamily="18" charset="0"/>
              </a:rPr>
              <a:t>Kĩ</a:t>
            </a:r>
            <a:r>
              <a:rPr lang="en-US" sz="2800" dirty="0">
                <a:solidFill>
                  <a:schemeClr val="accent5">
                    <a:lumMod val="50000"/>
                  </a:schemeClr>
                </a:solidFill>
                <a:effectLst>
                  <a:glow rad="228600">
                    <a:schemeClr val="bg1">
                      <a:alpha val="40000"/>
                    </a:schemeClr>
                  </a:glow>
                </a:effectLst>
                <a:latin typeface="SVN-Cookies" panose="02040603050506020204" pitchFamily="18" charset="0"/>
              </a:rPr>
              <a:t> </a:t>
            </a:r>
            <a:r>
              <a:rPr lang="en-US" sz="2800" dirty="0" err="1">
                <a:solidFill>
                  <a:schemeClr val="accent5">
                    <a:lumMod val="50000"/>
                  </a:schemeClr>
                </a:solidFill>
                <a:effectLst>
                  <a:glow rad="228600">
                    <a:schemeClr val="bg1">
                      <a:alpha val="40000"/>
                    </a:schemeClr>
                  </a:glow>
                </a:effectLst>
                <a:latin typeface="SVN-Cookies" panose="02040603050506020204" pitchFamily="18" charset="0"/>
              </a:rPr>
              <a:t>thuật</a:t>
            </a:r>
            <a:r>
              <a:rPr lang="en-US" sz="2800" dirty="0">
                <a:solidFill>
                  <a:schemeClr val="accent5">
                    <a:lumMod val="50000"/>
                  </a:schemeClr>
                </a:solidFill>
                <a:effectLst>
                  <a:glow rad="228600">
                    <a:schemeClr val="bg1">
                      <a:alpha val="40000"/>
                    </a:schemeClr>
                  </a:glow>
                </a:effectLst>
                <a:latin typeface="SVN-Cookies" panose="02040603050506020204" pitchFamily="18" charset="0"/>
              </a:rPr>
              <a:t> </a:t>
            </a:r>
            <a:r>
              <a:rPr lang="en-US" sz="2800" dirty="0" err="1">
                <a:solidFill>
                  <a:schemeClr val="accent5">
                    <a:lumMod val="50000"/>
                  </a:schemeClr>
                </a:solidFill>
                <a:effectLst>
                  <a:glow rad="228600">
                    <a:schemeClr val="bg1">
                      <a:alpha val="40000"/>
                    </a:schemeClr>
                  </a:glow>
                </a:effectLst>
                <a:latin typeface="SVN-Cookies" panose="02040603050506020204" pitchFamily="18" charset="0"/>
              </a:rPr>
              <a:t>điều</a:t>
            </a:r>
            <a:r>
              <a:rPr lang="en-US" sz="2800" dirty="0">
                <a:solidFill>
                  <a:schemeClr val="accent5">
                    <a:lumMod val="50000"/>
                  </a:schemeClr>
                </a:solidFill>
                <a:effectLst>
                  <a:glow rad="228600">
                    <a:schemeClr val="bg1">
                      <a:alpha val="40000"/>
                    </a:schemeClr>
                  </a:glow>
                </a:effectLst>
                <a:latin typeface="SVN-Cookies" panose="02040603050506020204" pitchFamily="18" charset="0"/>
              </a:rPr>
              <a:t> </a:t>
            </a:r>
            <a:r>
              <a:rPr lang="en-US" sz="2800" dirty="0" err="1">
                <a:solidFill>
                  <a:schemeClr val="accent5">
                    <a:lumMod val="50000"/>
                  </a:schemeClr>
                </a:solidFill>
                <a:effectLst>
                  <a:glow rad="228600">
                    <a:schemeClr val="bg1">
                      <a:alpha val="40000"/>
                    </a:schemeClr>
                  </a:glow>
                </a:effectLst>
                <a:latin typeface="SVN-Cookies" panose="02040603050506020204" pitchFamily="18" charset="0"/>
              </a:rPr>
              <a:t>tra</a:t>
            </a:r>
            <a:r>
              <a:rPr lang="en-US" sz="2800" dirty="0">
                <a:solidFill>
                  <a:schemeClr val="accent5">
                    <a:lumMod val="50000"/>
                  </a:schemeClr>
                </a:solidFill>
                <a:effectLst>
                  <a:glow rad="228600">
                    <a:schemeClr val="bg1">
                      <a:alpha val="40000"/>
                    </a:schemeClr>
                  </a:glow>
                </a:effectLst>
                <a:latin typeface="SVN-Cookies" panose="02040603050506020204" pitchFamily="18" charset="0"/>
              </a:rPr>
              <a:t> </a:t>
            </a:r>
            <a:r>
              <a:rPr lang="en-US" sz="2800" dirty="0" err="1">
                <a:solidFill>
                  <a:schemeClr val="accent5">
                    <a:lumMod val="50000"/>
                  </a:schemeClr>
                </a:solidFill>
                <a:effectLst>
                  <a:glow rad="228600">
                    <a:schemeClr val="bg1">
                      <a:alpha val="40000"/>
                    </a:schemeClr>
                  </a:glow>
                </a:effectLst>
                <a:latin typeface="SVN-Cookies" panose="02040603050506020204" pitchFamily="18" charset="0"/>
              </a:rPr>
              <a:t>vượt</a:t>
            </a:r>
            <a:r>
              <a:rPr lang="en-US" sz="2800" dirty="0">
                <a:solidFill>
                  <a:schemeClr val="accent5">
                    <a:lumMod val="50000"/>
                  </a:schemeClr>
                </a:solidFill>
                <a:effectLst>
                  <a:glow rad="228600">
                    <a:schemeClr val="bg1">
                      <a:alpha val="40000"/>
                    </a:schemeClr>
                  </a:glow>
                </a:effectLst>
                <a:latin typeface="SVN-Cookies" panose="02040603050506020204" pitchFamily="18" charset="0"/>
              </a:rPr>
              <a:t> </a:t>
            </a:r>
            <a:r>
              <a:rPr lang="en-US" sz="2800" dirty="0" err="1">
                <a:solidFill>
                  <a:schemeClr val="accent5">
                    <a:lumMod val="50000"/>
                  </a:schemeClr>
                </a:solidFill>
                <a:effectLst>
                  <a:glow rad="228600">
                    <a:schemeClr val="bg1">
                      <a:alpha val="40000"/>
                    </a:schemeClr>
                  </a:glow>
                </a:effectLst>
                <a:latin typeface="SVN-Cookies" panose="02040603050506020204" pitchFamily="18" charset="0"/>
              </a:rPr>
              <a:t>trội</a:t>
            </a:r>
            <a:endParaRPr lang="en-US" sz="2800" dirty="0">
              <a:solidFill>
                <a:schemeClr val="accent5">
                  <a:lumMod val="50000"/>
                </a:schemeClr>
              </a:solidFill>
              <a:effectLst>
                <a:glow rad="228600">
                  <a:schemeClr val="bg1">
                    <a:alpha val="40000"/>
                  </a:schemeClr>
                </a:glow>
              </a:effectLst>
              <a:latin typeface="SVN-Cookies" panose="02040603050506020204" pitchFamily="18" charset="0"/>
            </a:endParaRPr>
          </a:p>
        </p:txBody>
      </p:sp>
      <p:sp>
        <p:nvSpPr>
          <p:cNvPr id="21" name="Google Shape;155;p29">
            <a:extLst>
              <a:ext uri="{FF2B5EF4-FFF2-40B4-BE49-F238E27FC236}">
                <a16:creationId xmlns:a16="http://schemas.microsoft.com/office/drawing/2014/main" id="{CE03A3EC-5B20-F940-9BFF-68AB3FD897C6}"/>
              </a:ext>
            </a:extLst>
          </p:cNvPr>
          <p:cNvSpPr txBox="1">
            <a:spLocks/>
          </p:cNvSpPr>
          <p:nvPr/>
        </p:nvSpPr>
        <p:spPr>
          <a:xfrm>
            <a:off x="2314628" y="2924828"/>
            <a:ext cx="9079671" cy="42944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accent2"/>
              </a:buClr>
              <a:buSzPts val="2800"/>
              <a:buFont typeface="Manrope"/>
              <a:buNone/>
              <a:defRPr sz="1700" b="0" i="0" u="none" strike="noStrike" cap="none">
                <a:solidFill>
                  <a:schemeClr val="accent2"/>
                </a:solidFill>
                <a:latin typeface="Manrope"/>
                <a:ea typeface="Manrope"/>
                <a:cs typeface="Manrope"/>
                <a:sym typeface="Manrope"/>
              </a:defRPr>
            </a:lvl1pPr>
            <a:lvl2pPr marL="914400" marR="0" lvl="1"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2pPr>
            <a:lvl3pPr marL="1371600" marR="0" lvl="2"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3pPr>
            <a:lvl4pPr marL="1828800" marR="0" lvl="3"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4pPr>
            <a:lvl5pPr marL="2286000" marR="0" lvl="4"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5pPr>
            <a:lvl6pPr marL="2743200" marR="0" lvl="5"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6pPr>
            <a:lvl7pPr marL="3200400" marR="0" lvl="6"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7pPr>
            <a:lvl8pPr marL="3657600" marR="0" lvl="7"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8pPr>
            <a:lvl9pPr marL="4114800" marR="0" lvl="8"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9pPr>
          </a:lstStyle>
          <a:p>
            <a:pPr marL="0" indent="0"/>
            <a:r>
              <a:rPr lang="en-US" sz="2800" dirty="0" err="1">
                <a:solidFill>
                  <a:schemeClr val="accent5">
                    <a:lumMod val="50000"/>
                  </a:schemeClr>
                </a:solidFill>
                <a:effectLst>
                  <a:glow rad="228600">
                    <a:schemeClr val="bg1">
                      <a:alpha val="40000"/>
                    </a:schemeClr>
                  </a:glow>
                </a:effectLst>
                <a:latin typeface="SVN-Cookies" panose="02040603050506020204" pitchFamily="18" charset="0"/>
              </a:rPr>
              <a:t>Khả</a:t>
            </a:r>
            <a:r>
              <a:rPr lang="en-US" sz="2800" dirty="0">
                <a:solidFill>
                  <a:schemeClr val="accent5">
                    <a:lumMod val="50000"/>
                  </a:schemeClr>
                </a:solidFill>
                <a:effectLst>
                  <a:glow rad="228600">
                    <a:schemeClr val="bg1">
                      <a:alpha val="40000"/>
                    </a:schemeClr>
                  </a:glow>
                </a:effectLst>
                <a:latin typeface="SVN-Cookies" panose="02040603050506020204" pitchFamily="18" charset="0"/>
              </a:rPr>
              <a:t> </a:t>
            </a:r>
            <a:r>
              <a:rPr lang="en-US" sz="2800" dirty="0" err="1">
                <a:solidFill>
                  <a:schemeClr val="accent5">
                    <a:lumMod val="50000"/>
                  </a:schemeClr>
                </a:solidFill>
                <a:effectLst>
                  <a:glow rad="228600">
                    <a:schemeClr val="bg1">
                      <a:alpha val="40000"/>
                    </a:schemeClr>
                  </a:glow>
                </a:effectLst>
                <a:latin typeface="SVN-Cookies" panose="02040603050506020204" pitchFamily="18" charset="0"/>
              </a:rPr>
              <a:t>năng</a:t>
            </a:r>
            <a:r>
              <a:rPr lang="en-US" sz="2800" dirty="0">
                <a:solidFill>
                  <a:schemeClr val="accent5">
                    <a:lumMod val="50000"/>
                  </a:schemeClr>
                </a:solidFill>
                <a:effectLst>
                  <a:glow rad="228600">
                    <a:schemeClr val="bg1">
                      <a:alpha val="40000"/>
                    </a:schemeClr>
                  </a:glow>
                </a:effectLst>
                <a:latin typeface="SVN-Cookies" panose="02040603050506020204" pitchFamily="18" charset="0"/>
              </a:rPr>
              <a:t> </a:t>
            </a:r>
            <a:r>
              <a:rPr lang="en-US" sz="2800" dirty="0" err="1">
                <a:solidFill>
                  <a:schemeClr val="accent5">
                    <a:lumMod val="50000"/>
                  </a:schemeClr>
                </a:solidFill>
                <a:effectLst>
                  <a:glow rad="228600">
                    <a:schemeClr val="bg1">
                      <a:alpha val="40000"/>
                    </a:schemeClr>
                  </a:glow>
                </a:effectLst>
                <a:latin typeface="SVN-Cookies" panose="02040603050506020204" pitchFamily="18" charset="0"/>
              </a:rPr>
              <a:t>quan</a:t>
            </a:r>
            <a:r>
              <a:rPr lang="en-US" sz="2800" dirty="0">
                <a:solidFill>
                  <a:schemeClr val="accent5">
                    <a:lumMod val="50000"/>
                  </a:schemeClr>
                </a:solidFill>
                <a:effectLst>
                  <a:glow rad="228600">
                    <a:schemeClr val="bg1">
                      <a:alpha val="40000"/>
                    </a:schemeClr>
                  </a:glow>
                </a:effectLst>
                <a:latin typeface="SVN-Cookies" panose="02040603050506020204" pitchFamily="18" charset="0"/>
              </a:rPr>
              <a:t> </a:t>
            </a:r>
            <a:r>
              <a:rPr lang="en-US" sz="2800" dirty="0" err="1">
                <a:solidFill>
                  <a:schemeClr val="accent5">
                    <a:lumMod val="50000"/>
                  </a:schemeClr>
                </a:solidFill>
                <a:effectLst>
                  <a:glow rad="228600">
                    <a:schemeClr val="bg1">
                      <a:alpha val="40000"/>
                    </a:schemeClr>
                  </a:glow>
                </a:effectLst>
                <a:latin typeface="SVN-Cookies" panose="02040603050506020204" pitchFamily="18" charset="0"/>
              </a:rPr>
              <a:t>sát</a:t>
            </a:r>
            <a:r>
              <a:rPr lang="en-US" sz="2800" dirty="0">
                <a:solidFill>
                  <a:schemeClr val="accent5">
                    <a:lumMod val="50000"/>
                  </a:schemeClr>
                </a:solidFill>
                <a:effectLst>
                  <a:glow rad="228600">
                    <a:schemeClr val="bg1">
                      <a:alpha val="40000"/>
                    </a:schemeClr>
                  </a:glow>
                </a:effectLst>
                <a:latin typeface="SVN-Cookies" panose="02040603050506020204" pitchFamily="18" charset="0"/>
              </a:rPr>
              <a:t> </a:t>
            </a:r>
            <a:r>
              <a:rPr lang="en-US" sz="2800" dirty="0" err="1">
                <a:solidFill>
                  <a:schemeClr val="accent5">
                    <a:lumMod val="50000"/>
                  </a:schemeClr>
                </a:solidFill>
                <a:effectLst>
                  <a:glow rad="228600">
                    <a:schemeClr val="bg1">
                      <a:alpha val="40000"/>
                    </a:schemeClr>
                  </a:glow>
                </a:effectLst>
                <a:latin typeface="SVN-Cookies" panose="02040603050506020204" pitchFamily="18" charset="0"/>
              </a:rPr>
              <a:t>tinh</a:t>
            </a:r>
            <a:r>
              <a:rPr lang="en-US" sz="2800" dirty="0">
                <a:solidFill>
                  <a:schemeClr val="accent5">
                    <a:lumMod val="50000"/>
                  </a:schemeClr>
                </a:solidFill>
                <a:effectLst>
                  <a:glow rad="228600">
                    <a:schemeClr val="bg1">
                      <a:alpha val="40000"/>
                    </a:schemeClr>
                  </a:glow>
                </a:effectLst>
                <a:latin typeface="SVN-Cookies" panose="02040603050506020204" pitchFamily="18" charset="0"/>
              </a:rPr>
              <a:t> </a:t>
            </a:r>
            <a:r>
              <a:rPr lang="en-US" sz="2800" dirty="0" err="1">
                <a:solidFill>
                  <a:schemeClr val="accent5">
                    <a:lumMod val="50000"/>
                  </a:schemeClr>
                </a:solidFill>
                <a:effectLst>
                  <a:glow rad="228600">
                    <a:schemeClr val="bg1">
                      <a:alpha val="40000"/>
                    </a:schemeClr>
                  </a:glow>
                </a:effectLst>
                <a:latin typeface="SVN-Cookies" panose="02040603050506020204" pitchFamily="18" charset="0"/>
              </a:rPr>
              <a:t>tường</a:t>
            </a:r>
            <a:r>
              <a:rPr lang="en-US" sz="2800" dirty="0">
                <a:solidFill>
                  <a:schemeClr val="accent5">
                    <a:lumMod val="50000"/>
                  </a:schemeClr>
                </a:solidFill>
                <a:effectLst>
                  <a:glow rad="228600">
                    <a:schemeClr val="bg1">
                      <a:alpha val="40000"/>
                    </a:schemeClr>
                  </a:glow>
                </a:effectLst>
                <a:latin typeface="SVN-Cookies" panose="02040603050506020204" pitchFamily="18" charset="0"/>
              </a:rPr>
              <a:t>, </a:t>
            </a:r>
            <a:r>
              <a:rPr lang="en-US" sz="2800" dirty="0" err="1">
                <a:solidFill>
                  <a:schemeClr val="accent5">
                    <a:lumMod val="50000"/>
                  </a:schemeClr>
                </a:solidFill>
                <a:effectLst>
                  <a:glow rad="228600">
                    <a:schemeClr val="bg1">
                      <a:alpha val="40000"/>
                    </a:schemeClr>
                  </a:glow>
                </a:effectLst>
                <a:latin typeface="SVN-Cookies" panose="02040603050506020204" pitchFamily="18" charset="0"/>
              </a:rPr>
              <a:t>tài</a:t>
            </a:r>
            <a:r>
              <a:rPr lang="en-US" sz="2800" dirty="0">
                <a:solidFill>
                  <a:schemeClr val="accent5">
                    <a:lumMod val="50000"/>
                  </a:schemeClr>
                </a:solidFill>
                <a:effectLst>
                  <a:glow rad="228600">
                    <a:schemeClr val="bg1">
                      <a:alpha val="40000"/>
                    </a:schemeClr>
                  </a:glow>
                </a:effectLst>
                <a:latin typeface="SVN-Cookies" panose="02040603050506020204" pitchFamily="18" charset="0"/>
              </a:rPr>
              <a:t> </a:t>
            </a:r>
            <a:r>
              <a:rPr lang="en-US" sz="2800" dirty="0" err="1">
                <a:solidFill>
                  <a:schemeClr val="accent5">
                    <a:lumMod val="50000"/>
                  </a:schemeClr>
                </a:solidFill>
                <a:effectLst>
                  <a:glow rad="228600">
                    <a:schemeClr val="bg1">
                      <a:alpha val="40000"/>
                    </a:schemeClr>
                  </a:glow>
                </a:effectLst>
                <a:latin typeface="SVN-Cookies" panose="02040603050506020204" pitchFamily="18" charset="0"/>
              </a:rPr>
              <a:t>suy</a:t>
            </a:r>
            <a:r>
              <a:rPr lang="en-US" sz="2800" dirty="0">
                <a:solidFill>
                  <a:schemeClr val="accent5">
                    <a:lumMod val="50000"/>
                  </a:schemeClr>
                </a:solidFill>
                <a:effectLst>
                  <a:glow rad="228600">
                    <a:schemeClr val="bg1">
                      <a:alpha val="40000"/>
                    </a:schemeClr>
                  </a:glow>
                </a:effectLst>
                <a:latin typeface="SVN-Cookies" panose="02040603050506020204" pitchFamily="18" charset="0"/>
              </a:rPr>
              <a:t> </a:t>
            </a:r>
            <a:r>
              <a:rPr lang="en-US" sz="2800" dirty="0" err="1">
                <a:solidFill>
                  <a:schemeClr val="accent5">
                    <a:lumMod val="50000"/>
                  </a:schemeClr>
                </a:solidFill>
                <a:effectLst>
                  <a:glow rad="228600">
                    <a:schemeClr val="bg1">
                      <a:alpha val="40000"/>
                    </a:schemeClr>
                  </a:glow>
                </a:effectLst>
                <a:latin typeface="SVN-Cookies" panose="02040603050506020204" pitchFamily="18" charset="0"/>
              </a:rPr>
              <a:t>luận</a:t>
            </a:r>
            <a:endParaRPr lang="en-US" sz="2800" dirty="0">
              <a:solidFill>
                <a:schemeClr val="accent5">
                  <a:lumMod val="50000"/>
                </a:schemeClr>
              </a:solidFill>
              <a:effectLst>
                <a:glow rad="228600">
                  <a:schemeClr val="bg1">
                    <a:alpha val="40000"/>
                  </a:schemeClr>
                </a:glow>
              </a:effectLst>
              <a:latin typeface="SVN-Cookies" panose="02040603050506020204" pitchFamily="18" charset="0"/>
            </a:endParaRPr>
          </a:p>
        </p:txBody>
      </p:sp>
      <p:sp>
        <p:nvSpPr>
          <p:cNvPr id="22" name="Google Shape;155;p29">
            <a:extLst>
              <a:ext uri="{FF2B5EF4-FFF2-40B4-BE49-F238E27FC236}">
                <a16:creationId xmlns:a16="http://schemas.microsoft.com/office/drawing/2014/main" id="{A977A7F1-CBF4-0649-BCBF-AE8D188CFF4D}"/>
              </a:ext>
            </a:extLst>
          </p:cNvPr>
          <p:cNvSpPr txBox="1">
            <a:spLocks/>
          </p:cNvSpPr>
          <p:nvPr/>
        </p:nvSpPr>
        <p:spPr>
          <a:xfrm>
            <a:off x="3823468" y="4567623"/>
            <a:ext cx="7205884" cy="42944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accent2"/>
              </a:buClr>
              <a:buSzPts val="2800"/>
              <a:buFont typeface="Manrope"/>
              <a:buNone/>
              <a:defRPr sz="1700" b="0" i="0" u="none" strike="noStrike" cap="none">
                <a:solidFill>
                  <a:schemeClr val="accent2"/>
                </a:solidFill>
                <a:latin typeface="Manrope"/>
                <a:ea typeface="Manrope"/>
                <a:cs typeface="Manrope"/>
                <a:sym typeface="Manrope"/>
              </a:defRPr>
            </a:lvl1pPr>
            <a:lvl2pPr marL="914400" marR="0" lvl="1"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2pPr>
            <a:lvl3pPr marL="1371600" marR="0" lvl="2"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3pPr>
            <a:lvl4pPr marL="1828800" marR="0" lvl="3"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4pPr>
            <a:lvl5pPr marL="2286000" marR="0" lvl="4"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5pPr>
            <a:lvl6pPr marL="2743200" marR="0" lvl="5"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6pPr>
            <a:lvl7pPr marL="3200400" marR="0" lvl="6"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7pPr>
            <a:lvl8pPr marL="3657600" marR="0" lvl="7"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8pPr>
            <a:lvl9pPr marL="4114800" marR="0" lvl="8"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9pPr>
          </a:lstStyle>
          <a:p>
            <a:pPr marL="0" indent="0"/>
            <a:r>
              <a:rPr lang="en-US" sz="2800" dirty="0" err="1">
                <a:solidFill>
                  <a:schemeClr val="accent5">
                    <a:lumMod val="50000"/>
                  </a:schemeClr>
                </a:solidFill>
                <a:effectLst>
                  <a:glow rad="228600">
                    <a:schemeClr val="bg1">
                      <a:alpha val="40000"/>
                    </a:schemeClr>
                  </a:glow>
                </a:effectLst>
                <a:latin typeface="SVN-Cookies" panose="02040603050506020204" pitchFamily="18" charset="0"/>
              </a:rPr>
              <a:t>Khả</a:t>
            </a:r>
            <a:r>
              <a:rPr lang="en-US" sz="2800" dirty="0">
                <a:solidFill>
                  <a:schemeClr val="accent5">
                    <a:lumMod val="50000"/>
                  </a:schemeClr>
                </a:solidFill>
                <a:effectLst>
                  <a:glow rad="228600">
                    <a:schemeClr val="bg1">
                      <a:alpha val="40000"/>
                    </a:schemeClr>
                  </a:glow>
                </a:effectLst>
                <a:latin typeface="SVN-Cookies" panose="02040603050506020204" pitchFamily="18" charset="0"/>
              </a:rPr>
              <a:t> </a:t>
            </a:r>
            <a:r>
              <a:rPr lang="en-US" sz="2800" dirty="0" err="1">
                <a:solidFill>
                  <a:schemeClr val="accent5">
                    <a:lumMod val="50000"/>
                  </a:schemeClr>
                </a:solidFill>
                <a:effectLst>
                  <a:glow rad="228600">
                    <a:schemeClr val="bg1">
                      <a:alpha val="40000"/>
                    </a:schemeClr>
                  </a:glow>
                </a:effectLst>
                <a:latin typeface="SVN-Cookies" panose="02040603050506020204" pitchFamily="18" charset="0"/>
              </a:rPr>
              <a:t>năng</a:t>
            </a:r>
            <a:r>
              <a:rPr lang="en-US" sz="2800" dirty="0">
                <a:solidFill>
                  <a:schemeClr val="accent5">
                    <a:lumMod val="50000"/>
                  </a:schemeClr>
                </a:solidFill>
                <a:effectLst>
                  <a:glow rad="228600">
                    <a:schemeClr val="bg1">
                      <a:alpha val="40000"/>
                    </a:schemeClr>
                  </a:glow>
                </a:effectLst>
                <a:latin typeface="SVN-Cookies" panose="02040603050506020204" pitchFamily="18" charset="0"/>
              </a:rPr>
              <a:t> </a:t>
            </a:r>
            <a:r>
              <a:rPr lang="en-US" sz="2800" dirty="0" err="1">
                <a:solidFill>
                  <a:schemeClr val="accent5">
                    <a:lumMod val="50000"/>
                  </a:schemeClr>
                </a:solidFill>
                <a:effectLst>
                  <a:glow rad="228600">
                    <a:schemeClr val="bg1">
                      <a:alpha val="40000"/>
                    </a:schemeClr>
                  </a:glow>
                </a:effectLst>
                <a:latin typeface="SVN-Cookies" panose="02040603050506020204" pitchFamily="18" charset="0"/>
              </a:rPr>
              <a:t>lập</a:t>
            </a:r>
            <a:r>
              <a:rPr lang="en-US" sz="2800" dirty="0">
                <a:solidFill>
                  <a:schemeClr val="accent5">
                    <a:lumMod val="50000"/>
                  </a:schemeClr>
                </a:solidFill>
                <a:effectLst>
                  <a:glow rad="228600">
                    <a:schemeClr val="bg1">
                      <a:alpha val="40000"/>
                    </a:schemeClr>
                  </a:glow>
                </a:effectLst>
                <a:latin typeface="SVN-Cookies" panose="02040603050506020204" pitchFamily="18" charset="0"/>
              </a:rPr>
              <a:t> </a:t>
            </a:r>
            <a:r>
              <a:rPr lang="en-US" sz="2800" dirty="0" err="1">
                <a:solidFill>
                  <a:schemeClr val="accent5">
                    <a:lumMod val="50000"/>
                  </a:schemeClr>
                </a:solidFill>
                <a:effectLst>
                  <a:glow rad="228600">
                    <a:schemeClr val="bg1">
                      <a:alpha val="40000"/>
                    </a:schemeClr>
                  </a:glow>
                </a:effectLst>
                <a:latin typeface="SVN-Cookies" panose="02040603050506020204" pitchFamily="18" charset="0"/>
              </a:rPr>
              <a:t>luận</a:t>
            </a:r>
            <a:r>
              <a:rPr lang="en-US" sz="2800" dirty="0">
                <a:solidFill>
                  <a:schemeClr val="accent5">
                    <a:lumMod val="50000"/>
                  </a:schemeClr>
                </a:solidFill>
                <a:effectLst>
                  <a:glow rad="228600">
                    <a:schemeClr val="bg1">
                      <a:alpha val="40000"/>
                    </a:schemeClr>
                  </a:glow>
                </a:effectLst>
                <a:latin typeface="SVN-Cookies" panose="02040603050506020204" pitchFamily="18" charset="0"/>
              </a:rPr>
              <a:t>, </a:t>
            </a:r>
            <a:r>
              <a:rPr lang="en-US" sz="2800" dirty="0" err="1">
                <a:solidFill>
                  <a:schemeClr val="accent5">
                    <a:lumMod val="50000"/>
                  </a:schemeClr>
                </a:solidFill>
                <a:effectLst>
                  <a:glow rad="228600">
                    <a:schemeClr val="bg1">
                      <a:alpha val="40000"/>
                    </a:schemeClr>
                  </a:glow>
                </a:effectLst>
                <a:latin typeface="SVN-Cookies" panose="02040603050506020204" pitchFamily="18" charset="0"/>
              </a:rPr>
              <a:t>đánh</a:t>
            </a:r>
            <a:r>
              <a:rPr lang="en-US" sz="2800" dirty="0">
                <a:solidFill>
                  <a:schemeClr val="accent5">
                    <a:lumMod val="50000"/>
                  </a:schemeClr>
                </a:solidFill>
                <a:effectLst>
                  <a:glow rad="228600">
                    <a:schemeClr val="bg1">
                      <a:alpha val="40000"/>
                    </a:schemeClr>
                  </a:glow>
                </a:effectLst>
                <a:latin typeface="SVN-Cookies" panose="02040603050506020204" pitchFamily="18" charset="0"/>
              </a:rPr>
              <a:t> </a:t>
            </a:r>
            <a:r>
              <a:rPr lang="en-US" sz="2800" dirty="0" err="1">
                <a:solidFill>
                  <a:schemeClr val="accent5">
                    <a:lumMod val="50000"/>
                  </a:schemeClr>
                </a:solidFill>
                <a:effectLst>
                  <a:glow rad="228600">
                    <a:schemeClr val="bg1">
                      <a:alpha val="40000"/>
                    </a:schemeClr>
                  </a:glow>
                </a:effectLst>
                <a:latin typeface="SVN-Cookies" panose="02040603050506020204" pitchFamily="18" charset="0"/>
              </a:rPr>
              <a:t>giá</a:t>
            </a:r>
            <a:r>
              <a:rPr lang="en-US" sz="2800" dirty="0">
                <a:solidFill>
                  <a:schemeClr val="accent5">
                    <a:lumMod val="50000"/>
                  </a:schemeClr>
                </a:solidFill>
                <a:effectLst>
                  <a:glow rad="228600">
                    <a:schemeClr val="bg1">
                      <a:alpha val="40000"/>
                    </a:schemeClr>
                  </a:glow>
                </a:effectLst>
                <a:latin typeface="SVN-Cookies" panose="02040603050506020204" pitchFamily="18" charset="0"/>
              </a:rPr>
              <a:t> </a:t>
            </a:r>
            <a:r>
              <a:rPr lang="en-US" sz="2800" dirty="0" err="1">
                <a:solidFill>
                  <a:schemeClr val="accent5">
                    <a:lumMod val="50000"/>
                  </a:schemeClr>
                </a:solidFill>
                <a:effectLst>
                  <a:glow rad="228600">
                    <a:schemeClr val="bg1">
                      <a:alpha val="40000"/>
                    </a:schemeClr>
                  </a:glow>
                </a:effectLst>
                <a:latin typeface="SVN-Cookies" panose="02040603050506020204" pitchFamily="18" charset="0"/>
              </a:rPr>
              <a:t>sắc</a:t>
            </a:r>
            <a:r>
              <a:rPr lang="en-US" sz="2800" dirty="0">
                <a:solidFill>
                  <a:schemeClr val="accent5">
                    <a:lumMod val="50000"/>
                  </a:schemeClr>
                </a:solidFill>
                <a:effectLst>
                  <a:glow rad="228600">
                    <a:schemeClr val="bg1">
                      <a:alpha val="40000"/>
                    </a:schemeClr>
                  </a:glow>
                </a:effectLst>
                <a:latin typeface="SVN-Cookies" panose="02040603050506020204" pitchFamily="18" charset="0"/>
              </a:rPr>
              <a:t> </a:t>
            </a:r>
            <a:r>
              <a:rPr lang="en-US" sz="2800" dirty="0" err="1">
                <a:solidFill>
                  <a:schemeClr val="accent5">
                    <a:lumMod val="50000"/>
                  </a:schemeClr>
                </a:solidFill>
                <a:effectLst>
                  <a:glow rad="228600">
                    <a:schemeClr val="bg1">
                      <a:alpha val="40000"/>
                    </a:schemeClr>
                  </a:glow>
                </a:effectLst>
                <a:latin typeface="SVN-Cookies" panose="02040603050506020204" pitchFamily="18" charset="0"/>
              </a:rPr>
              <a:t>bén</a:t>
            </a:r>
            <a:endParaRPr lang="en-US" sz="2800" dirty="0">
              <a:solidFill>
                <a:schemeClr val="accent5">
                  <a:lumMod val="50000"/>
                </a:schemeClr>
              </a:solidFill>
              <a:effectLst>
                <a:glow rad="228600">
                  <a:schemeClr val="bg1">
                    <a:alpha val="40000"/>
                  </a:schemeClr>
                </a:glow>
              </a:effectLst>
              <a:latin typeface="SVN-Cookies" panose="02040603050506020204" pitchFamily="18" charset="0"/>
            </a:endParaRPr>
          </a:p>
        </p:txBody>
      </p:sp>
      <p:sp>
        <p:nvSpPr>
          <p:cNvPr id="24" name="Rectangle 23">
            <a:extLst>
              <a:ext uri="{FF2B5EF4-FFF2-40B4-BE49-F238E27FC236}">
                <a16:creationId xmlns:a16="http://schemas.microsoft.com/office/drawing/2014/main" id="{7C01A2B3-532D-0B40-B7DC-0B2E23AE8ED4}"/>
              </a:ext>
            </a:extLst>
          </p:cNvPr>
          <p:cNvSpPr/>
          <p:nvPr/>
        </p:nvSpPr>
        <p:spPr>
          <a:xfrm>
            <a:off x="1718813" y="423699"/>
            <a:ext cx="8882657" cy="830997"/>
          </a:xfrm>
          <a:prstGeom prst="rect">
            <a:avLst/>
          </a:prstGeom>
        </p:spPr>
        <p:txBody>
          <a:bodyPr wrap="square">
            <a:spAutoFit/>
          </a:bodyPr>
          <a:lstStyle/>
          <a:p>
            <a:pPr lvl="0" algn="ctr">
              <a:defRPr/>
            </a:pPr>
            <a:r>
              <a:rPr lang="id-ID" sz="4800" dirty="0" err="1">
                <a:solidFill>
                  <a:schemeClr val="accent2">
                    <a:lumMod val="50000"/>
                  </a:schemeClr>
                </a:solidFill>
                <a:latin typeface="SVN-Haptic Script" pitchFamily="2" charset="77"/>
                <a:ea typeface="Lato" panose="020F0502020204030203" pitchFamily="34" charset="0"/>
                <a:cs typeface="Lato" panose="020F0502020204030203" pitchFamily="34" charset="0"/>
              </a:rPr>
              <a:t>Nhân</a:t>
            </a:r>
            <a:r>
              <a:rPr lang="id-ID" sz="4800" dirty="0">
                <a:solidFill>
                  <a:schemeClr val="accent2">
                    <a:lumMod val="50000"/>
                  </a:schemeClr>
                </a:solidFill>
                <a:latin typeface="SVN-Haptic Script" pitchFamily="2" charset="77"/>
                <a:ea typeface="Lato" panose="020F0502020204030203" pitchFamily="34" charset="0"/>
                <a:cs typeface="Lato" panose="020F0502020204030203" pitchFamily="34" charset="0"/>
              </a:rPr>
              <a:t> </a:t>
            </a:r>
            <a:r>
              <a:rPr lang="id-ID" sz="4800" dirty="0" err="1">
                <a:solidFill>
                  <a:schemeClr val="accent2">
                    <a:lumMod val="50000"/>
                  </a:schemeClr>
                </a:solidFill>
                <a:latin typeface="SVN-Haptic Script" pitchFamily="2" charset="77"/>
                <a:ea typeface="Lato" panose="020F0502020204030203" pitchFamily="34" charset="0"/>
                <a:cs typeface="Lato" panose="020F0502020204030203" pitchFamily="34" charset="0"/>
              </a:rPr>
              <a:t>vật</a:t>
            </a:r>
            <a:r>
              <a:rPr lang="id-ID" sz="4800" dirty="0">
                <a:solidFill>
                  <a:schemeClr val="accent2">
                    <a:lumMod val="50000"/>
                  </a:schemeClr>
                </a:solidFill>
                <a:latin typeface="SVN-Haptic Script" pitchFamily="2" charset="77"/>
                <a:ea typeface="Lato" panose="020F0502020204030203" pitchFamily="34" charset="0"/>
                <a:cs typeface="Lato" panose="020F0502020204030203" pitchFamily="34" charset="0"/>
              </a:rPr>
              <a:t> </a:t>
            </a:r>
            <a:r>
              <a:rPr lang="id-ID" sz="4800" dirty="0" err="1">
                <a:solidFill>
                  <a:schemeClr val="accent2">
                    <a:lumMod val="50000"/>
                  </a:schemeClr>
                </a:solidFill>
                <a:latin typeface="SVN-Haptic Script" pitchFamily="2" charset="77"/>
                <a:ea typeface="Lato" panose="020F0502020204030203" pitchFamily="34" charset="0"/>
                <a:cs typeface="Lato" panose="020F0502020204030203" pitchFamily="34" charset="0"/>
              </a:rPr>
              <a:t>thám</a:t>
            </a:r>
            <a:r>
              <a:rPr lang="id-ID" sz="4800" dirty="0">
                <a:solidFill>
                  <a:schemeClr val="accent2">
                    <a:lumMod val="50000"/>
                  </a:schemeClr>
                </a:solidFill>
                <a:latin typeface="SVN-Haptic Script" pitchFamily="2" charset="77"/>
                <a:ea typeface="Lato" panose="020F0502020204030203" pitchFamily="34" charset="0"/>
                <a:cs typeface="Lato" panose="020F0502020204030203" pitchFamily="34" charset="0"/>
              </a:rPr>
              <a:t> </a:t>
            </a:r>
            <a:r>
              <a:rPr lang="id-ID" sz="4800" dirty="0" err="1">
                <a:solidFill>
                  <a:schemeClr val="accent2">
                    <a:lumMod val="50000"/>
                  </a:schemeClr>
                </a:solidFill>
                <a:latin typeface="SVN-Haptic Script" pitchFamily="2" charset="77"/>
                <a:ea typeface="Lato" panose="020F0502020204030203" pitchFamily="34" charset="0"/>
                <a:cs typeface="Lato" panose="020F0502020204030203" pitchFamily="34" charset="0"/>
              </a:rPr>
              <a:t>tử</a:t>
            </a:r>
            <a:r>
              <a:rPr lang="id-ID" sz="4800" dirty="0">
                <a:solidFill>
                  <a:schemeClr val="accent2">
                    <a:lumMod val="50000"/>
                  </a:schemeClr>
                </a:solidFill>
                <a:latin typeface="SVN-Haptic Script" pitchFamily="2" charset="77"/>
                <a:ea typeface="Lato" panose="020F0502020204030203" pitchFamily="34" charset="0"/>
                <a:cs typeface="Lato" panose="020F0502020204030203" pitchFamily="34" charset="0"/>
              </a:rPr>
              <a:t> </a:t>
            </a:r>
            <a:r>
              <a:rPr lang="id-ID" sz="4800" dirty="0" err="1">
                <a:solidFill>
                  <a:schemeClr val="accent2">
                    <a:lumMod val="50000"/>
                  </a:schemeClr>
                </a:solidFill>
                <a:latin typeface="SVN-Haptic Script" pitchFamily="2" charset="77"/>
                <a:ea typeface="Lato" panose="020F0502020204030203" pitchFamily="34" charset="0"/>
                <a:cs typeface="Lato" panose="020F0502020204030203" pitchFamily="34" charset="0"/>
              </a:rPr>
              <a:t>Sơ-lốc</a:t>
            </a:r>
            <a:r>
              <a:rPr lang="id-ID" sz="4800" dirty="0">
                <a:solidFill>
                  <a:schemeClr val="accent2">
                    <a:lumMod val="50000"/>
                  </a:schemeClr>
                </a:solidFill>
                <a:latin typeface="SVN-Haptic Script" pitchFamily="2" charset="77"/>
                <a:ea typeface="Lato" panose="020F0502020204030203" pitchFamily="34" charset="0"/>
                <a:cs typeface="Lato" panose="020F0502020204030203" pitchFamily="34" charset="0"/>
              </a:rPr>
              <a:t> </a:t>
            </a:r>
            <a:r>
              <a:rPr lang="id-ID" sz="4800" dirty="0" err="1">
                <a:solidFill>
                  <a:schemeClr val="accent2">
                    <a:lumMod val="50000"/>
                  </a:schemeClr>
                </a:solidFill>
                <a:latin typeface="SVN-Haptic Script" pitchFamily="2" charset="77"/>
                <a:ea typeface="Lato" panose="020F0502020204030203" pitchFamily="34" charset="0"/>
                <a:cs typeface="Lato" panose="020F0502020204030203" pitchFamily="34" charset="0"/>
              </a:rPr>
              <a:t>Hôm</a:t>
            </a:r>
            <a:endParaRPr lang="id-ID" sz="4800" dirty="0">
              <a:solidFill>
                <a:schemeClr val="accent2">
                  <a:lumMod val="50000"/>
                </a:schemeClr>
              </a:solidFill>
              <a:latin typeface="SVN-Haptic Script" pitchFamily="2" charset="77"/>
              <a:ea typeface="Lato" panose="020F0502020204030203" pitchFamily="34" charset="0"/>
              <a:cs typeface="Lato" panose="020F0502020204030203" pitchFamily="34" charset="0"/>
            </a:endParaRPr>
          </a:p>
        </p:txBody>
      </p:sp>
      <p:sp>
        <p:nvSpPr>
          <p:cNvPr id="28" name="TextBox 27">
            <a:extLst>
              <a:ext uri="{FF2B5EF4-FFF2-40B4-BE49-F238E27FC236}">
                <a16:creationId xmlns:a16="http://schemas.microsoft.com/office/drawing/2014/main" id="{6BA7FF58-4974-3145-8741-47E5DEE0FE70}"/>
              </a:ext>
            </a:extLst>
          </p:cNvPr>
          <p:cNvSpPr txBox="1"/>
          <p:nvPr/>
        </p:nvSpPr>
        <p:spPr>
          <a:xfrm>
            <a:off x="1502746" y="1735509"/>
            <a:ext cx="10213621" cy="830997"/>
          </a:xfrm>
          <a:prstGeom prst="rect">
            <a:avLst/>
          </a:prstGeom>
          <a:noFill/>
          <a:ln>
            <a:solidFill>
              <a:schemeClr val="tx1"/>
            </a:solidFill>
          </a:ln>
        </p:spPr>
        <p:txBody>
          <a:bodyPr wrap="square">
            <a:spAutoFit/>
          </a:bodyPr>
          <a:lstStyle/>
          <a:p>
            <a:pPr marL="67945" indent="0">
              <a:lnSpc>
                <a:spcPct val="100000"/>
              </a:lnSpc>
              <a:buFontTx/>
              <a:buNone/>
            </a:pPr>
            <a:r>
              <a:rPr lang="vi-VN" sz="2400" b="0" dirty="0">
                <a:solidFill>
                  <a:schemeClr val="tx1"/>
                </a:solidFill>
                <a:effectLst/>
                <a:latin typeface="Times New Roman" panose="02020603050405020304" pitchFamily="18" charset="0"/>
                <a:cs typeface="Times New Roman" panose="02020603050405020304" pitchFamily="18" charset="0"/>
              </a:rPr>
              <a:t>Chi tiết Me-ry</a:t>
            </a:r>
            <a:r>
              <a:rPr lang="vi-VN" sz="2400" b="0" spc="-10" dirty="0">
                <a:solidFill>
                  <a:schemeClr val="tx1"/>
                </a:solidFill>
                <a:effectLst/>
                <a:latin typeface="Times New Roman" panose="02020603050405020304" pitchFamily="18" charset="0"/>
                <a:cs typeface="Times New Roman" panose="02020603050405020304" pitchFamily="18" charset="0"/>
              </a:rPr>
              <a:t> </a:t>
            </a:r>
            <a:r>
              <a:rPr lang="vi-VN" sz="2400" b="0" dirty="0">
                <a:solidFill>
                  <a:schemeClr val="tx1"/>
                </a:solidFill>
                <a:effectLst/>
                <a:latin typeface="Times New Roman" panose="02020603050405020304" pitchFamily="18" charset="0"/>
                <a:cs typeface="Times New Roman" panose="02020603050405020304" pitchFamily="18" charset="0"/>
              </a:rPr>
              <a:t>bỏ đi và để lại lá thư =&gt; Hôm suy luận Me-ry có thể là thủ phạm.</a:t>
            </a:r>
          </a:p>
          <a:p>
            <a:pPr marL="67945" indent="0">
              <a:lnSpc>
                <a:spcPct val="100000"/>
              </a:lnSpc>
              <a:buFontTx/>
              <a:buNone/>
            </a:pPr>
            <a:r>
              <a:rPr lang="vi-VN" sz="2400" dirty="0">
                <a:latin typeface="Times New Roman" panose="02020603050405020304" pitchFamily="18" charset="0"/>
                <a:ea typeface="Times New Roman" panose="02020603050405020304" pitchFamily="18" charset="0"/>
                <a:cs typeface="Times New Roman" panose="02020603050405020304" pitchFamily="18" charset="0"/>
              </a:rPr>
              <a:t>Chi tiết mũ miện bị bẻ cong =&gt; Hôm suy luận nó có thể bị giằng co.</a:t>
            </a:r>
            <a:endParaRPr lang="en-VN" sz="24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EDABA4B6-E25C-4B4E-AFBE-93D718032FDD}"/>
              </a:ext>
            </a:extLst>
          </p:cNvPr>
          <p:cNvSpPr txBox="1"/>
          <p:nvPr/>
        </p:nvSpPr>
        <p:spPr>
          <a:xfrm>
            <a:off x="2259791" y="3491144"/>
            <a:ext cx="6772361" cy="830997"/>
          </a:xfrm>
          <a:prstGeom prst="rect">
            <a:avLst/>
          </a:prstGeom>
          <a:noFill/>
          <a:ln>
            <a:solidFill>
              <a:schemeClr val="tx1"/>
            </a:solidFill>
          </a:ln>
        </p:spPr>
        <p:txBody>
          <a:bodyPr wrap="square">
            <a:spAutoFit/>
          </a:bodyPr>
          <a:lstStyle/>
          <a:p>
            <a:pPr marL="67945" indent="0">
              <a:lnSpc>
                <a:spcPct val="100000"/>
              </a:lnSpc>
              <a:buFontTx/>
              <a:buNone/>
            </a:pPr>
            <a:r>
              <a:rPr lang="vi-VN" sz="2400" dirty="0">
                <a:latin typeface="Times New Roman" panose="02020603050405020304" pitchFamily="18" charset="0"/>
                <a:cs typeface="Times New Roman" panose="02020603050405020304" pitchFamily="18" charset="0"/>
              </a:rPr>
              <a:t>Hôm quan sát kĩ dấu chân trên tuyết, trên đường</a:t>
            </a:r>
            <a:endParaRPr lang="vi-VN" sz="2400" b="0" dirty="0">
              <a:solidFill>
                <a:schemeClr val="tx1"/>
              </a:solidFill>
              <a:effectLst/>
              <a:latin typeface="Times New Roman" panose="02020603050405020304" pitchFamily="18" charset="0"/>
              <a:cs typeface="Times New Roman" panose="02020603050405020304" pitchFamily="18" charset="0"/>
            </a:endParaRPr>
          </a:p>
          <a:p>
            <a:pPr marL="67945" indent="0">
              <a:lnSpc>
                <a:spcPct val="100000"/>
              </a:lnSpc>
              <a:buFontTx/>
              <a:buNone/>
            </a:pPr>
            <a:r>
              <a:rPr lang="vi-VN" sz="2400" b="0" dirty="0">
                <a:solidFill>
                  <a:schemeClr val="tx1"/>
                </a:solidFill>
                <a:effectLst/>
                <a:latin typeface="Times New Roman" panose="02020603050405020304" pitchFamily="18" charset="0"/>
                <a:cs typeface="Times New Roman" panose="02020603050405020304" pitchFamily="18" charset="0"/>
              </a:rPr>
              <a:t> =&gt; Hôm suy luận có kẻ đồng phạm với Me-ry</a:t>
            </a:r>
            <a:endParaRPr lang="en-VN" sz="24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16B42566-9B22-384C-9B38-3F052D2793D0}"/>
              </a:ext>
            </a:extLst>
          </p:cNvPr>
          <p:cNvSpPr txBox="1"/>
          <p:nvPr/>
        </p:nvSpPr>
        <p:spPr>
          <a:xfrm>
            <a:off x="3796201" y="5254976"/>
            <a:ext cx="8123218" cy="1200329"/>
          </a:xfrm>
          <a:prstGeom prst="rect">
            <a:avLst/>
          </a:prstGeom>
          <a:noFill/>
          <a:ln>
            <a:solidFill>
              <a:schemeClr val="tx1"/>
            </a:solidFill>
          </a:ln>
        </p:spPr>
        <p:txBody>
          <a:bodyPr wrap="square">
            <a:spAutoFit/>
          </a:bodyPr>
          <a:lstStyle/>
          <a:p>
            <a:pPr marL="67945" indent="0">
              <a:lnSpc>
                <a:spcPct val="100000"/>
              </a:lnSpc>
              <a:buFontTx/>
              <a:buNone/>
            </a:pPr>
            <a:r>
              <a:rPr lang="vi-VN" sz="2400" b="0" dirty="0">
                <a:solidFill>
                  <a:schemeClr val="tx1"/>
                </a:solidFill>
                <a:effectLst/>
                <a:latin typeface="Times New Roman" panose="02020603050405020304" pitchFamily="18" charset="0"/>
                <a:cs typeface="Times New Roman" panose="02020603050405020304" pitchFamily="18" charset="0"/>
              </a:rPr>
              <a:t>Lần theo mối quan hệ giữa A-thơ, Me-ry và Bơn-queo; kết nối việc A-thơ không nói với cha mình về vụ việc.</a:t>
            </a:r>
          </a:p>
          <a:p>
            <a:pPr marL="67945" indent="0">
              <a:lnSpc>
                <a:spcPct val="100000"/>
              </a:lnSpc>
              <a:buFontTx/>
              <a:buNone/>
            </a:pPr>
            <a:r>
              <a:rPr lang="vi-VN" sz="2400" b="0" dirty="0">
                <a:solidFill>
                  <a:schemeClr val="tx1"/>
                </a:solidFill>
                <a:effectLst/>
                <a:latin typeface="Times New Roman" panose="02020603050405020304" pitchFamily="18" charset="0"/>
                <a:cs typeface="Times New Roman" panose="02020603050405020304" pitchFamily="18" charset="0"/>
              </a:rPr>
              <a:t> =&gt; Hôm suy luận và khẳng định Bơn-queo là thủ phạm.</a:t>
            </a:r>
            <a:endParaRPr lang="en-VN" sz="24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265731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1000" fill="hold"/>
                                        <p:tgtEl>
                                          <p:spTgt spid="28"/>
                                        </p:tgtEl>
                                        <p:attrNameLst>
                                          <p:attrName>ppt_w</p:attrName>
                                        </p:attrNameLst>
                                      </p:cBhvr>
                                      <p:tavLst>
                                        <p:tav tm="0">
                                          <p:val>
                                            <p:strVal val="#ppt_w*0.70"/>
                                          </p:val>
                                        </p:tav>
                                        <p:tav tm="100000">
                                          <p:val>
                                            <p:strVal val="#ppt_w"/>
                                          </p:val>
                                        </p:tav>
                                      </p:tavLst>
                                    </p:anim>
                                    <p:anim calcmode="lin" valueType="num">
                                      <p:cBhvr>
                                        <p:cTn id="8" dur="1000" fill="hold"/>
                                        <p:tgtEl>
                                          <p:spTgt spid="28"/>
                                        </p:tgtEl>
                                        <p:attrNameLst>
                                          <p:attrName>ppt_h</p:attrName>
                                        </p:attrNameLst>
                                      </p:cBhvr>
                                      <p:tavLst>
                                        <p:tav tm="0">
                                          <p:val>
                                            <p:strVal val="#ppt_h"/>
                                          </p:val>
                                        </p:tav>
                                        <p:tav tm="100000">
                                          <p:val>
                                            <p:strVal val="#ppt_h"/>
                                          </p:val>
                                        </p:tav>
                                      </p:tavLst>
                                    </p:anim>
                                    <p:animEffect transition="in" filter="fade">
                                      <p:cBhvr>
                                        <p:cTn id="9" dur="10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 calcmode="lin" valueType="num">
                                      <p:cBhvr>
                                        <p:cTn id="14" dur="1000" fill="hold"/>
                                        <p:tgtEl>
                                          <p:spTgt spid="29"/>
                                        </p:tgtEl>
                                        <p:attrNameLst>
                                          <p:attrName>ppt_w</p:attrName>
                                        </p:attrNameLst>
                                      </p:cBhvr>
                                      <p:tavLst>
                                        <p:tav tm="0">
                                          <p:val>
                                            <p:strVal val="#ppt_w*0.70"/>
                                          </p:val>
                                        </p:tav>
                                        <p:tav tm="100000">
                                          <p:val>
                                            <p:strVal val="#ppt_w"/>
                                          </p:val>
                                        </p:tav>
                                      </p:tavLst>
                                    </p:anim>
                                    <p:anim calcmode="lin" valueType="num">
                                      <p:cBhvr>
                                        <p:cTn id="15" dur="1000" fill="hold"/>
                                        <p:tgtEl>
                                          <p:spTgt spid="29"/>
                                        </p:tgtEl>
                                        <p:attrNameLst>
                                          <p:attrName>ppt_h</p:attrName>
                                        </p:attrNameLst>
                                      </p:cBhvr>
                                      <p:tavLst>
                                        <p:tav tm="0">
                                          <p:val>
                                            <p:strVal val="#ppt_h"/>
                                          </p:val>
                                        </p:tav>
                                        <p:tav tm="100000">
                                          <p:val>
                                            <p:strVal val="#ppt_h"/>
                                          </p:val>
                                        </p:tav>
                                      </p:tavLst>
                                    </p:anim>
                                    <p:animEffect transition="in" filter="fade">
                                      <p:cBhvr>
                                        <p:cTn id="16" dur="10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p:cTn id="21" dur="1000" fill="hold"/>
                                        <p:tgtEl>
                                          <p:spTgt spid="30"/>
                                        </p:tgtEl>
                                        <p:attrNameLst>
                                          <p:attrName>ppt_w</p:attrName>
                                        </p:attrNameLst>
                                      </p:cBhvr>
                                      <p:tavLst>
                                        <p:tav tm="0">
                                          <p:val>
                                            <p:strVal val="#ppt_w*0.70"/>
                                          </p:val>
                                        </p:tav>
                                        <p:tav tm="100000">
                                          <p:val>
                                            <p:strVal val="#ppt_w"/>
                                          </p:val>
                                        </p:tav>
                                      </p:tavLst>
                                    </p:anim>
                                    <p:anim calcmode="lin" valueType="num">
                                      <p:cBhvr>
                                        <p:cTn id="22" dur="1000" fill="hold"/>
                                        <p:tgtEl>
                                          <p:spTgt spid="30"/>
                                        </p:tgtEl>
                                        <p:attrNameLst>
                                          <p:attrName>ppt_h</p:attrName>
                                        </p:attrNameLst>
                                      </p:cBhvr>
                                      <p:tavLst>
                                        <p:tav tm="0">
                                          <p:val>
                                            <p:strVal val="#ppt_h"/>
                                          </p:val>
                                        </p:tav>
                                        <p:tav tm="100000">
                                          <p:val>
                                            <p:strVal val="#ppt_h"/>
                                          </p:val>
                                        </p:tav>
                                      </p:tavLst>
                                    </p:anim>
                                    <p:animEffect transition="in" filter="fade">
                                      <p:cBhvr>
                                        <p:cTn id="23"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02B31-2E87-CE4A-97E4-B294696D9E73}"/>
              </a:ext>
            </a:extLst>
          </p:cNvPr>
          <p:cNvSpPr>
            <a:spLocks noGrp="1"/>
          </p:cNvSpPr>
          <p:nvPr>
            <p:ph type="title"/>
          </p:nvPr>
        </p:nvSpPr>
        <p:spPr/>
        <p:txBody>
          <a:bodyPr/>
          <a:lstStyle/>
          <a:p>
            <a:endParaRPr lang="en-VN"/>
          </a:p>
        </p:txBody>
      </p:sp>
      <p:sp>
        <p:nvSpPr>
          <p:cNvPr id="3" name="Content Placeholder 2">
            <a:extLst>
              <a:ext uri="{FF2B5EF4-FFF2-40B4-BE49-F238E27FC236}">
                <a16:creationId xmlns:a16="http://schemas.microsoft.com/office/drawing/2014/main" id="{F363CBAB-649D-6745-8E13-E6D418901C18}"/>
              </a:ext>
            </a:extLst>
          </p:cNvPr>
          <p:cNvSpPr>
            <a:spLocks noGrp="1"/>
          </p:cNvSpPr>
          <p:nvPr>
            <p:ph idx="1"/>
          </p:nvPr>
        </p:nvSpPr>
        <p:spPr/>
        <p:txBody>
          <a:bodyPr/>
          <a:lstStyle/>
          <a:p>
            <a:endParaRPr lang="en-VN"/>
          </a:p>
        </p:txBody>
      </p:sp>
      <p:pic>
        <p:nvPicPr>
          <p:cNvPr id="4" name="图片 3">
            <a:extLst>
              <a:ext uri="{FF2B5EF4-FFF2-40B4-BE49-F238E27FC236}">
                <a16:creationId xmlns:a16="http://schemas.microsoft.com/office/drawing/2014/main" id="{70992E5D-8FB7-E74D-9E71-58B8523C580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rot="16200000">
            <a:off x="2667000" y="-2667000"/>
            <a:ext cx="6858000" cy="12192000"/>
          </a:xfrm>
          <a:prstGeom prst="rect">
            <a:avLst/>
          </a:prstGeom>
        </p:spPr>
      </p:pic>
      <p:sp>
        <p:nvSpPr>
          <p:cNvPr id="5" name="矩形: 圆角 4">
            <a:extLst>
              <a:ext uri="{FF2B5EF4-FFF2-40B4-BE49-F238E27FC236}">
                <a16:creationId xmlns:a16="http://schemas.microsoft.com/office/drawing/2014/main" id="{43E54B19-87D6-3949-9F41-B2BE435E6079}"/>
              </a:ext>
            </a:extLst>
          </p:cNvPr>
          <p:cNvSpPr/>
          <p:nvPr/>
        </p:nvSpPr>
        <p:spPr>
          <a:xfrm>
            <a:off x="475633" y="381000"/>
            <a:ext cx="11359408" cy="6186052"/>
          </a:xfrm>
          <a:prstGeom prst="roundRect">
            <a:avLst>
              <a:gd name="adj" fmla="val 10247"/>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6" name="矩形 6">
            <a:extLst>
              <a:ext uri="{FF2B5EF4-FFF2-40B4-BE49-F238E27FC236}">
                <a16:creationId xmlns:a16="http://schemas.microsoft.com/office/drawing/2014/main" id="{07798FB8-5E6B-6444-9637-F339511126E4}"/>
              </a:ext>
            </a:extLst>
          </p:cNvPr>
          <p:cNvSpPr/>
          <p:nvPr/>
        </p:nvSpPr>
        <p:spPr>
          <a:xfrm>
            <a:off x="202582" y="6543682"/>
            <a:ext cx="683986" cy="314318"/>
          </a:xfrm>
          <a:prstGeom prst="rect">
            <a:avLst/>
          </a:prstGeom>
          <a:solidFill>
            <a:srgbClr val="FDF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7" name="图片 7">
            <a:extLst>
              <a:ext uri="{FF2B5EF4-FFF2-40B4-BE49-F238E27FC236}">
                <a16:creationId xmlns:a16="http://schemas.microsoft.com/office/drawing/2014/main" id="{AB9AAA6C-8416-9246-BC49-3676B39435C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59407" y="6187838"/>
            <a:ext cx="627808" cy="284524"/>
          </a:xfrm>
          <a:prstGeom prst="rect">
            <a:avLst/>
          </a:prstGeom>
        </p:spPr>
      </p:pic>
      <p:pic>
        <p:nvPicPr>
          <p:cNvPr id="8" name="图片 8">
            <a:extLst>
              <a:ext uri="{FF2B5EF4-FFF2-40B4-BE49-F238E27FC236}">
                <a16:creationId xmlns:a16="http://schemas.microsoft.com/office/drawing/2014/main" id="{6253E08A-2972-6443-9507-B004CF54BFB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22" y="3295295"/>
            <a:ext cx="409246" cy="1343018"/>
          </a:xfrm>
          <a:prstGeom prst="rect">
            <a:avLst/>
          </a:prstGeom>
        </p:spPr>
      </p:pic>
      <p:sp>
        <p:nvSpPr>
          <p:cNvPr id="9" name="标题 1">
            <a:extLst>
              <a:ext uri="{FF2B5EF4-FFF2-40B4-BE49-F238E27FC236}">
                <a16:creationId xmlns:a16="http://schemas.microsoft.com/office/drawing/2014/main" id="{4FE66412-2C28-7742-A451-3DB6367F265B}"/>
              </a:ext>
            </a:extLst>
          </p:cNvPr>
          <p:cNvSpPr txBox="1">
            <a:spLocks/>
          </p:cNvSpPr>
          <p:nvPr/>
        </p:nvSpPr>
        <p:spPr>
          <a:xfrm rot="5400000">
            <a:off x="10280263" y="1035895"/>
            <a:ext cx="2972594" cy="674688"/>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800" b="1" dirty="0">
                <a:latin typeface="+mn-lt"/>
                <a:ea typeface="+mn-ea"/>
                <a:cs typeface="+mn-ea"/>
                <a:sym typeface="+mn-lt"/>
              </a:rPr>
              <a:t>…………</a:t>
            </a:r>
            <a:endParaRPr lang="zh-CN" altLang="en-US" sz="4800" b="1" dirty="0">
              <a:latin typeface="+mn-lt"/>
              <a:ea typeface="+mn-ea"/>
              <a:cs typeface="+mn-ea"/>
              <a:sym typeface="+mn-lt"/>
            </a:endParaRPr>
          </a:p>
        </p:txBody>
      </p:sp>
      <p:sp>
        <p:nvSpPr>
          <p:cNvPr id="10" name="标题 1">
            <a:extLst>
              <a:ext uri="{FF2B5EF4-FFF2-40B4-BE49-F238E27FC236}">
                <a16:creationId xmlns:a16="http://schemas.microsoft.com/office/drawing/2014/main" id="{F34A90C7-7F81-9D4E-87EB-09D27702EC41}"/>
              </a:ext>
            </a:extLst>
          </p:cNvPr>
          <p:cNvSpPr txBox="1">
            <a:spLocks/>
          </p:cNvSpPr>
          <p:nvPr/>
        </p:nvSpPr>
        <p:spPr>
          <a:xfrm rot="5400000">
            <a:off x="-364057" y="4632108"/>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mn-lt"/>
                <a:ea typeface="+mn-ea"/>
                <a:cs typeface="+mn-ea"/>
                <a:sym typeface="+mn-lt"/>
              </a:rPr>
              <a:t>………</a:t>
            </a:r>
            <a:endParaRPr lang="zh-CN" altLang="en-US" sz="4000" b="1" dirty="0">
              <a:latin typeface="+mn-lt"/>
              <a:ea typeface="+mn-ea"/>
              <a:cs typeface="+mn-ea"/>
              <a:sym typeface="+mn-lt"/>
            </a:endParaRPr>
          </a:p>
        </p:txBody>
      </p:sp>
      <p:sp>
        <p:nvSpPr>
          <p:cNvPr id="11" name="标题 1">
            <a:extLst>
              <a:ext uri="{FF2B5EF4-FFF2-40B4-BE49-F238E27FC236}">
                <a16:creationId xmlns:a16="http://schemas.microsoft.com/office/drawing/2014/main" id="{651CF31A-A989-F944-B8E0-44CFA98B1454}"/>
              </a:ext>
            </a:extLst>
          </p:cNvPr>
          <p:cNvSpPr txBox="1">
            <a:spLocks/>
          </p:cNvSpPr>
          <p:nvPr/>
        </p:nvSpPr>
        <p:spPr>
          <a:xfrm rot="5400000">
            <a:off x="-618863" y="4574959"/>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mn-lt"/>
                <a:ea typeface="+mn-ea"/>
                <a:cs typeface="+mn-ea"/>
                <a:sym typeface="+mn-lt"/>
              </a:rPr>
              <a:t>……</a:t>
            </a:r>
            <a:endParaRPr lang="zh-CN" altLang="en-US" sz="4000" b="1" dirty="0">
              <a:latin typeface="+mn-lt"/>
              <a:ea typeface="+mn-ea"/>
              <a:cs typeface="+mn-ea"/>
              <a:sym typeface="+mn-lt"/>
            </a:endParaRPr>
          </a:p>
        </p:txBody>
      </p:sp>
      <p:sp>
        <p:nvSpPr>
          <p:cNvPr id="12" name="矩形 12">
            <a:extLst>
              <a:ext uri="{FF2B5EF4-FFF2-40B4-BE49-F238E27FC236}">
                <a16:creationId xmlns:a16="http://schemas.microsoft.com/office/drawing/2014/main" id="{3D3BEF7C-BD02-B14E-A3B5-DE9B8DC782AD}"/>
              </a:ext>
            </a:extLst>
          </p:cNvPr>
          <p:cNvSpPr/>
          <p:nvPr/>
        </p:nvSpPr>
        <p:spPr>
          <a:xfrm>
            <a:off x="11359407" y="1"/>
            <a:ext cx="683986" cy="314318"/>
          </a:xfrm>
          <a:prstGeom prst="rect">
            <a:avLst/>
          </a:prstGeom>
          <a:solidFill>
            <a:srgbClr val="FDF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 name="TextBox 13">
            <a:extLst>
              <a:ext uri="{FF2B5EF4-FFF2-40B4-BE49-F238E27FC236}">
                <a16:creationId xmlns:a16="http://schemas.microsoft.com/office/drawing/2014/main" id="{937C1BEE-8DF8-F440-8513-5055D721BF06}"/>
              </a:ext>
            </a:extLst>
          </p:cNvPr>
          <p:cNvSpPr txBox="1"/>
          <p:nvPr/>
        </p:nvSpPr>
        <p:spPr>
          <a:xfrm>
            <a:off x="3253026" y="3288227"/>
            <a:ext cx="8448374" cy="3108543"/>
          </a:xfrm>
          <a:prstGeom prst="rect">
            <a:avLst/>
          </a:prstGeom>
          <a:noFill/>
          <a:ln>
            <a:solidFill>
              <a:schemeClr val="tx1"/>
            </a:solidFill>
          </a:ln>
        </p:spPr>
        <p:txBody>
          <a:bodyPr wrap="square">
            <a:spAutoFit/>
          </a:bodyPr>
          <a:lstStyle/>
          <a:p>
            <a:pPr algn="just"/>
            <a:r>
              <a:rPr lang="en-US" sz="2800" i="1" dirty="0">
                <a:solidFill>
                  <a:schemeClr val="accent5">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cs typeface="Times New Roman" panose="02020603050405020304" pitchFamily="18" charset="0"/>
              </a:rPr>
              <a:t>Không</a:t>
            </a:r>
            <a:r>
              <a:rPr lang="en-US" sz="2800" i="1" dirty="0">
                <a:solidFill>
                  <a:schemeClr val="accent5">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cs typeface="Times New Roman" panose="02020603050405020304" pitchFamily="18" charset="0"/>
              </a:rPr>
              <a:t>biết</a:t>
            </a:r>
            <a:r>
              <a:rPr lang="en-US" sz="2800" i="1" dirty="0">
                <a:solidFill>
                  <a:schemeClr val="accent5">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cs typeface="Times New Roman" panose="02020603050405020304" pitchFamily="18" charset="0"/>
              </a:rPr>
              <a:t>là</a:t>
            </a:r>
            <a:r>
              <a:rPr lang="en-US" sz="2800" i="1" dirty="0">
                <a:solidFill>
                  <a:schemeClr val="accent5">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cs typeface="Times New Roman" panose="02020603050405020304" pitchFamily="18" charset="0"/>
              </a:rPr>
              <a:t>mấy</a:t>
            </a:r>
            <a:r>
              <a:rPr lang="en-US" sz="2800" i="1" dirty="0">
                <a:solidFill>
                  <a:schemeClr val="accent5">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cs typeface="Times New Roman" panose="02020603050405020304" pitchFamily="18" charset="0"/>
              </a:rPr>
              <a:t>giờ</a:t>
            </a:r>
            <a:r>
              <a:rPr lang="en-US" sz="2800" i="1" dirty="0">
                <a:solidFill>
                  <a:schemeClr val="accent5">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cs typeface="Times New Roman" panose="02020603050405020304" pitchFamily="18" charset="0"/>
              </a:rPr>
              <a:t>anh</a:t>
            </a:r>
            <a:r>
              <a:rPr lang="en-US" sz="2800" i="1" dirty="0">
                <a:solidFill>
                  <a:schemeClr val="accent5">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cs typeface="Times New Roman" panose="02020603050405020304" pitchFamily="18" charset="0"/>
              </a:rPr>
              <a:t>mới</a:t>
            </a:r>
            <a:r>
              <a:rPr lang="en-US" sz="2800" i="1" dirty="0">
                <a:solidFill>
                  <a:schemeClr val="accent5">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cs typeface="Times New Roman" panose="02020603050405020304" pitchFamily="18" charset="0"/>
              </a:rPr>
              <a:t>về</a:t>
            </a:r>
            <a:r>
              <a:rPr lang="en-US" sz="2800" i="1" dirty="0">
                <a:solidFill>
                  <a:schemeClr val="accent5">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cs typeface="Times New Roman" panose="02020603050405020304" pitchFamily="18" charset="0"/>
              </a:rPr>
              <a:t>nhưng</a:t>
            </a:r>
            <a:r>
              <a:rPr lang="en-US" sz="2800" i="1" dirty="0">
                <a:solidFill>
                  <a:schemeClr val="accent5">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cs typeface="Times New Roman" panose="02020603050405020304" pitchFamily="18" charset="0"/>
              </a:rPr>
              <a:t>sáng</a:t>
            </a:r>
            <a:r>
              <a:rPr lang="en-US" sz="2800" i="1" dirty="0">
                <a:solidFill>
                  <a:schemeClr val="accent5">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cs typeface="Times New Roman" panose="02020603050405020304" pitchFamily="18" charset="0"/>
              </a:rPr>
              <a:t>hôm</a:t>
            </a:r>
            <a:r>
              <a:rPr lang="en-US" sz="2800" i="1" dirty="0">
                <a:solidFill>
                  <a:schemeClr val="accent5">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cs typeface="Times New Roman" panose="02020603050405020304" pitchFamily="18" charset="0"/>
              </a:rPr>
              <a:t>sau</a:t>
            </a:r>
            <a:r>
              <a:rPr lang="en-US" sz="2800" i="1" dirty="0">
                <a:solidFill>
                  <a:schemeClr val="accent5">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cs typeface="Times New Roman" panose="02020603050405020304" pitchFamily="18" charset="0"/>
              </a:rPr>
              <a:t>khi</a:t>
            </a:r>
            <a:r>
              <a:rPr lang="en-US" sz="2800" i="1" dirty="0">
                <a:solidFill>
                  <a:schemeClr val="accent5">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cs typeface="Times New Roman" panose="02020603050405020304" pitchFamily="18" charset="0"/>
              </a:rPr>
              <a:t>tôi</a:t>
            </a:r>
            <a:r>
              <a:rPr lang="en-US" sz="2800" i="1" dirty="0">
                <a:solidFill>
                  <a:schemeClr val="accent5">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cs typeface="Times New Roman" panose="02020603050405020304" pitchFamily="18" charset="0"/>
              </a:rPr>
              <a:t>xuống</a:t>
            </a:r>
            <a:r>
              <a:rPr lang="en-US" sz="2800" i="1" dirty="0">
                <a:solidFill>
                  <a:schemeClr val="accent5">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cs typeface="Times New Roman" panose="02020603050405020304" pitchFamily="18" charset="0"/>
              </a:rPr>
              <a:t>nhà</a:t>
            </a:r>
            <a:r>
              <a:rPr lang="en-US" sz="2800" i="1" dirty="0">
                <a:solidFill>
                  <a:schemeClr val="accent5">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cs typeface="Times New Roman" panose="02020603050405020304" pitchFamily="18" charset="0"/>
              </a:rPr>
              <a:t>để</a:t>
            </a:r>
            <a:r>
              <a:rPr lang="en-US" sz="2800" i="1" dirty="0">
                <a:solidFill>
                  <a:schemeClr val="accent5">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cs typeface="Times New Roman" panose="02020603050405020304" pitchFamily="18" charset="0"/>
              </a:rPr>
              <a:t>dùng</a:t>
            </a:r>
            <a:r>
              <a:rPr lang="en-US" sz="2800" i="1" dirty="0">
                <a:solidFill>
                  <a:schemeClr val="accent5">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cs typeface="Times New Roman" panose="02020603050405020304" pitchFamily="18" charset="0"/>
              </a:rPr>
              <a:t>bữa</a:t>
            </a:r>
            <a:r>
              <a:rPr lang="en-US" sz="2800" i="1" dirty="0">
                <a:solidFill>
                  <a:schemeClr val="accent5">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cs typeface="Times New Roman" panose="02020603050405020304" pitchFamily="18" charset="0"/>
              </a:rPr>
              <a:t>điểm</a:t>
            </a:r>
            <a:r>
              <a:rPr lang="en-US" sz="2800" i="1" dirty="0">
                <a:solidFill>
                  <a:schemeClr val="accent5">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cs typeface="Times New Roman" panose="02020603050405020304" pitchFamily="18" charset="0"/>
              </a:rPr>
              <a:t>tâm</a:t>
            </a:r>
            <a:r>
              <a:rPr lang="en-US" sz="2800" i="1" dirty="0">
                <a:solidFill>
                  <a:schemeClr val="accent5">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cs typeface="Times New Roman" panose="02020603050405020304" pitchFamily="18" charset="0"/>
              </a:rPr>
              <a:t>thì</a:t>
            </a:r>
            <a:r>
              <a:rPr lang="en-US" sz="2800" i="1" dirty="0">
                <a:solidFill>
                  <a:schemeClr val="accent5">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cs typeface="Times New Roman" panose="02020603050405020304" pitchFamily="18" charset="0"/>
              </a:rPr>
              <a:t>anh</a:t>
            </a:r>
            <a:r>
              <a:rPr lang="en-US" sz="2800" i="1" dirty="0">
                <a:solidFill>
                  <a:schemeClr val="accent5">
                    <a:lumMod val="50000"/>
                  </a:schemeClr>
                </a:solidFill>
                <a:latin typeface="Times New Roman" panose="02020603050405020304" pitchFamily="18" charset="0"/>
                <a:cs typeface="Times New Roman" panose="02020603050405020304" pitchFamily="18" charset="0"/>
              </a:rPr>
              <a:t> ta </a:t>
            </a:r>
            <a:r>
              <a:rPr lang="en-US" sz="2800" i="1" dirty="0" err="1">
                <a:solidFill>
                  <a:schemeClr val="accent5">
                    <a:lumMod val="50000"/>
                  </a:schemeClr>
                </a:solidFill>
                <a:latin typeface="Times New Roman" panose="02020603050405020304" pitchFamily="18" charset="0"/>
                <a:cs typeface="Times New Roman" panose="02020603050405020304" pitchFamily="18" charset="0"/>
              </a:rPr>
              <a:t>đã</a:t>
            </a:r>
            <a:r>
              <a:rPr lang="en-US" sz="2800" i="1" dirty="0">
                <a:solidFill>
                  <a:schemeClr val="accent5">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cs typeface="Times New Roman" panose="02020603050405020304" pitchFamily="18" charset="0"/>
              </a:rPr>
              <a:t>có</a:t>
            </a:r>
            <a:r>
              <a:rPr lang="en-US" sz="2800" i="1" dirty="0">
                <a:solidFill>
                  <a:schemeClr val="accent5">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cs typeface="Times New Roman" panose="02020603050405020304" pitchFamily="18" charset="0"/>
              </a:rPr>
              <a:t>mặt</a:t>
            </a:r>
            <a:r>
              <a:rPr lang="en-US" sz="2800" i="1" dirty="0">
                <a:solidFill>
                  <a:schemeClr val="accent5">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cs typeface="Times New Roman" panose="02020603050405020304" pitchFamily="18" charset="0"/>
              </a:rPr>
              <a:t>ở</a:t>
            </a:r>
            <a:r>
              <a:rPr lang="en-US" sz="2800" i="1" dirty="0">
                <a:solidFill>
                  <a:schemeClr val="accent5">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cs typeface="Times New Roman" panose="02020603050405020304" pitchFamily="18" charset="0"/>
              </a:rPr>
              <a:t>đó</a:t>
            </a:r>
            <a:r>
              <a:rPr lang="en-US" sz="2800" i="1" dirty="0">
                <a:solidFill>
                  <a:schemeClr val="accent5">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cs typeface="Times New Roman" panose="02020603050405020304" pitchFamily="18" charset="0"/>
              </a:rPr>
              <a:t>một</a:t>
            </a:r>
            <a:r>
              <a:rPr lang="en-US" sz="2800" i="1" dirty="0">
                <a:solidFill>
                  <a:schemeClr val="accent5">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cs typeface="Times New Roman" panose="02020603050405020304" pitchFamily="18" charset="0"/>
              </a:rPr>
              <a:t>tay</a:t>
            </a:r>
            <a:r>
              <a:rPr lang="en-US" sz="2800" i="1" dirty="0">
                <a:solidFill>
                  <a:schemeClr val="accent5">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cs typeface="Times New Roman" panose="02020603050405020304" pitchFamily="18" charset="0"/>
              </a:rPr>
              <a:t>cầm</a:t>
            </a:r>
            <a:r>
              <a:rPr lang="en-US" sz="2800" i="1" dirty="0">
                <a:solidFill>
                  <a:schemeClr val="accent5">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cs typeface="Times New Roman" panose="02020603050405020304" pitchFamily="18" charset="0"/>
              </a:rPr>
              <a:t>tách</a:t>
            </a:r>
            <a:r>
              <a:rPr lang="en-US" sz="2800" i="1" dirty="0">
                <a:solidFill>
                  <a:schemeClr val="accent5">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cs typeface="Times New Roman" panose="02020603050405020304" pitchFamily="18" charset="0"/>
              </a:rPr>
              <a:t>cà</a:t>
            </a:r>
            <a:r>
              <a:rPr lang="en-US" sz="2800" i="1" dirty="0">
                <a:solidFill>
                  <a:schemeClr val="accent5">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cs typeface="Times New Roman" panose="02020603050405020304" pitchFamily="18" charset="0"/>
              </a:rPr>
              <a:t>phê</a:t>
            </a:r>
            <a:r>
              <a:rPr lang="en-US" sz="2800" i="1" dirty="0">
                <a:solidFill>
                  <a:schemeClr val="accent5">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cs typeface="Times New Roman" panose="02020603050405020304" pitchFamily="18" charset="0"/>
              </a:rPr>
              <a:t>cong</a:t>
            </a:r>
            <a:r>
              <a:rPr lang="en-US" sz="2800" i="1" dirty="0">
                <a:solidFill>
                  <a:schemeClr val="accent5">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cs typeface="Times New Roman" panose="02020603050405020304" pitchFamily="18" charset="0"/>
              </a:rPr>
              <a:t>tay</a:t>
            </a:r>
            <a:r>
              <a:rPr lang="en-US" sz="2800" i="1" dirty="0">
                <a:solidFill>
                  <a:schemeClr val="accent5">
                    <a:lumMod val="50000"/>
                  </a:schemeClr>
                </a:solidFill>
                <a:latin typeface="Times New Roman" panose="02020603050405020304" pitchFamily="18" charset="0"/>
                <a:cs typeface="Times New Roman" panose="02020603050405020304" pitchFamily="18" charset="0"/>
              </a:rPr>
              <a:t> kia </a:t>
            </a:r>
            <a:r>
              <a:rPr lang="en-US" sz="2800" i="1" dirty="0" err="1">
                <a:solidFill>
                  <a:schemeClr val="accent5">
                    <a:lumMod val="50000"/>
                  </a:schemeClr>
                </a:solidFill>
                <a:latin typeface="Times New Roman" panose="02020603050405020304" pitchFamily="18" charset="0"/>
                <a:cs typeface="Times New Roman" panose="02020603050405020304" pitchFamily="18" charset="0"/>
              </a:rPr>
              <a:t>cầm</a:t>
            </a:r>
            <a:r>
              <a:rPr lang="en-US" sz="2800" i="1" dirty="0">
                <a:solidFill>
                  <a:schemeClr val="accent5">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cs typeface="Times New Roman" panose="02020603050405020304" pitchFamily="18" charset="0"/>
              </a:rPr>
              <a:t>tờ</a:t>
            </a:r>
            <a:r>
              <a:rPr lang="en-US" sz="2800" i="1" dirty="0">
                <a:solidFill>
                  <a:schemeClr val="accent5">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cs typeface="Times New Roman" panose="02020603050405020304" pitchFamily="18" charset="0"/>
              </a:rPr>
              <a:t>báo</a:t>
            </a:r>
            <a:r>
              <a:rPr lang="en-US" sz="2800" i="1" dirty="0">
                <a:solidFill>
                  <a:schemeClr val="accent5">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cs typeface="Times New Roman" panose="02020603050405020304" pitchFamily="18" charset="0"/>
              </a:rPr>
              <a:t>trông</a:t>
            </a:r>
            <a:r>
              <a:rPr lang="en-US" sz="2800" i="1" dirty="0">
                <a:solidFill>
                  <a:schemeClr val="accent5">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cs typeface="Times New Roman" panose="02020603050405020304" pitchFamily="18" charset="0"/>
              </a:rPr>
              <a:t>rất</a:t>
            </a:r>
            <a:r>
              <a:rPr lang="en-US" sz="2800" i="1" dirty="0">
                <a:solidFill>
                  <a:schemeClr val="accent5">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cs typeface="Times New Roman" panose="02020603050405020304" pitchFamily="18" charset="0"/>
              </a:rPr>
              <a:t>tươi</a:t>
            </a:r>
            <a:r>
              <a:rPr lang="en-US" sz="2800" i="1" dirty="0">
                <a:solidFill>
                  <a:schemeClr val="accent5">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cs typeface="Times New Roman" panose="02020603050405020304" pitchFamily="18" charset="0"/>
              </a:rPr>
              <a:t>tỉnh</a:t>
            </a:r>
            <a:r>
              <a:rPr lang="en-US" sz="2800" i="1" dirty="0">
                <a:solidFill>
                  <a:schemeClr val="accent5">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cs typeface="Times New Roman" panose="02020603050405020304" pitchFamily="18" charset="0"/>
              </a:rPr>
              <a:t>và</a:t>
            </a:r>
            <a:r>
              <a:rPr lang="en-US" sz="2800" i="1" dirty="0">
                <a:solidFill>
                  <a:schemeClr val="accent5">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cs typeface="Times New Roman" panose="02020603050405020304" pitchFamily="18" charset="0"/>
              </a:rPr>
              <a:t>gọn</a:t>
            </a:r>
            <a:r>
              <a:rPr lang="en-US" sz="2800" i="1" dirty="0">
                <a:solidFill>
                  <a:schemeClr val="accent5">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cs typeface="Times New Roman" panose="02020603050405020304" pitchFamily="18" charset="0"/>
              </a:rPr>
              <a:t>gàng</a:t>
            </a:r>
            <a:r>
              <a:rPr lang="en-US" sz="2800" i="1" dirty="0">
                <a:solidFill>
                  <a:schemeClr val="accent5">
                    <a:lumMod val="50000"/>
                  </a:schemeClr>
                </a:solidFill>
                <a:latin typeface="Times New Roman" panose="02020603050405020304" pitchFamily="18" charset="0"/>
                <a:cs typeface="Times New Roman" panose="02020603050405020304" pitchFamily="18" charset="0"/>
              </a:rPr>
              <a:t>.</a:t>
            </a:r>
          </a:p>
          <a:p>
            <a:pPr algn="just"/>
            <a:r>
              <a:rPr lang="en-US" sz="2800" i="1" dirty="0">
                <a:solidFill>
                  <a:schemeClr val="accent5">
                    <a:lumMod val="50000"/>
                  </a:schemeClr>
                </a:solidFill>
                <a:latin typeface="Times New Roman" panose="02020603050405020304" pitchFamily="18" charset="0"/>
                <a:cs typeface="Times New Roman" panose="02020603050405020304" pitchFamily="18" charset="0"/>
              </a:rPr>
              <a:t>	“Xin </a:t>
            </a:r>
            <a:r>
              <a:rPr lang="en-US" sz="2800" i="1" dirty="0" err="1">
                <a:solidFill>
                  <a:schemeClr val="accent5">
                    <a:lumMod val="50000"/>
                  </a:schemeClr>
                </a:solidFill>
                <a:latin typeface="Times New Roman" panose="02020603050405020304" pitchFamily="18" charset="0"/>
                <a:cs typeface="Times New Roman" panose="02020603050405020304" pitchFamily="18" charset="0"/>
              </a:rPr>
              <a:t>lỗi</a:t>
            </a:r>
            <a:r>
              <a:rPr lang="en-US" sz="2800" i="1" dirty="0">
                <a:solidFill>
                  <a:schemeClr val="accent5">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cs typeface="Times New Roman" panose="02020603050405020304" pitchFamily="18" charset="0"/>
              </a:rPr>
              <a:t>đã</a:t>
            </a:r>
            <a:r>
              <a:rPr lang="en-US" sz="2800" i="1" dirty="0">
                <a:solidFill>
                  <a:schemeClr val="accent5">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cs typeface="Times New Roman" panose="02020603050405020304" pitchFamily="18" charset="0"/>
              </a:rPr>
              <a:t>bắt</a:t>
            </a:r>
            <a:r>
              <a:rPr lang="en-US" sz="2800" i="1" dirty="0">
                <a:solidFill>
                  <a:schemeClr val="accent5">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cs typeface="Times New Roman" panose="02020603050405020304" pitchFamily="18" charset="0"/>
              </a:rPr>
              <a:t>đầu</a:t>
            </a:r>
            <a:r>
              <a:rPr lang="en-US" sz="2800" i="1" dirty="0">
                <a:solidFill>
                  <a:schemeClr val="accent5">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cs typeface="Times New Roman" panose="02020603050405020304" pitchFamily="18" charset="0"/>
              </a:rPr>
              <a:t>bữa</a:t>
            </a:r>
            <a:r>
              <a:rPr lang="en-US" sz="2800" i="1" dirty="0">
                <a:solidFill>
                  <a:schemeClr val="accent5">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cs typeface="Times New Roman" panose="02020603050405020304" pitchFamily="18" charset="0"/>
              </a:rPr>
              <a:t>sáng</a:t>
            </a:r>
            <a:r>
              <a:rPr lang="en-US" sz="2800" i="1" dirty="0">
                <a:solidFill>
                  <a:schemeClr val="accent5">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cs typeface="Times New Roman" panose="02020603050405020304" pitchFamily="18" charset="0"/>
              </a:rPr>
              <a:t>mà</a:t>
            </a:r>
            <a:r>
              <a:rPr lang="en-US" sz="2800" i="1" dirty="0">
                <a:solidFill>
                  <a:schemeClr val="accent5">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cs typeface="Times New Roman" panose="02020603050405020304" pitchFamily="18" charset="0"/>
              </a:rPr>
              <a:t>không</a:t>
            </a:r>
            <a:r>
              <a:rPr lang="en-US" sz="2800" i="1" dirty="0">
                <a:solidFill>
                  <a:schemeClr val="accent5">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cs typeface="Times New Roman" panose="02020603050405020304" pitchFamily="18" charset="0"/>
              </a:rPr>
              <a:t>đợi</a:t>
            </a:r>
            <a:r>
              <a:rPr lang="en-US" sz="2800" i="1" dirty="0">
                <a:solidFill>
                  <a:schemeClr val="accent5">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cs typeface="Times New Roman" panose="02020603050405020304" pitchFamily="18" charset="0"/>
              </a:rPr>
              <a:t>anh</a:t>
            </a:r>
            <a:r>
              <a:rPr lang="en-US" sz="2800" i="1" dirty="0">
                <a:solidFill>
                  <a:schemeClr val="accent5">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cs typeface="Times New Roman" panose="02020603050405020304" pitchFamily="18" charset="0"/>
              </a:rPr>
              <a:t>Oát-sân</a:t>
            </a:r>
            <a:r>
              <a:rPr lang="en-US" sz="2800" i="1" dirty="0">
                <a:solidFill>
                  <a:schemeClr val="accent5">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cs typeface="Times New Roman" panose="02020603050405020304" pitchFamily="18" charset="0"/>
              </a:rPr>
              <a:t>anh</a:t>
            </a:r>
            <a:r>
              <a:rPr lang="en-US" sz="2800" i="1" dirty="0">
                <a:solidFill>
                  <a:schemeClr val="accent5">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cs typeface="Times New Roman" panose="02020603050405020304" pitchFamily="18" charset="0"/>
              </a:rPr>
              <a:t>nói</a:t>
            </a:r>
            <a:r>
              <a:rPr lang="en-US" sz="2800" i="1" dirty="0">
                <a:solidFill>
                  <a:schemeClr val="accent5">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cs typeface="Times New Roman" panose="02020603050405020304" pitchFamily="18" charset="0"/>
              </a:rPr>
              <a:t>nhưng</a:t>
            </a:r>
            <a:r>
              <a:rPr lang="en-US" sz="2800" i="1" dirty="0">
                <a:solidFill>
                  <a:schemeClr val="accent5">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cs typeface="Times New Roman" panose="02020603050405020304" pitchFamily="18" charset="0"/>
              </a:rPr>
              <a:t>anh</a:t>
            </a:r>
            <a:r>
              <a:rPr lang="en-US" sz="2800" i="1" dirty="0">
                <a:solidFill>
                  <a:schemeClr val="accent5">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cs typeface="Times New Roman" panose="02020603050405020304" pitchFamily="18" charset="0"/>
              </a:rPr>
              <a:t>hãy</a:t>
            </a:r>
            <a:r>
              <a:rPr lang="en-US" sz="2800" i="1" dirty="0">
                <a:solidFill>
                  <a:schemeClr val="accent5">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cs typeface="Times New Roman" panose="02020603050405020304" pitchFamily="18" charset="0"/>
              </a:rPr>
              <a:t>nhớ</a:t>
            </a:r>
            <a:r>
              <a:rPr lang="en-US" sz="2800" i="1" dirty="0">
                <a:solidFill>
                  <a:schemeClr val="accent5">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cs typeface="Times New Roman" panose="02020603050405020304" pitchFamily="18" charset="0"/>
              </a:rPr>
              <a:t>rằng</a:t>
            </a:r>
            <a:r>
              <a:rPr lang="en-US" sz="2800" i="1" dirty="0">
                <a:solidFill>
                  <a:schemeClr val="accent5">
                    <a:lumMod val="50000"/>
                  </a:schemeClr>
                </a:solidFill>
                <a:latin typeface="Times New Roman" panose="02020603050405020304" pitchFamily="18" charset="0"/>
                <a:cs typeface="Times New Roman" panose="02020603050405020304" pitchFamily="18" charset="0"/>
              </a:rPr>
              <a:t> ta </a:t>
            </a:r>
            <a:r>
              <a:rPr lang="en-US" sz="2800" i="1" dirty="0" err="1">
                <a:solidFill>
                  <a:schemeClr val="accent5">
                    <a:lumMod val="50000"/>
                  </a:schemeClr>
                </a:solidFill>
                <a:latin typeface="Times New Roman" panose="02020603050405020304" pitchFamily="18" charset="0"/>
                <a:cs typeface="Times New Roman" panose="02020603050405020304" pitchFamily="18" charset="0"/>
              </a:rPr>
              <a:t>có</a:t>
            </a:r>
            <a:r>
              <a:rPr lang="en-US" sz="2800" i="1" dirty="0">
                <a:solidFill>
                  <a:schemeClr val="accent5">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cs typeface="Times New Roman" panose="02020603050405020304" pitchFamily="18" charset="0"/>
              </a:rPr>
              <a:t>một</a:t>
            </a:r>
            <a:r>
              <a:rPr lang="en-US" sz="2800" i="1" dirty="0">
                <a:solidFill>
                  <a:schemeClr val="accent5">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cs typeface="Times New Roman" panose="02020603050405020304" pitchFamily="18" charset="0"/>
              </a:rPr>
              <a:t>cái</a:t>
            </a:r>
            <a:r>
              <a:rPr lang="en-US" sz="2800" i="1" dirty="0">
                <a:solidFill>
                  <a:schemeClr val="accent5">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cs typeface="Times New Roman" panose="02020603050405020304" pitchFamily="18" charset="0"/>
              </a:rPr>
              <a:t>hẹn</a:t>
            </a:r>
            <a:r>
              <a:rPr lang="en-US" sz="2800" i="1" dirty="0">
                <a:solidFill>
                  <a:schemeClr val="accent5">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cs typeface="Times New Roman" panose="02020603050405020304" pitchFamily="18" charset="0"/>
              </a:rPr>
              <a:t>khá</a:t>
            </a:r>
            <a:r>
              <a:rPr lang="en-US" sz="2800" i="1" dirty="0">
                <a:solidFill>
                  <a:schemeClr val="accent5">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cs typeface="Times New Roman" panose="02020603050405020304" pitchFamily="18" charset="0"/>
              </a:rPr>
              <a:t>sớm</a:t>
            </a:r>
            <a:r>
              <a:rPr lang="en-US" sz="2800" i="1" dirty="0">
                <a:solidFill>
                  <a:schemeClr val="accent5">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cs typeface="Times New Roman" panose="02020603050405020304" pitchFamily="18" charset="0"/>
              </a:rPr>
              <a:t>với</a:t>
            </a:r>
            <a:r>
              <a:rPr lang="en-US" sz="2800" i="1" dirty="0">
                <a:solidFill>
                  <a:schemeClr val="accent5">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cs typeface="Times New Roman" panose="02020603050405020304" pitchFamily="18" charset="0"/>
              </a:rPr>
              <a:t>thân</a:t>
            </a:r>
            <a:r>
              <a:rPr lang="en-US" sz="2800" i="1" dirty="0">
                <a:solidFill>
                  <a:schemeClr val="accent5">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cs typeface="Times New Roman" panose="02020603050405020304" pitchFamily="18" charset="0"/>
              </a:rPr>
              <a:t>chủ</a:t>
            </a:r>
            <a:r>
              <a:rPr lang="en-US" sz="2800" i="1" dirty="0">
                <a:solidFill>
                  <a:schemeClr val="accent5">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cs typeface="Times New Roman" panose="02020603050405020304" pitchFamily="18" charset="0"/>
              </a:rPr>
              <a:t>của</a:t>
            </a:r>
            <a:r>
              <a:rPr lang="en-US" sz="2800" i="1" dirty="0">
                <a:solidFill>
                  <a:schemeClr val="accent5">
                    <a:lumMod val="50000"/>
                  </a:schemeClr>
                </a:solidFill>
                <a:latin typeface="Times New Roman" panose="02020603050405020304" pitchFamily="18" charset="0"/>
                <a:cs typeface="Times New Roman" panose="02020603050405020304" pitchFamily="18" charset="0"/>
              </a:rPr>
              <a:t> ta </a:t>
            </a:r>
            <a:r>
              <a:rPr lang="en-US" sz="2800" i="1" dirty="0" err="1">
                <a:solidFill>
                  <a:schemeClr val="accent5">
                    <a:lumMod val="50000"/>
                  </a:schemeClr>
                </a:solidFill>
                <a:latin typeface="Times New Roman" panose="02020603050405020304" pitchFamily="18" charset="0"/>
                <a:cs typeface="Times New Roman" panose="02020603050405020304" pitchFamily="18" charset="0"/>
              </a:rPr>
              <a:t>vào</a:t>
            </a:r>
            <a:r>
              <a:rPr lang="en-US" sz="2800" i="1" dirty="0">
                <a:solidFill>
                  <a:schemeClr val="accent5">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cs typeface="Times New Roman" panose="02020603050405020304" pitchFamily="18" charset="0"/>
              </a:rPr>
              <a:t>sáng</a:t>
            </a:r>
            <a:r>
              <a:rPr lang="en-US" sz="2800" i="1" dirty="0">
                <a:solidFill>
                  <a:schemeClr val="accent5">
                    <a:lumMod val="50000"/>
                  </a:schemeClr>
                </a:solidFill>
                <a:latin typeface="Times New Roman" panose="02020603050405020304" pitchFamily="18" charset="0"/>
                <a:cs typeface="Times New Roman" panose="02020603050405020304" pitchFamily="18" charset="0"/>
              </a:rPr>
              <a:t> nay”.</a:t>
            </a:r>
          </a:p>
        </p:txBody>
      </p:sp>
      <p:sp>
        <p:nvSpPr>
          <p:cNvPr id="15" name="Freeform 14">
            <a:extLst>
              <a:ext uri="{FF2B5EF4-FFF2-40B4-BE49-F238E27FC236}">
                <a16:creationId xmlns:a16="http://schemas.microsoft.com/office/drawing/2014/main" id="{31EA7F38-BEE1-1748-9DDF-6CE3EC8F5994}"/>
              </a:ext>
            </a:extLst>
          </p:cNvPr>
          <p:cNvSpPr/>
          <p:nvPr/>
        </p:nvSpPr>
        <p:spPr>
          <a:xfrm>
            <a:off x="544575" y="148216"/>
            <a:ext cx="5753550" cy="3586795"/>
          </a:xfrm>
          <a:custGeom>
            <a:avLst/>
            <a:gdLst>
              <a:gd name="connsiteX0" fmla="*/ 525197 w 6773333"/>
              <a:gd name="connsiteY0" fmla="*/ 494100 h 4114800"/>
              <a:gd name="connsiteX1" fmla="*/ 6773333 w 6773333"/>
              <a:gd name="connsiteY1" fmla="*/ 0 h 4114800"/>
              <a:gd name="connsiteX2" fmla="*/ 6773333 w 6773333"/>
              <a:gd name="connsiteY2" fmla="*/ 4114800 h 4114800"/>
              <a:gd name="connsiteX3" fmla="*/ 0 w 6773333"/>
              <a:gd name="connsiteY3" fmla="*/ 4114800 h 4114800"/>
              <a:gd name="connsiteX4" fmla="*/ 525197 w 6773333"/>
              <a:gd name="connsiteY4" fmla="*/ 494100 h 4114800"/>
              <a:gd name="connsiteX0" fmla="*/ 0 w 6791444"/>
              <a:gd name="connsiteY0" fmla="*/ 68626 h 4114800"/>
              <a:gd name="connsiteX1" fmla="*/ 6791444 w 6791444"/>
              <a:gd name="connsiteY1" fmla="*/ 0 h 4114800"/>
              <a:gd name="connsiteX2" fmla="*/ 6791444 w 6791444"/>
              <a:gd name="connsiteY2" fmla="*/ 4114800 h 4114800"/>
              <a:gd name="connsiteX3" fmla="*/ 18111 w 6791444"/>
              <a:gd name="connsiteY3" fmla="*/ 4114800 h 4114800"/>
              <a:gd name="connsiteX4" fmla="*/ 0 w 6791444"/>
              <a:gd name="connsiteY4" fmla="*/ 68626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1444" h="4114800">
                <a:moveTo>
                  <a:pt x="0" y="68626"/>
                </a:moveTo>
                <a:lnTo>
                  <a:pt x="6791444" y="0"/>
                </a:lnTo>
                <a:lnTo>
                  <a:pt x="6791444" y="4114800"/>
                </a:lnTo>
                <a:lnTo>
                  <a:pt x="18111" y="4114800"/>
                </a:lnTo>
                <a:lnTo>
                  <a:pt x="0" y="68626"/>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VN" dirty="0"/>
          </a:p>
        </p:txBody>
      </p:sp>
      <p:sp>
        <p:nvSpPr>
          <p:cNvPr id="16" name="TextBox 15">
            <a:extLst>
              <a:ext uri="{FF2B5EF4-FFF2-40B4-BE49-F238E27FC236}">
                <a16:creationId xmlns:a16="http://schemas.microsoft.com/office/drawing/2014/main" id="{B7B4DE0A-E606-B341-8FD7-0149BFB17DA1}"/>
              </a:ext>
            </a:extLst>
          </p:cNvPr>
          <p:cNvSpPr txBox="1"/>
          <p:nvPr/>
        </p:nvSpPr>
        <p:spPr>
          <a:xfrm>
            <a:off x="1260979" y="823163"/>
            <a:ext cx="4559958" cy="2062103"/>
          </a:xfrm>
          <a:prstGeom prst="rect">
            <a:avLst/>
          </a:prstGeom>
          <a:noFill/>
        </p:spPr>
        <p:txBody>
          <a:bodyPr wrap="square" rtlCol="0">
            <a:spAutoFit/>
          </a:bodyPr>
          <a:lstStyle/>
          <a:p>
            <a:pPr algn="ctr"/>
            <a:r>
              <a:rPr lang="en-US" sz="3200" dirty="0">
                <a:latin typeface="SVN-Bulgary" pitchFamily="2" charset="0"/>
              </a:rPr>
              <a:t>X</a:t>
            </a:r>
            <a:r>
              <a:rPr lang="en-VN" sz="3200" dirty="0">
                <a:latin typeface="SVN-Bulgary" pitchFamily="2" charset="0"/>
              </a:rPr>
              <a:t>ác định lời người kể chuyện, lời nhân vật và tác dụng của chúng trong đoạn trích sau</a:t>
            </a:r>
          </a:p>
        </p:txBody>
      </p:sp>
      <p:pic>
        <p:nvPicPr>
          <p:cNvPr id="17" name="Picture 20">
            <a:extLst>
              <a:ext uri="{FF2B5EF4-FFF2-40B4-BE49-F238E27FC236}">
                <a16:creationId xmlns:a16="http://schemas.microsoft.com/office/drawing/2014/main" id="{5FDE7A14-5057-064D-B9F8-BE6C281AB3EA}"/>
              </a:ext>
            </a:extLst>
          </p:cNvPr>
          <p:cNvPicPr>
            <a:picLocks noChangeAspect="1"/>
          </p:cNvPicPr>
          <p:nvPr/>
        </p:nvPicPr>
        <p:blipFill>
          <a:blip r:embed="rId7"/>
          <a:srcRect/>
          <a:stretch>
            <a:fillRect/>
          </a:stretch>
        </p:blipFill>
        <p:spPr>
          <a:xfrm>
            <a:off x="721526" y="3875239"/>
            <a:ext cx="1469759" cy="1283674"/>
          </a:xfrm>
          <a:prstGeom prst="rect">
            <a:avLst/>
          </a:prstGeom>
        </p:spPr>
      </p:pic>
      <p:sp>
        <p:nvSpPr>
          <p:cNvPr id="18" name="Freeform 4">
            <a:extLst>
              <a:ext uri="{FF2B5EF4-FFF2-40B4-BE49-F238E27FC236}">
                <a16:creationId xmlns:a16="http://schemas.microsoft.com/office/drawing/2014/main" id="{81541685-9506-FC41-89CB-39BE14B338F1}"/>
              </a:ext>
            </a:extLst>
          </p:cNvPr>
          <p:cNvSpPr/>
          <p:nvPr/>
        </p:nvSpPr>
        <p:spPr>
          <a:xfrm>
            <a:off x="6450299" y="504252"/>
            <a:ext cx="2751120" cy="2503519"/>
          </a:xfrm>
          <a:custGeom>
            <a:avLst/>
            <a:gdLst/>
            <a:ahLst/>
            <a:cxnLst/>
            <a:rect l="l" t="t" r="r" b="b"/>
            <a:pathLst>
              <a:path w="4126680" h="3755279">
                <a:moveTo>
                  <a:pt x="0" y="0"/>
                </a:moveTo>
                <a:lnTo>
                  <a:pt x="4126680" y="0"/>
                </a:lnTo>
                <a:lnTo>
                  <a:pt x="4126680" y="3755279"/>
                </a:lnTo>
                <a:lnTo>
                  <a:pt x="0" y="3755279"/>
                </a:lnTo>
                <a:lnTo>
                  <a:pt x="0" y="0"/>
                </a:lnTo>
                <a:close/>
              </a:path>
            </a:pathLst>
          </a:custGeom>
          <a:blipFill>
            <a:blip r:embed="rId8"/>
            <a:stretch>
              <a:fillRect/>
            </a:stretch>
          </a:blipFill>
        </p:spPr>
      </p:sp>
    </p:spTree>
    <p:extLst>
      <p:ext uri="{BB962C8B-B14F-4D97-AF65-F5344CB8AC3E}">
        <p14:creationId xmlns:p14="http://schemas.microsoft.com/office/powerpoint/2010/main" val="2664075042"/>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strVal val="#ppt_w*0.70"/>
                                          </p:val>
                                        </p:tav>
                                        <p:tav tm="100000">
                                          <p:val>
                                            <p:strVal val="#ppt_w"/>
                                          </p:val>
                                        </p:tav>
                                      </p:tavLst>
                                    </p:anim>
                                    <p:anim calcmode="lin" valueType="num">
                                      <p:cBhvr>
                                        <p:cTn id="8" dur="1000" fill="hold"/>
                                        <p:tgtEl>
                                          <p:spTgt spid="16"/>
                                        </p:tgtEl>
                                        <p:attrNameLst>
                                          <p:attrName>ppt_h</p:attrName>
                                        </p:attrNameLst>
                                      </p:cBhvr>
                                      <p:tavLst>
                                        <p:tav tm="0">
                                          <p:val>
                                            <p:strVal val="#ppt_h"/>
                                          </p:val>
                                        </p:tav>
                                        <p:tav tm="100000">
                                          <p:val>
                                            <p:strVal val="#ppt_h"/>
                                          </p:val>
                                        </p:tav>
                                      </p:tavLst>
                                    </p:anim>
                                    <p:animEffect transition="in" filter="fade">
                                      <p:cBhvr>
                                        <p:cTn id="9" dur="1000"/>
                                        <p:tgtEl>
                                          <p:spTgt spid="16"/>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1000" fill="hold"/>
                                        <p:tgtEl>
                                          <p:spTgt spid="15"/>
                                        </p:tgtEl>
                                        <p:attrNameLst>
                                          <p:attrName>ppt_w</p:attrName>
                                        </p:attrNameLst>
                                      </p:cBhvr>
                                      <p:tavLst>
                                        <p:tav tm="0">
                                          <p:val>
                                            <p:strVal val="#ppt_w*0.70"/>
                                          </p:val>
                                        </p:tav>
                                        <p:tav tm="100000">
                                          <p:val>
                                            <p:strVal val="#ppt_w"/>
                                          </p:val>
                                        </p:tav>
                                      </p:tavLst>
                                    </p:anim>
                                    <p:anim calcmode="lin" valueType="num">
                                      <p:cBhvr>
                                        <p:cTn id="13" dur="1000" fill="hold"/>
                                        <p:tgtEl>
                                          <p:spTgt spid="15"/>
                                        </p:tgtEl>
                                        <p:attrNameLst>
                                          <p:attrName>ppt_h</p:attrName>
                                        </p:attrNameLst>
                                      </p:cBhvr>
                                      <p:tavLst>
                                        <p:tav tm="0">
                                          <p:val>
                                            <p:strVal val="#ppt_h"/>
                                          </p:val>
                                        </p:tav>
                                        <p:tav tm="100000">
                                          <p:val>
                                            <p:strVal val="#ppt_h"/>
                                          </p:val>
                                        </p:tav>
                                      </p:tavLst>
                                    </p:anim>
                                    <p:animEffect transition="in" filter="fade">
                                      <p:cBhvr>
                                        <p:cTn id="14" dur="1000"/>
                                        <p:tgtEl>
                                          <p:spTgt spid="15"/>
                                        </p:tgtEl>
                                      </p:cBhvr>
                                    </p:animEffect>
                                  </p:childTnLst>
                                </p:cTn>
                              </p:par>
                              <p:par>
                                <p:cTn id="15" presetID="55"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1000" fill="hold"/>
                                        <p:tgtEl>
                                          <p:spTgt spid="17"/>
                                        </p:tgtEl>
                                        <p:attrNameLst>
                                          <p:attrName>ppt_w</p:attrName>
                                        </p:attrNameLst>
                                      </p:cBhvr>
                                      <p:tavLst>
                                        <p:tav tm="0">
                                          <p:val>
                                            <p:strVal val="#ppt_w*0.70"/>
                                          </p:val>
                                        </p:tav>
                                        <p:tav tm="100000">
                                          <p:val>
                                            <p:strVal val="#ppt_w"/>
                                          </p:val>
                                        </p:tav>
                                      </p:tavLst>
                                    </p:anim>
                                    <p:anim calcmode="lin" valueType="num">
                                      <p:cBhvr>
                                        <p:cTn id="18" dur="1000" fill="hold"/>
                                        <p:tgtEl>
                                          <p:spTgt spid="17"/>
                                        </p:tgtEl>
                                        <p:attrNameLst>
                                          <p:attrName>ppt_h</p:attrName>
                                        </p:attrNameLst>
                                      </p:cBhvr>
                                      <p:tavLst>
                                        <p:tav tm="0">
                                          <p:val>
                                            <p:strVal val="#ppt_h"/>
                                          </p:val>
                                        </p:tav>
                                        <p:tav tm="100000">
                                          <p:val>
                                            <p:strVal val="#ppt_h"/>
                                          </p:val>
                                        </p:tav>
                                      </p:tavLst>
                                    </p:anim>
                                    <p:animEffect transition="in" filter="fade">
                                      <p:cBhvr>
                                        <p:cTn id="19" dur="1000"/>
                                        <p:tgtEl>
                                          <p:spTgt spid="17"/>
                                        </p:tgtEl>
                                      </p:cBhvr>
                                    </p:animEffect>
                                  </p:childTnLst>
                                </p:cTn>
                              </p:par>
                              <p:par>
                                <p:cTn id="20" presetID="55"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1000" fill="hold"/>
                                        <p:tgtEl>
                                          <p:spTgt spid="18"/>
                                        </p:tgtEl>
                                        <p:attrNameLst>
                                          <p:attrName>ppt_w</p:attrName>
                                        </p:attrNameLst>
                                      </p:cBhvr>
                                      <p:tavLst>
                                        <p:tav tm="0">
                                          <p:val>
                                            <p:strVal val="#ppt_w*0.70"/>
                                          </p:val>
                                        </p:tav>
                                        <p:tav tm="100000">
                                          <p:val>
                                            <p:strVal val="#ppt_w"/>
                                          </p:val>
                                        </p:tav>
                                      </p:tavLst>
                                    </p:anim>
                                    <p:anim calcmode="lin" valueType="num">
                                      <p:cBhvr>
                                        <p:cTn id="23" dur="1000" fill="hold"/>
                                        <p:tgtEl>
                                          <p:spTgt spid="18"/>
                                        </p:tgtEl>
                                        <p:attrNameLst>
                                          <p:attrName>ppt_h</p:attrName>
                                        </p:attrNameLst>
                                      </p:cBhvr>
                                      <p:tavLst>
                                        <p:tav tm="0">
                                          <p:val>
                                            <p:strVal val="#ppt_h"/>
                                          </p:val>
                                        </p:tav>
                                        <p:tav tm="100000">
                                          <p:val>
                                            <p:strVal val="#ppt_h"/>
                                          </p:val>
                                        </p:tav>
                                      </p:tavLst>
                                    </p:anim>
                                    <p:animEffect transition="in" filter="fade">
                                      <p:cBhvr>
                                        <p:cTn id="24" dur="1000"/>
                                        <p:tgtEl>
                                          <p:spTgt spid="18"/>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1000" fill="hold"/>
                                        <p:tgtEl>
                                          <p:spTgt spid="14"/>
                                        </p:tgtEl>
                                        <p:attrNameLst>
                                          <p:attrName>ppt_w</p:attrName>
                                        </p:attrNameLst>
                                      </p:cBhvr>
                                      <p:tavLst>
                                        <p:tav tm="0">
                                          <p:val>
                                            <p:strVal val="#ppt_w*0.70"/>
                                          </p:val>
                                        </p:tav>
                                        <p:tav tm="100000">
                                          <p:val>
                                            <p:strVal val="#ppt_w"/>
                                          </p:val>
                                        </p:tav>
                                      </p:tavLst>
                                    </p:anim>
                                    <p:anim calcmode="lin" valueType="num">
                                      <p:cBhvr>
                                        <p:cTn id="28" dur="1000" fill="hold"/>
                                        <p:tgtEl>
                                          <p:spTgt spid="14"/>
                                        </p:tgtEl>
                                        <p:attrNameLst>
                                          <p:attrName>ppt_h</p:attrName>
                                        </p:attrNameLst>
                                      </p:cBhvr>
                                      <p:tavLst>
                                        <p:tav tm="0">
                                          <p:val>
                                            <p:strVal val="#ppt_h"/>
                                          </p:val>
                                        </p:tav>
                                        <p:tav tm="100000">
                                          <p:val>
                                            <p:strVal val="#ppt_h"/>
                                          </p:val>
                                        </p:tav>
                                      </p:tavLst>
                                    </p:anim>
                                    <p:animEffect transition="in" filter="fade">
                                      <p:cBhvr>
                                        <p:cTn id="29"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02B31-2E87-CE4A-97E4-B294696D9E73}"/>
              </a:ext>
            </a:extLst>
          </p:cNvPr>
          <p:cNvSpPr>
            <a:spLocks noGrp="1"/>
          </p:cNvSpPr>
          <p:nvPr>
            <p:ph type="title"/>
          </p:nvPr>
        </p:nvSpPr>
        <p:spPr/>
        <p:txBody>
          <a:bodyPr/>
          <a:lstStyle/>
          <a:p>
            <a:endParaRPr lang="en-VN"/>
          </a:p>
        </p:txBody>
      </p:sp>
      <p:sp>
        <p:nvSpPr>
          <p:cNvPr id="3" name="Content Placeholder 2">
            <a:extLst>
              <a:ext uri="{FF2B5EF4-FFF2-40B4-BE49-F238E27FC236}">
                <a16:creationId xmlns:a16="http://schemas.microsoft.com/office/drawing/2014/main" id="{F363CBAB-649D-6745-8E13-E6D418901C18}"/>
              </a:ext>
            </a:extLst>
          </p:cNvPr>
          <p:cNvSpPr>
            <a:spLocks noGrp="1"/>
          </p:cNvSpPr>
          <p:nvPr>
            <p:ph idx="1"/>
          </p:nvPr>
        </p:nvSpPr>
        <p:spPr/>
        <p:txBody>
          <a:bodyPr/>
          <a:lstStyle/>
          <a:p>
            <a:endParaRPr lang="en-VN"/>
          </a:p>
        </p:txBody>
      </p:sp>
      <p:pic>
        <p:nvPicPr>
          <p:cNvPr id="4" name="图片 3">
            <a:extLst>
              <a:ext uri="{FF2B5EF4-FFF2-40B4-BE49-F238E27FC236}">
                <a16:creationId xmlns:a16="http://schemas.microsoft.com/office/drawing/2014/main" id="{70992E5D-8FB7-E74D-9E71-58B8523C580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rot="16200000">
            <a:off x="2667000" y="-2667000"/>
            <a:ext cx="6858000" cy="12192000"/>
          </a:xfrm>
          <a:prstGeom prst="rect">
            <a:avLst/>
          </a:prstGeom>
        </p:spPr>
      </p:pic>
      <p:sp>
        <p:nvSpPr>
          <p:cNvPr id="5" name="矩形: 圆角 4">
            <a:extLst>
              <a:ext uri="{FF2B5EF4-FFF2-40B4-BE49-F238E27FC236}">
                <a16:creationId xmlns:a16="http://schemas.microsoft.com/office/drawing/2014/main" id="{43E54B19-87D6-3949-9F41-B2BE435E6079}"/>
              </a:ext>
            </a:extLst>
          </p:cNvPr>
          <p:cNvSpPr/>
          <p:nvPr/>
        </p:nvSpPr>
        <p:spPr>
          <a:xfrm>
            <a:off x="475633" y="381000"/>
            <a:ext cx="11359408" cy="6186052"/>
          </a:xfrm>
          <a:prstGeom prst="roundRect">
            <a:avLst>
              <a:gd name="adj" fmla="val 10247"/>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6" name="矩形 6">
            <a:extLst>
              <a:ext uri="{FF2B5EF4-FFF2-40B4-BE49-F238E27FC236}">
                <a16:creationId xmlns:a16="http://schemas.microsoft.com/office/drawing/2014/main" id="{07798FB8-5E6B-6444-9637-F339511126E4}"/>
              </a:ext>
            </a:extLst>
          </p:cNvPr>
          <p:cNvSpPr/>
          <p:nvPr/>
        </p:nvSpPr>
        <p:spPr>
          <a:xfrm>
            <a:off x="202582" y="6543682"/>
            <a:ext cx="683986" cy="314318"/>
          </a:xfrm>
          <a:prstGeom prst="rect">
            <a:avLst/>
          </a:prstGeom>
          <a:solidFill>
            <a:srgbClr val="FDF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7" name="图片 7">
            <a:extLst>
              <a:ext uri="{FF2B5EF4-FFF2-40B4-BE49-F238E27FC236}">
                <a16:creationId xmlns:a16="http://schemas.microsoft.com/office/drawing/2014/main" id="{AB9AAA6C-8416-9246-BC49-3676B39435C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59407" y="6187838"/>
            <a:ext cx="627808" cy="284524"/>
          </a:xfrm>
          <a:prstGeom prst="rect">
            <a:avLst/>
          </a:prstGeom>
        </p:spPr>
      </p:pic>
      <p:pic>
        <p:nvPicPr>
          <p:cNvPr id="8" name="图片 8">
            <a:extLst>
              <a:ext uri="{FF2B5EF4-FFF2-40B4-BE49-F238E27FC236}">
                <a16:creationId xmlns:a16="http://schemas.microsoft.com/office/drawing/2014/main" id="{6253E08A-2972-6443-9507-B004CF54BFB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22" y="3295295"/>
            <a:ext cx="409246" cy="1343018"/>
          </a:xfrm>
          <a:prstGeom prst="rect">
            <a:avLst/>
          </a:prstGeom>
        </p:spPr>
      </p:pic>
      <p:sp>
        <p:nvSpPr>
          <p:cNvPr id="9" name="标题 1">
            <a:extLst>
              <a:ext uri="{FF2B5EF4-FFF2-40B4-BE49-F238E27FC236}">
                <a16:creationId xmlns:a16="http://schemas.microsoft.com/office/drawing/2014/main" id="{4FE66412-2C28-7742-A451-3DB6367F265B}"/>
              </a:ext>
            </a:extLst>
          </p:cNvPr>
          <p:cNvSpPr txBox="1">
            <a:spLocks/>
          </p:cNvSpPr>
          <p:nvPr/>
        </p:nvSpPr>
        <p:spPr>
          <a:xfrm rot="5400000">
            <a:off x="10280263" y="1035895"/>
            <a:ext cx="2972594" cy="674688"/>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800" b="1" dirty="0">
                <a:latin typeface="+mn-lt"/>
                <a:ea typeface="+mn-ea"/>
                <a:cs typeface="+mn-ea"/>
                <a:sym typeface="+mn-lt"/>
              </a:rPr>
              <a:t>…………</a:t>
            </a:r>
            <a:endParaRPr lang="zh-CN" altLang="en-US" sz="4800" b="1" dirty="0">
              <a:latin typeface="+mn-lt"/>
              <a:ea typeface="+mn-ea"/>
              <a:cs typeface="+mn-ea"/>
              <a:sym typeface="+mn-lt"/>
            </a:endParaRPr>
          </a:p>
        </p:txBody>
      </p:sp>
      <p:sp>
        <p:nvSpPr>
          <p:cNvPr id="10" name="标题 1">
            <a:extLst>
              <a:ext uri="{FF2B5EF4-FFF2-40B4-BE49-F238E27FC236}">
                <a16:creationId xmlns:a16="http://schemas.microsoft.com/office/drawing/2014/main" id="{F34A90C7-7F81-9D4E-87EB-09D27702EC41}"/>
              </a:ext>
            </a:extLst>
          </p:cNvPr>
          <p:cNvSpPr txBox="1">
            <a:spLocks/>
          </p:cNvSpPr>
          <p:nvPr/>
        </p:nvSpPr>
        <p:spPr>
          <a:xfrm rot="5400000">
            <a:off x="-364057" y="4632108"/>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mn-lt"/>
                <a:ea typeface="+mn-ea"/>
                <a:cs typeface="+mn-ea"/>
                <a:sym typeface="+mn-lt"/>
              </a:rPr>
              <a:t>………</a:t>
            </a:r>
            <a:endParaRPr lang="zh-CN" altLang="en-US" sz="4000" b="1" dirty="0">
              <a:latin typeface="+mn-lt"/>
              <a:ea typeface="+mn-ea"/>
              <a:cs typeface="+mn-ea"/>
              <a:sym typeface="+mn-lt"/>
            </a:endParaRPr>
          </a:p>
        </p:txBody>
      </p:sp>
      <p:sp>
        <p:nvSpPr>
          <p:cNvPr id="11" name="标题 1">
            <a:extLst>
              <a:ext uri="{FF2B5EF4-FFF2-40B4-BE49-F238E27FC236}">
                <a16:creationId xmlns:a16="http://schemas.microsoft.com/office/drawing/2014/main" id="{651CF31A-A989-F944-B8E0-44CFA98B1454}"/>
              </a:ext>
            </a:extLst>
          </p:cNvPr>
          <p:cNvSpPr txBox="1">
            <a:spLocks/>
          </p:cNvSpPr>
          <p:nvPr/>
        </p:nvSpPr>
        <p:spPr>
          <a:xfrm rot="5400000">
            <a:off x="-618863" y="4574959"/>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mn-lt"/>
                <a:ea typeface="+mn-ea"/>
                <a:cs typeface="+mn-ea"/>
                <a:sym typeface="+mn-lt"/>
              </a:rPr>
              <a:t>……</a:t>
            </a:r>
            <a:endParaRPr lang="zh-CN" altLang="en-US" sz="4000" b="1" dirty="0">
              <a:latin typeface="+mn-lt"/>
              <a:ea typeface="+mn-ea"/>
              <a:cs typeface="+mn-ea"/>
              <a:sym typeface="+mn-lt"/>
            </a:endParaRPr>
          </a:p>
        </p:txBody>
      </p:sp>
      <p:sp>
        <p:nvSpPr>
          <p:cNvPr id="12" name="矩形 12">
            <a:extLst>
              <a:ext uri="{FF2B5EF4-FFF2-40B4-BE49-F238E27FC236}">
                <a16:creationId xmlns:a16="http://schemas.microsoft.com/office/drawing/2014/main" id="{3D3BEF7C-BD02-B14E-A3B5-DE9B8DC782AD}"/>
              </a:ext>
            </a:extLst>
          </p:cNvPr>
          <p:cNvSpPr/>
          <p:nvPr/>
        </p:nvSpPr>
        <p:spPr>
          <a:xfrm>
            <a:off x="11359407" y="1"/>
            <a:ext cx="683986" cy="314318"/>
          </a:xfrm>
          <a:prstGeom prst="rect">
            <a:avLst/>
          </a:prstGeom>
          <a:solidFill>
            <a:srgbClr val="FDF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 name="TextBox 12">
            <a:extLst>
              <a:ext uri="{FF2B5EF4-FFF2-40B4-BE49-F238E27FC236}">
                <a16:creationId xmlns:a16="http://schemas.microsoft.com/office/drawing/2014/main" id="{CA0247BF-C8AE-B44D-85C8-BB7C20337A0D}"/>
              </a:ext>
            </a:extLst>
          </p:cNvPr>
          <p:cNvSpPr txBox="1"/>
          <p:nvPr/>
        </p:nvSpPr>
        <p:spPr>
          <a:xfrm>
            <a:off x="509485" y="2208350"/>
            <a:ext cx="4677102" cy="3046988"/>
          </a:xfrm>
          <a:prstGeom prst="rect">
            <a:avLst/>
          </a:prstGeom>
          <a:noFill/>
          <a:ln>
            <a:solidFill>
              <a:schemeClr val="tx1"/>
            </a:solidFill>
          </a:ln>
        </p:spPr>
        <p:txBody>
          <a:bodyPr wrap="square">
            <a:spAutoFit/>
          </a:bodyPr>
          <a:lstStyle/>
          <a:p>
            <a:pPr algn="just"/>
            <a:r>
              <a:rPr lang="en-US" sz="2400"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highlight>
                  <a:srgbClr val="FFFF00"/>
                </a:highlight>
                <a:latin typeface="Times New Roman" panose="02020603050405020304" pitchFamily="18" charset="0"/>
                <a:cs typeface="Times New Roman" panose="02020603050405020304" pitchFamily="18" charset="0"/>
              </a:rPr>
              <a:t>Không</a:t>
            </a:r>
            <a:r>
              <a:rPr lang="en-US" sz="2400" i="1" dirty="0">
                <a:solidFill>
                  <a:schemeClr val="accent5">
                    <a:lumMod val="50000"/>
                  </a:schemeClr>
                </a:solidFill>
                <a:highlight>
                  <a:srgbClr val="FFFF00"/>
                </a:highlight>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highlight>
                  <a:srgbClr val="FFFF00"/>
                </a:highlight>
                <a:latin typeface="Times New Roman" panose="02020603050405020304" pitchFamily="18" charset="0"/>
                <a:cs typeface="Times New Roman" panose="02020603050405020304" pitchFamily="18" charset="0"/>
              </a:rPr>
              <a:t>biết</a:t>
            </a:r>
            <a:r>
              <a:rPr lang="en-US" sz="2400" i="1" dirty="0">
                <a:solidFill>
                  <a:schemeClr val="accent5">
                    <a:lumMod val="50000"/>
                  </a:schemeClr>
                </a:solidFill>
                <a:highlight>
                  <a:srgbClr val="FFFF00"/>
                </a:highlight>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highlight>
                  <a:srgbClr val="FFFF00"/>
                </a:highlight>
                <a:latin typeface="Times New Roman" panose="02020603050405020304" pitchFamily="18" charset="0"/>
                <a:cs typeface="Times New Roman" panose="02020603050405020304" pitchFamily="18" charset="0"/>
              </a:rPr>
              <a:t>là</a:t>
            </a:r>
            <a:r>
              <a:rPr lang="en-US" sz="2400" i="1" dirty="0">
                <a:solidFill>
                  <a:schemeClr val="accent5">
                    <a:lumMod val="50000"/>
                  </a:schemeClr>
                </a:solidFill>
                <a:highlight>
                  <a:srgbClr val="FFFF00"/>
                </a:highlight>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highlight>
                  <a:srgbClr val="FFFF00"/>
                </a:highlight>
                <a:latin typeface="Times New Roman" panose="02020603050405020304" pitchFamily="18" charset="0"/>
                <a:cs typeface="Times New Roman" panose="02020603050405020304" pitchFamily="18" charset="0"/>
              </a:rPr>
              <a:t>mấy</a:t>
            </a:r>
            <a:r>
              <a:rPr lang="en-US" sz="2400" i="1" dirty="0">
                <a:solidFill>
                  <a:schemeClr val="accent5">
                    <a:lumMod val="50000"/>
                  </a:schemeClr>
                </a:solidFill>
                <a:highlight>
                  <a:srgbClr val="FFFF00"/>
                </a:highlight>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highlight>
                  <a:srgbClr val="FFFF00"/>
                </a:highlight>
                <a:latin typeface="Times New Roman" panose="02020603050405020304" pitchFamily="18" charset="0"/>
                <a:cs typeface="Times New Roman" panose="02020603050405020304" pitchFamily="18" charset="0"/>
              </a:rPr>
              <a:t>giờ</a:t>
            </a:r>
            <a:r>
              <a:rPr lang="en-US" sz="2400" i="1" dirty="0">
                <a:solidFill>
                  <a:schemeClr val="accent5">
                    <a:lumMod val="50000"/>
                  </a:schemeClr>
                </a:solidFill>
                <a:highlight>
                  <a:srgbClr val="FFFF00"/>
                </a:highlight>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highlight>
                  <a:srgbClr val="FFFF00"/>
                </a:highlight>
                <a:latin typeface="Times New Roman" panose="02020603050405020304" pitchFamily="18" charset="0"/>
                <a:cs typeface="Times New Roman" panose="02020603050405020304" pitchFamily="18" charset="0"/>
              </a:rPr>
              <a:t>anh</a:t>
            </a:r>
            <a:r>
              <a:rPr lang="en-US" sz="2400" i="1" dirty="0">
                <a:solidFill>
                  <a:schemeClr val="accent5">
                    <a:lumMod val="50000"/>
                  </a:schemeClr>
                </a:solidFill>
                <a:highlight>
                  <a:srgbClr val="FFFF00"/>
                </a:highlight>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highlight>
                  <a:srgbClr val="FFFF00"/>
                </a:highlight>
                <a:latin typeface="Times New Roman" panose="02020603050405020304" pitchFamily="18" charset="0"/>
                <a:cs typeface="Times New Roman" panose="02020603050405020304" pitchFamily="18" charset="0"/>
              </a:rPr>
              <a:t>mới</a:t>
            </a:r>
            <a:r>
              <a:rPr lang="en-US" sz="2400" i="1" dirty="0">
                <a:solidFill>
                  <a:schemeClr val="accent5">
                    <a:lumMod val="50000"/>
                  </a:schemeClr>
                </a:solidFill>
                <a:highlight>
                  <a:srgbClr val="FFFF00"/>
                </a:highlight>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highlight>
                  <a:srgbClr val="FFFF00"/>
                </a:highlight>
                <a:latin typeface="Times New Roman" panose="02020603050405020304" pitchFamily="18" charset="0"/>
                <a:cs typeface="Times New Roman" panose="02020603050405020304" pitchFamily="18" charset="0"/>
              </a:rPr>
              <a:t>về</a:t>
            </a:r>
            <a:r>
              <a:rPr lang="en-US" sz="2400" i="1" dirty="0">
                <a:solidFill>
                  <a:schemeClr val="accent5">
                    <a:lumMod val="50000"/>
                  </a:schemeClr>
                </a:solidFill>
                <a:highlight>
                  <a:srgbClr val="FFFF00"/>
                </a:highlight>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highlight>
                  <a:srgbClr val="FFFF00"/>
                </a:highlight>
                <a:latin typeface="Times New Roman" panose="02020603050405020304" pitchFamily="18" charset="0"/>
                <a:cs typeface="Times New Roman" panose="02020603050405020304" pitchFamily="18" charset="0"/>
              </a:rPr>
              <a:t>nhưng</a:t>
            </a:r>
            <a:r>
              <a:rPr lang="en-US" sz="2400" i="1" dirty="0">
                <a:solidFill>
                  <a:schemeClr val="accent5">
                    <a:lumMod val="50000"/>
                  </a:schemeClr>
                </a:solidFill>
                <a:highlight>
                  <a:srgbClr val="FFFF00"/>
                </a:highlight>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highlight>
                  <a:srgbClr val="FFFF00"/>
                </a:highlight>
                <a:latin typeface="Times New Roman" panose="02020603050405020304" pitchFamily="18" charset="0"/>
                <a:cs typeface="Times New Roman" panose="02020603050405020304" pitchFamily="18" charset="0"/>
              </a:rPr>
              <a:t>sáng</a:t>
            </a:r>
            <a:r>
              <a:rPr lang="en-US" sz="2400" i="1" dirty="0">
                <a:solidFill>
                  <a:schemeClr val="accent5">
                    <a:lumMod val="50000"/>
                  </a:schemeClr>
                </a:solidFill>
                <a:highlight>
                  <a:srgbClr val="FFFF00"/>
                </a:highlight>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highlight>
                  <a:srgbClr val="FFFF00"/>
                </a:highlight>
                <a:latin typeface="Times New Roman" panose="02020603050405020304" pitchFamily="18" charset="0"/>
                <a:cs typeface="Times New Roman" panose="02020603050405020304" pitchFamily="18" charset="0"/>
              </a:rPr>
              <a:t>hôm</a:t>
            </a:r>
            <a:r>
              <a:rPr lang="en-US" sz="2400" i="1" dirty="0">
                <a:solidFill>
                  <a:schemeClr val="accent5">
                    <a:lumMod val="50000"/>
                  </a:schemeClr>
                </a:solidFill>
                <a:highlight>
                  <a:srgbClr val="FFFF00"/>
                </a:highlight>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highlight>
                  <a:srgbClr val="FFFF00"/>
                </a:highlight>
                <a:latin typeface="Times New Roman" panose="02020603050405020304" pitchFamily="18" charset="0"/>
                <a:cs typeface="Times New Roman" panose="02020603050405020304" pitchFamily="18" charset="0"/>
              </a:rPr>
              <a:t>sau</a:t>
            </a:r>
            <a:r>
              <a:rPr lang="en-US" sz="2400" i="1" dirty="0">
                <a:solidFill>
                  <a:schemeClr val="accent5">
                    <a:lumMod val="50000"/>
                  </a:schemeClr>
                </a:solidFill>
                <a:highlight>
                  <a:srgbClr val="FFFF00"/>
                </a:highlight>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highlight>
                  <a:srgbClr val="FFFF00"/>
                </a:highlight>
                <a:latin typeface="Times New Roman" panose="02020603050405020304" pitchFamily="18" charset="0"/>
                <a:cs typeface="Times New Roman" panose="02020603050405020304" pitchFamily="18" charset="0"/>
              </a:rPr>
              <a:t>trông</a:t>
            </a:r>
            <a:r>
              <a:rPr lang="en-US" sz="2400" i="1" dirty="0">
                <a:solidFill>
                  <a:schemeClr val="accent5">
                    <a:lumMod val="50000"/>
                  </a:schemeClr>
                </a:solidFill>
                <a:highlight>
                  <a:srgbClr val="FFFF00"/>
                </a:highlight>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highlight>
                  <a:srgbClr val="FFFF00"/>
                </a:highlight>
                <a:latin typeface="Times New Roman" panose="02020603050405020304" pitchFamily="18" charset="0"/>
                <a:cs typeface="Times New Roman" panose="02020603050405020304" pitchFamily="18" charset="0"/>
              </a:rPr>
              <a:t>rất</a:t>
            </a:r>
            <a:r>
              <a:rPr lang="en-US" sz="2400" i="1" dirty="0">
                <a:solidFill>
                  <a:schemeClr val="accent5">
                    <a:lumMod val="50000"/>
                  </a:schemeClr>
                </a:solidFill>
                <a:highlight>
                  <a:srgbClr val="FFFF00"/>
                </a:highlight>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highlight>
                  <a:srgbClr val="FFFF00"/>
                </a:highlight>
                <a:latin typeface="Times New Roman" panose="02020603050405020304" pitchFamily="18" charset="0"/>
                <a:cs typeface="Times New Roman" panose="02020603050405020304" pitchFamily="18" charset="0"/>
              </a:rPr>
              <a:t>tươi</a:t>
            </a:r>
            <a:r>
              <a:rPr lang="en-US" sz="2400" i="1" dirty="0">
                <a:solidFill>
                  <a:schemeClr val="accent5">
                    <a:lumMod val="50000"/>
                  </a:schemeClr>
                </a:solidFill>
                <a:highlight>
                  <a:srgbClr val="FFFF00"/>
                </a:highlight>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highlight>
                  <a:srgbClr val="FFFF00"/>
                </a:highlight>
                <a:latin typeface="Times New Roman" panose="02020603050405020304" pitchFamily="18" charset="0"/>
                <a:cs typeface="Times New Roman" panose="02020603050405020304" pitchFamily="18" charset="0"/>
              </a:rPr>
              <a:t>tỉnh</a:t>
            </a:r>
            <a:r>
              <a:rPr lang="en-US" sz="2400" i="1" dirty="0">
                <a:solidFill>
                  <a:schemeClr val="accent5">
                    <a:lumMod val="50000"/>
                  </a:schemeClr>
                </a:solidFill>
                <a:highlight>
                  <a:srgbClr val="FFFF00"/>
                </a:highlight>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highlight>
                  <a:srgbClr val="FFFF00"/>
                </a:highlight>
                <a:latin typeface="Times New Roman" panose="02020603050405020304" pitchFamily="18" charset="0"/>
                <a:cs typeface="Times New Roman" panose="02020603050405020304" pitchFamily="18" charset="0"/>
              </a:rPr>
              <a:t>và</a:t>
            </a:r>
            <a:r>
              <a:rPr lang="en-US" sz="2400" i="1" dirty="0">
                <a:solidFill>
                  <a:schemeClr val="accent5">
                    <a:lumMod val="50000"/>
                  </a:schemeClr>
                </a:solidFill>
                <a:highlight>
                  <a:srgbClr val="FFFF00"/>
                </a:highlight>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highlight>
                  <a:srgbClr val="FFFF00"/>
                </a:highlight>
                <a:latin typeface="Times New Roman" panose="02020603050405020304" pitchFamily="18" charset="0"/>
                <a:cs typeface="Times New Roman" panose="02020603050405020304" pitchFamily="18" charset="0"/>
              </a:rPr>
              <a:t>gọn</a:t>
            </a:r>
            <a:r>
              <a:rPr lang="en-US" sz="2400" i="1" dirty="0">
                <a:solidFill>
                  <a:schemeClr val="accent5">
                    <a:lumMod val="50000"/>
                  </a:schemeClr>
                </a:solidFill>
                <a:highlight>
                  <a:srgbClr val="FFFF00"/>
                </a:highlight>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highlight>
                  <a:srgbClr val="FFFF00"/>
                </a:highlight>
                <a:latin typeface="Times New Roman" panose="02020603050405020304" pitchFamily="18" charset="0"/>
                <a:cs typeface="Times New Roman" panose="02020603050405020304" pitchFamily="18" charset="0"/>
              </a:rPr>
              <a:t>gàng</a:t>
            </a:r>
            <a:r>
              <a:rPr lang="en-US" sz="2400" i="1" dirty="0">
                <a:solidFill>
                  <a:schemeClr val="accent5">
                    <a:lumMod val="50000"/>
                  </a:schemeClr>
                </a:solidFill>
                <a:highlight>
                  <a:srgbClr val="FFFF00"/>
                </a:highlight>
                <a:latin typeface="Times New Roman" panose="02020603050405020304" pitchFamily="18" charset="0"/>
                <a:cs typeface="Times New Roman" panose="02020603050405020304" pitchFamily="18" charset="0"/>
              </a:rPr>
              <a:t>.</a:t>
            </a:r>
          </a:p>
          <a:p>
            <a:pPr algn="just"/>
            <a:r>
              <a:rPr lang="en-US" sz="2400"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i="1" dirty="0">
                <a:solidFill>
                  <a:schemeClr val="accent5">
                    <a:lumMod val="50000"/>
                  </a:schemeClr>
                </a:solidFill>
                <a:highlight>
                  <a:srgbClr val="00FFFF"/>
                </a:highlight>
                <a:latin typeface="Times New Roman" panose="02020603050405020304" pitchFamily="18" charset="0"/>
                <a:cs typeface="Times New Roman" panose="02020603050405020304" pitchFamily="18" charset="0"/>
              </a:rPr>
              <a:t>“Xin </a:t>
            </a:r>
            <a:r>
              <a:rPr lang="en-US" sz="2400" i="1" dirty="0" err="1">
                <a:solidFill>
                  <a:schemeClr val="accent5">
                    <a:lumMod val="50000"/>
                  </a:schemeClr>
                </a:solidFill>
                <a:highlight>
                  <a:srgbClr val="00FFFF"/>
                </a:highlight>
                <a:latin typeface="Times New Roman" panose="02020603050405020304" pitchFamily="18" charset="0"/>
                <a:cs typeface="Times New Roman" panose="02020603050405020304" pitchFamily="18" charset="0"/>
              </a:rPr>
              <a:t>lỗi</a:t>
            </a:r>
            <a:r>
              <a:rPr lang="en-US" sz="2400" i="1" dirty="0">
                <a:solidFill>
                  <a:schemeClr val="accent5">
                    <a:lumMod val="50000"/>
                  </a:schemeClr>
                </a:solidFill>
                <a:highlight>
                  <a:srgbClr val="00FFFF"/>
                </a:highlight>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highlight>
                  <a:srgbClr val="00FFFF"/>
                </a:highlight>
                <a:latin typeface="Times New Roman" panose="02020603050405020304" pitchFamily="18" charset="0"/>
                <a:cs typeface="Times New Roman" panose="02020603050405020304" pitchFamily="18" charset="0"/>
              </a:rPr>
              <a:t>đã</a:t>
            </a:r>
            <a:r>
              <a:rPr lang="en-US" sz="2400" i="1" dirty="0">
                <a:solidFill>
                  <a:schemeClr val="accent5">
                    <a:lumMod val="50000"/>
                  </a:schemeClr>
                </a:solidFill>
                <a:highlight>
                  <a:srgbClr val="00FFFF"/>
                </a:highlight>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highlight>
                  <a:srgbClr val="00FFFF"/>
                </a:highlight>
                <a:latin typeface="Times New Roman" panose="02020603050405020304" pitchFamily="18" charset="0"/>
                <a:cs typeface="Times New Roman" panose="02020603050405020304" pitchFamily="18" charset="0"/>
              </a:rPr>
              <a:t>bắt</a:t>
            </a:r>
            <a:r>
              <a:rPr lang="en-US" sz="2400" i="1" dirty="0">
                <a:solidFill>
                  <a:schemeClr val="accent5">
                    <a:lumMod val="50000"/>
                  </a:schemeClr>
                </a:solidFill>
                <a:highlight>
                  <a:srgbClr val="00FFFF"/>
                </a:highlight>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highlight>
                  <a:srgbClr val="00FFFF"/>
                </a:highlight>
                <a:latin typeface="Times New Roman" panose="02020603050405020304" pitchFamily="18" charset="0"/>
                <a:cs typeface="Times New Roman" panose="02020603050405020304" pitchFamily="18" charset="0"/>
              </a:rPr>
              <a:t>đầu</a:t>
            </a:r>
            <a:r>
              <a:rPr lang="en-US" sz="2400" i="1" dirty="0">
                <a:solidFill>
                  <a:schemeClr val="accent5">
                    <a:lumMod val="50000"/>
                  </a:schemeClr>
                </a:solidFill>
                <a:highlight>
                  <a:srgbClr val="00FFFF"/>
                </a:highlight>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highlight>
                  <a:srgbClr val="00FFFF"/>
                </a:highlight>
                <a:latin typeface="Times New Roman" panose="02020603050405020304" pitchFamily="18" charset="0"/>
                <a:cs typeface="Times New Roman" panose="02020603050405020304" pitchFamily="18" charset="0"/>
              </a:rPr>
              <a:t>bữa</a:t>
            </a:r>
            <a:r>
              <a:rPr lang="en-US" sz="2400" i="1" dirty="0">
                <a:solidFill>
                  <a:schemeClr val="accent5">
                    <a:lumMod val="50000"/>
                  </a:schemeClr>
                </a:solidFill>
                <a:highlight>
                  <a:srgbClr val="00FFFF"/>
                </a:highlight>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highlight>
                  <a:srgbClr val="00FFFF"/>
                </a:highlight>
                <a:latin typeface="Times New Roman" panose="02020603050405020304" pitchFamily="18" charset="0"/>
                <a:cs typeface="Times New Roman" panose="02020603050405020304" pitchFamily="18" charset="0"/>
              </a:rPr>
              <a:t>sáng</a:t>
            </a:r>
            <a:r>
              <a:rPr lang="en-US" sz="2400" i="1" dirty="0">
                <a:solidFill>
                  <a:schemeClr val="accent5">
                    <a:lumMod val="50000"/>
                  </a:schemeClr>
                </a:solidFill>
                <a:highlight>
                  <a:srgbClr val="00FFFF"/>
                </a:highlight>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highlight>
                  <a:srgbClr val="00FFFF"/>
                </a:highlight>
                <a:latin typeface="Times New Roman" panose="02020603050405020304" pitchFamily="18" charset="0"/>
                <a:cs typeface="Times New Roman" panose="02020603050405020304" pitchFamily="18" charset="0"/>
              </a:rPr>
              <a:t>mà</a:t>
            </a:r>
            <a:r>
              <a:rPr lang="en-US" sz="2400" i="1" dirty="0">
                <a:solidFill>
                  <a:schemeClr val="accent5">
                    <a:lumMod val="50000"/>
                  </a:schemeClr>
                </a:solidFill>
                <a:highlight>
                  <a:srgbClr val="00FFFF"/>
                </a:highlight>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highlight>
                  <a:srgbClr val="00FFFF"/>
                </a:highlight>
                <a:latin typeface="Times New Roman" panose="02020603050405020304" pitchFamily="18" charset="0"/>
                <a:cs typeface="Times New Roman" panose="02020603050405020304" pitchFamily="18" charset="0"/>
              </a:rPr>
              <a:t>không</a:t>
            </a:r>
            <a:r>
              <a:rPr lang="en-US" sz="2400" i="1" dirty="0">
                <a:solidFill>
                  <a:schemeClr val="accent5">
                    <a:lumMod val="50000"/>
                  </a:schemeClr>
                </a:solidFill>
                <a:highlight>
                  <a:srgbClr val="00FFFF"/>
                </a:highlight>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highlight>
                  <a:srgbClr val="00FFFF"/>
                </a:highlight>
                <a:latin typeface="Times New Roman" panose="02020603050405020304" pitchFamily="18" charset="0"/>
                <a:cs typeface="Times New Roman" panose="02020603050405020304" pitchFamily="18" charset="0"/>
              </a:rPr>
              <a:t>đợi</a:t>
            </a:r>
            <a:r>
              <a:rPr lang="en-US" sz="2400" i="1" dirty="0">
                <a:solidFill>
                  <a:schemeClr val="accent5">
                    <a:lumMod val="50000"/>
                  </a:schemeClr>
                </a:solidFill>
                <a:highlight>
                  <a:srgbClr val="00FFFF"/>
                </a:highlight>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highlight>
                  <a:srgbClr val="00FFFF"/>
                </a:highlight>
                <a:latin typeface="Times New Roman" panose="02020603050405020304" pitchFamily="18" charset="0"/>
                <a:cs typeface="Times New Roman" panose="02020603050405020304" pitchFamily="18" charset="0"/>
              </a:rPr>
              <a:t>anh</a:t>
            </a:r>
            <a:r>
              <a:rPr lang="en-US" sz="2400" i="1" dirty="0">
                <a:solidFill>
                  <a:schemeClr val="accent5">
                    <a:lumMod val="50000"/>
                  </a:schemeClr>
                </a:solidFill>
                <a:highlight>
                  <a:srgbClr val="00FFFF"/>
                </a:highlight>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highlight>
                  <a:srgbClr val="00FFFF"/>
                </a:highlight>
                <a:latin typeface="Times New Roman" panose="02020603050405020304" pitchFamily="18" charset="0"/>
                <a:cs typeface="Times New Roman" panose="02020603050405020304" pitchFamily="18" charset="0"/>
              </a:rPr>
              <a:t>Oát-sân</a:t>
            </a:r>
            <a:r>
              <a:rPr lang="en-US" sz="2400" i="1" dirty="0">
                <a:solidFill>
                  <a:schemeClr val="accent5">
                    <a:lumMod val="50000"/>
                  </a:schemeClr>
                </a:solidFill>
                <a:highlight>
                  <a:srgbClr val="00FFFF"/>
                </a:highlight>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highlight>
                  <a:srgbClr val="FFFF00"/>
                </a:highlight>
                <a:latin typeface="Times New Roman" panose="02020603050405020304" pitchFamily="18" charset="0"/>
                <a:cs typeface="Times New Roman" panose="02020603050405020304" pitchFamily="18" charset="0"/>
              </a:rPr>
              <a:t>anh</a:t>
            </a:r>
            <a:r>
              <a:rPr lang="en-US" sz="2400" i="1" dirty="0">
                <a:solidFill>
                  <a:schemeClr val="accent5">
                    <a:lumMod val="50000"/>
                  </a:schemeClr>
                </a:solidFill>
                <a:highlight>
                  <a:srgbClr val="FFFF00"/>
                </a:highlight>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highlight>
                  <a:srgbClr val="FFFF00"/>
                </a:highlight>
                <a:latin typeface="Times New Roman" panose="02020603050405020304" pitchFamily="18" charset="0"/>
                <a:cs typeface="Times New Roman" panose="02020603050405020304" pitchFamily="18" charset="0"/>
              </a:rPr>
              <a:t>nói</a:t>
            </a:r>
            <a:r>
              <a:rPr lang="en-US" sz="2400"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i="1" dirty="0">
                <a:solidFill>
                  <a:schemeClr val="accent5">
                    <a:lumMod val="50000"/>
                  </a:schemeClr>
                </a:solidFill>
                <a:highlight>
                  <a:srgbClr val="00FFFF"/>
                </a:highlight>
                <a:latin typeface="Times New Roman" panose="02020603050405020304" pitchFamily="18" charset="0"/>
                <a:cs typeface="Times New Roman" panose="02020603050405020304" pitchFamily="18" charset="0"/>
              </a:rPr>
              <a:t>“</a:t>
            </a:r>
            <a:r>
              <a:rPr lang="en-US" sz="2400" i="1" dirty="0" err="1">
                <a:solidFill>
                  <a:schemeClr val="accent5">
                    <a:lumMod val="50000"/>
                  </a:schemeClr>
                </a:solidFill>
                <a:highlight>
                  <a:srgbClr val="00FFFF"/>
                </a:highlight>
                <a:latin typeface="Times New Roman" panose="02020603050405020304" pitchFamily="18" charset="0"/>
                <a:cs typeface="Times New Roman" panose="02020603050405020304" pitchFamily="18" charset="0"/>
              </a:rPr>
              <a:t>nhưng</a:t>
            </a:r>
            <a:r>
              <a:rPr lang="en-US" sz="2400" i="1" dirty="0">
                <a:solidFill>
                  <a:schemeClr val="accent5">
                    <a:lumMod val="50000"/>
                  </a:schemeClr>
                </a:solidFill>
                <a:highlight>
                  <a:srgbClr val="00FFFF"/>
                </a:highlight>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highlight>
                  <a:srgbClr val="00FFFF"/>
                </a:highlight>
                <a:latin typeface="Times New Roman" panose="02020603050405020304" pitchFamily="18" charset="0"/>
                <a:cs typeface="Times New Roman" panose="02020603050405020304" pitchFamily="18" charset="0"/>
              </a:rPr>
              <a:t>anh</a:t>
            </a:r>
            <a:r>
              <a:rPr lang="en-US" sz="2400" i="1" dirty="0">
                <a:solidFill>
                  <a:schemeClr val="accent5">
                    <a:lumMod val="50000"/>
                  </a:schemeClr>
                </a:solidFill>
                <a:highlight>
                  <a:srgbClr val="00FFFF"/>
                </a:highlight>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highlight>
                  <a:srgbClr val="00FFFF"/>
                </a:highlight>
                <a:latin typeface="Times New Roman" panose="02020603050405020304" pitchFamily="18" charset="0"/>
                <a:cs typeface="Times New Roman" panose="02020603050405020304" pitchFamily="18" charset="0"/>
              </a:rPr>
              <a:t>hãy</a:t>
            </a:r>
            <a:r>
              <a:rPr lang="en-US" sz="2400" i="1" dirty="0">
                <a:solidFill>
                  <a:schemeClr val="accent5">
                    <a:lumMod val="50000"/>
                  </a:schemeClr>
                </a:solidFill>
                <a:highlight>
                  <a:srgbClr val="00FFFF"/>
                </a:highlight>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highlight>
                  <a:srgbClr val="00FFFF"/>
                </a:highlight>
                <a:latin typeface="Times New Roman" panose="02020603050405020304" pitchFamily="18" charset="0"/>
                <a:cs typeface="Times New Roman" panose="02020603050405020304" pitchFamily="18" charset="0"/>
              </a:rPr>
              <a:t>nhớ</a:t>
            </a:r>
            <a:r>
              <a:rPr lang="en-US" sz="2400" i="1" dirty="0">
                <a:solidFill>
                  <a:schemeClr val="accent5">
                    <a:lumMod val="50000"/>
                  </a:schemeClr>
                </a:solidFill>
                <a:highlight>
                  <a:srgbClr val="00FFFF"/>
                </a:highlight>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highlight>
                  <a:srgbClr val="00FFFF"/>
                </a:highlight>
                <a:latin typeface="Times New Roman" panose="02020603050405020304" pitchFamily="18" charset="0"/>
                <a:cs typeface="Times New Roman" panose="02020603050405020304" pitchFamily="18" charset="0"/>
              </a:rPr>
              <a:t>rằng</a:t>
            </a:r>
            <a:r>
              <a:rPr lang="en-US" sz="2400" i="1" dirty="0">
                <a:solidFill>
                  <a:schemeClr val="accent5">
                    <a:lumMod val="50000"/>
                  </a:schemeClr>
                </a:solidFill>
                <a:highlight>
                  <a:srgbClr val="00FFFF"/>
                </a:highlight>
                <a:latin typeface="Times New Roman" panose="02020603050405020304" pitchFamily="18" charset="0"/>
                <a:cs typeface="Times New Roman" panose="02020603050405020304" pitchFamily="18" charset="0"/>
              </a:rPr>
              <a:t> ta </a:t>
            </a:r>
            <a:r>
              <a:rPr lang="en-US" sz="2400" i="1" dirty="0" err="1">
                <a:solidFill>
                  <a:schemeClr val="accent5">
                    <a:lumMod val="50000"/>
                  </a:schemeClr>
                </a:solidFill>
                <a:highlight>
                  <a:srgbClr val="00FFFF"/>
                </a:highlight>
                <a:latin typeface="Times New Roman" panose="02020603050405020304" pitchFamily="18" charset="0"/>
                <a:cs typeface="Times New Roman" panose="02020603050405020304" pitchFamily="18" charset="0"/>
              </a:rPr>
              <a:t>có</a:t>
            </a:r>
            <a:r>
              <a:rPr lang="en-US" sz="2400" i="1" dirty="0">
                <a:solidFill>
                  <a:schemeClr val="accent5">
                    <a:lumMod val="50000"/>
                  </a:schemeClr>
                </a:solidFill>
                <a:highlight>
                  <a:srgbClr val="00FFFF"/>
                </a:highlight>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highlight>
                  <a:srgbClr val="00FFFF"/>
                </a:highlight>
                <a:latin typeface="Times New Roman" panose="02020603050405020304" pitchFamily="18" charset="0"/>
                <a:cs typeface="Times New Roman" panose="02020603050405020304" pitchFamily="18" charset="0"/>
              </a:rPr>
              <a:t>một</a:t>
            </a:r>
            <a:r>
              <a:rPr lang="en-US" sz="2400" i="1" dirty="0">
                <a:solidFill>
                  <a:schemeClr val="accent5">
                    <a:lumMod val="50000"/>
                  </a:schemeClr>
                </a:solidFill>
                <a:highlight>
                  <a:srgbClr val="00FFFF"/>
                </a:highlight>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highlight>
                  <a:srgbClr val="00FFFF"/>
                </a:highlight>
                <a:latin typeface="Times New Roman" panose="02020603050405020304" pitchFamily="18" charset="0"/>
                <a:cs typeface="Times New Roman" panose="02020603050405020304" pitchFamily="18" charset="0"/>
              </a:rPr>
              <a:t>cái</a:t>
            </a:r>
            <a:r>
              <a:rPr lang="en-US" sz="2400" i="1" dirty="0">
                <a:solidFill>
                  <a:schemeClr val="accent5">
                    <a:lumMod val="50000"/>
                  </a:schemeClr>
                </a:solidFill>
                <a:highlight>
                  <a:srgbClr val="00FFFF"/>
                </a:highlight>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highlight>
                  <a:srgbClr val="00FFFF"/>
                </a:highlight>
                <a:latin typeface="Times New Roman" panose="02020603050405020304" pitchFamily="18" charset="0"/>
                <a:cs typeface="Times New Roman" panose="02020603050405020304" pitchFamily="18" charset="0"/>
              </a:rPr>
              <a:t>hẹn</a:t>
            </a:r>
            <a:r>
              <a:rPr lang="en-US" sz="2400" i="1" dirty="0">
                <a:solidFill>
                  <a:schemeClr val="accent5">
                    <a:lumMod val="50000"/>
                  </a:schemeClr>
                </a:solidFill>
                <a:highlight>
                  <a:srgbClr val="00FFFF"/>
                </a:highlight>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highlight>
                  <a:srgbClr val="00FFFF"/>
                </a:highlight>
                <a:latin typeface="Times New Roman" panose="02020603050405020304" pitchFamily="18" charset="0"/>
                <a:cs typeface="Times New Roman" panose="02020603050405020304" pitchFamily="18" charset="0"/>
              </a:rPr>
              <a:t>khá</a:t>
            </a:r>
            <a:r>
              <a:rPr lang="en-US" sz="2400" i="1" dirty="0">
                <a:solidFill>
                  <a:schemeClr val="accent5">
                    <a:lumMod val="50000"/>
                  </a:schemeClr>
                </a:solidFill>
                <a:highlight>
                  <a:srgbClr val="00FFFF"/>
                </a:highlight>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highlight>
                  <a:srgbClr val="00FFFF"/>
                </a:highlight>
                <a:latin typeface="Times New Roman" panose="02020603050405020304" pitchFamily="18" charset="0"/>
                <a:cs typeface="Times New Roman" panose="02020603050405020304" pitchFamily="18" charset="0"/>
              </a:rPr>
              <a:t>sớm</a:t>
            </a:r>
            <a:r>
              <a:rPr lang="en-US" sz="2400" i="1" dirty="0">
                <a:solidFill>
                  <a:schemeClr val="accent5">
                    <a:lumMod val="50000"/>
                  </a:schemeClr>
                </a:solidFill>
                <a:highlight>
                  <a:srgbClr val="00FFFF"/>
                </a:highlight>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highlight>
                  <a:srgbClr val="00FFFF"/>
                </a:highlight>
                <a:latin typeface="Times New Roman" panose="02020603050405020304" pitchFamily="18" charset="0"/>
                <a:cs typeface="Times New Roman" panose="02020603050405020304" pitchFamily="18" charset="0"/>
              </a:rPr>
              <a:t>với</a:t>
            </a:r>
            <a:r>
              <a:rPr lang="en-US" sz="2400" i="1" dirty="0">
                <a:solidFill>
                  <a:schemeClr val="accent5">
                    <a:lumMod val="50000"/>
                  </a:schemeClr>
                </a:solidFill>
                <a:highlight>
                  <a:srgbClr val="00FFFF"/>
                </a:highlight>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highlight>
                  <a:srgbClr val="00FFFF"/>
                </a:highlight>
                <a:latin typeface="Times New Roman" panose="02020603050405020304" pitchFamily="18" charset="0"/>
                <a:cs typeface="Times New Roman" panose="02020603050405020304" pitchFamily="18" charset="0"/>
              </a:rPr>
              <a:t>thân</a:t>
            </a:r>
            <a:r>
              <a:rPr lang="en-US" sz="2400" i="1" dirty="0">
                <a:solidFill>
                  <a:schemeClr val="accent5">
                    <a:lumMod val="50000"/>
                  </a:schemeClr>
                </a:solidFill>
                <a:highlight>
                  <a:srgbClr val="00FFFF"/>
                </a:highlight>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highlight>
                  <a:srgbClr val="00FFFF"/>
                </a:highlight>
                <a:latin typeface="Times New Roman" panose="02020603050405020304" pitchFamily="18" charset="0"/>
                <a:cs typeface="Times New Roman" panose="02020603050405020304" pitchFamily="18" charset="0"/>
              </a:rPr>
              <a:t>chủ</a:t>
            </a:r>
            <a:r>
              <a:rPr lang="en-US" sz="2400" i="1" dirty="0">
                <a:solidFill>
                  <a:schemeClr val="accent5">
                    <a:lumMod val="50000"/>
                  </a:schemeClr>
                </a:solidFill>
                <a:highlight>
                  <a:srgbClr val="00FFFF"/>
                </a:highlight>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highlight>
                  <a:srgbClr val="00FFFF"/>
                </a:highlight>
                <a:latin typeface="Times New Roman" panose="02020603050405020304" pitchFamily="18" charset="0"/>
                <a:cs typeface="Times New Roman" panose="02020603050405020304" pitchFamily="18" charset="0"/>
              </a:rPr>
              <a:t>của</a:t>
            </a:r>
            <a:r>
              <a:rPr lang="en-US" sz="2400" i="1" dirty="0">
                <a:solidFill>
                  <a:schemeClr val="accent5">
                    <a:lumMod val="50000"/>
                  </a:schemeClr>
                </a:solidFill>
                <a:highlight>
                  <a:srgbClr val="00FFFF"/>
                </a:highlight>
                <a:latin typeface="Times New Roman" panose="02020603050405020304" pitchFamily="18" charset="0"/>
                <a:cs typeface="Times New Roman" panose="02020603050405020304" pitchFamily="18" charset="0"/>
              </a:rPr>
              <a:t> ta </a:t>
            </a:r>
            <a:r>
              <a:rPr lang="en-US" sz="2400" i="1" dirty="0" err="1">
                <a:solidFill>
                  <a:schemeClr val="accent5">
                    <a:lumMod val="50000"/>
                  </a:schemeClr>
                </a:solidFill>
                <a:highlight>
                  <a:srgbClr val="00FFFF"/>
                </a:highlight>
                <a:latin typeface="Times New Roman" panose="02020603050405020304" pitchFamily="18" charset="0"/>
                <a:cs typeface="Times New Roman" panose="02020603050405020304" pitchFamily="18" charset="0"/>
              </a:rPr>
              <a:t>vào</a:t>
            </a:r>
            <a:r>
              <a:rPr lang="en-US" sz="2400" i="1" dirty="0">
                <a:solidFill>
                  <a:schemeClr val="accent5">
                    <a:lumMod val="50000"/>
                  </a:schemeClr>
                </a:solidFill>
                <a:highlight>
                  <a:srgbClr val="00FFFF"/>
                </a:highlight>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highlight>
                  <a:srgbClr val="00FFFF"/>
                </a:highlight>
                <a:latin typeface="Times New Roman" panose="02020603050405020304" pitchFamily="18" charset="0"/>
                <a:cs typeface="Times New Roman" panose="02020603050405020304" pitchFamily="18" charset="0"/>
              </a:rPr>
              <a:t>sáng</a:t>
            </a:r>
            <a:r>
              <a:rPr lang="en-US" sz="2400" i="1" dirty="0">
                <a:solidFill>
                  <a:schemeClr val="accent5">
                    <a:lumMod val="50000"/>
                  </a:schemeClr>
                </a:solidFill>
                <a:highlight>
                  <a:srgbClr val="00FFFF"/>
                </a:highlight>
                <a:latin typeface="Times New Roman" panose="02020603050405020304" pitchFamily="18" charset="0"/>
                <a:cs typeface="Times New Roman" panose="02020603050405020304" pitchFamily="18" charset="0"/>
              </a:rPr>
              <a:t> nay”.</a:t>
            </a:r>
          </a:p>
        </p:txBody>
      </p:sp>
      <p:sp>
        <p:nvSpPr>
          <p:cNvPr id="14" name="TextBox 13">
            <a:extLst>
              <a:ext uri="{FF2B5EF4-FFF2-40B4-BE49-F238E27FC236}">
                <a16:creationId xmlns:a16="http://schemas.microsoft.com/office/drawing/2014/main" id="{9995529D-E776-554F-BDD5-BF85239F34B0}"/>
              </a:ext>
            </a:extLst>
          </p:cNvPr>
          <p:cNvSpPr txBox="1"/>
          <p:nvPr/>
        </p:nvSpPr>
        <p:spPr>
          <a:xfrm flipH="1">
            <a:off x="1655409" y="801052"/>
            <a:ext cx="3597946" cy="1200329"/>
          </a:xfrm>
          <a:prstGeom prst="rect">
            <a:avLst/>
          </a:prstGeom>
          <a:solidFill>
            <a:schemeClr val="bg1">
              <a:alpha val="45000"/>
            </a:schemeClr>
          </a:solidFill>
          <a:ln>
            <a:noFill/>
          </a:ln>
        </p:spPr>
        <p:txBody>
          <a:bodyPr wrap="square">
            <a:spAutoFit/>
          </a:bodyPr>
          <a:lstStyle/>
          <a:p>
            <a:pPr algn="ctr"/>
            <a:r>
              <a:rPr lang="en-US" sz="3600" b="1" dirty="0" err="1">
                <a:solidFill>
                  <a:schemeClr val="accent2">
                    <a:lumMod val="50000"/>
                  </a:schemeClr>
                </a:solidFill>
                <a:latin typeface="SVN-Flamingo Script" pitchFamily="2" charset="0"/>
              </a:rPr>
              <a:t>Lời</a:t>
            </a:r>
            <a:r>
              <a:rPr lang="en-US" sz="3600" b="1" dirty="0">
                <a:solidFill>
                  <a:schemeClr val="accent2">
                    <a:lumMod val="50000"/>
                  </a:schemeClr>
                </a:solidFill>
                <a:latin typeface="SVN-Flamingo Script" pitchFamily="2" charset="0"/>
              </a:rPr>
              <a:t> </a:t>
            </a:r>
            <a:r>
              <a:rPr lang="en-US" sz="3600" b="1" dirty="0" err="1">
                <a:solidFill>
                  <a:schemeClr val="accent2">
                    <a:lumMod val="50000"/>
                  </a:schemeClr>
                </a:solidFill>
                <a:latin typeface="SVN-Flamingo Script" pitchFamily="2" charset="0"/>
              </a:rPr>
              <a:t>người</a:t>
            </a:r>
            <a:endParaRPr lang="en-US" sz="3600" b="1" dirty="0">
              <a:solidFill>
                <a:schemeClr val="accent2">
                  <a:lumMod val="50000"/>
                </a:schemeClr>
              </a:solidFill>
              <a:latin typeface="SVN-Flamingo Script" pitchFamily="2" charset="0"/>
            </a:endParaRPr>
          </a:p>
          <a:p>
            <a:pPr algn="ctr"/>
            <a:r>
              <a:rPr lang="en-US" sz="3600" b="1" dirty="0">
                <a:solidFill>
                  <a:schemeClr val="accent2">
                    <a:lumMod val="50000"/>
                  </a:schemeClr>
                </a:solidFill>
                <a:latin typeface="SVN-Flamingo Script" pitchFamily="2" charset="0"/>
              </a:rPr>
              <a:t> </a:t>
            </a:r>
            <a:r>
              <a:rPr lang="en-US" sz="3600" b="1" dirty="0" err="1">
                <a:solidFill>
                  <a:schemeClr val="accent2">
                    <a:lumMod val="50000"/>
                  </a:schemeClr>
                </a:solidFill>
                <a:latin typeface="SVN-Flamingo Script" pitchFamily="2" charset="0"/>
              </a:rPr>
              <a:t>kể</a:t>
            </a:r>
            <a:r>
              <a:rPr lang="en-US" sz="3600" b="1" dirty="0">
                <a:solidFill>
                  <a:schemeClr val="accent2">
                    <a:lumMod val="50000"/>
                  </a:schemeClr>
                </a:solidFill>
                <a:latin typeface="SVN-Flamingo Script" pitchFamily="2" charset="0"/>
              </a:rPr>
              <a:t> </a:t>
            </a:r>
            <a:r>
              <a:rPr lang="en-US" sz="3600" b="1" dirty="0" err="1">
                <a:solidFill>
                  <a:schemeClr val="accent2">
                    <a:lumMod val="50000"/>
                  </a:schemeClr>
                </a:solidFill>
                <a:latin typeface="SVN-Flamingo Script" pitchFamily="2" charset="0"/>
              </a:rPr>
              <a:t>chuyện</a:t>
            </a:r>
            <a:endParaRPr lang="en-VN" sz="3600" dirty="0">
              <a:solidFill>
                <a:schemeClr val="accent2">
                  <a:lumMod val="50000"/>
                </a:schemeClr>
              </a:solidFill>
            </a:endParaRPr>
          </a:p>
        </p:txBody>
      </p:sp>
      <p:pic>
        <p:nvPicPr>
          <p:cNvPr id="15" name="Picture 14">
            <a:extLst>
              <a:ext uri="{FF2B5EF4-FFF2-40B4-BE49-F238E27FC236}">
                <a16:creationId xmlns:a16="http://schemas.microsoft.com/office/drawing/2014/main" id="{19B4940D-C8C2-954D-AB3A-29A6B5D93D87}"/>
              </a:ext>
            </a:extLst>
          </p:cNvPr>
          <p:cNvPicPr>
            <a:picLocks noChangeAspect="1"/>
          </p:cNvPicPr>
          <p:nvPr/>
        </p:nvPicPr>
        <p:blipFill>
          <a:blip r:embed="rId5">
            <a:duotone>
              <a:schemeClr val="accent2">
                <a:shade val="45000"/>
                <a:satMod val="135000"/>
              </a:schemeClr>
              <a:prstClr val="white"/>
            </a:duotone>
          </a:blip>
          <a:stretch>
            <a:fillRect/>
          </a:stretch>
        </p:blipFill>
        <p:spPr>
          <a:xfrm rot="8019747" flipH="1" flipV="1">
            <a:off x="934862" y="1183613"/>
            <a:ext cx="1611759" cy="1045901"/>
          </a:xfrm>
          <a:prstGeom prst="rect">
            <a:avLst/>
          </a:prstGeom>
        </p:spPr>
      </p:pic>
      <p:sp>
        <p:nvSpPr>
          <p:cNvPr id="16" name="Freeform 6">
            <a:extLst>
              <a:ext uri="{FF2B5EF4-FFF2-40B4-BE49-F238E27FC236}">
                <a16:creationId xmlns:a16="http://schemas.microsoft.com/office/drawing/2014/main" id="{2837FCE7-3761-7348-84D6-32ECEF144032}"/>
              </a:ext>
            </a:extLst>
          </p:cNvPr>
          <p:cNvSpPr/>
          <p:nvPr/>
        </p:nvSpPr>
        <p:spPr>
          <a:xfrm>
            <a:off x="5558561" y="651356"/>
            <a:ext cx="6043129" cy="1999247"/>
          </a:xfrm>
          <a:custGeom>
            <a:avLst/>
            <a:gdLst/>
            <a:ahLst/>
            <a:cxnLst/>
            <a:rect l="l" t="t" r="r" b="b"/>
            <a:pathLst>
              <a:path w="1415529" h="2376060">
                <a:moveTo>
                  <a:pt x="72289" y="0"/>
                </a:moveTo>
                <a:lnTo>
                  <a:pt x="1343240" y="0"/>
                </a:lnTo>
                <a:cubicBezTo>
                  <a:pt x="1383165" y="0"/>
                  <a:pt x="1415529" y="32365"/>
                  <a:pt x="1415529" y="72289"/>
                </a:cubicBezTo>
                <a:lnTo>
                  <a:pt x="1415529" y="2303771"/>
                </a:lnTo>
                <a:cubicBezTo>
                  <a:pt x="1415529" y="2343695"/>
                  <a:pt x="1383165" y="2376060"/>
                  <a:pt x="1343240" y="2376060"/>
                </a:cubicBezTo>
                <a:lnTo>
                  <a:pt x="72289" y="2376060"/>
                </a:lnTo>
                <a:cubicBezTo>
                  <a:pt x="53117" y="2376060"/>
                  <a:pt x="34730" y="2368443"/>
                  <a:pt x="21173" y="2354887"/>
                </a:cubicBezTo>
                <a:cubicBezTo>
                  <a:pt x="7616" y="2341330"/>
                  <a:pt x="0" y="2322943"/>
                  <a:pt x="0" y="2303771"/>
                </a:cubicBezTo>
                <a:lnTo>
                  <a:pt x="0" y="72289"/>
                </a:lnTo>
                <a:cubicBezTo>
                  <a:pt x="0" y="53117"/>
                  <a:pt x="7616" y="34730"/>
                  <a:pt x="21173" y="21173"/>
                </a:cubicBezTo>
                <a:cubicBezTo>
                  <a:pt x="34730" y="7616"/>
                  <a:pt x="53117" y="0"/>
                  <a:pt x="72289" y="0"/>
                </a:cubicBezTo>
                <a:close/>
              </a:path>
            </a:pathLst>
          </a:custGeom>
          <a:solidFill>
            <a:srgbClr val="FFFFFF"/>
          </a:solidFill>
          <a:ln w="19050" cap="rnd">
            <a:solidFill>
              <a:srgbClr val="002060"/>
            </a:solidFill>
            <a:prstDash val="solid"/>
            <a:round/>
          </a:ln>
        </p:spPr>
      </p:sp>
      <p:sp>
        <p:nvSpPr>
          <p:cNvPr id="17" name="Right Arrow 16">
            <a:extLst>
              <a:ext uri="{FF2B5EF4-FFF2-40B4-BE49-F238E27FC236}">
                <a16:creationId xmlns:a16="http://schemas.microsoft.com/office/drawing/2014/main" id="{983187FA-6871-864A-A4AC-FE42617B439C}"/>
              </a:ext>
            </a:extLst>
          </p:cNvPr>
          <p:cNvSpPr/>
          <p:nvPr/>
        </p:nvSpPr>
        <p:spPr>
          <a:xfrm>
            <a:off x="4892431" y="915652"/>
            <a:ext cx="443207" cy="836908"/>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A68071EA-DB56-0540-931F-F64DA294228A}"/>
              </a:ext>
            </a:extLst>
          </p:cNvPr>
          <p:cNvSpPr txBox="1"/>
          <p:nvPr/>
        </p:nvSpPr>
        <p:spPr>
          <a:xfrm>
            <a:off x="5667828" y="849291"/>
            <a:ext cx="5959023" cy="1815882"/>
          </a:xfrm>
          <a:prstGeom prst="rect">
            <a:avLst/>
          </a:prstGeom>
          <a:noFill/>
        </p:spPr>
        <p:txBody>
          <a:bodyPr wrap="square">
            <a:spAutoFit/>
          </a:bodyPr>
          <a:lstStyle/>
          <a:p>
            <a:r>
              <a:rPr lang="en-US" sz="2800" i="1" dirty="0" err="1">
                <a:solidFill>
                  <a:srgbClr val="178C9C"/>
                </a:solidFill>
                <a:latin typeface="Times New Roman" panose="02020603050405020304" pitchFamily="18" charset="0"/>
                <a:cs typeface="Times New Roman" panose="02020603050405020304" pitchFamily="18" charset="0"/>
              </a:rPr>
              <a:t>Câu</a:t>
            </a:r>
            <a:r>
              <a:rPr lang="en-US" sz="2800" i="1" dirty="0">
                <a:solidFill>
                  <a:srgbClr val="178C9C"/>
                </a:solidFill>
                <a:latin typeface="Times New Roman" panose="02020603050405020304" pitchFamily="18" charset="0"/>
                <a:cs typeface="Times New Roman" panose="02020603050405020304" pitchFamily="18" charset="0"/>
              </a:rPr>
              <a:t> </a:t>
            </a:r>
            <a:r>
              <a:rPr lang="en-US" sz="2800" i="1" dirty="0" err="1">
                <a:solidFill>
                  <a:srgbClr val="178C9C"/>
                </a:solidFill>
                <a:latin typeface="Times New Roman" panose="02020603050405020304" pitchFamily="18" charset="0"/>
                <a:cs typeface="Times New Roman" panose="02020603050405020304" pitchFamily="18" charset="0"/>
              </a:rPr>
              <a:t>chuyện</a:t>
            </a:r>
            <a:r>
              <a:rPr lang="en-US" sz="2800" i="1" dirty="0">
                <a:solidFill>
                  <a:srgbClr val="178C9C"/>
                </a:solidFill>
                <a:latin typeface="Times New Roman" panose="02020603050405020304" pitchFamily="18" charset="0"/>
                <a:cs typeface="Times New Roman" panose="02020603050405020304" pitchFamily="18" charset="0"/>
              </a:rPr>
              <a:t> </a:t>
            </a:r>
            <a:r>
              <a:rPr lang="en-US" sz="2800" i="1" dirty="0" err="1">
                <a:solidFill>
                  <a:srgbClr val="178C9C"/>
                </a:solidFill>
                <a:latin typeface="Times New Roman" panose="02020603050405020304" pitchFamily="18" charset="0"/>
                <a:cs typeface="Times New Roman" panose="02020603050405020304" pitchFamily="18" charset="0"/>
              </a:rPr>
              <a:t>được</a:t>
            </a:r>
            <a:r>
              <a:rPr lang="en-US" sz="2800" i="1" dirty="0">
                <a:solidFill>
                  <a:srgbClr val="178C9C"/>
                </a:solidFill>
                <a:latin typeface="Times New Roman" panose="02020603050405020304" pitchFamily="18" charset="0"/>
                <a:cs typeface="Times New Roman" panose="02020603050405020304" pitchFamily="18" charset="0"/>
              </a:rPr>
              <a:t> </a:t>
            </a:r>
            <a:r>
              <a:rPr lang="en-US" sz="2800" i="1" dirty="0" err="1">
                <a:solidFill>
                  <a:srgbClr val="178C9C"/>
                </a:solidFill>
                <a:latin typeface="Times New Roman" panose="02020603050405020304" pitchFamily="18" charset="0"/>
                <a:cs typeface="Times New Roman" panose="02020603050405020304" pitchFamily="18" charset="0"/>
              </a:rPr>
              <a:t>kể</a:t>
            </a:r>
            <a:r>
              <a:rPr lang="en-US" sz="2800" i="1" dirty="0">
                <a:solidFill>
                  <a:srgbClr val="178C9C"/>
                </a:solidFill>
                <a:latin typeface="Times New Roman" panose="02020603050405020304" pitchFamily="18" charset="0"/>
                <a:cs typeface="Times New Roman" panose="02020603050405020304" pitchFamily="18" charset="0"/>
              </a:rPr>
              <a:t> </a:t>
            </a:r>
            <a:r>
              <a:rPr lang="en-US" sz="2800" i="1" dirty="0" err="1">
                <a:solidFill>
                  <a:srgbClr val="178C9C"/>
                </a:solidFill>
                <a:latin typeface="Times New Roman" panose="02020603050405020304" pitchFamily="18" charset="0"/>
                <a:cs typeface="Times New Roman" panose="02020603050405020304" pitchFamily="18" charset="0"/>
              </a:rPr>
              <a:t>bằng</a:t>
            </a:r>
            <a:r>
              <a:rPr lang="en-US" sz="2800" i="1" dirty="0">
                <a:solidFill>
                  <a:srgbClr val="178C9C"/>
                </a:solidFill>
                <a:latin typeface="Times New Roman" panose="02020603050405020304" pitchFamily="18" charset="0"/>
                <a:cs typeface="Times New Roman" panose="02020603050405020304" pitchFamily="18" charset="0"/>
              </a:rPr>
              <a:t> </a:t>
            </a:r>
            <a:r>
              <a:rPr lang="en-US" sz="2800" i="1" dirty="0" err="1">
                <a:solidFill>
                  <a:srgbClr val="178C9C"/>
                </a:solidFill>
                <a:latin typeface="Times New Roman" panose="02020603050405020304" pitchFamily="18" charset="0"/>
                <a:cs typeface="Times New Roman" panose="02020603050405020304" pitchFamily="18" charset="0"/>
              </a:rPr>
              <a:t>lời</a:t>
            </a:r>
            <a:r>
              <a:rPr lang="en-US" sz="2800" i="1" dirty="0">
                <a:solidFill>
                  <a:srgbClr val="178C9C"/>
                </a:solidFill>
                <a:latin typeface="Times New Roman" panose="02020603050405020304" pitchFamily="18" charset="0"/>
                <a:cs typeface="Times New Roman" panose="02020603050405020304" pitchFamily="18" charset="0"/>
              </a:rPr>
              <a:t> </a:t>
            </a:r>
            <a:r>
              <a:rPr lang="en-US" sz="2800" i="1" dirty="0" err="1">
                <a:solidFill>
                  <a:srgbClr val="178C9C"/>
                </a:solidFill>
                <a:latin typeface="Times New Roman" panose="02020603050405020304" pitchFamily="18" charset="0"/>
                <a:cs typeface="Times New Roman" panose="02020603050405020304" pitchFamily="18" charset="0"/>
              </a:rPr>
              <a:t>của</a:t>
            </a:r>
            <a:r>
              <a:rPr lang="en-US" sz="2800" i="1" dirty="0">
                <a:solidFill>
                  <a:srgbClr val="178C9C"/>
                </a:solidFill>
                <a:latin typeface="Times New Roman" panose="02020603050405020304" pitchFamily="18" charset="0"/>
                <a:cs typeface="Times New Roman" panose="02020603050405020304" pitchFamily="18" charset="0"/>
              </a:rPr>
              <a:t> </a:t>
            </a:r>
            <a:r>
              <a:rPr lang="en-US" sz="2800" i="1" dirty="0" err="1">
                <a:solidFill>
                  <a:srgbClr val="178C9C"/>
                </a:solidFill>
                <a:latin typeface="Times New Roman" panose="02020603050405020304" pitchFamily="18" charset="0"/>
                <a:cs typeface="Times New Roman" panose="02020603050405020304" pitchFamily="18" charset="0"/>
              </a:rPr>
              <a:t>bác</a:t>
            </a:r>
            <a:r>
              <a:rPr lang="en-US" sz="2800" i="1" dirty="0">
                <a:solidFill>
                  <a:srgbClr val="178C9C"/>
                </a:solidFill>
                <a:latin typeface="Times New Roman" panose="02020603050405020304" pitchFamily="18" charset="0"/>
                <a:cs typeface="Times New Roman" panose="02020603050405020304" pitchFamily="18" charset="0"/>
              </a:rPr>
              <a:t> </a:t>
            </a:r>
            <a:r>
              <a:rPr lang="en-US" sz="2800" i="1" dirty="0" err="1">
                <a:solidFill>
                  <a:srgbClr val="178C9C"/>
                </a:solidFill>
                <a:latin typeface="Times New Roman" panose="02020603050405020304" pitchFamily="18" charset="0"/>
                <a:cs typeface="Times New Roman" panose="02020603050405020304" pitchFamily="18" charset="0"/>
              </a:rPr>
              <a:t>sĩ</a:t>
            </a:r>
            <a:r>
              <a:rPr lang="en-US" sz="2800" i="1" dirty="0">
                <a:solidFill>
                  <a:srgbClr val="178C9C"/>
                </a:solidFill>
                <a:latin typeface="Times New Roman" panose="02020603050405020304" pitchFamily="18" charset="0"/>
                <a:cs typeface="Times New Roman" panose="02020603050405020304" pitchFamily="18" charset="0"/>
              </a:rPr>
              <a:t> </a:t>
            </a:r>
            <a:r>
              <a:rPr lang="en-US" sz="2800" i="1" dirty="0" err="1">
                <a:solidFill>
                  <a:srgbClr val="178C9C"/>
                </a:solidFill>
                <a:latin typeface="Times New Roman" panose="02020603050405020304" pitchFamily="18" charset="0"/>
                <a:cs typeface="Times New Roman" panose="02020603050405020304" pitchFamily="18" charset="0"/>
              </a:rPr>
              <a:t>Oát-sân</a:t>
            </a:r>
            <a:r>
              <a:rPr lang="en-US" sz="2800" i="1" dirty="0">
                <a:solidFill>
                  <a:srgbClr val="178C9C"/>
                </a:solidFill>
                <a:latin typeface="Times New Roman" panose="02020603050405020304" pitchFamily="18" charset="0"/>
                <a:cs typeface="Times New Roman" panose="02020603050405020304" pitchFamily="18" charset="0"/>
              </a:rPr>
              <a:t>, </a:t>
            </a:r>
            <a:r>
              <a:rPr lang="en-US" sz="2800" i="1" dirty="0" err="1">
                <a:solidFill>
                  <a:srgbClr val="178C9C"/>
                </a:solidFill>
                <a:latin typeface="Times New Roman" panose="02020603050405020304" pitchFamily="18" charset="0"/>
                <a:cs typeface="Times New Roman" panose="02020603050405020304" pitchFamily="18" charset="0"/>
              </a:rPr>
              <a:t>bạn</a:t>
            </a:r>
            <a:r>
              <a:rPr lang="en-US" sz="2800" i="1" dirty="0">
                <a:solidFill>
                  <a:srgbClr val="178C9C"/>
                </a:solidFill>
                <a:latin typeface="Times New Roman" panose="02020603050405020304" pitchFamily="18" charset="0"/>
                <a:cs typeface="Times New Roman" panose="02020603050405020304" pitchFamily="18" charset="0"/>
              </a:rPr>
              <a:t> </a:t>
            </a:r>
            <a:r>
              <a:rPr lang="en-US" sz="2800" i="1" dirty="0" err="1">
                <a:solidFill>
                  <a:srgbClr val="178C9C"/>
                </a:solidFill>
                <a:latin typeface="Times New Roman" panose="02020603050405020304" pitchFamily="18" charset="0"/>
                <a:cs typeface="Times New Roman" panose="02020603050405020304" pitchFamily="18" charset="0"/>
              </a:rPr>
              <a:t>của</a:t>
            </a:r>
            <a:r>
              <a:rPr lang="en-US" sz="2800" i="1" dirty="0">
                <a:solidFill>
                  <a:srgbClr val="178C9C"/>
                </a:solidFill>
                <a:latin typeface="Times New Roman" panose="02020603050405020304" pitchFamily="18" charset="0"/>
                <a:cs typeface="Times New Roman" panose="02020603050405020304" pitchFamily="18" charset="0"/>
              </a:rPr>
              <a:t> </a:t>
            </a:r>
            <a:r>
              <a:rPr lang="en-US" sz="2800" i="1" dirty="0" err="1">
                <a:solidFill>
                  <a:srgbClr val="178C9C"/>
                </a:solidFill>
                <a:latin typeface="Times New Roman" panose="02020603050405020304" pitchFamily="18" charset="0"/>
                <a:cs typeface="Times New Roman" panose="02020603050405020304" pitchFamily="18" charset="0"/>
              </a:rPr>
              <a:t>thám</a:t>
            </a:r>
            <a:r>
              <a:rPr lang="en-US" sz="2800" i="1" dirty="0">
                <a:solidFill>
                  <a:srgbClr val="178C9C"/>
                </a:solidFill>
                <a:latin typeface="Times New Roman" panose="02020603050405020304" pitchFamily="18" charset="0"/>
                <a:cs typeface="Times New Roman" panose="02020603050405020304" pitchFamily="18" charset="0"/>
              </a:rPr>
              <a:t> </a:t>
            </a:r>
            <a:r>
              <a:rPr lang="en-US" sz="2800" i="1" dirty="0" err="1">
                <a:solidFill>
                  <a:srgbClr val="178C9C"/>
                </a:solidFill>
                <a:latin typeface="Times New Roman" panose="02020603050405020304" pitchFamily="18" charset="0"/>
                <a:cs typeface="Times New Roman" panose="02020603050405020304" pitchFamily="18" charset="0"/>
              </a:rPr>
              <a:t>tử</a:t>
            </a:r>
            <a:r>
              <a:rPr lang="en-US" sz="2800" i="1" dirty="0">
                <a:solidFill>
                  <a:srgbClr val="178C9C"/>
                </a:solidFill>
                <a:latin typeface="Times New Roman" panose="02020603050405020304" pitchFamily="18" charset="0"/>
                <a:cs typeface="Times New Roman" panose="02020603050405020304" pitchFamily="18" charset="0"/>
              </a:rPr>
              <a:t> </a:t>
            </a:r>
            <a:r>
              <a:rPr lang="en-US" sz="2800" i="1" dirty="0" err="1">
                <a:solidFill>
                  <a:srgbClr val="178C9C"/>
                </a:solidFill>
                <a:latin typeface="Times New Roman" panose="02020603050405020304" pitchFamily="18" charset="0"/>
                <a:cs typeface="Times New Roman" panose="02020603050405020304" pitchFamily="18" charset="0"/>
              </a:rPr>
              <a:t>Hôm</a:t>
            </a:r>
            <a:r>
              <a:rPr lang="en-US" sz="2800" i="1" dirty="0">
                <a:solidFill>
                  <a:srgbClr val="178C9C"/>
                </a:solidFill>
                <a:latin typeface="Times New Roman" panose="02020603050405020304" pitchFamily="18" charset="0"/>
                <a:cs typeface="Times New Roman" panose="02020603050405020304" pitchFamily="18" charset="0"/>
              </a:rPr>
              <a:t>, </a:t>
            </a:r>
            <a:r>
              <a:rPr lang="en-US" sz="2800" i="1" dirty="0" err="1">
                <a:solidFill>
                  <a:srgbClr val="178C9C"/>
                </a:solidFill>
                <a:latin typeface="Times New Roman" panose="02020603050405020304" pitchFamily="18" charset="0"/>
                <a:cs typeface="Times New Roman" panose="02020603050405020304" pitchFamily="18" charset="0"/>
              </a:rPr>
              <a:t>cũng</a:t>
            </a:r>
            <a:r>
              <a:rPr lang="en-US" sz="2800" i="1" dirty="0">
                <a:solidFill>
                  <a:srgbClr val="178C9C"/>
                </a:solidFill>
                <a:latin typeface="Times New Roman" panose="02020603050405020304" pitchFamily="18" charset="0"/>
                <a:cs typeface="Times New Roman" panose="02020603050405020304" pitchFamily="18" charset="0"/>
              </a:rPr>
              <a:t> </a:t>
            </a:r>
            <a:r>
              <a:rPr lang="en-US" sz="2800" i="1" dirty="0" err="1">
                <a:solidFill>
                  <a:srgbClr val="178C9C"/>
                </a:solidFill>
                <a:latin typeface="Times New Roman" panose="02020603050405020304" pitchFamily="18" charset="0"/>
                <a:cs typeface="Times New Roman" panose="02020603050405020304" pitchFamily="18" charset="0"/>
              </a:rPr>
              <a:t>là</a:t>
            </a:r>
            <a:r>
              <a:rPr lang="en-US" sz="2800" i="1" dirty="0">
                <a:solidFill>
                  <a:srgbClr val="178C9C"/>
                </a:solidFill>
                <a:latin typeface="Times New Roman" panose="02020603050405020304" pitchFamily="18" charset="0"/>
                <a:cs typeface="Times New Roman" panose="02020603050405020304" pitchFamily="18" charset="0"/>
              </a:rPr>
              <a:t> </a:t>
            </a:r>
            <a:r>
              <a:rPr lang="en-US" sz="2800" i="1" dirty="0" err="1">
                <a:solidFill>
                  <a:srgbClr val="178C9C"/>
                </a:solidFill>
                <a:latin typeface="Times New Roman" panose="02020603050405020304" pitchFamily="18" charset="0"/>
                <a:cs typeface="Times New Roman" panose="02020603050405020304" pitchFamily="18" charset="0"/>
              </a:rPr>
              <a:t>người</a:t>
            </a:r>
            <a:r>
              <a:rPr lang="en-US" sz="2800" i="1" dirty="0">
                <a:solidFill>
                  <a:srgbClr val="178C9C"/>
                </a:solidFill>
                <a:latin typeface="Times New Roman" panose="02020603050405020304" pitchFamily="18" charset="0"/>
                <a:cs typeface="Times New Roman" panose="02020603050405020304" pitchFamily="18" charset="0"/>
              </a:rPr>
              <a:t> </a:t>
            </a:r>
            <a:r>
              <a:rPr lang="en-US" sz="2800" i="1" dirty="0" err="1">
                <a:solidFill>
                  <a:srgbClr val="178C9C"/>
                </a:solidFill>
                <a:latin typeface="Times New Roman" panose="02020603050405020304" pitchFamily="18" charset="0"/>
                <a:cs typeface="Times New Roman" panose="02020603050405020304" pitchFamily="18" charset="0"/>
              </a:rPr>
              <a:t>chứng</a:t>
            </a:r>
            <a:r>
              <a:rPr lang="en-US" sz="2800" i="1" dirty="0">
                <a:solidFill>
                  <a:srgbClr val="178C9C"/>
                </a:solidFill>
                <a:latin typeface="Times New Roman" panose="02020603050405020304" pitchFamily="18" charset="0"/>
                <a:cs typeface="Times New Roman" panose="02020603050405020304" pitchFamily="18" charset="0"/>
              </a:rPr>
              <a:t> </a:t>
            </a:r>
            <a:r>
              <a:rPr lang="en-US" sz="2800" i="1" dirty="0" err="1">
                <a:solidFill>
                  <a:srgbClr val="178C9C"/>
                </a:solidFill>
                <a:latin typeface="Times New Roman" panose="02020603050405020304" pitchFamily="18" charset="0"/>
                <a:cs typeface="Times New Roman" panose="02020603050405020304" pitchFamily="18" charset="0"/>
              </a:rPr>
              <a:t>kiến</a:t>
            </a:r>
            <a:r>
              <a:rPr lang="en-US" sz="2800" i="1" dirty="0">
                <a:solidFill>
                  <a:srgbClr val="178C9C"/>
                </a:solidFill>
                <a:latin typeface="Times New Roman" panose="02020603050405020304" pitchFamily="18" charset="0"/>
                <a:cs typeface="Times New Roman" panose="02020603050405020304" pitchFamily="18" charset="0"/>
              </a:rPr>
              <a:t> </a:t>
            </a:r>
            <a:r>
              <a:rPr lang="en-US" sz="2800" i="1" dirty="0" err="1">
                <a:solidFill>
                  <a:srgbClr val="178C9C"/>
                </a:solidFill>
                <a:latin typeface="Times New Roman" panose="02020603050405020304" pitchFamily="18" charset="0"/>
                <a:cs typeface="Times New Roman" panose="02020603050405020304" pitchFamily="18" charset="0"/>
              </a:rPr>
              <a:t>toàn</a:t>
            </a:r>
            <a:r>
              <a:rPr lang="en-US" sz="2800" i="1" dirty="0">
                <a:solidFill>
                  <a:srgbClr val="178C9C"/>
                </a:solidFill>
                <a:latin typeface="Times New Roman" panose="02020603050405020304" pitchFamily="18" charset="0"/>
                <a:cs typeface="Times New Roman" panose="02020603050405020304" pitchFamily="18" charset="0"/>
              </a:rPr>
              <a:t> </a:t>
            </a:r>
            <a:r>
              <a:rPr lang="en-US" sz="2800" i="1" dirty="0" err="1">
                <a:solidFill>
                  <a:srgbClr val="178C9C"/>
                </a:solidFill>
                <a:latin typeface="Times New Roman" panose="02020603050405020304" pitchFamily="18" charset="0"/>
                <a:cs typeface="Times New Roman" panose="02020603050405020304" pitchFamily="18" charset="0"/>
              </a:rPr>
              <a:t>bộ</a:t>
            </a:r>
            <a:r>
              <a:rPr lang="en-US" sz="2800" i="1" dirty="0">
                <a:solidFill>
                  <a:srgbClr val="178C9C"/>
                </a:solidFill>
                <a:latin typeface="Times New Roman" panose="02020603050405020304" pitchFamily="18" charset="0"/>
                <a:cs typeface="Times New Roman" panose="02020603050405020304" pitchFamily="18" charset="0"/>
              </a:rPr>
              <a:t> </a:t>
            </a:r>
            <a:r>
              <a:rPr lang="en-US" sz="2800" i="1" dirty="0" err="1">
                <a:solidFill>
                  <a:srgbClr val="178C9C"/>
                </a:solidFill>
                <a:latin typeface="Times New Roman" panose="02020603050405020304" pitchFamily="18" charset="0"/>
                <a:cs typeface="Times New Roman" panose="02020603050405020304" pitchFamily="18" charset="0"/>
              </a:rPr>
              <a:t>quá</a:t>
            </a:r>
            <a:r>
              <a:rPr lang="en-US" sz="2800" i="1" dirty="0">
                <a:solidFill>
                  <a:srgbClr val="178C9C"/>
                </a:solidFill>
                <a:latin typeface="Times New Roman" panose="02020603050405020304" pitchFamily="18" charset="0"/>
                <a:cs typeface="Times New Roman" panose="02020603050405020304" pitchFamily="18" charset="0"/>
              </a:rPr>
              <a:t> </a:t>
            </a:r>
            <a:r>
              <a:rPr lang="en-US" sz="2800" i="1" dirty="0" err="1">
                <a:solidFill>
                  <a:srgbClr val="178C9C"/>
                </a:solidFill>
                <a:latin typeface="Times New Roman" panose="02020603050405020304" pitchFamily="18" charset="0"/>
                <a:cs typeface="Times New Roman" panose="02020603050405020304" pitchFamily="18" charset="0"/>
              </a:rPr>
              <a:t>trình</a:t>
            </a:r>
            <a:r>
              <a:rPr lang="en-US" sz="2800" i="1" dirty="0">
                <a:solidFill>
                  <a:srgbClr val="178C9C"/>
                </a:solidFill>
                <a:latin typeface="Times New Roman" panose="02020603050405020304" pitchFamily="18" charset="0"/>
                <a:cs typeface="Times New Roman" panose="02020603050405020304" pitchFamily="18" charset="0"/>
              </a:rPr>
              <a:t> </a:t>
            </a:r>
            <a:r>
              <a:rPr lang="en-US" sz="2800" i="1" dirty="0" err="1">
                <a:solidFill>
                  <a:srgbClr val="178C9C"/>
                </a:solidFill>
                <a:latin typeface="Times New Roman" panose="02020603050405020304" pitchFamily="18" charset="0"/>
                <a:cs typeface="Times New Roman" panose="02020603050405020304" pitchFamily="18" charset="0"/>
              </a:rPr>
              <a:t>phá</a:t>
            </a:r>
            <a:r>
              <a:rPr lang="en-US" sz="2800" i="1" dirty="0">
                <a:solidFill>
                  <a:srgbClr val="178C9C"/>
                </a:solidFill>
                <a:latin typeface="Times New Roman" panose="02020603050405020304" pitchFamily="18" charset="0"/>
                <a:cs typeface="Times New Roman" panose="02020603050405020304" pitchFamily="18" charset="0"/>
              </a:rPr>
              <a:t> </a:t>
            </a:r>
            <a:r>
              <a:rPr lang="en-US" sz="2800" i="1" dirty="0" err="1">
                <a:solidFill>
                  <a:srgbClr val="178C9C"/>
                </a:solidFill>
                <a:latin typeface="Times New Roman" panose="02020603050405020304" pitchFamily="18" charset="0"/>
                <a:cs typeface="Times New Roman" panose="02020603050405020304" pitchFamily="18" charset="0"/>
              </a:rPr>
              <a:t>án</a:t>
            </a:r>
            <a:r>
              <a:rPr lang="en-US" sz="2800" i="1" dirty="0">
                <a:solidFill>
                  <a:srgbClr val="178C9C"/>
                </a:solidFill>
                <a:latin typeface="Times New Roman" panose="02020603050405020304" pitchFamily="18" charset="0"/>
                <a:cs typeface="Times New Roman" panose="02020603050405020304" pitchFamily="18" charset="0"/>
              </a:rPr>
              <a:t> </a:t>
            </a:r>
            <a:r>
              <a:rPr lang="en-US" sz="2800" i="1" dirty="0" err="1">
                <a:solidFill>
                  <a:srgbClr val="178C9C"/>
                </a:solidFill>
                <a:latin typeface="Times New Roman" panose="02020603050405020304" pitchFamily="18" charset="0"/>
                <a:cs typeface="Times New Roman" panose="02020603050405020304" pitchFamily="18" charset="0"/>
              </a:rPr>
              <a:t>của</a:t>
            </a:r>
            <a:r>
              <a:rPr lang="en-US" sz="2800" i="1" dirty="0">
                <a:solidFill>
                  <a:srgbClr val="178C9C"/>
                </a:solidFill>
                <a:latin typeface="Times New Roman" panose="02020603050405020304" pitchFamily="18" charset="0"/>
                <a:cs typeface="Times New Roman" panose="02020603050405020304" pitchFamily="18" charset="0"/>
              </a:rPr>
              <a:t> </a:t>
            </a:r>
            <a:r>
              <a:rPr lang="en-US" sz="2800" i="1" dirty="0" err="1">
                <a:solidFill>
                  <a:srgbClr val="178C9C"/>
                </a:solidFill>
                <a:latin typeface="Times New Roman" panose="02020603050405020304" pitchFamily="18" charset="0"/>
                <a:cs typeface="Times New Roman" panose="02020603050405020304" pitchFamily="18" charset="0"/>
              </a:rPr>
              <a:t>Hôm</a:t>
            </a:r>
            <a:r>
              <a:rPr lang="en-US" sz="2800" i="1" dirty="0">
                <a:solidFill>
                  <a:srgbClr val="178C9C"/>
                </a:solidFill>
                <a:latin typeface="Times New Roman" panose="02020603050405020304" pitchFamily="18" charset="0"/>
                <a:cs typeface="Times New Roman" panose="02020603050405020304" pitchFamily="18" charset="0"/>
              </a:rPr>
              <a:t>.</a:t>
            </a:r>
            <a:endParaRPr lang="en-VN" sz="2800" i="1" dirty="0">
              <a:solidFill>
                <a:srgbClr val="178C9C"/>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E92C802F-CF9B-5D4E-A1F1-14C467C8E9D3}"/>
              </a:ext>
            </a:extLst>
          </p:cNvPr>
          <p:cNvSpPr txBox="1"/>
          <p:nvPr/>
        </p:nvSpPr>
        <p:spPr>
          <a:xfrm flipH="1">
            <a:off x="2187116" y="5643689"/>
            <a:ext cx="4407729" cy="646331"/>
          </a:xfrm>
          <a:prstGeom prst="rect">
            <a:avLst/>
          </a:prstGeom>
          <a:solidFill>
            <a:schemeClr val="bg1">
              <a:alpha val="45000"/>
            </a:schemeClr>
          </a:solidFill>
          <a:ln>
            <a:noFill/>
          </a:ln>
        </p:spPr>
        <p:txBody>
          <a:bodyPr wrap="square">
            <a:spAutoFit/>
          </a:bodyPr>
          <a:lstStyle/>
          <a:p>
            <a:pPr algn="ctr"/>
            <a:r>
              <a:rPr lang="en-US" sz="3600" b="1" dirty="0" err="1">
                <a:solidFill>
                  <a:schemeClr val="accent2">
                    <a:lumMod val="50000"/>
                  </a:schemeClr>
                </a:solidFill>
                <a:latin typeface="SVN-Flamingo Script" pitchFamily="2" charset="0"/>
              </a:rPr>
              <a:t>Lời</a:t>
            </a:r>
            <a:r>
              <a:rPr lang="en-US" sz="3600" b="1" dirty="0">
                <a:solidFill>
                  <a:schemeClr val="accent2">
                    <a:lumMod val="50000"/>
                  </a:schemeClr>
                </a:solidFill>
                <a:latin typeface="SVN-Flamingo Script" pitchFamily="2" charset="0"/>
              </a:rPr>
              <a:t> </a:t>
            </a:r>
            <a:r>
              <a:rPr lang="en-US" sz="3600" b="1" dirty="0" err="1">
                <a:solidFill>
                  <a:schemeClr val="accent2">
                    <a:lumMod val="50000"/>
                  </a:schemeClr>
                </a:solidFill>
                <a:latin typeface="SVN-Flamingo Script" pitchFamily="2" charset="0"/>
              </a:rPr>
              <a:t>nhân</a:t>
            </a:r>
            <a:r>
              <a:rPr lang="en-US" sz="3600" b="1" dirty="0">
                <a:solidFill>
                  <a:schemeClr val="accent2">
                    <a:lumMod val="50000"/>
                  </a:schemeClr>
                </a:solidFill>
                <a:latin typeface="SVN-Flamingo Script" pitchFamily="2" charset="0"/>
              </a:rPr>
              <a:t> </a:t>
            </a:r>
            <a:r>
              <a:rPr lang="en-US" sz="3600" b="1" dirty="0" err="1">
                <a:solidFill>
                  <a:schemeClr val="accent2">
                    <a:lumMod val="50000"/>
                  </a:schemeClr>
                </a:solidFill>
                <a:latin typeface="SVN-Flamingo Script" pitchFamily="2" charset="0"/>
              </a:rPr>
              <a:t>vật</a:t>
            </a:r>
            <a:r>
              <a:rPr lang="en-US" sz="3600" b="1" dirty="0">
                <a:solidFill>
                  <a:schemeClr val="accent2">
                    <a:lumMod val="50000"/>
                  </a:schemeClr>
                </a:solidFill>
                <a:latin typeface="SVN-Flamingo Script" pitchFamily="2" charset="0"/>
              </a:rPr>
              <a:t> </a:t>
            </a:r>
            <a:r>
              <a:rPr lang="en-US" sz="3600" b="1" dirty="0" err="1">
                <a:solidFill>
                  <a:schemeClr val="accent2">
                    <a:lumMod val="50000"/>
                  </a:schemeClr>
                </a:solidFill>
                <a:latin typeface="SVN-Flamingo Script" pitchFamily="2" charset="0"/>
              </a:rPr>
              <a:t>Hôm</a:t>
            </a:r>
            <a:endParaRPr lang="en-VN" sz="3600" dirty="0">
              <a:solidFill>
                <a:schemeClr val="accent2">
                  <a:lumMod val="50000"/>
                </a:schemeClr>
              </a:solidFill>
            </a:endParaRPr>
          </a:p>
        </p:txBody>
      </p:sp>
      <p:pic>
        <p:nvPicPr>
          <p:cNvPr id="20" name="Picture 19">
            <a:extLst>
              <a:ext uri="{FF2B5EF4-FFF2-40B4-BE49-F238E27FC236}">
                <a16:creationId xmlns:a16="http://schemas.microsoft.com/office/drawing/2014/main" id="{304272F4-409E-C64D-B69D-A38A2712BA3A}"/>
              </a:ext>
            </a:extLst>
          </p:cNvPr>
          <p:cNvPicPr>
            <a:picLocks noChangeAspect="1"/>
          </p:cNvPicPr>
          <p:nvPr/>
        </p:nvPicPr>
        <p:blipFill>
          <a:blip r:embed="rId5">
            <a:duotone>
              <a:schemeClr val="accent2">
                <a:shade val="45000"/>
                <a:satMod val="135000"/>
              </a:schemeClr>
              <a:prstClr val="white"/>
            </a:duotone>
          </a:blip>
          <a:stretch>
            <a:fillRect/>
          </a:stretch>
        </p:blipFill>
        <p:spPr>
          <a:xfrm rot="3830964" flipV="1">
            <a:off x="685454" y="5130741"/>
            <a:ext cx="1982643" cy="1045901"/>
          </a:xfrm>
          <a:prstGeom prst="rect">
            <a:avLst/>
          </a:prstGeom>
        </p:spPr>
      </p:pic>
      <p:sp>
        <p:nvSpPr>
          <p:cNvPr id="22" name="Right Arrow 21">
            <a:extLst>
              <a:ext uri="{FF2B5EF4-FFF2-40B4-BE49-F238E27FC236}">
                <a16:creationId xmlns:a16="http://schemas.microsoft.com/office/drawing/2014/main" id="{00079279-1D48-B643-B343-FFFE0914DC92}"/>
              </a:ext>
            </a:extLst>
          </p:cNvPr>
          <p:cNvSpPr/>
          <p:nvPr/>
        </p:nvSpPr>
        <p:spPr>
          <a:xfrm rot="19292408">
            <a:off x="5646664" y="4462015"/>
            <a:ext cx="443207" cy="836908"/>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81D1A5FF-E843-3545-BAF4-F4F0C69250BE}"/>
              </a:ext>
            </a:extLst>
          </p:cNvPr>
          <p:cNvSpPr txBox="1"/>
          <p:nvPr/>
        </p:nvSpPr>
        <p:spPr>
          <a:xfrm>
            <a:off x="6223790" y="4320281"/>
            <a:ext cx="5542770" cy="523220"/>
          </a:xfrm>
          <a:prstGeom prst="rect">
            <a:avLst/>
          </a:prstGeom>
          <a:noFill/>
        </p:spPr>
        <p:txBody>
          <a:bodyPr wrap="square">
            <a:spAutoFit/>
          </a:bodyPr>
          <a:lstStyle/>
          <a:p>
            <a:r>
              <a:rPr lang="en-US" sz="2800" i="1" dirty="0" err="1">
                <a:solidFill>
                  <a:srgbClr val="178C9C"/>
                </a:solidFill>
                <a:latin typeface="Times New Roman" panose="02020603050405020304" pitchFamily="18" charset="0"/>
                <a:cs typeface="Times New Roman" panose="02020603050405020304" pitchFamily="18" charset="0"/>
              </a:rPr>
              <a:t>Đ</a:t>
            </a:r>
            <a:r>
              <a:rPr lang="en-VN" sz="2800" i="1" dirty="0">
                <a:solidFill>
                  <a:srgbClr val="178C9C"/>
                </a:solidFill>
                <a:latin typeface="Times New Roman" panose="02020603050405020304" pitchFamily="18" charset="0"/>
                <a:cs typeface="Times New Roman" panose="02020603050405020304" pitchFamily="18" charset="0"/>
              </a:rPr>
              <a:t>ược đánh dấu bằng dấu ngoặc kép.</a:t>
            </a:r>
          </a:p>
        </p:txBody>
      </p:sp>
    </p:spTree>
    <p:extLst>
      <p:ext uri="{BB962C8B-B14F-4D97-AF65-F5344CB8AC3E}">
        <p14:creationId xmlns:p14="http://schemas.microsoft.com/office/powerpoint/2010/main" val="3449468487"/>
      </p:ext>
    </p:extLst>
  </p:cSld>
  <p:clrMapOvr>
    <a:masterClrMapping/>
  </p:clrMapOvr>
  <p:transition spd="med" advClick="0" advTm="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1000" fill="hold"/>
                                        <p:tgtEl>
                                          <p:spTgt spid="18"/>
                                        </p:tgtEl>
                                        <p:attrNameLst>
                                          <p:attrName>ppt_w</p:attrName>
                                        </p:attrNameLst>
                                      </p:cBhvr>
                                      <p:tavLst>
                                        <p:tav tm="0">
                                          <p:val>
                                            <p:strVal val="#ppt_w*0.70"/>
                                          </p:val>
                                        </p:tav>
                                        <p:tav tm="100000">
                                          <p:val>
                                            <p:strVal val="#ppt_w"/>
                                          </p:val>
                                        </p:tav>
                                      </p:tavLst>
                                    </p:anim>
                                    <p:anim calcmode="lin" valueType="num">
                                      <p:cBhvr>
                                        <p:cTn id="23" dur="1000" fill="hold"/>
                                        <p:tgtEl>
                                          <p:spTgt spid="18"/>
                                        </p:tgtEl>
                                        <p:attrNameLst>
                                          <p:attrName>ppt_h</p:attrName>
                                        </p:attrNameLst>
                                      </p:cBhvr>
                                      <p:tavLst>
                                        <p:tav tm="0">
                                          <p:val>
                                            <p:strVal val="#ppt_h"/>
                                          </p:val>
                                        </p:tav>
                                        <p:tav tm="100000">
                                          <p:val>
                                            <p:strVal val="#ppt_h"/>
                                          </p:val>
                                        </p:tav>
                                      </p:tavLst>
                                    </p:anim>
                                    <p:animEffect transition="in" filter="fade">
                                      <p:cBhvr>
                                        <p:cTn id="24" dur="1000"/>
                                        <p:tgtEl>
                                          <p:spTgt spid="18"/>
                                        </p:tgtEl>
                                      </p:cBhvr>
                                    </p:animEffect>
                                  </p:childTnLst>
                                </p:cTn>
                              </p:par>
                              <p:par>
                                <p:cTn id="25" presetID="55"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1000" fill="hold"/>
                                        <p:tgtEl>
                                          <p:spTgt spid="16"/>
                                        </p:tgtEl>
                                        <p:attrNameLst>
                                          <p:attrName>ppt_w</p:attrName>
                                        </p:attrNameLst>
                                      </p:cBhvr>
                                      <p:tavLst>
                                        <p:tav tm="0">
                                          <p:val>
                                            <p:strVal val="#ppt_w*0.70"/>
                                          </p:val>
                                        </p:tav>
                                        <p:tav tm="100000">
                                          <p:val>
                                            <p:strVal val="#ppt_w"/>
                                          </p:val>
                                        </p:tav>
                                      </p:tavLst>
                                    </p:anim>
                                    <p:anim calcmode="lin" valueType="num">
                                      <p:cBhvr>
                                        <p:cTn id="28" dur="1000" fill="hold"/>
                                        <p:tgtEl>
                                          <p:spTgt spid="16"/>
                                        </p:tgtEl>
                                        <p:attrNameLst>
                                          <p:attrName>ppt_h</p:attrName>
                                        </p:attrNameLst>
                                      </p:cBhvr>
                                      <p:tavLst>
                                        <p:tav tm="0">
                                          <p:val>
                                            <p:strVal val="#ppt_h"/>
                                          </p:val>
                                        </p:tav>
                                        <p:tav tm="100000">
                                          <p:val>
                                            <p:strVal val="#ppt_h"/>
                                          </p:val>
                                        </p:tav>
                                      </p:tavLst>
                                    </p:anim>
                                    <p:animEffect transition="in" filter="fade">
                                      <p:cBhvr>
                                        <p:cTn id="29" dur="10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left)">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left)">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wipe(left)">
                                      <p:cBhvr>
                                        <p:cTn id="44" dur="500"/>
                                        <p:tgtEl>
                                          <p:spTgt spid="22"/>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p:cTn id="49" dur="1000" fill="hold"/>
                                        <p:tgtEl>
                                          <p:spTgt spid="23"/>
                                        </p:tgtEl>
                                        <p:attrNameLst>
                                          <p:attrName>ppt_w</p:attrName>
                                        </p:attrNameLst>
                                      </p:cBhvr>
                                      <p:tavLst>
                                        <p:tav tm="0">
                                          <p:val>
                                            <p:strVal val="#ppt_w*0.70"/>
                                          </p:val>
                                        </p:tav>
                                        <p:tav tm="100000">
                                          <p:val>
                                            <p:strVal val="#ppt_w"/>
                                          </p:val>
                                        </p:tav>
                                      </p:tavLst>
                                    </p:anim>
                                    <p:anim calcmode="lin" valueType="num">
                                      <p:cBhvr>
                                        <p:cTn id="50" dur="1000" fill="hold"/>
                                        <p:tgtEl>
                                          <p:spTgt spid="23"/>
                                        </p:tgtEl>
                                        <p:attrNameLst>
                                          <p:attrName>ppt_h</p:attrName>
                                        </p:attrNameLst>
                                      </p:cBhvr>
                                      <p:tavLst>
                                        <p:tav tm="0">
                                          <p:val>
                                            <p:strVal val="#ppt_h"/>
                                          </p:val>
                                        </p:tav>
                                        <p:tav tm="100000">
                                          <p:val>
                                            <p:strVal val="#ppt_h"/>
                                          </p:val>
                                        </p:tav>
                                      </p:tavLst>
                                    </p:anim>
                                    <p:animEffect transition="in" filter="fade">
                                      <p:cBhvr>
                                        <p:cTn id="51"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18" grpId="0"/>
      <p:bldP spid="19" grpId="0" animBg="1"/>
      <p:bldP spid="22" grpId="0" animBg="1"/>
      <p:bldP spid="2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02B31-2E87-CE4A-97E4-B294696D9E73}"/>
              </a:ext>
            </a:extLst>
          </p:cNvPr>
          <p:cNvSpPr>
            <a:spLocks noGrp="1"/>
          </p:cNvSpPr>
          <p:nvPr>
            <p:ph type="title"/>
          </p:nvPr>
        </p:nvSpPr>
        <p:spPr/>
        <p:txBody>
          <a:bodyPr/>
          <a:lstStyle/>
          <a:p>
            <a:endParaRPr lang="en-VN"/>
          </a:p>
        </p:txBody>
      </p:sp>
      <p:sp>
        <p:nvSpPr>
          <p:cNvPr id="3" name="Content Placeholder 2">
            <a:extLst>
              <a:ext uri="{FF2B5EF4-FFF2-40B4-BE49-F238E27FC236}">
                <a16:creationId xmlns:a16="http://schemas.microsoft.com/office/drawing/2014/main" id="{F363CBAB-649D-6745-8E13-E6D418901C18}"/>
              </a:ext>
            </a:extLst>
          </p:cNvPr>
          <p:cNvSpPr>
            <a:spLocks noGrp="1"/>
          </p:cNvSpPr>
          <p:nvPr>
            <p:ph idx="1"/>
          </p:nvPr>
        </p:nvSpPr>
        <p:spPr/>
        <p:txBody>
          <a:bodyPr/>
          <a:lstStyle/>
          <a:p>
            <a:endParaRPr lang="en-VN"/>
          </a:p>
        </p:txBody>
      </p:sp>
      <p:pic>
        <p:nvPicPr>
          <p:cNvPr id="4" name="图片 3">
            <a:extLst>
              <a:ext uri="{FF2B5EF4-FFF2-40B4-BE49-F238E27FC236}">
                <a16:creationId xmlns:a16="http://schemas.microsoft.com/office/drawing/2014/main" id="{70992E5D-8FB7-E74D-9E71-58B8523C580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rot="16200000">
            <a:off x="2667000" y="-2667000"/>
            <a:ext cx="6858000" cy="12192000"/>
          </a:xfrm>
          <a:prstGeom prst="rect">
            <a:avLst/>
          </a:prstGeom>
        </p:spPr>
      </p:pic>
      <p:sp>
        <p:nvSpPr>
          <p:cNvPr id="5" name="矩形: 圆角 4">
            <a:extLst>
              <a:ext uri="{FF2B5EF4-FFF2-40B4-BE49-F238E27FC236}">
                <a16:creationId xmlns:a16="http://schemas.microsoft.com/office/drawing/2014/main" id="{43E54B19-87D6-3949-9F41-B2BE435E6079}"/>
              </a:ext>
            </a:extLst>
          </p:cNvPr>
          <p:cNvSpPr/>
          <p:nvPr/>
        </p:nvSpPr>
        <p:spPr>
          <a:xfrm>
            <a:off x="475633" y="381000"/>
            <a:ext cx="11359408" cy="6186052"/>
          </a:xfrm>
          <a:prstGeom prst="roundRect">
            <a:avLst>
              <a:gd name="adj" fmla="val 10247"/>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6" name="矩形 6">
            <a:extLst>
              <a:ext uri="{FF2B5EF4-FFF2-40B4-BE49-F238E27FC236}">
                <a16:creationId xmlns:a16="http://schemas.microsoft.com/office/drawing/2014/main" id="{07798FB8-5E6B-6444-9637-F339511126E4}"/>
              </a:ext>
            </a:extLst>
          </p:cNvPr>
          <p:cNvSpPr/>
          <p:nvPr/>
        </p:nvSpPr>
        <p:spPr>
          <a:xfrm>
            <a:off x="202582" y="6543682"/>
            <a:ext cx="683986" cy="314318"/>
          </a:xfrm>
          <a:prstGeom prst="rect">
            <a:avLst/>
          </a:prstGeom>
          <a:solidFill>
            <a:srgbClr val="FDF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7" name="图片 7">
            <a:extLst>
              <a:ext uri="{FF2B5EF4-FFF2-40B4-BE49-F238E27FC236}">
                <a16:creationId xmlns:a16="http://schemas.microsoft.com/office/drawing/2014/main" id="{AB9AAA6C-8416-9246-BC49-3676B39435C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59407" y="6187838"/>
            <a:ext cx="627808" cy="284524"/>
          </a:xfrm>
          <a:prstGeom prst="rect">
            <a:avLst/>
          </a:prstGeom>
        </p:spPr>
      </p:pic>
      <p:pic>
        <p:nvPicPr>
          <p:cNvPr id="8" name="图片 8">
            <a:extLst>
              <a:ext uri="{FF2B5EF4-FFF2-40B4-BE49-F238E27FC236}">
                <a16:creationId xmlns:a16="http://schemas.microsoft.com/office/drawing/2014/main" id="{6253E08A-2972-6443-9507-B004CF54BFB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22" y="3295295"/>
            <a:ext cx="409246" cy="1343018"/>
          </a:xfrm>
          <a:prstGeom prst="rect">
            <a:avLst/>
          </a:prstGeom>
        </p:spPr>
      </p:pic>
      <p:sp>
        <p:nvSpPr>
          <p:cNvPr id="9" name="标题 1">
            <a:extLst>
              <a:ext uri="{FF2B5EF4-FFF2-40B4-BE49-F238E27FC236}">
                <a16:creationId xmlns:a16="http://schemas.microsoft.com/office/drawing/2014/main" id="{4FE66412-2C28-7742-A451-3DB6367F265B}"/>
              </a:ext>
            </a:extLst>
          </p:cNvPr>
          <p:cNvSpPr txBox="1">
            <a:spLocks/>
          </p:cNvSpPr>
          <p:nvPr/>
        </p:nvSpPr>
        <p:spPr>
          <a:xfrm rot="5400000">
            <a:off x="10280263" y="1035895"/>
            <a:ext cx="2972594" cy="674688"/>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800" b="1" dirty="0">
                <a:latin typeface="+mn-lt"/>
                <a:ea typeface="+mn-ea"/>
                <a:cs typeface="+mn-ea"/>
                <a:sym typeface="+mn-lt"/>
              </a:rPr>
              <a:t>…………</a:t>
            </a:r>
            <a:endParaRPr lang="zh-CN" altLang="en-US" sz="4800" b="1" dirty="0">
              <a:latin typeface="+mn-lt"/>
              <a:ea typeface="+mn-ea"/>
              <a:cs typeface="+mn-ea"/>
              <a:sym typeface="+mn-lt"/>
            </a:endParaRPr>
          </a:p>
        </p:txBody>
      </p:sp>
      <p:sp>
        <p:nvSpPr>
          <p:cNvPr id="10" name="标题 1">
            <a:extLst>
              <a:ext uri="{FF2B5EF4-FFF2-40B4-BE49-F238E27FC236}">
                <a16:creationId xmlns:a16="http://schemas.microsoft.com/office/drawing/2014/main" id="{F34A90C7-7F81-9D4E-87EB-09D27702EC41}"/>
              </a:ext>
            </a:extLst>
          </p:cNvPr>
          <p:cNvSpPr txBox="1">
            <a:spLocks/>
          </p:cNvSpPr>
          <p:nvPr/>
        </p:nvSpPr>
        <p:spPr>
          <a:xfrm rot="5400000">
            <a:off x="-364057" y="4632108"/>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mn-lt"/>
                <a:ea typeface="+mn-ea"/>
                <a:cs typeface="+mn-ea"/>
                <a:sym typeface="+mn-lt"/>
              </a:rPr>
              <a:t>………</a:t>
            </a:r>
            <a:endParaRPr lang="zh-CN" altLang="en-US" sz="4000" b="1" dirty="0">
              <a:latin typeface="+mn-lt"/>
              <a:ea typeface="+mn-ea"/>
              <a:cs typeface="+mn-ea"/>
              <a:sym typeface="+mn-lt"/>
            </a:endParaRPr>
          </a:p>
        </p:txBody>
      </p:sp>
      <p:sp>
        <p:nvSpPr>
          <p:cNvPr id="11" name="标题 1">
            <a:extLst>
              <a:ext uri="{FF2B5EF4-FFF2-40B4-BE49-F238E27FC236}">
                <a16:creationId xmlns:a16="http://schemas.microsoft.com/office/drawing/2014/main" id="{651CF31A-A989-F944-B8E0-44CFA98B1454}"/>
              </a:ext>
            </a:extLst>
          </p:cNvPr>
          <p:cNvSpPr txBox="1">
            <a:spLocks/>
          </p:cNvSpPr>
          <p:nvPr/>
        </p:nvSpPr>
        <p:spPr>
          <a:xfrm rot="5400000">
            <a:off x="-618863" y="4574959"/>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mn-lt"/>
                <a:ea typeface="+mn-ea"/>
                <a:cs typeface="+mn-ea"/>
                <a:sym typeface="+mn-lt"/>
              </a:rPr>
              <a:t>……</a:t>
            </a:r>
            <a:endParaRPr lang="zh-CN" altLang="en-US" sz="4000" b="1" dirty="0">
              <a:latin typeface="+mn-lt"/>
              <a:ea typeface="+mn-ea"/>
              <a:cs typeface="+mn-ea"/>
              <a:sym typeface="+mn-lt"/>
            </a:endParaRPr>
          </a:p>
        </p:txBody>
      </p:sp>
      <p:sp>
        <p:nvSpPr>
          <p:cNvPr id="12" name="矩形 12">
            <a:extLst>
              <a:ext uri="{FF2B5EF4-FFF2-40B4-BE49-F238E27FC236}">
                <a16:creationId xmlns:a16="http://schemas.microsoft.com/office/drawing/2014/main" id="{3D3BEF7C-BD02-B14E-A3B5-DE9B8DC782AD}"/>
              </a:ext>
            </a:extLst>
          </p:cNvPr>
          <p:cNvSpPr/>
          <p:nvPr/>
        </p:nvSpPr>
        <p:spPr>
          <a:xfrm>
            <a:off x="11359407" y="1"/>
            <a:ext cx="683986" cy="314318"/>
          </a:xfrm>
          <a:prstGeom prst="rect">
            <a:avLst/>
          </a:prstGeom>
          <a:solidFill>
            <a:srgbClr val="FDF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 name="TextBox 12">
            <a:extLst>
              <a:ext uri="{FF2B5EF4-FFF2-40B4-BE49-F238E27FC236}">
                <a16:creationId xmlns:a16="http://schemas.microsoft.com/office/drawing/2014/main" id="{CA0247BF-C8AE-B44D-85C8-BB7C20337A0D}"/>
              </a:ext>
            </a:extLst>
          </p:cNvPr>
          <p:cNvSpPr txBox="1"/>
          <p:nvPr/>
        </p:nvSpPr>
        <p:spPr>
          <a:xfrm>
            <a:off x="509485" y="2208350"/>
            <a:ext cx="4677102" cy="3046988"/>
          </a:xfrm>
          <a:prstGeom prst="rect">
            <a:avLst/>
          </a:prstGeom>
          <a:noFill/>
          <a:ln>
            <a:solidFill>
              <a:schemeClr val="tx1"/>
            </a:solidFill>
          </a:ln>
        </p:spPr>
        <p:txBody>
          <a:bodyPr wrap="square">
            <a:spAutoFit/>
          </a:bodyPr>
          <a:lstStyle/>
          <a:p>
            <a:pPr algn="just"/>
            <a:r>
              <a:rPr lang="en-US" sz="2400"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highlight>
                  <a:srgbClr val="FFFF00"/>
                </a:highlight>
                <a:latin typeface="Times New Roman" panose="02020603050405020304" pitchFamily="18" charset="0"/>
                <a:cs typeface="Times New Roman" panose="02020603050405020304" pitchFamily="18" charset="0"/>
              </a:rPr>
              <a:t>Không</a:t>
            </a:r>
            <a:r>
              <a:rPr lang="en-US" sz="2400" i="1" dirty="0">
                <a:solidFill>
                  <a:schemeClr val="accent5">
                    <a:lumMod val="50000"/>
                  </a:schemeClr>
                </a:solidFill>
                <a:highlight>
                  <a:srgbClr val="FFFF00"/>
                </a:highlight>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highlight>
                  <a:srgbClr val="FFFF00"/>
                </a:highlight>
                <a:latin typeface="Times New Roman" panose="02020603050405020304" pitchFamily="18" charset="0"/>
                <a:cs typeface="Times New Roman" panose="02020603050405020304" pitchFamily="18" charset="0"/>
              </a:rPr>
              <a:t>biết</a:t>
            </a:r>
            <a:r>
              <a:rPr lang="en-US" sz="2400" i="1" dirty="0">
                <a:solidFill>
                  <a:schemeClr val="accent5">
                    <a:lumMod val="50000"/>
                  </a:schemeClr>
                </a:solidFill>
                <a:highlight>
                  <a:srgbClr val="FFFF00"/>
                </a:highlight>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highlight>
                  <a:srgbClr val="FFFF00"/>
                </a:highlight>
                <a:latin typeface="Times New Roman" panose="02020603050405020304" pitchFamily="18" charset="0"/>
                <a:cs typeface="Times New Roman" panose="02020603050405020304" pitchFamily="18" charset="0"/>
              </a:rPr>
              <a:t>là</a:t>
            </a:r>
            <a:r>
              <a:rPr lang="en-US" sz="2400" i="1" dirty="0">
                <a:solidFill>
                  <a:schemeClr val="accent5">
                    <a:lumMod val="50000"/>
                  </a:schemeClr>
                </a:solidFill>
                <a:highlight>
                  <a:srgbClr val="FFFF00"/>
                </a:highlight>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highlight>
                  <a:srgbClr val="FFFF00"/>
                </a:highlight>
                <a:latin typeface="Times New Roman" panose="02020603050405020304" pitchFamily="18" charset="0"/>
                <a:cs typeface="Times New Roman" panose="02020603050405020304" pitchFamily="18" charset="0"/>
              </a:rPr>
              <a:t>mấy</a:t>
            </a:r>
            <a:r>
              <a:rPr lang="en-US" sz="2400" i="1" dirty="0">
                <a:solidFill>
                  <a:schemeClr val="accent5">
                    <a:lumMod val="50000"/>
                  </a:schemeClr>
                </a:solidFill>
                <a:highlight>
                  <a:srgbClr val="FFFF00"/>
                </a:highlight>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highlight>
                  <a:srgbClr val="FFFF00"/>
                </a:highlight>
                <a:latin typeface="Times New Roman" panose="02020603050405020304" pitchFamily="18" charset="0"/>
                <a:cs typeface="Times New Roman" panose="02020603050405020304" pitchFamily="18" charset="0"/>
              </a:rPr>
              <a:t>giờ</a:t>
            </a:r>
            <a:r>
              <a:rPr lang="en-US" sz="2400" i="1" dirty="0">
                <a:solidFill>
                  <a:schemeClr val="accent5">
                    <a:lumMod val="50000"/>
                  </a:schemeClr>
                </a:solidFill>
                <a:highlight>
                  <a:srgbClr val="FFFF00"/>
                </a:highlight>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highlight>
                  <a:srgbClr val="FFFF00"/>
                </a:highlight>
                <a:latin typeface="Times New Roman" panose="02020603050405020304" pitchFamily="18" charset="0"/>
                <a:cs typeface="Times New Roman" panose="02020603050405020304" pitchFamily="18" charset="0"/>
              </a:rPr>
              <a:t>anh</a:t>
            </a:r>
            <a:r>
              <a:rPr lang="en-US" sz="2400" i="1" dirty="0">
                <a:solidFill>
                  <a:schemeClr val="accent5">
                    <a:lumMod val="50000"/>
                  </a:schemeClr>
                </a:solidFill>
                <a:highlight>
                  <a:srgbClr val="FFFF00"/>
                </a:highlight>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highlight>
                  <a:srgbClr val="FFFF00"/>
                </a:highlight>
                <a:latin typeface="Times New Roman" panose="02020603050405020304" pitchFamily="18" charset="0"/>
                <a:cs typeface="Times New Roman" panose="02020603050405020304" pitchFamily="18" charset="0"/>
              </a:rPr>
              <a:t>mới</a:t>
            </a:r>
            <a:r>
              <a:rPr lang="en-US" sz="2400" i="1" dirty="0">
                <a:solidFill>
                  <a:schemeClr val="accent5">
                    <a:lumMod val="50000"/>
                  </a:schemeClr>
                </a:solidFill>
                <a:highlight>
                  <a:srgbClr val="FFFF00"/>
                </a:highlight>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highlight>
                  <a:srgbClr val="FFFF00"/>
                </a:highlight>
                <a:latin typeface="Times New Roman" panose="02020603050405020304" pitchFamily="18" charset="0"/>
                <a:cs typeface="Times New Roman" panose="02020603050405020304" pitchFamily="18" charset="0"/>
              </a:rPr>
              <a:t>về</a:t>
            </a:r>
            <a:r>
              <a:rPr lang="en-US" sz="2400" i="1" dirty="0">
                <a:solidFill>
                  <a:schemeClr val="accent5">
                    <a:lumMod val="50000"/>
                  </a:schemeClr>
                </a:solidFill>
                <a:highlight>
                  <a:srgbClr val="FFFF00"/>
                </a:highlight>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highlight>
                  <a:srgbClr val="FFFF00"/>
                </a:highlight>
                <a:latin typeface="Times New Roman" panose="02020603050405020304" pitchFamily="18" charset="0"/>
                <a:cs typeface="Times New Roman" panose="02020603050405020304" pitchFamily="18" charset="0"/>
              </a:rPr>
              <a:t>nhưng</a:t>
            </a:r>
            <a:r>
              <a:rPr lang="en-US" sz="2400" i="1" dirty="0">
                <a:solidFill>
                  <a:schemeClr val="accent5">
                    <a:lumMod val="50000"/>
                  </a:schemeClr>
                </a:solidFill>
                <a:highlight>
                  <a:srgbClr val="FFFF00"/>
                </a:highlight>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highlight>
                  <a:srgbClr val="FFFF00"/>
                </a:highlight>
                <a:latin typeface="Times New Roman" panose="02020603050405020304" pitchFamily="18" charset="0"/>
                <a:cs typeface="Times New Roman" panose="02020603050405020304" pitchFamily="18" charset="0"/>
              </a:rPr>
              <a:t>sáng</a:t>
            </a:r>
            <a:r>
              <a:rPr lang="en-US" sz="2400" i="1" dirty="0">
                <a:solidFill>
                  <a:schemeClr val="accent5">
                    <a:lumMod val="50000"/>
                  </a:schemeClr>
                </a:solidFill>
                <a:highlight>
                  <a:srgbClr val="FFFF00"/>
                </a:highlight>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highlight>
                  <a:srgbClr val="FFFF00"/>
                </a:highlight>
                <a:latin typeface="Times New Roman" panose="02020603050405020304" pitchFamily="18" charset="0"/>
                <a:cs typeface="Times New Roman" panose="02020603050405020304" pitchFamily="18" charset="0"/>
              </a:rPr>
              <a:t>hôm</a:t>
            </a:r>
            <a:r>
              <a:rPr lang="en-US" sz="2400" i="1" dirty="0">
                <a:solidFill>
                  <a:schemeClr val="accent5">
                    <a:lumMod val="50000"/>
                  </a:schemeClr>
                </a:solidFill>
                <a:highlight>
                  <a:srgbClr val="FFFF00"/>
                </a:highlight>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highlight>
                  <a:srgbClr val="FFFF00"/>
                </a:highlight>
                <a:latin typeface="Times New Roman" panose="02020603050405020304" pitchFamily="18" charset="0"/>
                <a:cs typeface="Times New Roman" panose="02020603050405020304" pitchFamily="18" charset="0"/>
              </a:rPr>
              <a:t>sau</a:t>
            </a:r>
            <a:r>
              <a:rPr lang="en-US" sz="2400" i="1" dirty="0">
                <a:solidFill>
                  <a:schemeClr val="accent5">
                    <a:lumMod val="50000"/>
                  </a:schemeClr>
                </a:solidFill>
                <a:highlight>
                  <a:srgbClr val="FFFF00"/>
                </a:highlight>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highlight>
                  <a:srgbClr val="FFFF00"/>
                </a:highlight>
                <a:latin typeface="Times New Roman" panose="02020603050405020304" pitchFamily="18" charset="0"/>
                <a:cs typeface="Times New Roman" panose="02020603050405020304" pitchFamily="18" charset="0"/>
              </a:rPr>
              <a:t>trông</a:t>
            </a:r>
            <a:r>
              <a:rPr lang="en-US" sz="2400" i="1" dirty="0">
                <a:solidFill>
                  <a:schemeClr val="accent5">
                    <a:lumMod val="50000"/>
                  </a:schemeClr>
                </a:solidFill>
                <a:highlight>
                  <a:srgbClr val="FFFF00"/>
                </a:highlight>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highlight>
                  <a:srgbClr val="FFFF00"/>
                </a:highlight>
                <a:latin typeface="Times New Roman" panose="02020603050405020304" pitchFamily="18" charset="0"/>
                <a:cs typeface="Times New Roman" panose="02020603050405020304" pitchFamily="18" charset="0"/>
              </a:rPr>
              <a:t>rất</a:t>
            </a:r>
            <a:r>
              <a:rPr lang="en-US" sz="2400" i="1" dirty="0">
                <a:solidFill>
                  <a:schemeClr val="accent5">
                    <a:lumMod val="50000"/>
                  </a:schemeClr>
                </a:solidFill>
                <a:highlight>
                  <a:srgbClr val="FFFF00"/>
                </a:highlight>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highlight>
                  <a:srgbClr val="FFFF00"/>
                </a:highlight>
                <a:latin typeface="Times New Roman" panose="02020603050405020304" pitchFamily="18" charset="0"/>
                <a:cs typeface="Times New Roman" panose="02020603050405020304" pitchFamily="18" charset="0"/>
              </a:rPr>
              <a:t>tươi</a:t>
            </a:r>
            <a:r>
              <a:rPr lang="en-US" sz="2400" i="1" dirty="0">
                <a:solidFill>
                  <a:schemeClr val="accent5">
                    <a:lumMod val="50000"/>
                  </a:schemeClr>
                </a:solidFill>
                <a:highlight>
                  <a:srgbClr val="FFFF00"/>
                </a:highlight>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highlight>
                  <a:srgbClr val="FFFF00"/>
                </a:highlight>
                <a:latin typeface="Times New Roman" panose="02020603050405020304" pitchFamily="18" charset="0"/>
                <a:cs typeface="Times New Roman" panose="02020603050405020304" pitchFamily="18" charset="0"/>
              </a:rPr>
              <a:t>tỉnh</a:t>
            </a:r>
            <a:r>
              <a:rPr lang="en-US" sz="2400" i="1" dirty="0">
                <a:solidFill>
                  <a:schemeClr val="accent5">
                    <a:lumMod val="50000"/>
                  </a:schemeClr>
                </a:solidFill>
                <a:highlight>
                  <a:srgbClr val="FFFF00"/>
                </a:highlight>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highlight>
                  <a:srgbClr val="FFFF00"/>
                </a:highlight>
                <a:latin typeface="Times New Roman" panose="02020603050405020304" pitchFamily="18" charset="0"/>
                <a:cs typeface="Times New Roman" panose="02020603050405020304" pitchFamily="18" charset="0"/>
              </a:rPr>
              <a:t>và</a:t>
            </a:r>
            <a:r>
              <a:rPr lang="en-US" sz="2400" i="1" dirty="0">
                <a:solidFill>
                  <a:schemeClr val="accent5">
                    <a:lumMod val="50000"/>
                  </a:schemeClr>
                </a:solidFill>
                <a:highlight>
                  <a:srgbClr val="FFFF00"/>
                </a:highlight>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highlight>
                  <a:srgbClr val="FFFF00"/>
                </a:highlight>
                <a:latin typeface="Times New Roman" panose="02020603050405020304" pitchFamily="18" charset="0"/>
                <a:cs typeface="Times New Roman" panose="02020603050405020304" pitchFamily="18" charset="0"/>
              </a:rPr>
              <a:t>gọn</a:t>
            </a:r>
            <a:r>
              <a:rPr lang="en-US" sz="2400" i="1" dirty="0">
                <a:solidFill>
                  <a:schemeClr val="accent5">
                    <a:lumMod val="50000"/>
                  </a:schemeClr>
                </a:solidFill>
                <a:highlight>
                  <a:srgbClr val="FFFF00"/>
                </a:highlight>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highlight>
                  <a:srgbClr val="FFFF00"/>
                </a:highlight>
                <a:latin typeface="Times New Roman" panose="02020603050405020304" pitchFamily="18" charset="0"/>
                <a:cs typeface="Times New Roman" panose="02020603050405020304" pitchFamily="18" charset="0"/>
              </a:rPr>
              <a:t>gàng</a:t>
            </a:r>
            <a:r>
              <a:rPr lang="en-US" sz="2400" i="1" dirty="0">
                <a:solidFill>
                  <a:schemeClr val="accent5">
                    <a:lumMod val="50000"/>
                  </a:schemeClr>
                </a:solidFill>
                <a:highlight>
                  <a:srgbClr val="FFFF00"/>
                </a:highlight>
                <a:latin typeface="Times New Roman" panose="02020603050405020304" pitchFamily="18" charset="0"/>
                <a:cs typeface="Times New Roman" panose="02020603050405020304" pitchFamily="18" charset="0"/>
              </a:rPr>
              <a:t>.</a:t>
            </a:r>
          </a:p>
          <a:p>
            <a:pPr algn="just"/>
            <a:r>
              <a:rPr lang="en-US" sz="2400"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i="1" dirty="0">
                <a:solidFill>
                  <a:schemeClr val="accent5">
                    <a:lumMod val="50000"/>
                  </a:schemeClr>
                </a:solidFill>
                <a:highlight>
                  <a:srgbClr val="00FFFF"/>
                </a:highlight>
                <a:latin typeface="Times New Roman" panose="02020603050405020304" pitchFamily="18" charset="0"/>
                <a:cs typeface="Times New Roman" panose="02020603050405020304" pitchFamily="18" charset="0"/>
              </a:rPr>
              <a:t>“Xin </a:t>
            </a:r>
            <a:r>
              <a:rPr lang="en-US" sz="2400" i="1" dirty="0" err="1">
                <a:solidFill>
                  <a:schemeClr val="accent5">
                    <a:lumMod val="50000"/>
                  </a:schemeClr>
                </a:solidFill>
                <a:highlight>
                  <a:srgbClr val="00FFFF"/>
                </a:highlight>
                <a:latin typeface="Times New Roman" panose="02020603050405020304" pitchFamily="18" charset="0"/>
                <a:cs typeface="Times New Roman" panose="02020603050405020304" pitchFamily="18" charset="0"/>
              </a:rPr>
              <a:t>lỗi</a:t>
            </a:r>
            <a:r>
              <a:rPr lang="en-US" sz="2400" i="1" dirty="0">
                <a:solidFill>
                  <a:schemeClr val="accent5">
                    <a:lumMod val="50000"/>
                  </a:schemeClr>
                </a:solidFill>
                <a:highlight>
                  <a:srgbClr val="00FFFF"/>
                </a:highlight>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highlight>
                  <a:srgbClr val="00FFFF"/>
                </a:highlight>
                <a:latin typeface="Times New Roman" panose="02020603050405020304" pitchFamily="18" charset="0"/>
                <a:cs typeface="Times New Roman" panose="02020603050405020304" pitchFamily="18" charset="0"/>
              </a:rPr>
              <a:t>đã</a:t>
            </a:r>
            <a:r>
              <a:rPr lang="en-US" sz="2400" i="1" dirty="0">
                <a:solidFill>
                  <a:schemeClr val="accent5">
                    <a:lumMod val="50000"/>
                  </a:schemeClr>
                </a:solidFill>
                <a:highlight>
                  <a:srgbClr val="00FFFF"/>
                </a:highlight>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highlight>
                  <a:srgbClr val="00FFFF"/>
                </a:highlight>
                <a:latin typeface="Times New Roman" panose="02020603050405020304" pitchFamily="18" charset="0"/>
                <a:cs typeface="Times New Roman" panose="02020603050405020304" pitchFamily="18" charset="0"/>
              </a:rPr>
              <a:t>bắt</a:t>
            </a:r>
            <a:r>
              <a:rPr lang="en-US" sz="2400" i="1" dirty="0">
                <a:solidFill>
                  <a:schemeClr val="accent5">
                    <a:lumMod val="50000"/>
                  </a:schemeClr>
                </a:solidFill>
                <a:highlight>
                  <a:srgbClr val="00FFFF"/>
                </a:highlight>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highlight>
                  <a:srgbClr val="00FFFF"/>
                </a:highlight>
                <a:latin typeface="Times New Roman" panose="02020603050405020304" pitchFamily="18" charset="0"/>
                <a:cs typeface="Times New Roman" panose="02020603050405020304" pitchFamily="18" charset="0"/>
              </a:rPr>
              <a:t>đầu</a:t>
            </a:r>
            <a:r>
              <a:rPr lang="en-US" sz="2400" i="1" dirty="0">
                <a:solidFill>
                  <a:schemeClr val="accent5">
                    <a:lumMod val="50000"/>
                  </a:schemeClr>
                </a:solidFill>
                <a:highlight>
                  <a:srgbClr val="00FFFF"/>
                </a:highlight>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highlight>
                  <a:srgbClr val="00FFFF"/>
                </a:highlight>
                <a:latin typeface="Times New Roman" panose="02020603050405020304" pitchFamily="18" charset="0"/>
                <a:cs typeface="Times New Roman" panose="02020603050405020304" pitchFamily="18" charset="0"/>
              </a:rPr>
              <a:t>bữa</a:t>
            </a:r>
            <a:r>
              <a:rPr lang="en-US" sz="2400" i="1" dirty="0">
                <a:solidFill>
                  <a:schemeClr val="accent5">
                    <a:lumMod val="50000"/>
                  </a:schemeClr>
                </a:solidFill>
                <a:highlight>
                  <a:srgbClr val="00FFFF"/>
                </a:highlight>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highlight>
                  <a:srgbClr val="00FFFF"/>
                </a:highlight>
                <a:latin typeface="Times New Roman" panose="02020603050405020304" pitchFamily="18" charset="0"/>
                <a:cs typeface="Times New Roman" panose="02020603050405020304" pitchFamily="18" charset="0"/>
              </a:rPr>
              <a:t>sáng</a:t>
            </a:r>
            <a:r>
              <a:rPr lang="en-US" sz="2400" i="1" dirty="0">
                <a:solidFill>
                  <a:schemeClr val="accent5">
                    <a:lumMod val="50000"/>
                  </a:schemeClr>
                </a:solidFill>
                <a:highlight>
                  <a:srgbClr val="00FFFF"/>
                </a:highlight>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highlight>
                  <a:srgbClr val="00FFFF"/>
                </a:highlight>
                <a:latin typeface="Times New Roman" panose="02020603050405020304" pitchFamily="18" charset="0"/>
                <a:cs typeface="Times New Roman" panose="02020603050405020304" pitchFamily="18" charset="0"/>
              </a:rPr>
              <a:t>mà</a:t>
            </a:r>
            <a:r>
              <a:rPr lang="en-US" sz="2400" i="1" dirty="0">
                <a:solidFill>
                  <a:schemeClr val="accent5">
                    <a:lumMod val="50000"/>
                  </a:schemeClr>
                </a:solidFill>
                <a:highlight>
                  <a:srgbClr val="00FFFF"/>
                </a:highlight>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highlight>
                  <a:srgbClr val="00FFFF"/>
                </a:highlight>
                <a:latin typeface="Times New Roman" panose="02020603050405020304" pitchFamily="18" charset="0"/>
                <a:cs typeface="Times New Roman" panose="02020603050405020304" pitchFamily="18" charset="0"/>
              </a:rPr>
              <a:t>không</a:t>
            </a:r>
            <a:r>
              <a:rPr lang="en-US" sz="2400" i="1" dirty="0">
                <a:solidFill>
                  <a:schemeClr val="accent5">
                    <a:lumMod val="50000"/>
                  </a:schemeClr>
                </a:solidFill>
                <a:highlight>
                  <a:srgbClr val="00FFFF"/>
                </a:highlight>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highlight>
                  <a:srgbClr val="00FFFF"/>
                </a:highlight>
                <a:latin typeface="Times New Roman" panose="02020603050405020304" pitchFamily="18" charset="0"/>
                <a:cs typeface="Times New Roman" panose="02020603050405020304" pitchFamily="18" charset="0"/>
              </a:rPr>
              <a:t>đợi</a:t>
            </a:r>
            <a:r>
              <a:rPr lang="en-US" sz="2400" i="1" dirty="0">
                <a:solidFill>
                  <a:schemeClr val="accent5">
                    <a:lumMod val="50000"/>
                  </a:schemeClr>
                </a:solidFill>
                <a:highlight>
                  <a:srgbClr val="00FFFF"/>
                </a:highlight>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highlight>
                  <a:srgbClr val="00FFFF"/>
                </a:highlight>
                <a:latin typeface="Times New Roman" panose="02020603050405020304" pitchFamily="18" charset="0"/>
                <a:cs typeface="Times New Roman" panose="02020603050405020304" pitchFamily="18" charset="0"/>
              </a:rPr>
              <a:t>anh</a:t>
            </a:r>
            <a:r>
              <a:rPr lang="en-US" sz="2400" i="1" dirty="0">
                <a:solidFill>
                  <a:schemeClr val="accent5">
                    <a:lumMod val="50000"/>
                  </a:schemeClr>
                </a:solidFill>
                <a:highlight>
                  <a:srgbClr val="00FFFF"/>
                </a:highlight>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highlight>
                  <a:srgbClr val="00FFFF"/>
                </a:highlight>
                <a:latin typeface="Times New Roman" panose="02020603050405020304" pitchFamily="18" charset="0"/>
                <a:cs typeface="Times New Roman" panose="02020603050405020304" pitchFamily="18" charset="0"/>
              </a:rPr>
              <a:t>Oát-sân</a:t>
            </a:r>
            <a:r>
              <a:rPr lang="en-US" sz="2400" i="1" dirty="0">
                <a:solidFill>
                  <a:schemeClr val="accent5">
                    <a:lumMod val="50000"/>
                  </a:schemeClr>
                </a:solidFill>
                <a:highlight>
                  <a:srgbClr val="00FFFF"/>
                </a:highlight>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highlight>
                  <a:srgbClr val="FFFF00"/>
                </a:highlight>
                <a:latin typeface="Times New Roman" panose="02020603050405020304" pitchFamily="18" charset="0"/>
                <a:cs typeface="Times New Roman" panose="02020603050405020304" pitchFamily="18" charset="0"/>
              </a:rPr>
              <a:t>anh</a:t>
            </a:r>
            <a:r>
              <a:rPr lang="en-US" sz="2400" i="1" dirty="0">
                <a:solidFill>
                  <a:schemeClr val="accent5">
                    <a:lumMod val="50000"/>
                  </a:schemeClr>
                </a:solidFill>
                <a:highlight>
                  <a:srgbClr val="FFFF00"/>
                </a:highlight>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highlight>
                  <a:srgbClr val="FFFF00"/>
                </a:highlight>
                <a:latin typeface="Times New Roman" panose="02020603050405020304" pitchFamily="18" charset="0"/>
                <a:cs typeface="Times New Roman" panose="02020603050405020304" pitchFamily="18" charset="0"/>
              </a:rPr>
              <a:t>nói</a:t>
            </a:r>
            <a:r>
              <a:rPr lang="en-US" sz="2400"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i="1" dirty="0">
                <a:solidFill>
                  <a:schemeClr val="accent5">
                    <a:lumMod val="50000"/>
                  </a:schemeClr>
                </a:solidFill>
                <a:highlight>
                  <a:srgbClr val="00FFFF"/>
                </a:highlight>
                <a:latin typeface="Times New Roman" panose="02020603050405020304" pitchFamily="18" charset="0"/>
                <a:cs typeface="Times New Roman" panose="02020603050405020304" pitchFamily="18" charset="0"/>
              </a:rPr>
              <a:t>“</a:t>
            </a:r>
            <a:r>
              <a:rPr lang="en-US" sz="2400" i="1" dirty="0" err="1">
                <a:solidFill>
                  <a:schemeClr val="accent5">
                    <a:lumMod val="50000"/>
                  </a:schemeClr>
                </a:solidFill>
                <a:highlight>
                  <a:srgbClr val="00FFFF"/>
                </a:highlight>
                <a:latin typeface="Times New Roman" panose="02020603050405020304" pitchFamily="18" charset="0"/>
                <a:cs typeface="Times New Roman" panose="02020603050405020304" pitchFamily="18" charset="0"/>
              </a:rPr>
              <a:t>nhưng</a:t>
            </a:r>
            <a:r>
              <a:rPr lang="en-US" sz="2400" i="1" dirty="0">
                <a:solidFill>
                  <a:schemeClr val="accent5">
                    <a:lumMod val="50000"/>
                  </a:schemeClr>
                </a:solidFill>
                <a:highlight>
                  <a:srgbClr val="00FFFF"/>
                </a:highlight>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highlight>
                  <a:srgbClr val="00FFFF"/>
                </a:highlight>
                <a:latin typeface="Times New Roman" panose="02020603050405020304" pitchFamily="18" charset="0"/>
                <a:cs typeface="Times New Roman" panose="02020603050405020304" pitchFamily="18" charset="0"/>
              </a:rPr>
              <a:t>anh</a:t>
            </a:r>
            <a:r>
              <a:rPr lang="en-US" sz="2400" i="1" dirty="0">
                <a:solidFill>
                  <a:schemeClr val="accent5">
                    <a:lumMod val="50000"/>
                  </a:schemeClr>
                </a:solidFill>
                <a:highlight>
                  <a:srgbClr val="00FFFF"/>
                </a:highlight>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highlight>
                  <a:srgbClr val="00FFFF"/>
                </a:highlight>
                <a:latin typeface="Times New Roman" panose="02020603050405020304" pitchFamily="18" charset="0"/>
                <a:cs typeface="Times New Roman" panose="02020603050405020304" pitchFamily="18" charset="0"/>
              </a:rPr>
              <a:t>hãy</a:t>
            </a:r>
            <a:r>
              <a:rPr lang="en-US" sz="2400" i="1" dirty="0">
                <a:solidFill>
                  <a:schemeClr val="accent5">
                    <a:lumMod val="50000"/>
                  </a:schemeClr>
                </a:solidFill>
                <a:highlight>
                  <a:srgbClr val="00FFFF"/>
                </a:highlight>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highlight>
                  <a:srgbClr val="00FFFF"/>
                </a:highlight>
                <a:latin typeface="Times New Roman" panose="02020603050405020304" pitchFamily="18" charset="0"/>
                <a:cs typeface="Times New Roman" panose="02020603050405020304" pitchFamily="18" charset="0"/>
              </a:rPr>
              <a:t>nhớ</a:t>
            </a:r>
            <a:r>
              <a:rPr lang="en-US" sz="2400" i="1" dirty="0">
                <a:solidFill>
                  <a:schemeClr val="accent5">
                    <a:lumMod val="50000"/>
                  </a:schemeClr>
                </a:solidFill>
                <a:highlight>
                  <a:srgbClr val="00FFFF"/>
                </a:highlight>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highlight>
                  <a:srgbClr val="00FFFF"/>
                </a:highlight>
                <a:latin typeface="Times New Roman" panose="02020603050405020304" pitchFamily="18" charset="0"/>
                <a:cs typeface="Times New Roman" panose="02020603050405020304" pitchFamily="18" charset="0"/>
              </a:rPr>
              <a:t>rằng</a:t>
            </a:r>
            <a:r>
              <a:rPr lang="en-US" sz="2400" i="1" dirty="0">
                <a:solidFill>
                  <a:schemeClr val="accent5">
                    <a:lumMod val="50000"/>
                  </a:schemeClr>
                </a:solidFill>
                <a:highlight>
                  <a:srgbClr val="00FFFF"/>
                </a:highlight>
                <a:latin typeface="Times New Roman" panose="02020603050405020304" pitchFamily="18" charset="0"/>
                <a:cs typeface="Times New Roman" panose="02020603050405020304" pitchFamily="18" charset="0"/>
              </a:rPr>
              <a:t> ta </a:t>
            </a:r>
            <a:r>
              <a:rPr lang="en-US" sz="2400" i="1" dirty="0" err="1">
                <a:solidFill>
                  <a:schemeClr val="accent5">
                    <a:lumMod val="50000"/>
                  </a:schemeClr>
                </a:solidFill>
                <a:highlight>
                  <a:srgbClr val="00FFFF"/>
                </a:highlight>
                <a:latin typeface="Times New Roman" panose="02020603050405020304" pitchFamily="18" charset="0"/>
                <a:cs typeface="Times New Roman" panose="02020603050405020304" pitchFamily="18" charset="0"/>
              </a:rPr>
              <a:t>có</a:t>
            </a:r>
            <a:r>
              <a:rPr lang="en-US" sz="2400" i="1" dirty="0">
                <a:solidFill>
                  <a:schemeClr val="accent5">
                    <a:lumMod val="50000"/>
                  </a:schemeClr>
                </a:solidFill>
                <a:highlight>
                  <a:srgbClr val="00FFFF"/>
                </a:highlight>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highlight>
                  <a:srgbClr val="00FFFF"/>
                </a:highlight>
                <a:latin typeface="Times New Roman" panose="02020603050405020304" pitchFamily="18" charset="0"/>
                <a:cs typeface="Times New Roman" panose="02020603050405020304" pitchFamily="18" charset="0"/>
              </a:rPr>
              <a:t>một</a:t>
            </a:r>
            <a:r>
              <a:rPr lang="en-US" sz="2400" i="1" dirty="0">
                <a:solidFill>
                  <a:schemeClr val="accent5">
                    <a:lumMod val="50000"/>
                  </a:schemeClr>
                </a:solidFill>
                <a:highlight>
                  <a:srgbClr val="00FFFF"/>
                </a:highlight>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highlight>
                  <a:srgbClr val="00FFFF"/>
                </a:highlight>
                <a:latin typeface="Times New Roman" panose="02020603050405020304" pitchFamily="18" charset="0"/>
                <a:cs typeface="Times New Roman" panose="02020603050405020304" pitchFamily="18" charset="0"/>
              </a:rPr>
              <a:t>cái</a:t>
            </a:r>
            <a:r>
              <a:rPr lang="en-US" sz="2400" i="1" dirty="0">
                <a:solidFill>
                  <a:schemeClr val="accent5">
                    <a:lumMod val="50000"/>
                  </a:schemeClr>
                </a:solidFill>
                <a:highlight>
                  <a:srgbClr val="00FFFF"/>
                </a:highlight>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highlight>
                  <a:srgbClr val="00FFFF"/>
                </a:highlight>
                <a:latin typeface="Times New Roman" panose="02020603050405020304" pitchFamily="18" charset="0"/>
                <a:cs typeface="Times New Roman" panose="02020603050405020304" pitchFamily="18" charset="0"/>
              </a:rPr>
              <a:t>hẹn</a:t>
            </a:r>
            <a:r>
              <a:rPr lang="en-US" sz="2400" i="1" dirty="0">
                <a:solidFill>
                  <a:schemeClr val="accent5">
                    <a:lumMod val="50000"/>
                  </a:schemeClr>
                </a:solidFill>
                <a:highlight>
                  <a:srgbClr val="00FFFF"/>
                </a:highlight>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highlight>
                  <a:srgbClr val="00FFFF"/>
                </a:highlight>
                <a:latin typeface="Times New Roman" panose="02020603050405020304" pitchFamily="18" charset="0"/>
                <a:cs typeface="Times New Roman" panose="02020603050405020304" pitchFamily="18" charset="0"/>
              </a:rPr>
              <a:t>khá</a:t>
            </a:r>
            <a:r>
              <a:rPr lang="en-US" sz="2400" i="1" dirty="0">
                <a:solidFill>
                  <a:schemeClr val="accent5">
                    <a:lumMod val="50000"/>
                  </a:schemeClr>
                </a:solidFill>
                <a:highlight>
                  <a:srgbClr val="00FFFF"/>
                </a:highlight>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highlight>
                  <a:srgbClr val="00FFFF"/>
                </a:highlight>
                <a:latin typeface="Times New Roman" panose="02020603050405020304" pitchFamily="18" charset="0"/>
                <a:cs typeface="Times New Roman" panose="02020603050405020304" pitchFamily="18" charset="0"/>
              </a:rPr>
              <a:t>sớm</a:t>
            </a:r>
            <a:r>
              <a:rPr lang="en-US" sz="2400" i="1" dirty="0">
                <a:solidFill>
                  <a:schemeClr val="accent5">
                    <a:lumMod val="50000"/>
                  </a:schemeClr>
                </a:solidFill>
                <a:highlight>
                  <a:srgbClr val="00FFFF"/>
                </a:highlight>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highlight>
                  <a:srgbClr val="00FFFF"/>
                </a:highlight>
                <a:latin typeface="Times New Roman" panose="02020603050405020304" pitchFamily="18" charset="0"/>
                <a:cs typeface="Times New Roman" panose="02020603050405020304" pitchFamily="18" charset="0"/>
              </a:rPr>
              <a:t>với</a:t>
            </a:r>
            <a:r>
              <a:rPr lang="en-US" sz="2400" i="1" dirty="0">
                <a:solidFill>
                  <a:schemeClr val="accent5">
                    <a:lumMod val="50000"/>
                  </a:schemeClr>
                </a:solidFill>
                <a:highlight>
                  <a:srgbClr val="00FFFF"/>
                </a:highlight>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highlight>
                  <a:srgbClr val="00FFFF"/>
                </a:highlight>
                <a:latin typeface="Times New Roman" panose="02020603050405020304" pitchFamily="18" charset="0"/>
                <a:cs typeface="Times New Roman" panose="02020603050405020304" pitchFamily="18" charset="0"/>
              </a:rPr>
              <a:t>thân</a:t>
            </a:r>
            <a:r>
              <a:rPr lang="en-US" sz="2400" i="1" dirty="0">
                <a:solidFill>
                  <a:schemeClr val="accent5">
                    <a:lumMod val="50000"/>
                  </a:schemeClr>
                </a:solidFill>
                <a:highlight>
                  <a:srgbClr val="00FFFF"/>
                </a:highlight>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highlight>
                  <a:srgbClr val="00FFFF"/>
                </a:highlight>
                <a:latin typeface="Times New Roman" panose="02020603050405020304" pitchFamily="18" charset="0"/>
                <a:cs typeface="Times New Roman" panose="02020603050405020304" pitchFamily="18" charset="0"/>
              </a:rPr>
              <a:t>chủ</a:t>
            </a:r>
            <a:r>
              <a:rPr lang="en-US" sz="2400" i="1" dirty="0">
                <a:solidFill>
                  <a:schemeClr val="accent5">
                    <a:lumMod val="50000"/>
                  </a:schemeClr>
                </a:solidFill>
                <a:highlight>
                  <a:srgbClr val="00FFFF"/>
                </a:highlight>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highlight>
                  <a:srgbClr val="00FFFF"/>
                </a:highlight>
                <a:latin typeface="Times New Roman" panose="02020603050405020304" pitchFamily="18" charset="0"/>
                <a:cs typeface="Times New Roman" panose="02020603050405020304" pitchFamily="18" charset="0"/>
              </a:rPr>
              <a:t>của</a:t>
            </a:r>
            <a:r>
              <a:rPr lang="en-US" sz="2400" i="1" dirty="0">
                <a:solidFill>
                  <a:schemeClr val="accent5">
                    <a:lumMod val="50000"/>
                  </a:schemeClr>
                </a:solidFill>
                <a:highlight>
                  <a:srgbClr val="00FFFF"/>
                </a:highlight>
                <a:latin typeface="Times New Roman" panose="02020603050405020304" pitchFamily="18" charset="0"/>
                <a:cs typeface="Times New Roman" panose="02020603050405020304" pitchFamily="18" charset="0"/>
              </a:rPr>
              <a:t> ta </a:t>
            </a:r>
            <a:r>
              <a:rPr lang="en-US" sz="2400" i="1" dirty="0" err="1">
                <a:solidFill>
                  <a:schemeClr val="accent5">
                    <a:lumMod val="50000"/>
                  </a:schemeClr>
                </a:solidFill>
                <a:highlight>
                  <a:srgbClr val="00FFFF"/>
                </a:highlight>
                <a:latin typeface="Times New Roman" panose="02020603050405020304" pitchFamily="18" charset="0"/>
                <a:cs typeface="Times New Roman" panose="02020603050405020304" pitchFamily="18" charset="0"/>
              </a:rPr>
              <a:t>vào</a:t>
            </a:r>
            <a:r>
              <a:rPr lang="en-US" sz="2400" i="1" dirty="0">
                <a:solidFill>
                  <a:schemeClr val="accent5">
                    <a:lumMod val="50000"/>
                  </a:schemeClr>
                </a:solidFill>
                <a:highlight>
                  <a:srgbClr val="00FFFF"/>
                </a:highlight>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highlight>
                  <a:srgbClr val="00FFFF"/>
                </a:highlight>
                <a:latin typeface="Times New Roman" panose="02020603050405020304" pitchFamily="18" charset="0"/>
                <a:cs typeface="Times New Roman" panose="02020603050405020304" pitchFamily="18" charset="0"/>
              </a:rPr>
              <a:t>sáng</a:t>
            </a:r>
            <a:r>
              <a:rPr lang="en-US" sz="2400" i="1" dirty="0">
                <a:solidFill>
                  <a:schemeClr val="accent5">
                    <a:lumMod val="50000"/>
                  </a:schemeClr>
                </a:solidFill>
                <a:highlight>
                  <a:srgbClr val="00FFFF"/>
                </a:highlight>
                <a:latin typeface="Times New Roman" panose="02020603050405020304" pitchFamily="18" charset="0"/>
                <a:cs typeface="Times New Roman" panose="02020603050405020304" pitchFamily="18" charset="0"/>
              </a:rPr>
              <a:t> nay”.</a:t>
            </a:r>
          </a:p>
        </p:txBody>
      </p:sp>
      <p:sp>
        <p:nvSpPr>
          <p:cNvPr id="14" name="TextBox 13">
            <a:extLst>
              <a:ext uri="{FF2B5EF4-FFF2-40B4-BE49-F238E27FC236}">
                <a16:creationId xmlns:a16="http://schemas.microsoft.com/office/drawing/2014/main" id="{9995529D-E776-554F-BDD5-BF85239F34B0}"/>
              </a:ext>
            </a:extLst>
          </p:cNvPr>
          <p:cNvSpPr txBox="1"/>
          <p:nvPr/>
        </p:nvSpPr>
        <p:spPr>
          <a:xfrm flipH="1">
            <a:off x="1655409" y="801052"/>
            <a:ext cx="3597946" cy="1200329"/>
          </a:xfrm>
          <a:prstGeom prst="rect">
            <a:avLst/>
          </a:prstGeom>
          <a:solidFill>
            <a:schemeClr val="bg1">
              <a:alpha val="45000"/>
            </a:schemeClr>
          </a:solidFill>
          <a:ln>
            <a:noFill/>
          </a:ln>
        </p:spPr>
        <p:txBody>
          <a:bodyPr wrap="square">
            <a:spAutoFit/>
          </a:bodyPr>
          <a:lstStyle/>
          <a:p>
            <a:pPr algn="ctr"/>
            <a:r>
              <a:rPr lang="en-US" sz="3600" b="1" dirty="0" err="1">
                <a:solidFill>
                  <a:schemeClr val="accent2">
                    <a:lumMod val="50000"/>
                  </a:schemeClr>
                </a:solidFill>
                <a:latin typeface="SVN-Flamingo Script" pitchFamily="2" charset="0"/>
              </a:rPr>
              <a:t>Lời</a:t>
            </a:r>
            <a:r>
              <a:rPr lang="en-US" sz="3600" b="1" dirty="0">
                <a:solidFill>
                  <a:schemeClr val="accent2">
                    <a:lumMod val="50000"/>
                  </a:schemeClr>
                </a:solidFill>
                <a:latin typeface="SVN-Flamingo Script" pitchFamily="2" charset="0"/>
              </a:rPr>
              <a:t> </a:t>
            </a:r>
            <a:r>
              <a:rPr lang="en-US" sz="3600" b="1" dirty="0" err="1">
                <a:solidFill>
                  <a:schemeClr val="accent2">
                    <a:lumMod val="50000"/>
                  </a:schemeClr>
                </a:solidFill>
                <a:latin typeface="SVN-Flamingo Script" pitchFamily="2" charset="0"/>
              </a:rPr>
              <a:t>người</a:t>
            </a:r>
            <a:endParaRPr lang="en-US" sz="3600" b="1" dirty="0">
              <a:solidFill>
                <a:schemeClr val="accent2">
                  <a:lumMod val="50000"/>
                </a:schemeClr>
              </a:solidFill>
              <a:latin typeface="SVN-Flamingo Script" pitchFamily="2" charset="0"/>
            </a:endParaRPr>
          </a:p>
          <a:p>
            <a:pPr algn="ctr"/>
            <a:r>
              <a:rPr lang="en-US" sz="3600" b="1" dirty="0">
                <a:solidFill>
                  <a:schemeClr val="accent2">
                    <a:lumMod val="50000"/>
                  </a:schemeClr>
                </a:solidFill>
                <a:latin typeface="SVN-Flamingo Script" pitchFamily="2" charset="0"/>
              </a:rPr>
              <a:t> </a:t>
            </a:r>
            <a:r>
              <a:rPr lang="en-US" sz="3600" b="1" dirty="0" err="1">
                <a:solidFill>
                  <a:schemeClr val="accent2">
                    <a:lumMod val="50000"/>
                  </a:schemeClr>
                </a:solidFill>
                <a:latin typeface="SVN-Flamingo Script" pitchFamily="2" charset="0"/>
              </a:rPr>
              <a:t>kể</a:t>
            </a:r>
            <a:r>
              <a:rPr lang="en-US" sz="3600" b="1" dirty="0">
                <a:solidFill>
                  <a:schemeClr val="accent2">
                    <a:lumMod val="50000"/>
                  </a:schemeClr>
                </a:solidFill>
                <a:latin typeface="SVN-Flamingo Script" pitchFamily="2" charset="0"/>
              </a:rPr>
              <a:t> </a:t>
            </a:r>
            <a:r>
              <a:rPr lang="en-US" sz="3600" b="1" dirty="0" err="1">
                <a:solidFill>
                  <a:schemeClr val="accent2">
                    <a:lumMod val="50000"/>
                  </a:schemeClr>
                </a:solidFill>
                <a:latin typeface="SVN-Flamingo Script" pitchFamily="2" charset="0"/>
              </a:rPr>
              <a:t>chuyện</a:t>
            </a:r>
            <a:endParaRPr lang="en-VN" sz="3600" dirty="0">
              <a:solidFill>
                <a:schemeClr val="accent2">
                  <a:lumMod val="50000"/>
                </a:schemeClr>
              </a:solidFill>
            </a:endParaRPr>
          </a:p>
        </p:txBody>
      </p:sp>
      <p:pic>
        <p:nvPicPr>
          <p:cNvPr id="15" name="Picture 14">
            <a:extLst>
              <a:ext uri="{FF2B5EF4-FFF2-40B4-BE49-F238E27FC236}">
                <a16:creationId xmlns:a16="http://schemas.microsoft.com/office/drawing/2014/main" id="{19B4940D-C8C2-954D-AB3A-29A6B5D93D87}"/>
              </a:ext>
            </a:extLst>
          </p:cNvPr>
          <p:cNvPicPr>
            <a:picLocks noChangeAspect="1"/>
          </p:cNvPicPr>
          <p:nvPr/>
        </p:nvPicPr>
        <p:blipFill>
          <a:blip r:embed="rId5">
            <a:duotone>
              <a:schemeClr val="accent2">
                <a:shade val="45000"/>
                <a:satMod val="135000"/>
              </a:schemeClr>
              <a:prstClr val="white"/>
            </a:duotone>
          </a:blip>
          <a:stretch>
            <a:fillRect/>
          </a:stretch>
        </p:blipFill>
        <p:spPr>
          <a:xfrm rot="8019747" flipH="1" flipV="1">
            <a:off x="934862" y="1183613"/>
            <a:ext cx="1611759" cy="1045901"/>
          </a:xfrm>
          <a:prstGeom prst="rect">
            <a:avLst/>
          </a:prstGeom>
        </p:spPr>
      </p:pic>
      <p:sp>
        <p:nvSpPr>
          <p:cNvPr id="16" name="Freeform 6">
            <a:extLst>
              <a:ext uri="{FF2B5EF4-FFF2-40B4-BE49-F238E27FC236}">
                <a16:creationId xmlns:a16="http://schemas.microsoft.com/office/drawing/2014/main" id="{2837FCE7-3761-7348-84D6-32ECEF144032}"/>
              </a:ext>
            </a:extLst>
          </p:cNvPr>
          <p:cNvSpPr/>
          <p:nvPr/>
        </p:nvSpPr>
        <p:spPr>
          <a:xfrm>
            <a:off x="5558561" y="651356"/>
            <a:ext cx="6043129" cy="1999247"/>
          </a:xfrm>
          <a:custGeom>
            <a:avLst/>
            <a:gdLst/>
            <a:ahLst/>
            <a:cxnLst/>
            <a:rect l="l" t="t" r="r" b="b"/>
            <a:pathLst>
              <a:path w="1415529" h="2376060">
                <a:moveTo>
                  <a:pt x="72289" y="0"/>
                </a:moveTo>
                <a:lnTo>
                  <a:pt x="1343240" y="0"/>
                </a:lnTo>
                <a:cubicBezTo>
                  <a:pt x="1383165" y="0"/>
                  <a:pt x="1415529" y="32365"/>
                  <a:pt x="1415529" y="72289"/>
                </a:cubicBezTo>
                <a:lnTo>
                  <a:pt x="1415529" y="2303771"/>
                </a:lnTo>
                <a:cubicBezTo>
                  <a:pt x="1415529" y="2343695"/>
                  <a:pt x="1383165" y="2376060"/>
                  <a:pt x="1343240" y="2376060"/>
                </a:cubicBezTo>
                <a:lnTo>
                  <a:pt x="72289" y="2376060"/>
                </a:lnTo>
                <a:cubicBezTo>
                  <a:pt x="53117" y="2376060"/>
                  <a:pt x="34730" y="2368443"/>
                  <a:pt x="21173" y="2354887"/>
                </a:cubicBezTo>
                <a:cubicBezTo>
                  <a:pt x="7616" y="2341330"/>
                  <a:pt x="0" y="2322943"/>
                  <a:pt x="0" y="2303771"/>
                </a:cubicBezTo>
                <a:lnTo>
                  <a:pt x="0" y="72289"/>
                </a:lnTo>
                <a:cubicBezTo>
                  <a:pt x="0" y="53117"/>
                  <a:pt x="7616" y="34730"/>
                  <a:pt x="21173" y="21173"/>
                </a:cubicBezTo>
                <a:cubicBezTo>
                  <a:pt x="34730" y="7616"/>
                  <a:pt x="53117" y="0"/>
                  <a:pt x="72289" y="0"/>
                </a:cubicBezTo>
                <a:close/>
              </a:path>
            </a:pathLst>
          </a:custGeom>
          <a:solidFill>
            <a:srgbClr val="FFFFFF"/>
          </a:solidFill>
          <a:ln w="19050" cap="rnd">
            <a:solidFill>
              <a:srgbClr val="002060"/>
            </a:solidFill>
            <a:prstDash val="solid"/>
            <a:round/>
          </a:ln>
        </p:spPr>
      </p:sp>
      <p:sp>
        <p:nvSpPr>
          <p:cNvPr id="17" name="Right Arrow 16">
            <a:extLst>
              <a:ext uri="{FF2B5EF4-FFF2-40B4-BE49-F238E27FC236}">
                <a16:creationId xmlns:a16="http://schemas.microsoft.com/office/drawing/2014/main" id="{983187FA-6871-864A-A4AC-FE42617B439C}"/>
              </a:ext>
            </a:extLst>
          </p:cNvPr>
          <p:cNvSpPr/>
          <p:nvPr/>
        </p:nvSpPr>
        <p:spPr>
          <a:xfrm>
            <a:off x="4892431" y="915652"/>
            <a:ext cx="443207" cy="836908"/>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A68071EA-DB56-0540-931F-F64DA294228A}"/>
              </a:ext>
            </a:extLst>
          </p:cNvPr>
          <p:cNvSpPr txBox="1"/>
          <p:nvPr/>
        </p:nvSpPr>
        <p:spPr>
          <a:xfrm>
            <a:off x="5667828" y="849291"/>
            <a:ext cx="5959023" cy="1815882"/>
          </a:xfrm>
          <a:prstGeom prst="rect">
            <a:avLst/>
          </a:prstGeom>
          <a:noFill/>
        </p:spPr>
        <p:txBody>
          <a:bodyPr wrap="square">
            <a:spAutoFit/>
          </a:bodyPr>
          <a:lstStyle/>
          <a:p>
            <a:r>
              <a:rPr lang="en-US" sz="2800" i="1" dirty="0" err="1">
                <a:solidFill>
                  <a:srgbClr val="178C9C"/>
                </a:solidFill>
                <a:latin typeface="Times New Roman" panose="02020603050405020304" pitchFamily="18" charset="0"/>
                <a:cs typeface="Times New Roman" panose="02020603050405020304" pitchFamily="18" charset="0"/>
              </a:rPr>
              <a:t>Câu</a:t>
            </a:r>
            <a:r>
              <a:rPr lang="en-US" sz="2800" i="1" dirty="0">
                <a:solidFill>
                  <a:srgbClr val="178C9C"/>
                </a:solidFill>
                <a:latin typeface="Times New Roman" panose="02020603050405020304" pitchFamily="18" charset="0"/>
                <a:cs typeface="Times New Roman" panose="02020603050405020304" pitchFamily="18" charset="0"/>
              </a:rPr>
              <a:t> </a:t>
            </a:r>
            <a:r>
              <a:rPr lang="en-US" sz="2800" i="1" dirty="0" err="1">
                <a:solidFill>
                  <a:srgbClr val="178C9C"/>
                </a:solidFill>
                <a:latin typeface="Times New Roman" panose="02020603050405020304" pitchFamily="18" charset="0"/>
                <a:cs typeface="Times New Roman" panose="02020603050405020304" pitchFamily="18" charset="0"/>
              </a:rPr>
              <a:t>chuyện</a:t>
            </a:r>
            <a:r>
              <a:rPr lang="en-US" sz="2800" i="1" dirty="0">
                <a:solidFill>
                  <a:srgbClr val="178C9C"/>
                </a:solidFill>
                <a:latin typeface="Times New Roman" panose="02020603050405020304" pitchFamily="18" charset="0"/>
                <a:cs typeface="Times New Roman" panose="02020603050405020304" pitchFamily="18" charset="0"/>
              </a:rPr>
              <a:t> </a:t>
            </a:r>
            <a:r>
              <a:rPr lang="en-US" sz="2800" i="1" dirty="0" err="1">
                <a:solidFill>
                  <a:srgbClr val="178C9C"/>
                </a:solidFill>
                <a:latin typeface="Times New Roman" panose="02020603050405020304" pitchFamily="18" charset="0"/>
                <a:cs typeface="Times New Roman" panose="02020603050405020304" pitchFamily="18" charset="0"/>
              </a:rPr>
              <a:t>được</a:t>
            </a:r>
            <a:r>
              <a:rPr lang="en-US" sz="2800" i="1" dirty="0">
                <a:solidFill>
                  <a:srgbClr val="178C9C"/>
                </a:solidFill>
                <a:latin typeface="Times New Roman" panose="02020603050405020304" pitchFamily="18" charset="0"/>
                <a:cs typeface="Times New Roman" panose="02020603050405020304" pitchFamily="18" charset="0"/>
              </a:rPr>
              <a:t> </a:t>
            </a:r>
            <a:r>
              <a:rPr lang="en-US" sz="2800" i="1" dirty="0" err="1">
                <a:solidFill>
                  <a:srgbClr val="178C9C"/>
                </a:solidFill>
                <a:latin typeface="Times New Roman" panose="02020603050405020304" pitchFamily="18" charset="0"/>
                <a:cs typeface="Times New Roman" panose="02020603050405020304" pitchFamily="18" charset="0"/>
              </a:rPr>
              <a:t>kể</a:t>
            </a:r>
            <a:r>
              <a:rPr lang="en-US" sz="2800" i="1" dirty="0">
                <a:solidFill>
                  <a:srgbClr val="178C9C"/>
                </a:solidFill>
                <a:latin typeface="Times New Roman" panose="02020603050405020304" pitchFamily="18" charset="0"/>
                <a:cs typeface="Times New Roman" panose="02020603050405020304" pitchFamily="18" charset="0"/>
              </a:rPr>
              <a:t> </a:t>
            </a:r>
            <a:r>
              <a:rPr lang="en-US" sz="2800" i="1" dirty="0" err="1">
                <a:solidFill>
                  <a:srgbClr val="178C9C"/>
                </a:solidFill>
                <a:latin typeface="Times New Roman" panose="02020603050405020304" pitchFamily="18" charset="0"/>
                <a:cs typeface="Times New Roman" panose="02020603050405020304" pitchFamily="18" charset="0"/>
              </a:rPr>
              <a:t>bằng</a:t>
            </a:r>
            <a:r>
              <a:rPr lang="en-US" sz="2800" i="1" dirty="0">
                <a:solidFill>
                  <a:srgbClr val="178C9C"/>
                </a:solidFill>
                <a:latin typeface="Times New Roman" panose="02020603050405020304" pitchFamily="18" charset="0"/>
                <a:cs typeface="Times New Roman" panose="02020603050405020304" pitchFamily="18" charset="0"/>
              </a:rPr>
              <a:t> </a:t>
            </a:r>
            <a:r>
              <a:rPr lang="en-US" sz="2800" i="1" dirty="0" err="1">
                <a:solidFill>
                  <a:srgbClr val="178C9C"/>
                </a:solidFill>
                <a:latin typeface="Times New Roman" panose="02020603050405020304" pitchFamily="18" charset="0"/>
                <a:cs typeface="Times New Roman" panose="02020603050405020304" pitchFamily="18" charset="0"/>
              </a:rPr>
              <a:t>lời</a:t>
            </a:r>
            <a:r>
              <a:rPr lang="en-US" sz="2800" i="1" dirty="0">
                <a:solidFill>
                  <a:srgbClr val="178C9C"/>
                </a:solidFill>
                <a:latin typeface="Times New Roman" panose="02020603050405020304" pitchFamily="18" charset="0"/>
                <a:cs typeface="Times New Roman" panose="02020603050405020304" pitchFamily="18" charset="0"/>
              </a:rPr>
              <a:t> </a:t>
            </a:r>
            <a:r>
              <a:rPr lang="en-US" sz="2800" i="1" dirty="0" err="1">
                <a:solidFill>
                  <a:srgbClr val="178C9C"/>
                </a:solidFill>
                <a:latin typeface="Times New Roman" panose="02020603050405020304" pitchFamily="18" charset="0"/>
                <a:cs typeface="Times New Roman" panose="02020603050405020304" pitchFamily="18" charset="0"/>
              </a:rPr>
              <a:t>của</a:t>
            </a:r>
            <a:r>
              <a:rPr lang="en-US" sz="2800" i="1" dirty="0">
                <a:solidFill>
                  <a:srgbClr val="178C9C"/>
                </a:solidFill>
                <a:latin typeface="Times New Roman" panose="02020603050405020304" pitchFamily="18" charset="0"/>
                <a:cs typeface="Times New Roman" panose="02020603050405020304" pitchFamily="18" charset="0"/>
              </a:rPr>
              <a:t> </a:t>
            </a:r>
            <a:r>
              <a:rPr lang="en-US" sz="2800" i="1" dirty="0" err="1">
                <a:solidFill>
                  <a:srgbClr val="178C9C"/>
                </a:solidFill>
                <a:latin typeface="Times New Roman" panose="02020603050405020304" pitchFamily="18" charset="0"/>
                <a:cs typeface="Times New Roman" panose="02020603050405020304" pitchFamily="18" charset="0"/>
              </a:rPr>
              <a:t>bác</a:t>
            </a:r>
            <a:r>
              <a:rPr lang="en-US" sz="2800" i="1" dirty="0">
                <a:solidFill>
                  <a:srgbClr val="178C9C"/>
                </a:solidFill>
                <a:latin typeface="Times New Roman" panose="02020603050405020304" pitchFamily="18" charset="0"/>
                <a:cs typeface="Times New Roman" panose="02020603050405020304" pitchFamily="18" charset="0"/>
              </a:rPr>
              <a:t> </a:t>
            </a:r>
            <a:r>
              <a:rPr lang="en-US" sz="2800" i="1" dirty="0" err="1">
                <a:solidFill>
                  <a:srgbClr val="178C9C"/>
                </a:solidFill>
                <a:latin typeface="Times New Roman" panose="02020603050405020304" pitchFamily="18" charset="0"/>
                <a:cs typeface="Times New Roman" panose="02020603050405020304" pitchFamily="18" charset="0"/>
              </a:rPr>
              <a:t>sĩ</a:t>
            </a:r>
            <a:r>
              <a:rPr lang="en-US" sz="2800" i="1" dirty="0">
                <a:solidFill>
                  <a:srgbClr val="178C9C"/>
                </a:solidFill>
                <a:latin typeface="Times New Roman" panose="02020603050405020304" pitchFamily="18" charset="0"/>
                <a:cs typeface="Times New Roman" panose="02020603050405020304" pitchFamily="18" charset="0"/>
              </a:rPr>
              <a:t> </a:t>
            </a:r>
            <a:r>
              <a:rPr lang="en-US" sz="2800" i="1" dirty="0" err="1">
                <a:solidFill>
                  <a:srgbClr val="178C9C"/>
                </a:solidFill>
                <a:latin typeface="Times New Roman" panose="02020603050405020304" pitchFamily="18" charset="0"/>
                <a:cs typeface="Times New Roman" panose="02020603050405020304" pitchFamily="18" charset="0"/>
              </a:rPr>
              <a:t>Oát-sân</a:t>
            </a:r>
            <a:r>
              <a:rPr lang="en-US" sz="2800" i="1" dirty="0">
                <a:solidFill>
                  <a:srgbClr val="178C9C"/>
                </a:solidFill>
                <a:latin typeface="Times New Roman" panose="02020603050405020304" pitchFamily="18" charset="0"/>
                <a:cs typeface="Times New Roman" panose="02020603050405020304" pitchFamily="18" charset="0"/>
              </a:rPr>
              <a:t>, </a:t>
            </a:r>
            <a:r>
              <a:rPr lang="en-US" sz="2800" i="1" dirty="0" err="1">
                <a:solidFill>
                  <a:srgbClr val="178C9C"/>
                </a:solidFill>
                <a:latin typeface="Times New Roman" panose="02020603050405020304" pitchFamily="18" charset="0"/>
                <a:cs typeface="Times New Roman" panose="02020603050405020304" pitchFamily="18" charset="0"/>
              </a:rPr>
              <a:t>bạn</a:t>
            </a:r>
            <a:r>
              <a:rPr lang="en-US" sz="2800" i="1" dirty="0">
                <a:solidFill>
                  <a:srgbClr val="178C9C"/>
                </a:solidFill>
                <a:latin typeface="Times New Roman" panose="02020603050405020304" pitchFamily="18" charset="0"/>
                <a:cs typeface="Times New Roman" panose="02020603050405020304" pitchFamily="18" charset="0"/>
              </a:rPr>
              <a:t> </a:t>
            </a:r>
            <a:r>
              <a:rPr lang="en-US" sz="2800" i="1" dirty="0" err="1">
                <a:solidFill>
                  <a:srgbClr val="178C9C"/>
                </a:solidFill>
                <a:latin typeface="Times New Roman" panose="02020603050405020304" pitchFamily="18" charset="0"/>
                <a:cs typeface="Times New Roman" panose="02020603050405020304" pitchFamily="18" charset="0"/>
              </a:rPr>
              <a:t>của</a:t>
            </a:r>
            <a:r>
              <a:rPr lang="en-US" sz="2800" i="1" dirty="0">
                <a:solidFill>
                  <a:srgbClr val="178C9C"/>
                </a:solidFill>
                <a:latin typeface="Times New Roman" panose="02020603050405020304" pitchFamily="18" charset="0"/>
                <a:cs typeface="Times New Roman" panose="02020603050405020304" pitchFamily="18" charset="0"/>
              </a:rPr>
              <a:t> </a:t>
            </a:r>
            <a:r>
              <a:rPr lang="en-US" sz="2800" i="1" dirty="0" err="1">
                <a:solidFill>
                  <a:srgbClr val="178C9C"/>
                </a:solidFill>
                <a:latin typeface="Times New Roman" panose="02020603050405020304" pitchFamily="18" charset="0"/>
                <a:cs typeface="Times New Roman" panose="02020603050405020304" pitchFamily="18" charset="0"/>
              </a:rPr>
              <a:t>thám</a:t>
            </a:r>
            <a:r>
              <a:rPr lang="en-US" sz="2800" i="1" dirty="0">
                <a:solidFill>
                  <a:srgbClr val="178C9C"/>
                </a:solidFill>
                <a:latin typeface="Times New Roman" panose="02020603050405020304" pitchFamily="18" charset="0"/>
                <a:cs typeface="Times New Roman" panose="02020603050405020304" pitchFamily="18" charset="0"/>
              </a:rPr>
              <a:t> </a:t>
            </a:r>
            <a:r>
              <a:rPr lang="en-US" sz="2800" i="1" dirty="0" err="1">
                <a:solidFill>
                  <a:srgbClr val="178C9C"/>
                </a:solidFill>
                <a:latin typeface="Times New Roman" panose="02020603050405020304" pitchFamily="18" charset="0"/>
                <a:cs typeface="Times New Roman" panose="02020603050405020304" pitchFamily="18" charset="0"/>
              </a:rPr>
              <a:t>tử</a:t>
            </a:r>
            <a:r>
              <a:rPr lang="en-US" sz="2800" i="1" dirty="0">
                <a:solidFill>
                  <a:srgbClr val="178C9C"/>
                </a:solidFill>
                <a:latin typeface="Times New Roman" panose="02020603050405020304" pitchFamily="18" charset="0"/>
                <a:cs typeface="Times New Roman" panose="02020603050405020304" pitchFamily="18" charset="0"/>
              </a:rPr>
              <a:t> </a:t>
            </a:r>
            <a:r>
              <a:rPr lang="en-US" sz="2800" i="1" dirty="0" err="1">
                <a:solidFill>
                  <a:srgbClr val="178C9C"/>
                </a:solidFill>
                <a:latin typeface="Times New Roman" panose="02020603050405020304" pitchFamily="18" charset="0"/>
                <a:cs typeface="Times New Roman" panose="02020603050405020304" pitchFamily="18" charset="0"/>
              </a:rPr>
              <a:t>Hôm</a:t>
            </a:r>
            <a:r>
              <a:rPr lang="en-US" sz="2800" i="1" dirty="0">
                <a:solidFill>
                  <a:srgbClr val="178C9C"/>
                </a:solidFill>
                <a:latin typeface="Times New Roman" panose="02020603050405020304" pitchFamily="18" charset="0"/>
                <a:cs typeface="Times New Roman" panose="02020603050405020304" pitchFamily="18" charset="0"/>
              </a:rPr>
              <a:t>, </a:t>
            </a:r>
            <a:r>
              <a:rPr lang="en-US" sz="2800" i="1" dirty="0" err="1">
                <a:solidFill>
                  <a:srgbClr val="178C9C"/>
                </a:solidFill>
                <a:latin typeface="Times New Roman" panose="02020603050405020304" pitchFamily="18" charset="0"/>
                <a:cs typeface="Times New Roman" panose="02020603050405020304" pitchFamily="18" charset="0"/>
              </a:rPr>
              <a:t>cũng</a:t>
            </a:r>
            <a:r>
              <a:rPr lang="en-US" sz="2800" i="1" dirty="0">
                <a:solidFill>
                  <a:srgbClr val="178C9C"/>
                </a:solidFill>
                <a:latin typeface="Times New Roman" panose="02020603050405020304" pitchFamily="18" charset="0"/>
                <a:cs typeface="Times New Roman" panose="02020603050405020304" pitchFamily="18" charset="0"/>
              </a:rPr>
              <a:t> </a:t>
            </a:r>
            <a:r>
              <a:rPr lang="en-US" sz="2800" i="1" dirty="0" err="1">
                <a:solidFill>
                  <a:srgbClr val="178C9C"/>
                </a:solidFill>
                <a:latin typeface="Times New Roman" panose="02020603050405020304" pitchFamily="18" charset="0"/>
                <a:cs typeface="Times New Roman" panose="02020603050405020304" pitchFamily="18" charset="0"/>
              </a:rPr>
              <a:t>là</a:t>
            </a:r>
            <a:r>
              <a:rPr lang="en-US" sz="2800" i="1" dirty="0">
                <a:solidFill>
                  <a:srgbClr val="178C9C"/>
                </a:solidFill>
                <a:latin typeface="Times New Roman" panose="02020603050405020304" pitchFamily="18" charset="0"/>
                <a:cs typeface="Times New Roman" panose="02020603050405020304" pitchFamily="18" charset="0"/>
              </a:rPr>
              <a:t> </a:t>
            </a:r>
            <a:r>
              <a:rPr lang="en-US" sz="2800" i="1" dirty="0" err="1">
                <a:solidFill>
                  <a:srgbClr val="178C9C"/>
                </a:solidFill>
                <a:latin typeface="Times New Roman" panose="02020603050405020304" pitchFamily="18" charset="0"/>
                <a:cs typeface="Times New Roman" panose="02020603050405020304" pitchFamily="18" charset="0"/>
              </a:rPr>
              <a:t>người</a:t>
            </a:r>
            <a:r>
              <a:rPr lang="en-US" sz="2800" i="1" dirty="0">
                <a:solidFill>
                  <a:srgbClr val="178C9C"/>
                </a:solidFill>
                <a:latin typeface="Times New Roman" panose="02020603050405020304" pitchFamily="18" charset="0"/>
                <a:cs typeface="Times New Roman" panose="02020603050405020304" pitchFamily="18" charset="0"/>
              </a:rPr>
              <a:t> </a:t>
            </a:r>
            <a:r>
              <a:rPr lang="en-US" sz="2800" i="1" dirty="0" err="1">
                <a:solidFill>
                  <a:srgbClr val="178C9C"/>
                </a:solidFill>
                <a:latin typeface="Times New Roman" panose="02020603050405020304" pitchFamily="18" charset="0"/>
                <a:cs typeface="Times New Roman" panose="02020603050405020304" pitchFamily="18" charset="0"/>
              </a:rPr>
              <a:t>chứng</a:t>
            </a:r>
            <a:r>
              <a:rPr lang="en-US" sz="2800" i="1" dirty="0">
                <a:solidFill>
                  <a:srgbClr val="178C9C"/>
                </a:solidFill>
                <a:latin typeface="Times New Roman" panose="02020603050405020304" pitchFamily="18" charset="0"/>
                <a:cs typeface="Times New Roman" panose="02020603050405020304" pitchFamily="18" charset="0"/>
              </a:rPr>
              <a:t> </a:t>
            </a:r>
            <a:r>
              <a:rPr lang="en-US" sz="2800" i="1" dirty="0" err="1">
                <a:solidFill>
                  <a:srgbClr val="178C9C"/>
                </a:solidFill>
                <a:latin typeface="Times New Roman" panose="02020603050405020304" pitchFamily="18" charset="0"/>
                <a:cs typeface="Times New Roman" panose="02020603050405020304" pitchFamily="18" charset="0"/>
              </a:rPr>
              <a:t>kiến</a:t>
            </a:r>
            <a:r>
              <a:rPr lang="en-US" sz="2800" i="1" dirty="0">
                <a:solidFill>
                  <a:srgbClr val="178C9C"/>
                </a:solidFill>
                <a:latin typeface="Times New Roman" panose="02020603050405020304" pitchFamily="18" charset="0"/>
                <a:cs typeface="Times New Roman" panose="02020603050405020304" pitchFamily="18" charset="0"/>
              </a:rPr>
              <a:t> </a:t>
            </a:r>
            <a:r>
              <a:rPr lang="en-US" sz="2800" i="1" dirty="0" err="1">
                <a:solidFill>
                  <a:srgbClr val="178C9C"/>
                </a:solidFill>
                <a:latin typeface="Times New Roman" panose="02020603050405020304" pitchFamily="18" charset="0"/>
                <a:cs typeface="Times New Roman" panose="02020603050405020304" pitchFamily="18" charset="0"/>
              </a:rPr>
              <a:t>toàn</a:t>
            </a:r>
            <a:r>
              <a:rPr lang="en-US" sz="2800" i="1" dirty="0">
                <a:solidFill>
                  <a:srgbClr val="178C9C"/>
                </a:solidFill>
                <a:latin typeface="Times New Roman" panose="02020603050405020304" pitchFamily="18" charset="0"/>
                <a:cs typeface="Times New Roman" panose="02020603050405020304" pitchFamily="18" charset="0"/>
              </a:rPr>
              <a:t> </a:t>
            </a:r>
            <a:r>
              <a:rPr lang="en-US" sz="2800" i="1" dirty="0" err="1">
                <a:solidFill>
                  <a:srgbClr val="178C9C"/>
                </a:solidFill>
                <a:latin typeface="Times New Roman" panose="02020603050405020304" pitchFamily="18" charset="0"/>
                <a:cs typeface="Times New Roman" panose="02020603050405020304" pitchFamily="18" charset="0"/>
              </a:rPr>
              <a:t>bộ</a:t>
            </a:r>
            <a:r>
              <a:rPr lang="en-US" sz="2800" i="1" dirty="0">
                <a:solidFill>
                  <a:srgbClr val="178C9C"/>
                </a:solidFill>
                <a:latin typeface="Times New Roman" panose="02020603050405020304" pitchFamily="18" charset="0"/>
                <a:cs typeface="Times New Roman" panose="02020603050405020304" pitchFamily="18" charset="0"/>
              </a:rPr>
              <a:t> </a:t>
            </a:r>
            <a:r>
              <a:rPr lang="en-US" sz="2800" i="1" dirty="0" err="1">
                <a:solidFill>
                  <a:srgbClr val="178C9C"/>
                </a:solidFill>
                <a:latin typeface="Times New Roman" panose="02020603050405020304" pitchFamily="18" charset="0"/>
                <a:cs typeface="Times New Roman" panose="02020603050405020304" pitchFamily="18" charset="0"/>
              </a:rPr>
              <a:t>quá</a:t>
            </a:r>
            <a:r>
              <a:rPr lang="en-US" sz="2800" i="1" dirty="0">
                <a:solidFill>
                  <a:srgbClr val="178C9C"/>
                </a:solidFill>
                <a:latin typeface="Times New Roman" panose="02020603050405020304" pitchFamily="18" charset="0"/>
                <a:cs typeface="Times New Roman" panose="02020603050405020304" pitchFamily="18" charset="0"/>
              </a:rPr>
              <a:t> </a:t>
            </a:r>
            <a:r>
              <a:rPr lang="en-US" sz="2800" i="1" dirty="0" err="1">
                <a:solidFill>
                  <a:srgbClr val="178C9C"/>
                </a:solidFill>
                <a:latin typeface="Times New Roman" panose="02020603050405020304" pitchFamily="18" charset="0"/>
                <a:cs typeface="Times New Roman" panose="02020603050405020304" pitchFamily="18" charset="0"/>
              </a:rPr>
              <a:t>trình</a:t>
            </a:r>
            <a:r>
              <a:rPr lang="en-US" sz="2800" i="1" dirty="0">
                <a:solidFill>
                  <a:srgbClr val="178C9C"/>
                </a:solidFill>
                <a:latin typeface="Times New Roman" panose="02020603050405020304" pitchFamily="18" charset="0"/>
                <a:cs typeface="Times New Roman" panose="02020603050405020304" pitchFamily="18" charset="0"/>
              </a:rPr>
              <a:t> </a:t>
            </a:r>
            <a:r>
              <a:rPr lang="en-US" sz="2800" i="1" dirty="0" err="1">
                <a:solidFill>
                  <a:srgbClr val="178C9C"/>
                </a:solidFill>
                <a:latin typeface="Times New Roman" panose="02020603050405020304" pitchFamily="18" charset="0"/>
                <a:cs typeface="Times New Roman" panose="02020603050405020304" pitchFamily="18" charset="0"/>
              </a:rPr>
              <a:t>phá</a:t>
            </a:r>
            <a:r>
              <a:rPr lang="en-US" sz="2800" i="1" dirty="0">
                <a:solidFill>
                  <a:srgbClr val="178C9C"/>
                </a:solidFill>
                <a:latin typeface="Times New Roman" panose="02020603050405020304" pitchFamily="18" charset="0"/>
                <a:cs typeface="Times New Roman" panose="02020603050405020304" pitchFamily="18" charset="0"/>
              </a:rPr>
              <a:t> </a:t>
            </a:r>
            <a:r>
              <a:rPr lang="en-US" sz="2800" i="1" dirty="0" err="1">
                <a:solidFill>
                  <a:srgbClr val="178C9C"/>
                </a:solidFill>
                <a:latin typeface="Times New Roman" panose="02020603050405020304" pitchFamily="18" charset="0"/>
                <a:cs typeface="Times New Roman" panose="02020603050405020304" pitchFamily="18" charset="0"/>
              </a:rPr>
              <a:t>án</a:t>
            </a:r>
            <a:r>
              <a:rPr lang="en-US" sz="2800" i="1" dirty="0">
                <a:solidFill>
                  <a:srgbClr val="178C9C"/>
                </a:solidFill>
                <a:latin typeface="Times New Roman" panose="02020603050405020304" pitchFamily="18" charset="0"/>
                <a:cs typeface="Times New Roman" panose="02020603050405020304" pitchFamily="18" charset="0"/>
              </a:rPr>
              <a:t> </a:t>
            </a:r>
            <a:r>
              <a:rPr lang="en-US" sz="2800" i="1" dirty="0" err="1">
                <a:solidFill>
                  <a:srgbClr val="178C9C"/>
                </a:solidFill>
                <a:latin typeface="Times New Roman" panose="02020603050405020304" pitchFamily="18" charset="0"/>
                <a:cs typeface="Times New Roman" panose="02020603050405020304" pitchFamily="18" charset="0"/>
              </a:rPr>
              <a:t>của</a:t>
            </a:r>
            <a:r>
              <a:rPr lang="en-US" sz="2800" i="1" dirty="0">
                <a:solidFill>
                  <a:srgbClr val="178C9C"/>
                </a:solidFill>
                <a:latin typeface="Times New Roman" panose="02020603050405020304" pitchFamily="18" charset="0"/>
                <a:cs typeface="Times New Roman" panose="02020603050405020304" pitchFamily="18" charset="0"/>
              </a:rPr>
              <a:t> </a:t>
            </a:r>
            <a:r>
              <a:rPr lang="en-US" sz="2800" i="1" dirty="0" err="1">
                <a:solidFill>
                  <a:srgbClr val="178C9C"/>
                </a:solidFill>
                <a:latin typeface="Times New Roman" panose="02020603050405020304" pitchFamily="18" charset="0"/>
                <a:cs typeface="Times New Roman" panose="02020603050405020304" pitchFamily="18" charset="0"/>
              </a:rPr>
              <a:t>Hôm</a:t>
            </a:r>
            <a:r>
              <a:rPr lang="en-US" sz="2800" i="1" dirty="0">
                <a:solidFill>
                  <a:srgbClr val="178C9C"/>
                </a:solidFill>
                <a:latin typeface="Times New Roman" panose="02020603050405020304" pitchFamily="18" charset="0"/>
                <a:cs typeface="Times New Roman" panose="02020603050405020304" pitchFamily="18" charset="0"/>
              </a:rPr>
              <a:t>.</a:t>
            </a:r>
            <a:endParaRPr lang="en-VN" sz="2800" i="1" dirty="0">
              <a:solidFill>
                <a:srgbClr val="178C9C"/>
              </a:solidFill>
              <a:latin typeface="Times New Roman" panose="02020603050405020304" pitchFamily="18" charset="0"/>
              <a:cs typeface="Times New Roman" panose="02020603050405020304" pitchFamily="18" charset="0"/>
            </a:endParaRPr>
          </a:p>
        </p:txBody>
      </p:sp>
      <p:sp>
        <p:nvSpPr>
          <p:cNvPr id="22" name="Right Arrow 21">
            <a:extLst>
              <a:ext uri="{FF2B5EF4-FFF2-40B4-BE49-F238E27FC236}">
                <a16:creationId xmlns:a16="http://schemas.microsoft.com/office/drawing/2014/main" id="{00079279-1D48-B643-B343-FFFE0914DC92}"/>
              </a:ext>
            </a:extLst>
          </p:cNvPr>
          <p:cNvSpPr/>
          <p:nvPr/>
        </p:nvSpPr>
        <p:spPr>
          <a:xfrm rot="5400000">
            <a:off x="8366975" y="2715010"/>
            <a:ext cx="443207" cy="836908"/>
          </a:xfrm>
          <a:prstGeom prst="rightArrow">
            <a:avLst/>
          </a:prstGeom>
          <a:solidFill>
            <a:srgbClr val="00B0F0"/>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7A6C47C5-DB6F-CB42-B379-F17450CAA1CB}"/>
              </a:ext>
            </a:extLst>
          </p:cNvPr>
          <p:cNvSpPr txBox="1"/>
          <p:nvPr/>
        </p:nvSpPr>
        <p:spPr>
          <a:xfrm flipH="1">
            <a:off x="5884099" y="3761150"/>
            <a:ext cx="5408958" cy="1754326"/>
          </a:xfrm>
          <a:prstGeom prst="rect">
            <a:avLst/>
          </a:prstGeom>
          <a:solidFill>
            <a:schemeClr val="bg1">
              <a:alpha val="45000"/>
            </a:schemeClr>
          </a:solidFill>
          <a:ln>
            <a:noFill/>
          </a:ln>
        </p:spPr>
        <p:txBody>
          <a:bodyPr wrap="square">
            <a:spAutoFit/>
          </a:bodyPr>
          <a:lstStyle/>
          <a:p>
            <a:pPr algn="ctr"/>
            <a:r>
              <a:rPr lang="en-US" sz="3600" b="1" dirty="0" err="1">
                <a:solidFill>
                  <a:srgbClr val="0070C0"/>
                </a:solidFill>
                <a:latin typeface="SVN-Flamingo Script" pitchFamily="2" charset="0"/>
              </a:rPr>
              <a:t>Sử</a:t>
            </a:r>
            <a:r>
              <a:rPr lang="en-US" sz="3600" b="1" dirty="0">
                <a:solidFill>
                  <a:srgbClr val="0070C0"/>
                </a:solidFill>
                <a:latin typeface="SVN-Flamingo Script" pitchFamily="2" charset="0"/>
              </a:rPr>
              <a:t> </a:t>
            </a:r>
            <a:r>
              <a:rPr lang="en-US" sz="3600" b="1" dirty="0" err="1">
                <a:solidFill>
                  <a:srgbClr val="0070C0"/>
                </a:solidFill>
                <a:latin typeface="SVN-Flamingo Script" pitchFamily="2" charset="0"/>
              </a:rPr>
              <a:t>dụng</a:t>
            </a:r>
            <a:r>
              <a:rPr lang="en-US" sz="3600" b="1" dirty="0">
                <a:solidFill>
                  <a:srgbClr val="0070C0"/>
                </a:solidFill>
                <a:latin typeface="SVN-Flamingo Script" pitchFamily="2" charset="0"/>
              </a:rPr>
              <a:t> </a:t>
            </a:r>
            <a:r>
              <a:rPr lang="en-US" sz="3600" b="1" dirty="0" err="1">
                <a:solidFill>
                  <a:srgbClr val="0070C0"/>
                </a:solidFill>
                <a:latin typeface="SVN-Flamingo Script" pitchFamily="2" charset="0"/>
              </a:rPr>
              <a:t>ngôi</a:t>
            </a:r>
            <a:r>
              <a:rPr lang="en-US" sz="3600" b="1" dirty="0">
                <a:solidFill>
                  <a:srgbClr val="0070C0"/>
                </a:solidFill>
                <a:latin typeface="SVN-Flamingo Script" pitchFamily="2" charset="0"/>
              </a:rPr>
              <a:t> </a:t>
            </a:r>
            <a:r>
              <a:rPr lang="en-US" sz="3600" b="1" dirty="0" err="1">
                <a:solidFill>
                  <a:srgbClr val="0070C0"/>
                </a:solidFill>
                <a:latin typeface="SVN-Flamingo Script" pitchFamily="2" charset="0"/>
              </a:rPr>
              <a:t>thứ</a:t>
            </a:r>
            <a:r>
              <a:rPr lang="en-US" sz="3600" b="1" dirty="0">
                <a:solidFill>
                  <a:srgbClr val="0070C0"/>
                </a:solidFill>
                <a:latin typeface="SVN-Flamingo Script" pitchFamily="2" charset="0"/>
              </a:rPr>
              <a:t> </a:t>
            </a:r>
            <a:r>
              <a:rPr lang="en-US" sz="3600" b="1" dirty="0" err="1">
                <a:solidFill>
                  <a:srgbClr val="0070C0"/>
                </a:solidFill>
                <a:latin typeface="SVN-Flamingo Script" pitchFamily="2" charset="0"/>
              </a:rPr>
              <a:t>nhất</a:t>
            </a:r>
            <a:r>
              <a:rPr lang="en-US" sz="3600" b="1" dirty="0">
                <a:solidFill>
                  <a:srgbClr val="0070C0"/>
                </a:solidFill>
                <a:latin typeface="SVN-Flamingo Script" pitchFamily="2" charset="0"/>
              </a:rPr>
              <a:t> </a:t>
            </a:r>
            <a:r>
              <a:rPr lang="en-US" sz="3600" b="1" dirty="0" err="1">
                <a:solidFill>
                  <a:srgbClr val="0070C0"/>
                </a:solidFill>
                <a:latin typeface="SVN-Flamingo Script" pitchFamily="2" charset="0"/>
              </a:rPr>
              <a:t>có</a:t>
            </a:r>
            <a:r>
              <a:rPr lang="en-US" sz="3600" b="1" dirty="0">
                <a:solidFill>
                  <a:srgbClr val="0070C0"/>
                </a:solidFill>
                <a:latin typeface="SVN-Flamingo Script" pitchFamily="2" charset="0"/>
              </a:rPr>
              <a:t> </a:t>
            </a:r>
            <a:r>
              <a:rPr lang="en-US" sz="3600" b="1" dirty="0" err="1">
                <a:solidFill>
                  <a:srgbClr val="0070C0"/>
                </a:solidFill>
                <a:latin typeface="SVN-Flamingo Script" pitchFamily="2" charset="0"/>
              </a:rPr>
              <a:t>tác</a:t>
            </a:r>
            <a:r>
              <a:rPr lang="en-US" sz="3600" b="1" dirty="0">
                <a:solidFill>
                  <a:srgbClr val="0070C0"/>
                </a:solidFill>
                <a:latin typeface="SVN-Flamingo Script" pitchFamily="2" charset="0"/>
              </a:rPr>
              <a:t> </a:t>
            </a:r>
            <a:r>
              <a:rPr lang="en-US" sz="3600" b="1" dirty="0" err="1">
                <a:solidFill>
                  <a:srgbClr val="0070C0"/>
                </a:solidFill>
                <a:latin typeface="SVN-Flamingo Script" pitchFamily="2" charset="0"/>
              </a:rPr>
              <a:t>dụng</a:t>
            </a:r>
            <a:r>
              <a:rPr lang="en-US" sz="3600" b="1" dirty="0">
                <a:solidFill>
                  <a:srgbClr val="0070C0"/>
                </a:solidFill>
                <a:latin typeface="SVN-Flamingo Script" pitchFamily="2" charset="0"/>
              </a:rPr>
              <a:t> </a:t>
            </a:r>
            <a:r>
              <a:rPr lang="en-US" sz="3600" b="1" dirty="0" err="1">
                <a:solidFill>
                  <a:srgbClr val="0070C0"/>
                </a:solidFill>
                <a:latin typeface="SVN-Flamingo Script" pitchFamily="2" charset="0"/>
              </a:rPr>
              <a:t>làm</a:t>
            </a:r>
            <a:r>
              <a:rPr lang="en-US" sz="3600" b="1" dirty="0">
                <a:solidFill>
                  <a:srgbClr val="0070C0"/>
                </a:solidFill>
                <a:latin typeface="SVN-Flamingo Script" pitchFamily="2" charset="0"/>
              </a:rPr>
              <a:t> </a:t>
            </a:r>
            <a:r>
              <a:rPr lang="en-US" sz="3600" b="1" dirty="0" err="1">
                <a:solidFill>
                  <a:srgbClr val="0070C0"/>
                </a:solidFill>
                <a:latin typeface="SVN-Flamingo Script" pitchFamily="2" charset="0"/>
              </a:rPr>
              <a:t>tăng</a:t>
            </a:r>
            <a:r>
              <a:rPr lang="en-US" sz="3600" b="1" dirty="0">
                <a:solidFill>
                  <a:srgbClr val="0070C0"/>
                </a:solidFill>
                <a:latin typeface="SVN-Flamingo Script" pitchFamily="2" charset="0"/>
              </a:rPr>
              <a:t> </a:t>
            </a:r>
            <a:r>
              <a:rPr lang="en-US" sz="3600" b="1" dirty="0" err="1">
                <a:solidFill>
                  <a:srgbClr val="0070C0"/>
                </a:solidFill>
                <a:latin typeface="SVN-Flamingo Script" pitchFamily="2" charset="0"/>
              </a:rPr>
              <a:t>tính</a:t>
            </a:r>
            <a:r>
              <a:rPr lang="en-US" sz="3600" b="1" dirty="0">
                <a:solidFill>
                  <a:srgbClr val="0070C0"/>
                </a:solidFill>
                <a:latin typeface="SVN-Flamingo Script" pitchFamily="2" charset="0"/>
              </a:rPr>
              <a:t> </a:t>
            </a:r>
            <a:r>
              <a:rPr lang="en-US" sz="3600" b="1" dirty="0" err="1">
                <a:solidFill>
                  <a:srgbClr val="0070C0"/>
                </a:solidFill>
                <a:latin typeface="SVN-Flamingo Script" pitchFamily="2" charset="0"/>
              </a:rPr>
              <a:t>chân</a:t>
            </a:r>
            <a:r>
              <a:rPr lang="en-US" sz="3600" b="1" dirty="0">
                <a:solidFill>
                  <a:srgbClr val="0070C0"/>
                </a:solidFill>
                <a:latin typeface="SVN-Flamingo Script" pitchFamily="2" charset="0"/>
              </a:rPr>
              <a:t> </a:t>
            </a:r>
            <a:r>
              <a:rPr lang="en-US" sz="3600" b="1" dirty="0" err="1">
                <a:solidFill>
                  <a:srgbClr val="0070C0"/>
                </a:solidFill>
                <a:latin typeface="SVN-Flamingo Script" pitchFamily="2" charset="0"/>
              </a:rPr>
              <a:t>thực</a:t>
            </a:r>
            <a:r>
              <a:rPr lang="en-US" sz="3600" b="1" dirty="0">
                <a:solidFill>
                  <a:srgbClr val="0070C0"/>
                </a:solidFill>
                <a:latin typeface="SVN-Flamingo Script" pitchFamily="2" charset="0"/>
              </a:rPr>
              <a:t> </a:t>
            </a:r>
            <a:r>
              <a:rPr lang="en-US" sz="3600" b="1" dirty="0" err="1">
                <a:solidFill>
                  <a:srgbClr val="0070C0"/>
                </a:solidFill>
                <a:latin typeface="SVN-Flamingo Script" pitchFamily="2" charset="0"/>
              </a:rPr>
              <a:t>cho</a:t>
            </a:r>
            <a:r>
              <a:rPr lang="en-US" sz="3600" b="1" dirty="0">
                <a:solidFill>
                  <a:srgbClr val="0070C0"/>
                </a:solidFill>
                <a:latin typeface="SVN-Flamingo Script" pitchFamily="2" charset="0"/>
              </a:rPr>
              <a:t> </a:t>
            </a:r>
            <a:r>
              <a:rPr lang="en-US" sz="3600" b="1" dirty="0" err="1">
                <a:solidFill>
                  <a:srgbClr val="0070C0"/>
                </a:solidFill>
                <a:latin typeface="SVN-Flamingo Script" pitchFamily="2" charset="0"/>
              </a:rPr>
              <a:t>câu</a:t>
            </a:r>
            <a:r>
              <a:rPr lang="en-US" sz="3600" b="1" dirty="0">
                <a:solidFill>
                  <a:srgbClr val="0070C0"/>
                </a:solidFill>
                <a:latin typeface="SVN-Flamingo Script" pitchFamily="2" charset="0"/>
              </a:rPr>
              <a:t> </a:t>
            </a:r>
            <a:r>
              <a:rPr lang="en-US" sz="3600" b="1" dirty="0" err="1">
                <a:solidFill>
                  <a:srgbClr val="0070C0"/>
                </a:solidFill>
                <a:latin typeface="SVN-Flamingo Script" pitchFamily="2" charset="0"/>
              </a:rPr>
              <a:t>chuyện</a:t>
            </a:r>
            <a:r>
              <a:rPr lang="en-US" sz="3600" b="1" dirty="0">
                <a:solidFill>
                  <a:srgbClr val="0070C0"/>
                </a:solidFill>
                <a:latin typeface="SVN-Flamingo Script" pitchFamily="2" charset="0"/>
              </a:rPr>
              <a:t>.</a:t>
            </a:r>
            <a:endParaRPr lang="en-VN" sz="3600" dirty="0">
              <a:solidFill>
                <a:srgbClr val="0070C0"/>
              </a:solidFill>
            </a:endParaRPr>
          </a:p>
        </p:txBody>
      </p:sp>
    </p:spTree>
    <p:extLst>
      <p:ext uri="{BB962C8B-B14F-4D97-AF65-F5344CB8AC3E}">
        <p14:creationId xmlns:p14="http://schemas.microsoft.com/office/powerpoint/2010/main" val="4275775030"/>
      </p:ext>
    </p:extLst>
  </p:cSld>
  <p:clrMapOvr>
    <a:masterClrMapping/>
  </p:clrMapOvr>
  <mc:AlternateContent xmlns:mc="http://schemas.openxmlformats.org/markup-compatibility/2006" xmlns:p14="http://schemas.microsoft.com/office/powerpoint/2010/main">
    <mc:Choice Requires="p14">
      <p:transition spd="slow" p14:dur="900" advClick="0" advTm="0">
        <p14:warp dir="in"/>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left)">
                                      <p:cBhvr>
                                        <p:cTn id="1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02B31-2E87-CE4A-97E4-B294696D9E73}"/>
              </a:ext>
            </a:extLst>
          </p:cNvPr>
          <p:cNvSpPr>
            <a:spLocks noGrp="1"/>
          </p:cNvSpPr>
          <p:nvPr>
            <p:ph type="title"/>
          </p:nvPr>
        </p:nvSpPr>
        <p:spPr/>
        <p:txBody>
          <a:bodyPr/>
          <a:lstStyle/>
          <a:p>
            <a:endParaRPr lang="en-VN"/>
          </a:p>
        </p:txBody>
      </p:sp>
      <p:sp>
        <p:nvSpPr>
          <p:cNvPr id="3" name="Content Placeholder 2">
            <a:extLst>
              <a:ext uri="{FF2B5EF4-FFF2-40B4-BE49-F238E27FC236}">
                <a16:creationId xmlns:a16="http://schemas.microsoft.com/office/drawing/2014/main" id="{F363CBAB-649D-6745-8E13-E6D418901C18}"/>
              </a:ext>
            </a:extLst>
          </p:cNvPr>
          <p:cNvSpPr>
            <a:spLocks noGrp="1"/>
          </p:cNvSpPr>
          <p:nvPr>
            <p:ph idx="1"/>
          </p:nvPr>
        </p:nvSpPr>
        <p:spPr/>
        <p:txBody>
          <a:bodyPr/>
          <a:lstStyle/>
          <a:p>
            <a:endParaRPr lang="en-VN"/>
          </a:p>
        </p:txBody>
      </p:sp>
      <p:pic>
        <p:nvPicPr>
          <p:cNvPr id="4" name="图片 3">
            <a:extLst>
              <a:ext uri="{FF2B5EF4-FFF2-40B4-BE49-F238E27FC236}">
                <a16:creationId xmlns:a16="http://schemas.microsoft.com/office/drawing/2014/main" id="{70992E5D-8FB7-E74D-9E71-58B8523C580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rot="16200000">
            <a:off x="2667000" y="-2667000"/>
            <a:ext cx="6858000" cy="12192000"/>
          </a:xfrm>
          <a:prstGeom prst="rect">
            <a:avLst/>
          </a:prstGeom>
        </p:spPr>
      </p:pic>
      <p:sp>
        <p:nvSpPr>
          <p:cNvPr id="5" name="矩形: 圆角 4">
            <a:extLst>
              <a:ext uri="{FF2B5EF4-FFF2-40B4-BE49-F238E27FC236}">
                <a16:creationId xmlns:a16="http://schemas.microsoft.com/office/drawing/2014/main" id="{43E54B19-87D6-3949-9F41-B2BE435E6079}"/>
              </a:ext>
            </a:extLst>
          </p:cNvPr>
          <p:cNvSpPr/>
          <p:nvPr/>
        </p:nvSpPr>
        <p:spPr>
          <a:xfrm>
            <a:off x="475633" y="381000"/>
            <a:ext cx="11359408" cy="6186052"/>
          </a:xfrm>
          <a:prstGeom prst="roundRect">
            <a:avLst>
              <a:gd name="adj" fmla="val 10247"/>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6" name="矩形 6">
            <a:extLst>
              <a:ext uri="{FF2B5EF4-FFF2-40B4-BE49-F238E27FC236}">
                <a16:creationId xmlns:a16="http://schemas.microsoft.com/office/drawing/2014/main" id="{07798FB8-5E6B-6444-9637-F339511126E4}"/>
              </a:ext>
            </a:extLst>
          </p:cNvPr>
          <p:cNvSpPr/>
          <p:nvPr/>
        </p:nvSpPr>
        <p:spPr>
          <a:xfrm>
            <a:off x="202582" y="6543682"/>
            <a:ext cx="683986" cy="314318"/>
          </a:xfrm>
          <a:prstGeom prst="rect">
            <a:avLst/>
          </a:prstGeom>
          <a:solidFill>
            <a:srgbClr val="FDF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7" name="图片 7">
            <a:extLst>
              <a:ext uri="{FF2B5EF4-FFF2-40B4-BE49-F238E27FC236}">
                <a16:creationId xmlns:a16="http://schemas.microsoft.com/office/drawing/2014/main" id="{AB9AAA6C-8416-9246-BC49-3676B39435C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59407" y="6187838"/>
            <a:ext cx="627808" cy="284524"/>
          </a:xfrm>
          <a:prstGeom prst="rect">
            <a:avLst/>
          </a:prstGeom>
        </p:spPr>
      </p:pic>
      <p:pic>
        <p:nvPicPr>
          <p:cNvPr id="8" name="图片 8">
            <a:extLst>
              <a:ext uri="{FF2B5EF4-FFF2-40B4-BE49-F238E27FC236}">
                <a16:creationId xmlns:a16="http://schemas.microsoft.com/office/drawing/2014/main" id="{6253E08A-2972-6443-9507-B004CF54BFB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22" y="3295295"/>
            <a:ext cx="409246" cy="1343018"/>
          </a:xfrm>
          <a:prstGeom prst="rect">
            <a:avLst/>
          </a:prstGeom>
        </p:spPr>
      </p:pic>
      <p:sp>
        <p:nvSpPr>
          <p:cNvPr id="9" name="标题 1">
            <a:extLst>
              <a:ext uri="{FF2B5EF4-FFF2-40B4-BE49-F238E27FC236}">
                <a16:creationId xmlns:a16="http://schemas.microsoft.com/office/drawing/2014/main" id="{4FE66412-2C28-7742-A451-3DB6367F265B}"/>
              </a:ext>
            </a:extLst>
          </p:cNvPr>
          <p:cNvSpPr txBox="1">
            <a:spLocks/>
          </p:cNvSpPr>
          <p:nvPr/>
        </p:nvSpPr>
        <p:spPr>
          <a:xfrm rot="5400000">
            <a:off x="10280263" y="1035895"/>
            <a:ext cx="2972594" cy="674688"/>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800" b="1" dirty="0">
                <a:latin typeface="+mn-lt"/>
                <a:ea typeface="+mn-ea"/>
                <a:cs typeface="+mn-ea"/>
                <a:sym typeface="+mn-lt"/>
              </a:rPr>
              <a:t>…………</a:t>
            </a:r>
            <a:endParaRPr lang="zh-CN" altLang="en-US" sz="4800" b="1" dirty="0">
              <a:latin typeface="+mn-lt"/>
              <a:ea typeface="+mn-ea"/>
              <a:cs typeface="+mn-ea"/>
              <a:sym typeface="+mn-lt"/>
            </a:endParaRPr>
          </a:p>
        </p:txBody>
      </p:sp>
      <p:sp>
        <p:nvSpPr>
          <p:cNvPr id="10" name="标题 1">
            <a:extLst>
              <a:ext uri="{FF2B5EF4-FFF2-40B4-BE49-F238E27FC236}">
                <a16:creationId xmlns:a16="http://schemas.microsoft.com/office/drawing/2014/main" id="{F34A90C7-7F81-9D4E-87EB-09D27702EC41}"/>
              </a:ext>
            </a:extLst>
          </p:cNvPr>
          <p:cNvSpPr txBox="1">
            <a:spLocks/>
          </p:cNvSpPr>
          <p:nvPr/>
        </p:nvSpPr>
        <p:spPr>
          <a:xfrm rot="5400000">
            <a:off x="-364057" y="4632108"/>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mn-lt"/>
                <a:ea typeface="+mn-ea"/>
                <a:cs typeface="+mn-ea"/>
                <a:sym typeface="+mn-lt"/>
              </a:rPr>
              <a:t>………</a:t>
            </a:r>
            <a:endParaRPr lang="zh-CN" altLang="en-US" sz="4000" b="1" dirty="0">
              <a:latin typeface="+mn-lt"/>
              <a:ea typeface="+mn-ea"/>
              <a:cs typeface="+mn-ea"/>
              <a:sym typeface="+mn-lt"/>
            </a:endParaRPr>
          </a:p>
        </p:txBody>
      </p:sp>
      <p:sp>
        <p:nvSpPr>
          <p:cNvPr id="11" name="标题 1">
            <a:extLst>
              <a:ext uri="{FF2B5EF4-FFF2-40B4-BE49-F238E27FC236}">
                <a16:creationId xmlns:a16="http://schemas.microsoft.com/office/drawing/2014/main" id="{651CF31A-A989-F944-B8E0-44CFA98B1454}"/>
              </a:ext>
            </a:extLst>
          </p:cNvPr>
          <p:cNvSpPr txBox="1">
            <a:spLocks/>
          </p:cNvSpPr>
          <p:nvPr/>
        </p:nvSpPr>
        <p:spPr>
          <a:xfrm rot="5400000">
            <a:off x="-618863" y="4574959"/>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mn-lt"/>
                <a:ea typeface="+mn-ea"/>
                <a:cs typeface="+mn-ea"/>
                <a:sym typeface="+mn-lt"/>
              </a:rPr>
              <a:t>……</a:t>
            </a:r>
            <a:endParaRPr lang="zh-CN" altLang="en-US" sz="4000" b="1" dirty="0">
              <a:latin typeface="+mn-lt"/>
              <a:ea typeface="+mn-ea"/>
              <a:cs typeface="+mn-ea"/>
              <a:sym typeface="+mn-lt"/>
            </a:endParaRPr>
          </a:p>
        </p:txBody>
      </p:sp>
      <p:sp>
        <p:nvSpPr>
          <p:cNvPr id="12" name="矩形 12">
            <a:extLst>
              <a:ext uri="{FF2B5EF4-FFF2-40B4-BE49-F238E27FC236}">
                <a16:creationId xmlns:a16="http://schemas.microsoft.com/office/drawing/2014/main" id="{3D3BEF7C-BD02-B14E-A3B5-DE9B8DC782AD}"/>
              </a:ext>
            </a:extLst>
          </p:cNvPr>
          <p:cNvSpPr/>
          <p:nvPr/>
        </p:nvSpPr>
        <p:spPr>
          <a:xfrm>
            <a:off x="11359407" y="1"/>
            <a:ext cx="683986" cy="314318"/>
          </a:xfrm>
          <a:prstGeom prst="rect">
            <a:avLst/>
          </a:prstGeom>
          <a:solidFill>
            <a:srgbClr val="FDF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3" name="Group 12">
            <a:extLst>
              <a:ext uri="{FF2B5EF4-FFF2-40B4-BE49-F238E27FC236}">
                <a16:creationId xmlns:a16="http://schemas.microsoft.com/office/drawing/2014/main" id="{A1E0EF9E-A541-8D4C-B07D-9E2E23C626AA}"/>
              </a:ext>
            </a:extLst>
          </p:cNvPr>
          <p:cNvGrpSpPr/>
          <p:nvPr/>
        </p:nvGrpSpPr>
        <p:grpSpPr>
          <a:xfrm>
            <a:off x="3530943" y="157160"/>
            <a:ext cx="5657662" cy="905847"/>
            <a:chOff x="2872001" y="4861668"/>
            <a:chExt cx="4876121" cy="858252"/>
          </a:xfrm>
        </p:grpSpPr>
        <p:grpSp>
          <p:nvGrpSpPr>
            <p:cNvPr id="14" name="Group 13">
              <a:extLst>
                <a:ext uri="{FF2B5EF4-FFF2-40B4-BE49-F238E27FC236}">
                  <a16:creationId xmlns:a16="http://schemas.microsoft.com/office/drawing/2014/main" id="{B2E748B7-E6B8-2E46-B86C-BEC23F1BE0AD}"/>
                </a:ext>
              </a:extLst>
            </p:cNvPr>
            <p:cNvGrpSpPr/>
            <p:nvPr/>
          </p:nvGrpSpPr>
          <p:grpSpPr>
            <a:xfrm>
              <a:off x="2872001" y="4861668"/>
              <a:ext cx="4876121" cy="858252"/>
              <a:chOff x="1047750" y="793126"/>
              <a:chExt cx="4876121" cy="858252"/>
            </a:xfrm>
            <a:solidFill>
              <a:srgbClr val="3AAC80"/>
            </a:solidFill>
          </p:grpSpPr>
          <p:sp>
            <p:nvSpPr>
              <p:cNvPr id="17" name="Rectangle: Rounded Corners 89">
                <a:extLst>
                  <a:ext uri="{FF2B5EF4-FFF2-40B4-BE49-F238E27FC236}">
                    <a16:creationId xmlns:a16="http://schemas.microsoft.com/office/drawing/2014/main" id="{879C162D-D747-AC46-B315-F31CFE81C6FB}"/>
                  </a:ext>
                </a:extLst>
              </p:cNvPr>
              <p:cNvSpPr/>
              <p:nvPr/>
            </p:nvSpPr>
            <p:spPr>
              <a:xfrm>
                <a:off x="1087835" y="793126"/>
                <a:ext cx="4836036" cy="846161"/>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4B869A2-6F2E-134D-8B0B-9FB390C29095}"/>
                  </a:ext>
                </a:extLst>
              </p:cNvPr>
              <p:cNvSpPr/>
              <p:nvPr/>
            </p:nvSpPr>
            <p:spPr>
              <a:xfrm>
                <a:off x="1047750" y="805217"/>
                <a:ext cx="846161" cy="846161"/>
              </a:xfrm>
              <a:prstGeom prst="ellipse">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a:extLst>
                <a:ext uri="{FF2B5EF4-FFF2-40B4-BE49-F238E27FC236}">
                  <a16:creationId xmlns:a16="http://schemas.microsoft.com/office/drawing/2014/main" id="{C50E295F-19D3-6448-A331-667D6BAE3479}"/>
                </a:ext>
              </a:extLst>
            </p:cNvPr>
            <p:cNvSpPr txBox="1"/>
            <p:nvPr/>
          </p:nvSpPr>
          <p:spPr>
            <a:xfrm>
              <a:off x="2978765" y="5060280"/>
              <a:ext cx="621685" cy="554050"/>
            </a:xfrm>
            <a:prstGeom prst="rect">
              <a:avLst/>
            </a:prstGeom>
            <a:noFill/>
          </p:spPr>
          <p:txBody>
            <a:bodyPr wrap="square">
              <a:spAutoFit/>
            </a:bodyPr>
            <a:lstStyle/>
            <a:p>
              <a:pPr algn="ctr"/>
              <a:r>
                <a:rPr lang="en-US" sz="3200" b="1" dirty="0">
                  <a:solidFill>
                    <a:schemeClr val="bg1"/>
                  </a:solidFill>
                  <a:latin typeface="SVN-Dessert Menu Script" panose="00000500000000000000" pitchFamily="2" charset="0"/>
                </a:rPr>
                <a:t>4</a:t>
              </a:r>
            </a:p>
          </p:txBody>
        </p:sp>
        <p:sp>
          <p:nvSpPr>
            <p:cNvPr id="16" name="TextBox 15">
              <a:extLst>
                <a:ext uri="{FF2B5EF4-FFF2-40B4-BE49-F238E27FC236}">
                  <a16:creationId xmlns:a16="http://schemas.microsoft.com/office/drawing/2014/main" id="{9F7C5801-550B-C748-8622-A24A101F833F}"/>
                </a:ext>
              </a:extLst>
            </p:cNvPr>
            <p:cNvSpPr txBox="1"/>
            <p:nvPr/>
          </p:nvSpPr>
          <p:spPr>
            <a:xfrm>
              <a:off x="3745314" y="5003129"/>
              <a:ext cx="3750650" cy="554050"/>
            </a:xfrm>
            <a:prstGeom prst="rect">
              <a:avLst/>
            </a:prstGeom>
            <a:noFill/>
          </p:spPr>
          <p:txBody>
            <a:bodyPr wrap="square">
              <a:spAutoFit/>
            </a:bodyPr>
            <a:lstStyle/>
            <a:p>
              <a:pPr algn="ctr"/>
              <a:r>
                <a:rPr lang="en-US" sz="3200" dirty="0" err="1">
                  <a:solidFill>
                    <a:schemeClr val="bg1"/>
                  </a:solidFill>
                  <a:latin typeface="SVN-Dessert Menu Script" panose="00000500000000000000" pitchFamily="2" charset="0"/>
                </a:rPr>
                <a:t>Liên</a:t>
              </a:r>
              <a:r>
                <a:rPr lang="en-US" sz="3200" dirty="0">
                  <a:solidFill>
                    <a:schemeClr val="bg1"/>
                  </a:solidFill>
                  <a:latin typeface="SVN-Dessert Menu Script" panose="00000500000000000000" pitchFamily="2" charset="0"/>
                </a:rPr>
                <a:t> </a:t>
              </a:r>
              <a:r>
                <a:rPr lang="en-US" sz="3200" dirty="0" err="1">
                  <a:solidFill>
                    <a:schemeClr val="bg1"/>
                  </a:solidFill>
                  <a:latin typeface="SVN-Dessert Menu Script" panose="00000500000000000000" pitchFamily="2" charset="0"/>
                </a:rPr>
                <a:t>hệ</a:t>
              </a:r>
              <a:r>
                <a:rPr lang="en-US" sz="3200" dirty="0">
                  <a:solidFill>
                    <a:schemeClr val="bg1"/>
                  </a:solidFill>
                  <a:latin typeface="SVN-Dessert Menu Script" panose="00000500000000000000" pitchFamily="2" charset="0"/>
                </a:rPr>
                <a:t>, so </a:t>
              </a:r>
              <a:r>
                <a:rPr lang="en-US" sz="3200" dirty="0" err="1">
                  <a:solidFill>
                    <a:schemeClr val="bg1"/>
                  </a:solidFill>
                  <a:latin typeface="SVN-Dessert Menu Script" panose="00000500000000000000" pitchFamily="2" charset="0"/>
                </a:rPr>
                <a:t>sánh</a:t>
              </a:r>
              <a:endParaRPr lang="en-US" sz="3200" dirty="0">
                <a:solidFill>
                  <a:schemeClr val="bg1"/>
                </a:solidFill>
                <a:latin typeface="SVN-Dessert Menu Script" panose="00000500000000000000" pitchFamily="2" charset="0"/>
              </a:endParaRPr>
            </a:p>
          </p:txBody>
        </p:sp>
      </p:grpSp>
      <p:pic>
        <p:nvPicPr>
          <p:cNvPr id="19" name="Picture 20">
            <a:extLst>
              <a:ext uri="{FF2B5EF4-FFF2-40B4-BE49-F238E27FC236}">
                <a16:creationId xmlns:a16="http://schemas.microsoft.com/office/drawing/2014/main" id="{A4BBB103-6DEE-954A-A4D9-C1B303E54789}"/>
              </a:ext>
            </a:extLst>
          </p:cNvPr>
          <p:cNvPicPr>
            <a:picLocks noChangeAspect="1"/>
          </p:cNvPicPr>
          <p:nvPr/>
        </p:nvPicPr>
        <p:blipFill>
          <a:blip r:embed="rId5"/>
          <a:srcRect/>
          <a:stretch>
            <a:fillRect/>
          </a:stretch>
        </p:blipFill>
        <p:spPr>
          <a:xfrm>
            <a:off x="1083682" y="1139538"/>
            <a:ext cx="1469759" cy="1283674"/>
          </a:xfrm>
          <a:prstGeom prst="rect">
            <a:avLst/>
          </a:prstGeom>
        </p:spPr>
      </p:pic>
      <p:pic>
        <p:nvPicPr>
          <p:cNvPr id="20" name="Picture 19">
            <a:extLst>
              <a:ext uri="{FF2B5EF4-FFF2-40B4-BE49-F238E27FC236}">
                <a16:creationId xmlns:a16="http://schemas.microsoft.com/office/drawing/2014/main" id="{0679B4FA-2320-8F42-B269-BABDE54C845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120" b="99578" l="9938" r="89959">
                        <a14:foregroundMark x1="24914" y1="3204" x2="30607" y2="54132"/>
                        <a14:foregroundMark x1="30193" y1="10371" x2="34265" y2="8347"/>
                        <a14:foregroundMark x1="34265" y1="8347" x2="34369" y2="8347"/>
                        <a14:foregroundMark x1="31712" y1="11720" x2="29710" y2="43676"/>
                        <a14:foregroundMark x1="29710" y1="43676" x2="29089" y2="44604"/>
                        <a14:foregroundMark x1="31297" y1="16779" x2="33230" y2="22260"/>
                        <a14:foregroundMark x1="32678" y1="13744" x2="32816" y2="24368"/>
                        <a14:foregroundMark x1="32816" y1="24368" x2="31021" y2="36847"/>
                        <a14:foregroundMark x1="33368" y1="9696" x2="33092" y2="31029"/>
                        <a14:foregroundMark x1="44755" y1="25295" x2="45031" y2="47723"/>
                        <a14:foregroundMark x1="43099" y1="26307" x2="47170" y2="28078"/>
                        <a14:foregroundMark x1="47170" y1="28078" x2="47274" y2="28331"/>
                        <a14:foregroundMark x1="43099" y1="22260" x2="44065" y2="27656"/>
                        <a14:foregroundMark x1="43237" y1="23272" x2="46480" y2="29933"/>
                        <a14:foregroundMark x1="46480" y1="29933" x2="46722" y2="32040"/>
                        <a14:foregroundMark x1="24500" y1="76560" x2="26121" y2="92159"/>
                        <a14:foregroundMark x1="26121" y1="92159" x2="25466" y2="99578"/>
                      </a14:backgroundRemoval>
                    </a14:imgEffect>
                  </a14:imgLayer>
                </a14:imgProps>
              </a:ext>
              <a:ext uri="{28A0092B-C50C-407E-A947-70E740481C1C}">
                <a14:useLocalDpi xmlns:a14="http://schemas.microsoft.com/office/drawing/2010/main" val="0"/>
              </a:ext>
            </a:extLst>
          </a:blip>
          <a:srcRect r="48688"/>
          <a:stretch/>
        </p:blipFill>
        <p:spPr>
          <a:xfrm>
            <a:off x="-777710" y="2289413"/>
            <a:ext cx="5786790" cy="4615333"/>
          </a:xfrm>
          <a:prstGeom prst="rect">
            <a:avLst/>
          </a:prstGeom>
        </p:spPr>
      </p:pic>
      <p:sp>
        <p:nvSpPr>
          <p:cNvPr id="21" name="Freeform 20">
            <a:extLst>
              <a:ext uri="{FF2B5EF4-FFF2-40B4-BE49-F238E27FC236}">
                <a16:creationId xmlns:a16="http://schemas.microsoft.com/office/drawing/2014/main" id="{96DFC893-55ED-1E46-8129-239BE359D112}"/>
              </a:ext>
            </a:extLst>
          </p:cNvPr>
          <p:cNvSpPr/>
          <p:nvPr/>
        </p:nvSpPr>
        <p:spPr>
          <a:xfrm>
            <a:off x="4955597" y="1185182"/>
            <a:ext cx="6638824" cy="4955910"/>
          </a:xfrm>
          <a:custGeom>
            <a:avLst/>
            <a:gdLst>
              <a:gd name="connsiteX0" fmla="*/ 525197 w 6773333"/>
              <a:gd name="connsiteY0" fmla="*/ 494100 h 4114800"/>
              <a:gd name="connsiteX1" fmla="*/ 6773333 w 6773333"/>
              <a:gd name="connsiteY1" fmla="*/ 0 h 4114800"/>
              <a:gd name="connsiteX2" fmla="*/ 6773333 w 6773333"/>
              <a:gd name="connsiteY2" fmla="*/ 4114800 h 4114800"/>
              <a:gd name="connsiteX3" fmla="*/ 0 w 6773333"/>
              <a:gd name="connsiteY3" fmla="*/ 4114800 h 4114800"/>
              <a:gd name="connsiteX4" fmla="*/ 525197 w 6773333"/>
              <a:gd name="connsiteY4" fmla="*/ 494100 h 4114800"/>
              <a:gd name="connsiteX0" fmla="*/ 0 w 6791444"/>
              <a:gd name="connsiteY0" fmla="*/ 68626 h 4114800"/>
              <a:gd name="connsiteX1" fmla="*/ 6791444 w 6791444"/>
              <a:gd name="connsiteY1" fmla="*/ 0 h 4114800"/>
              <a:gd name="connsiteX2" fmla="*/ 6791444 w 6791444"/>
              <a:gd name="connsiteY2" fmla="*/ 4114800 h 4114800"/>
              <a:gd name="connsiteX3" fmla="*/ 18111 w 6791444"/>
              <a:gd name="connsiteY3" fmla="*/ 4114800 h 4114800"/>
              <a:gd name="connsiteX4" fmla="*/ 0 w 6791444"/>
              <a:gd name="connsiteY4" fmla="*/ 68626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1444" h="4114800">
                <a:moveTo>
                  <a:pt x="0" y="68626"/>
                </a:moveTo>
                <a:lnTo>
                  <a:pt x="6791444" y="0"/>
                </a:lnTo>
                <a:lnTo>
                  <a:pt x="6791444" y="4114800"/>
                </a:lnTo>
                <a:lnTo>
                  <a:pt x="18111" y="4114800"/>
                </a:lnTo>
                <a:lnTo>
                  <a:pt x="0" y="68626"/>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VN" dirty="0"/>
          </a:p>
        </p:txBody>
      </p:sp>
      <p:sp>
        <p:nvSpPr>
          <p:cNvPr id="22" name="TextBox 21">
            <a:extLst>
              <a:ext uri="{FF2B5EF4-FFF2-40B4-BE49-F238E27FC236}">
                <a16:creationId xmlns:a16="http://schemas.microsoft.com/office/drawing/2014/main" id="{71E3C9E2-4EB1-E745-8B6E-B1B67CA65378}"/>
              </a:ext>
            </a:extLst>
          </p:cNvPr>
          <p:cNvSpPr txBox="1"/>
          <p:nvPr/>
        </p:nvSpPr>
        <p:spPr>
          <a:xfrm>
            <a:off x="5484714" y="2196753"/>
            <a:ext cx="5641302" cy="2554545"/>
          </a:xfrm>
          <a:prstGeom prst="rect">
            <a:avLst/>
          </a:prstGeom>
          <a:noFill/>
        </p:spPr>
        <p:txBody>
          <a:bodyPr wrap="square" rtlCol="0">
            <a:spAutoFit/>
          </a:bodyPr>
          <a:lstStyle/>
          <a:p>
            <a:pPr algn="ctr"/>
            <a:r>
              <a:rPr lang="en-VN" sz="3200" dirty="0">
                <a:latin typeface="SVN-Bulgary" pitchFamily="2" charset="0"/>
              </a:rPr>
              <a:t>Hôm cho rằng A-thơ là chàng trai cao thượng, hào hiệp vì đã giấu cha về việc thấy Me-ry lấy chiếc mũ miện để đưa cho Bơn-queo. Em có đồng ý không? Vì sao?</a:t>
            </a:r>
          </a:p>
        </p:txBody>
      </p:sp>
    </p:spTree>
    <p:extLst>
      <p:ext uri="{BB962C8B-B14F-4D97-AF65-F5344CB8AC3E}">
        <p14:creationId xmlns:p14="http://schemas.microsoft.com/office/powerpoint/2010/main" val="2625605376"/>
      </p:ext>
    </p:extLst>
  </p:cSld>
  <p:clrMapOvr>
    <a:masterClrMapping/>
  </p:clrMapOvr>
  <mc:AlternateContent xmlns:mc="http://schemas.openxmlformats.org/markup-compatibility/2006" xmlns:p14="http://schemas.microsoft.com/office/powerpoint/2010/main">
    <mc:Choice Requires="p14">
      <p:transition spd="slow" p14:dur="1300" advClick="0" advTm="0">
        <p14:pan dir="u"/>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strVal val="#ppt_w+.3"/>
                                          </p:val>
                                        </p:tav>
                                        <p:tav tm="100000">
                                          <p:val>
                                            <p:strVal val="#ppt_w"/>
                                          </p:val>
                                        </p:tav>
                                      </p:tavLst>
                                    </p:anim>
                                    <p:anim calcmode="lin" valueType="num">
                                      <p:cBhvr>
                                        <p:cTn id="8" dur="1000" fill="hold"/>
                                        <p:tgtEl>
                                          <p:spTgt spid="13"/>
                                        </p:tgtEl>
                                        <p:attrNameLst>
                                          <p:attrName>ppt_h</p:attrName>
                                        </p:attrNameLst>
                                      </p:cBhvr>
                                      <p:tavLst>
                                        <p:tav tm="0">
                                          <p:val>
                                            <p:strVal val="#ppt_h"/>
                                          </p:val>
                                        </p:tav>
                                        <p:tav tm="100000">
                                          <p:val>
                                            <p:strVal val="#ppt_h"/>
                                          </p:val>
                                        </p:tav>
                                      </p:tavLst>
                                    </p:anim>
                                    <p:animEffect transition="in" filter="fade">
                                      <p:cBhvr>
                                        <p:cTn id="9" dur="1000"/>
                                        <p:tgtEl>
                                          <p:spTgt spid="13"/>
                                        </p:tgtEl>
                                      </p:cBhvr>
                                    </p:animEffect>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1000"/>
                                        <p:tgtEl>
                                          <p:spTgt spid="21"/>
                                        </p:tgtEl>
                                      </p:cBhvr>
                                    </p:animEffect>
                                    <p:anim calcmode="lin" valueType="num">
                                      <p:cBhvr>
                                        <p:cTn id="23" dur="1000" fill="hold"/>
                                        <p:tgtEl>
                                          <p:spTgt spid="21"/>
                                        </p:tgtEl>
                                        <p:attrNameLst>
                                          <p:attrName>ppt_x</p:attrName>
                                        </p:attrNameLst>
                                      </p:cBhvr>
                                      <p:tavLst>
                                        <p:tav tm="0">
                                          <p:val>
                                            <p:strVal val="#ppt_x"/>
                                          </p:val>
                                        </p:tav>
                                        <p:tav tm="100000">
                                          <p:val>
                                            <p:strVal val="#ppt_x"/>
                                          </p:val>
                                        </p:tav>
                                      </p:tavLst>
                                    </p:anim>
                                    <p:anim calcmode="lin" valueType="num">
                                      <p:cBhvr>
                                        <p:cTn id="2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2DAB56B-2D11-204B-8167-4CD68750F1F2}"/>
              </a:ext>
            </a:extLst>
          </p:cNvPr>
          <p:cNvSpPr/>
          <p:nvPr/>
        </p:nvSpPr>
        <p:spPr>
          <a:xfrm>
            <a:off x="0" y="1"/>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图片 12">
            <a:extLst>
              <a:ext uri="{FF2B5EF4-FFF2-40B4-BE49-F238E27FC236}">
                <a16:creationId xmlns:a16="http://schemas.microsoft.com/office/drawing/2014/main" id="{D6CC285F-C447-9D48-A8BE-BD988887AB95}"/>
              </a:ext>
            </a:extLst>
          </p:cNvPr>
          <p:cNvPicPr>
            <a:picLocks noChangeAspect="1"/>
          </p:cNvPicPr>
          <p:nvPr/>
        </p:nvPicPr>
        <p:blipFill rotWithShape="1">
          <a:blip r:embed="rId3" cstate="screen">
            <a:duotone>
              <a:schemeClr val="accent1">
                <a:shade val="45000"/>
                <a:satMod val="135000"/>
              </a:schemeClr>
              <a:prstClr val="white"/>
            </a:duotone>
            <a:extLst>
              <a:ext uri="{28A0092B-C50C-407E-A947-70E740481C1C}">
                <a14:useLocalDpi xmlns:a14="http://schemas.microsoft.com/office/drawing/2010/main"/>
              </a:ext>
            </a:extLst>
          </a:blip>
          <a:srcRect l="18210"/>
          <a:stretch/>
        </p:blipFill>
        <p:spPr>
          <a:xfrm>
            <a:off x="514544" y="673768"/>
            <a:ext cx="5133785" cy="5254425"/>
          </a:xfrm>
          <a:prstGeom prst="rect">
            <a:avLst/>
          </a:prstGeom>
        </p:spPr>
      </p:pic>
      <p:sp>
        <p:nvSpPr>
          <p:cNvPr id="7" name="Rectangle 6">
            <a:extLst>
              <a:ext uri="{FF2B5EF4-FFF2-40B4-BE49-F238E27FC236}">
                <a16:creationId xmlns:a16="http://schemas.microsoft.com/office/drawing/2014/main" id="{62B8873A-C353-774E-822D-152969F00614}"/>
              </a:ext>
            </a:extLst>
          </p:cNvPr>
          <p:cNvSpPr/>
          <p:nvPr/>
        </p:nvSpPr>
        <p:spPr>
          <a:xfrm>
            <a:off x="1641263" y="1056626"/>
            <a:ext cx="3825696" cy="769441"/>
          </a:xfrm>
          <a:prstGeom prst="rect">
            <a:avLst/>
          </a:prstGeom>
        </p:spPr>
        <p:txBody>
          <a:bodyPr wrap="square">
            <a:spAutoFit/>
          </a:bodyPr>
          <a:lstStyle/>
          <a:p>
            <a:pPr algn="just"/>
            <a:r>
              <a:rPr lang="en-US" sz="2200" b="1" dirty="0" err="1">
                <a:solidFill>
                  <a:schemeClr val="accent1"/>
                </a:solidFill>
                <a:latin typeface="Times New Roman" panose="02020603050405020304" pitchFamily="18" charset="0"/>
                <a:cs typeface="Times New Roman" panose="02020603050405020304" pitchFamily="18" charset="0"/>
              </a:rPr>
              <a:t>Em</a:t>
            </a:r>
            <a:r>
              <a:rPr lang="en-US" sz="2200" b="1" dirty="0">
                <a:solidFill>
                  <a:schemeClr val="accent1"/>
                </a:solidFill>
                <a:latin typeface="Times New Roman" panose="02020603050405020304" pitchFamily="18" charset="0"/>
                <a:cs typeface="Times New Roman" panose="02020603050405020304" pitchFamily="18" charset="0"/>
              </a:rPr>
              <a:t> </a:t>
            </a:r>
            <a:r>
              <a:rPr lang="en-US" sz="2200" b="1" dirty="0" err="1">
                <a:solidFill>
                  <a:schemeClr val="accent1"/>
                </a:solidFill>
                <a:latin typeface="Times New Roman" panose="02020603050405020304" pitchFamily="18" charset="0"/>
                <a:cs typeface="Times New Roman" panose="02020603050405020304" pitchFamily="18" charset="0"/>
              </a:rPr>
              <a:t>đồng</a:t>
            </a:r>
            <a:r>
              <a:rPr lang="en-US" sz="2200" b="1" dirty="0">
                <a:solidFill>
                  <a:schemeClr val="accent1"/>
                </a:solidFill>
                <a:latin typeface="Times New Roman" panose="02020603050405020304" pitchFamily="18" charset="0"/>
                <a:cs typeface="Times New Roman" panose="02020603050405020304" pitchFamily="18" charset="0"/>
              </a:rPr>
              <a:t> </a:t>
            </a:r>
            <a:r>
              <a:rPr lang="en-US" sz="2200" b="1" dirty="0" err="1">
                <a:solidFill>
                  <a:schemeClr val="accent1"/>
                </a:solidFill>
                <a:latin typeface="Times New Roman" panose="02020603050405020304" pitchFamily="18" charset="0"/>
                <a:cs typeface="Times New Roman" panose="02020603050405020304" pitchFamily="18" charset="0"/>
              </a:rPr>
              <a:t>ý</a:t>
            </a:r>
            <a:r>
              <a:rPr lang="en-US" sz="2200" b="1" dirty="0">
                <a:solidFill>
                  <a:schemeClr val="accent1"/>
                </a:solidFill>
                <a:latin typeface="Times New Roman" panose="02020603050405020304" pitchFamily="18" charset="0"/>
                <a:cs typeface="Times New Roman" panose="02020603050405020304" pitchFamily="18" charset="0"/>
              </a:rPr>
              <a:t> </a:t>
            </a:r>
            <a:r>
              <a:rPr lang="en-US" sz="2200" b="1" dirty="0" err="1">
                <a:solidFill>
                  <a:schemeClr val="accent1"/>
                </a:solidFill>
                <a:latin typeface="Times New Roman" panose="02020603050405020304" pitchFamily="18" charset="0"/>
                <a:cs typeface="Times New Roman" panose="02020603050405020304" pitchFamily="18" charset="0"/>
              </a:rPr>
              <a:t>với</a:t>
            </a:r>
            <a:r>
              <a:rPr lang="en-US" sz="2200" b="1" dirty="0">
                <a:solidFill>
                  <a:schemeClr val="accent1"/>
                </a:solidFill>
                <a:latin typeface="Times New Roman" panose="02020603050405020304" pitchFamily="18" charset="0"/>
                <a:cs typeface="Times New Roman" panose="02020603050405020304" pitchFamily="18" charset="0"/>
              </a:rPr>
              <a:t> </a:t>
            </a:r>
            <a:r>
              <a:rPr lang="en-US" sz="2200" b="1" dirty="0" err="1">
                <a:solidFill>
                  <a:schemeClr val="accent1"/>
                </a:solidFill>
                <a:latin typeface="Times New Roman" panose="02020603050405020304" pitchFamily="18" charset="0"/>
                <a:cs typeface="Times New Roman" panose="02020603050405020304" pitchFamily="18" charset="0"/>
              </a:rPr>
              <a:t>nhận</a:t>
            </a:r>
            <a:r>
              <a:rPr lang="en-US" sz="2200" b="1" dirty="0">
                <a:solidFill>
                  <a:schemeClr val="accent1"/>
                </a:solidFill>
                <a:latin typeface="Times New Roman" panose="02020603050405020304" pitchFamily="18" charset="0"/>
                <a:cs typeface="Times New Roman" panose="02020603050405020304" pitchFamily="18" charset="0"/>
              </a:rPr>
              <a:t> </a:t>
            </a:r>
            <a:r>
              <a:rPr lang="en-US" sz="2200" b="1" dirty="0" err="1">
                <a:solidFill>
                  <a:schemeClr val="accent1"/>
                </a:solidFill>
                <a:latin typeface="Times New Roman" panose="02020603050405020304" pitchFamily="18" charset="0"/>
                <a:cs typeface="Times New Roman" panose="02020603050405020304" pitchFamily="18" charset="0"/>
              </a:rPr>
              <a:t>xét</a:t>
            </a:r>
            <a:r>
              <a:rPr lang="en-US" sz="2200" b="1" dirty="0">
                <a:solidFill>
                  <a:schemeClr val="accent1"/>
                </a:solidFill>
                <a:latin typeface="Times New Roman" panose="02020603050405020304" pitchFamily="18" charset="0"/>
                <a:cs typeface="Times New Roman" panose="02020603050405020304" pitchFamily="18" charset="0"/>
              </a:rPr>
              <a:t> </a:t>
            </a:r>
            <a:r>
              <a:rPr lang="en-US" sz="2200" b="1" dirty="0" err="1">
                <a:solidFill>
                  <a:schemeClr val="accent1"/>
                </a:solidFill>
                <a:latin typeface="Times New Roman" panose="02020603050405020304" pitchFamily="18" charset="0"/>
                <a:cs typeface="Times New Roman" panose="02020603050405020304" pitchFamily="18" charset="0"/>
              </a:rPr>
              <a:t>của</a:t>
            </a:r>
            <a:r>
              <a:rPr lang="en-US" sz="2200" b="1" dirty="0">
                <a:solidFill>
                  <a:schemeClr val="accent1"/>
                </a:solidFill>
                <a:latin typeface="Times New Roman" panose="02020603050405020304" pitchFamily="18" charset="0"/>
                <a:cs typeface="Times New Roman" panose="02020603050405020304" pitchFamily="18" charset="0"/>
              </a:rPr>
              <a:t> </a:t>
            </a:r>
            <a:r>
              <a:rPr lang="en-US" sz="2200" b="1" dirty="0" err="1">
                <a:solidFill>
                  <a:schemeClr val="accent1"/>
                </a:solidFill>
                <a:latin typeface="Times New Roman" panose="02020603050405020304" pitchFamily="18" charset="0"/>
                <a:cs typeface="Times New Roman" panose="02020603050405020304" pitchFamily="18" charset="0"/>
              </a:rPr>
              <a:t>Sơ-lôc</a:t>
            </a:r>
            <a:r>
              <a:rPr lang="en-US" sz="2200" b="1" dirty="0">
                <a:solidFill>
                  <a:schemeClr val="accent1"/>
                </a:solidFill>
                <a:latin typeface="Times New Roman" panose="02020603050405020304" pitchFamily="18" charset="0"/>
                <a:cs typeface="Times New Roman" panose="02020603050405020304" pitchFamily="18" charset="0"/>
              </a:rPr>
              <a:t> </a:t>
            </a:r>
            <a:r>
              <a:rPr lang="en-US" sz="2200" b="1" dirty="0" err="1">
                <a:solidFill>
                  <a:schemeClr val="accent1"/>
                </a:solidFill>
                <a:latin typeface="Times New Roman" panose="02020603050405020304" pitchFamily="18" charset="0"/>
                <a:cs typeface="Times New Roman" panose="02020603050405020304" pitchFamily="18" charset="0"/>
              </a:rPr>
              <a:t>Hôm</a:t>
            </a:r>
            <a:r>
              <a:rPr lang="en-US" sz="2200" b="1" dirty="0">
                <a:solidFill>
                  <a:schemeClr val="accent1"/>
                </a:solidFill>
                <a:latin typeface="Times New Roman" panose="02020603050405020304" pitchFamily="18" charset="0"/>
                <a:cs typeface="Times New Roman" panose="02020603050405020304" pitchFamily="18" charset="0"/>
              </a:rPr>
              <a:t>.</a:t>
            </a:r>
          </a:p>
        </p:txBody>
      </p:sp>
      <p:pic>
        <p:nvPicPr>
          <p:cNvPr id="8" name="Picture 7">
            <a:extLst>
              <a:ext uri="{FF2B5EF4-FFF2-40B4-BE49-F238E27FC236}">
                <a16:creationId xmlns:a16="http://schemas.microsoft.com/office/drawing/2014/main" id="{407593DC-04E2-0B41-8B36-3D7BE6B58C1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24409" y1="40157" x2="32283" y2="65354"/>
                        <a14:foregroundMark x1="29921" y1="64567" x2="58268" y2="66142"/>
                        <a14:foregroundMark x1="22835" y1="69291" x2="54331" y2="65354"/>
                        <a14:foregroundMark x1="54331" y1="65354" x2="77165" y2="45669"/>
                        <a14:foregroundMark x1="77165" y1="45669" x2="59843" y2="33071"/>
                      </a14:backgroundRemoval>
                    </a14:imgEffect>
                  </a14:imgLayer>
                </a14:imgProps>
              </a:ext>
            </a:extLst>
          </a:blip>
          <a:stretch>
            <a:fillRect/>
          </a:stretch>
        </p:blipFill>
        <p:spPr>
          <a:xfrm>
            <a:off x="326178" y="673768"/>
            <a:ext cx="1838906" cy="1838906"/>
          </a:xfrm>
          <a:prstGeom prst="rect">
            <a:avLst/>
          </a:prstGeom>
        </p:spPr>
      </p:pic>
      <p:pic>
        <p:nvPicPr>
          <p:cNvPr id="11" name="图片 12">
            <a:extLst>
              <a:ext uri="{FF2B5EF4-FFF2-40B4-BE49-F238E27FC236}">
                <a16:creationId xmlns:a16="http://schemas.microsoft.com/office/drawing/2014/main" id="{89031C79-6AE2-B44B-AF21-B1CF76C9B997}"/>
              </a:ext>
            </a:extLst>
          </p:cNvPr>
          <p:cNvPicPr>
            <a:picLocks noChangeAspect="1"/>
          </p:cNvPicPr>
          <p:nvPr/>
        </p:nvPicPr>
        <p:blipFill rotWithShape="1">
          <a:blip r:embed="rId3" cstate="screen">
            <a:duotone>
              <a:schemeClr val="accent1">
                <a:shade val="45000"/>
                <a:satMod val="135000"/>
              </a:schemeClr>
              <a:prstClr val="white"/>
            </a:duotone>
            <a:extLst>
              <a:ext uri="{28A0092B-C50C-407E-A947-70E740481C1C}">
                <a14:useLocalDpi xmlns:a14="http://schemas.microsoft.com/office/drawing/2010/main"/>
              </a:ext>
            </a:extLst>
          </a:blip>
          <a:srcRect l="18210"/>
          <a:stretch/>
        </p:blipFill>
        <p:spPr>
          <a:xfrm>
            <a:off x="6556697" y="666181"/>
            <a:ext cx="5133785" cy="5254425"/>
          </a:xfrm>
          <a:prstGeom prst="rect">
            <a:avLst/>
          </a:prstGeom>
        </p:spPr>
      </p:pic>
      <p:sp>
        <p:nvSpPr>
          <p:cNvPr id="12" name="Rectangle 11">
            <a:extLst>
              <a:ext uri="{FF2B5EF4-FFF2-40B4-BE49-F238E27FC236}">
                <a16:creationId xmlns:a16="http://schemas.microsoft.com/office/drawing/2014/main" id="{C0053732-B0D3-A041-AB48-EAB104F5C11F}"/>
              </a:ext>
            </a:extLst>
          </p:cNvPr>
          <p:cNvSpPr/>
          <p:nvPr/>
        </p:nvSpPr>
        <p:spPr>
          <a:xfrm>
            <a:off x="7800912" y="951877"/>
            <a:ext cx="3653151" cy="830997"/>
          </a:xfrm>
          <a:prstGeom prst="rect">
            <a:avLst/>
          </a:prstGeom>
        </p:spPr>
        <p:txBody>
          <a:bodyPr wrap="square">
            <a:spAutoFit/>
          </a:bodyPr>
          <a:lstStyle/>
          <a:p>
            <a:pPr algn="just"/>
            <a:r>
              <a:rPr lang="en-US" sz="2400" b="1" dirty="0" err="1">
                <a:solidFill>
                  <a:schemeClr val="accent1"/>
                </a:solidFill>
                <a:latin typeface="Times New Roman" panose="02020603050405020304" pitchFamily="18" charset="0"/>
                <a:cs typeface="Times New Roman" panose="02020603050405020304" pitchFamily="18" charset="0"/>
              </a:rPr>
              <a:t>Em</a:t>
            </a:r>
            <a:r>
              <a:rPr lang="en-US" sz="2400" b="1" dirty="0">
                <a:solidFill>
                  <a:schemeClr val="accent1"/>
                </a:solidFill>
                <a:latin typeface="Times New Roman" panose="02020603050405020304" pitchFamily="18" charset="0"/>
                <a:cs typeface="Times New Roman" panose="02020603050405020304" pitchFamily="18" charset="0"/>
              </a:rPr>
              <a:t> </a:t>
            </a:r>
            <a:r>
              <a:rPr lang="en-US" sz="2400" b="1" dirty="0" err="1">
                <a:solidFill>
                  <a:schemeClr val="accent1"/>
                </a:solidFill>
                <a:latin typeface="Times New Roman" panose="02020603050405020304" pitchFamily="18" charset="0"/>
                <a:cs typeface="Times New Roman" panose="02020603050405020304" pitchFamily="18" charset="0"/>
              </a:rPr>
              <a:t>không</a:t>
            </a:r>
            <a:r>
              <a:rPr lang="en-US" sz="2400" b="1" dirty="0">
                <a:solidFill>
                  <a:schemeClr val="accent1"/>
                </a:solidFill>
                <a:latin typeface="Times New Roman" panose="02020603050405020304" pitchFamily="18" charset="0"/>
                <a:cs typeface="Times New Roman" panose="02020603050405020304" pitchFamily="18" charset="0"/>
              </a:rPr>
              <a:t> </a:t>
            </a:r>
            <a:r>
              <a:rPr lang="en-US" sz="2400" b="1" dirty="0" err="1">
                <a:solidFill>
                  <a:schemeClr val="accent1"/>
                </a:solidFill>
                <a:latin typeface="Times New Roman" panose="02020603050405020304" pitchFamily="18" charset="0"/>
                <a:cs typeface="Times New Roman" panose="02020603050405020304" pitchFamily="18" charset="0"/>
              </a:rPr>
              <a:t>đồng</a:t>
            </a:r>
            <a:r>
              <a:rPr lang="en-US" sz="2400" b="1" dirty="0">
                <a:solidFill>
                  <a:schemeClr val="accent1"/>
                </a:solidFill>
                <a:latin typeface="Times New Roman" panose="02020603050405020304" pitchFamily="18" charset="0"/>
                <a:cs typeface="Times New Roman" panose="02020603050405020304" pitchFamily="18" charset="0"/>
              </a:rPr>
              <a:t> </a:t>
            </a:r>
            <a:r>
              <a:rPr lang="en-US" sz="2400" b="1" dirty="0" err="1">
                <a:solidFill>
                  <a:schemeClr val="accent1"/>
                </a:solidFill>
                <a:latin typeface="Times New Roman" panose="02020603050405020304" pitchFamily="18" charset="0"/>
                <a:cs typeface="Times New Roman" panose="02020603050405020304" pitchFamily="18" charset="0"/>
              </a:rPr>
              <a:t>ý</a:t>
            </a:r>
            <a:r>
              <a:rPr lang="en-US" sz="2400" b="1" dirty="0">
                <a:solidFill>
                  <a:schemeClr val="accent1"/>
                </a:solidFill>
                <a:latin typeface="Times New Roman" panose="02020603050405020304" pitchFamily="18" charset="0"/>
                <a:cs typeface="Times New Roman" panose="02020603050405020304" pitchFamily="18" charset="0"/>
              </a:rPr>
              <a:t> </a:t>
            </a:r>
            <a:r>
              <a:rPr lang="en-US" sz="2400" b="1" dirty="0" err="1">
                <a:solidFill>
                  <a:schemeClr val="accent1"/>
                </a:solidFill>
                <a:latin typeface="Times New Roman" panose="02020603050405020304" pitchFamily="18" charset="0"/>
                <a:cs typeface="Times New Roman" panose="02020603050405020304" pitchFamily="18" charset="0"/>
              </a:rPr>
              <a:t>với</a:t>
            </a:r>
            <a:r>
              <a:rPr lang="en-US" sz="2400" b="1" dirty="0">
                <a:solidFill>
                  <a:schemeClr val="accent1"/>
                </a:solidFill>
                <a:latin typeface="Times New Roman" panose="02020603050405020304" pitchFamily="18" charset="0"/>
                <a:cs typeface="Times New Roman" panose="02020603050405020304" pitchFamily="18" charset="0"/>
              </a:rPr>
              <a:t> </a:t>
            </a:r>
            <a:r>
              <a:rPr lang="en-US" sz="2400" b="1" dirty="0" err="1">
                <a:solidFill>
                  <a:schemeClr val="accent1"/>
                </a:solidFill>
                <a:latin typeface="Times New Roman" panose="02020603050405020304" pitchFamily="18" charset="0"/>
                <a:cs typeface="Times New Roman" panose="02020603050405020304" pitchFamily="18" charset="0"/>
              </a:rPr>
              <a:t>nhận</a:t>
            </a:r>
            <a:r>
              <a:rPr lang="en-US" sz="2400" b="1" dirty="0">
                <a:solidFill>
                  <a:schemeClr val="accent1"/>
                </a:solidFill>
                <a:latin typeface="Times New Roman" panose="02020603050405020304" pitchFamily="18" charset="0"/>
                <a:cs typeface="Times New Roman" panose="02020603050405020304" pitchFamily="18" charset="0"/>
              </a:rPr>
              <a:t> </a:t>
            </a:r>
            <a:r>
              <a:rPr lang="en-US" sz="2400" b="1" dirty="0" err="1">
                <a:solidFill>
                  <a:schemeClr val="accent1"/>
                </a:solidFill>
                <a:latin typeface="Times New Roman" panose="02020603050405020304" pitchFamily="18" charset="0"/>
                <a:cs typeface="Times New Roman" panose="02020603050405020304" pitchFamily="18" charset="0"/>
              </a:rPr>
              <a:t>xét</a:t>
            </a:r>
            <a:r>
              <a:rPr lang="en-US" sz="2400" b="1" dirty="0">
                <a:solidFill>
                  <a:schemeClr val="accent1"/>
                </a:solidFill>
                <a:latin typeface="Times New Roman" panose="02020603050405020304" pitchFamily="18" charset="0"/>
                <a:cs typeface="Times New Roman" panose="02020603050405020304" pitchFamily="18" charset="0"/>
              </a:rPr>
              <a:t> </a:t>
            </a:r>
            <a:r>
              <a:rPr lang="en-US" sz="2400" b="1" dirty="0" err="1">
                <a:solidFill>
                  <a:schemeClr val="accent1"/>
                </a:solidFill>
                <a:latin typeface="Times New Roman" panose="02020603050405020304" pitchFamily="18" charset="0"/>
                <a:cs typeface="Times New Roman" panose="02020603050405020304" pitchFamily="18" charset="0"/>
              </a:rPr>
              <a:t>của</a:t>
            </a:r>
            <a:r>
              <a:rPr lang="en-US" sz="2400" b="1" dirty="0">
                <a:solidFill>
                  <a:schemeClr val="accent1"/>
                </a:solidFill>
                <a:latin typeface="Times New Roman" panose="02020603050405020304" pitchFamily="18" charset="0"/>
                <a:cs typeface="Times New Roman" panose="02020603050405020304" pitchFamily="18" charset="0"/>
              </a:rPr>
              <a:t> </a:t>
            </a:r>
            <a:r>
              <a:rPr lang="en-US" sz="2400" b="1" dirty="0" err="1">
                <a:solidFill>
                  <a:schemeClr val="accent1"/>
                </a:solidFill>
                <a:latin typeface="Times New Roman" panose="02020603050405020304" pitchFamily="18" charset="0"/>
                <a:cs typeface="Times New Roman" panose="02020603050405020304" pitchFamily="18" charset="0"/>
              </a:rPr>
              <a:t>Sơ-lôc</a:t>
            </a:r>
            <a:r>
              <a:rPr lang="en-US" sz="2400" b="1" dirty="0">
                <a:solidFill>
                  <a:schemeClr val="accent1"/>
                </a:solidFill>
                <a:latin typeface="Times New Roman" panose="02020603050405020304" pitchFamily="18" charset="0"/>
                <a:cs typeface="Times New Roman" panose="02020603050405020304" pitchFamily="18" charset="0"/>
              </a:rPr>
              <a:t> </a:t>
            </a:r>
            <a:r>
              <a:rPr lang="en-US" sz="2400" b="1" dirty="0" err="1">
                <a:solidFill>
                  <a:schemeClr val="accent1"/>
                </a:solidFill>
                <a:latin typeface="Times New Roman" panose="02020603050405020304" pitchFamily="18" charset="0"/>
                <a:cs typeface="Times New Roman" panose="02020603050405020304" pitchFamily="18" charset="0"/>
              </a:rPr>
              <a:t>Hôm</a:t>
            </a:r>
            <a:r>
              <a:rPr lang="en-US" sz="2400" b="1" dirty="0">
                <a:solidFill>
                  <a:schemeClr val="accent1"/>
                </a:solidFill>
                <a:latin typeface="Times New Roman" panose="02020603050405020304" pitchFamily="18" charset="0"/>
                <a:cs typeface="Times New Roman" panose="02020603050405020304" pitchFamily="18" charset="0"/>
              </a:rPr>
              <a:t>.</a:t>
            </a:r>
          </a:p>
        </p:txBody>
      </p:sp>
      <p:sp>
        <p:nvSpPr>
          <p:cNvPr id="14" name="Rectangle 13">
            <a:extLst>
              <a:ext uri="{FF2B5EF4-FFF2-40B4-BE49-F238E27FC236}">
                <a16:creationId xmlns:a16="http://schemas.microsoft.com/office/drawing/2014/main" id="{89CD2DEC-5C27-D444-8DF8-6B8A9EE8133D}"/>
              </a:ext>
            </a:extLst>
          </p:cNvPr>
          <p:cNvSpPr/>
          <p:nvPr/>
        </p:nvSpPr>
        <p:spPr>
          <a:xfrm>
            <a:off x="1004961" y="2196984"/>
            <a:ext cx="4078945" cy="3816429"/>
          </a:xfrm>
          <a:prstGeom prst="rect">
            <a:avLst/>
          </a:prstGeom>
        </p:spPr>
        <p:txBody>
          <a:bodyPr wrap="square">
            <a:spAutoFit/>
          </a:bodyPr>
          <a:lstStyle/>
          <a:p>
            <a:pPr algn="just"/>
            <a:r>
              <a:rPr lang="en-US" sz="2200" dirty="0">
                <a:solidFill>
                  <a:schemeClr val="accent1"/>
                </a:solidFill>
                <a:latin typeface="Times New Roman" panose="02020603050405020304" pitchFamily="18" charset="0"/>
                <a:cs typeface="Times New Roman" panose="02020603050405020304" pitchFamily="18" charset="0"/>
              </a:rPr>
              <a:t>………………...………………... ………………...………………...</a:t>
            </a:r>
          </a:p>
          <a:p>
            <a:pPr algn="just"/>
            <a:r>
              <a:rPr lang="en-US" sz="2200" dirty="0">
                <a:solidFill>
                  <a:schemeClr val="accent1"/>
                </a:solidFill>
                <a:latin typeface="Times New Roman" panose="02020603050405020304" pitchFamily="18" charset="0"/>
                <a:cs typeface="Times New Roman" panose="02020603050405020304" pitchFamily="18" charset="0"/>
              </a:rPr>
              <a:t>………………...………………... ………………...………………...</a:t>
            </a:r>
          </a:p>
          <a:p>
            <a:pPr algn="just"/>
            <a:r>
              <a:rPr lang="en-US" sz="2200" dirty="0">
                <a:solidFill>
                  <a:schemeClr val="accent1"/>
                </a:solidFill>
                <a:latin typeface="Times New Roman" panose="02020603050405020304" pitchFamily="18" charset="0"/>
                <a:cs typeface="Times New Roman" panose="02020603050405020304" pitchFamily="18" charset="0"/>
              </a:rPr>
              <a:t>………………...………………...</a:t>
            </a:r>
          </a:p>
          <a:p>
            <a:pPr algn="just"/>
            <a:r>
              <a:rPr lang="en-US" sz="2200" dirty="0">
                <a:solidFill>
                  <a:schemeClr val="accent1"/>
                </a:solidFill>
                <a:latin typeface="Times New Roman" panose="02020603050405020304" pitchFamily="18" charset="0"/>
                <a:cs typeface="Times New Roman" panose="02020603050405020304" pitchFamily="18" charset="0"/>
              </a:rPr>
              <a:t>………………...………………...</a:t>
            </a:r>
          </a:p>
          <a:p>
            <a:pPr algn="just"/>
            <a:r>
              <a:rPr lang="en-US" sz="2200" dirty="0">
                <a:solidFill>
                  <a:schemeClr val="accent1"/>
                </a:solidFill>
                <a:latin typeface="Times New Roman" panose="02020603050405020304" pitchFamily="18" charset="0"/>
                <a:cs typeface="Times New Roman" panose="02020603050405020304" pitchFamily="18" charset="0"/>
              </a:rPr>
              <a:t>………………...………………...</a:t>
            </a:r>
          </a:p>
          <a:p>
            <a:pPr algn="just"/>
            <a:r>
              <a:rPr lang="en-US" sz="2200" dirty="0">
                <a:solidFill>
                  <a:schemeClr val="accent1"/>
                </a:solidFill>
                <a:latin typeface="Times New Roman" panose="02020603050405020304" pitchFamily="18" charset="0"/>
                <a:cs typeface="Times New Roman" panose="02020603050405020304" pitchFamily="18" charset="0"/>
              </a:rPr>
              <a:t>………………...………………...</a:t>
            </a:r>
          </a:p>
          <a:p>
            <a:pPr algn="just"/>
            <a:endParaRPr lang="en-US" sz="2200" dirty="0">
              <a:solidFill>
                <a:schemeClr val="accent1"/>
              </a:solidFill>
              <a:latin typeface="Times New Roman" panose="02020603050405020304" pitchFamily="18" charset="0"/>
              <a:cs typeface="Times New Roman" panose="02020603050405020304" pitchFamily="18" charset="0"/>
            </a:endParaRPr>
          </a:p>
          <a:p>
            <a:pPr algn="just"/>
            <a:endParaRPr lang="en-US" sz="2200" dirty="0">
              <a:solidFill>
                <a:schemeClr val="accent1"/>
              </a:solidFill>
              <a:latin typeface="Times New Roman" panose="02020603050405020304" pitchFamily="18" charset="0"/>
              <a:cs typeface="Times New Roman" panose="02020603050405020304" pitchFamily="18" charset="0"/>
            </a:endParaRPr>
          </a:p>
          <a:p>
            <a:pPr algn="just"/>
            <a:endParaRPr lang="en-US" sz="2200" dirty="0">
              <a:solidFill>
                <a:schemeClr val="accent1"/>
              </a:solidFill>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D0A47975-3CB6-284C-A315-B7B088425423}"/>
              </a:ext>
            </a:extLst>
          </p:cNvPr>
          <p:cNvSpPr/>
          <p:nvPr/>
        </p:nvSpPr>
        <p:spPr>
          <a:xfrm>
            <a:off x="7108096" y="2272344"/>
            <a:ext cx="4078945" cy="3816429"/>
          </a:xfrm>
          <a:prstGeom prst="rect">
            <a:avLst/>
          </a:prstGeom>
        </p:spPr>
        <p:txBody>
          <a:bodyPr wrap="square">
            <a:spAutoFit/>
          </a:bodyPr>
          <a:lstStyle/>
          <a:p>
            <a:pPr algn="just"/>
            <a:r>
              <a:rPr lang="en-US" sz="2200" dirty="0">
                <a:solidFill>
                  <a:schemeClr val="accent1"/>
                </a:solidFill>
                <a:latin typeface="Times New Roman" panose="02020603050405020304" pitchFamily="18" charset="0"/>
                <a:cs typeface="Times New Roman" panose="02020603050405020304" pitchFamily="18" charset="0"/>
              </a:rPr>
              <a:t>………………...………………... ………………...………………...</a:t>
            </a:r>
          </a:p>
          <a:p>
            <a:pPr algn="just"/>
            <a:r>
              <a:rPr lang="en-US" sz="2200" dirty="0">
                <a:solidFill>
                  <a:schemeClr val="accent1"/>
                </a:solidFill>
                <a:latin typeface="Times New Roman" panose="02020603050405020304" pitchFamily="18" charset="0"/>
                <a:cs typeface="Times New Roman" panose="02020603050405020304" pitchFamily="18" charset="0"/>
              </a:rPr>
              <a:t>………………...………………... ………………...………………...</a:t>
            </a:r>
          </a:p>
          <a:p>
            <a:pPr algn="just"/>
            <a:r>
              <a:rPr lang="en-US" sz="2200" dirty="0">
                <a:solidFill>
                  <a:schemeClr val="accent1"/>
                </a:solidFill>
                <a:latin typeface="Times New Roman" panose="02020603050405020304" pitchFamily="18" charset="0"/>
                <a:cs typeface="Times New Roman" panose="02020603050405020304" pitchFamily="18" charset="0"/>
              </a:rPr>
              <a:t>………………...………………...</a:t>
            </a:r>
          </a:p>
          <a:p>
            <a:pPr algn="just"/>
            <a:r>
              <a:rPr lang="en-US" sz="2200" dirty="0">
                <a:solidFill>
                  <a:schemeClr val="accent1"/>
                </a:solidFill>
                <a:latin typeface="Times New Roman" panose="02020603050405020304" pitchFamily="18" charset="0"/>
                <a:cs typeface="Times New Roman" panose="02020603050405020304" pitchFamily="18" charset="0"/>
              </a:rPr>
              <a:t>………………...………………...</a:t>
            </a:r>
          </a:p>
          <a:p>
            <a:pPr algn="just"/>
            <a:r>
              <a:rPr lang="en-US" sz="2200" dirty="0">
                <a:solidFill>
                  <a:schemeClr val="accent1"/>
                </a:solidFill>
                <a:latin typeface="Times New Roman" panose="02020603050405020304" pitchFamily="18" charset="0"/>
                <a:cs typeface="Times New Roman" panose="02020603050405020304" pitchFamily="18" charset="0"/>
              </a:rPr>
              <a:t>………………...………………...</a:t>
            </a:r>
          </a:p>
          <a:p>
            <a:pPr algn="just"/>
            <a:r>
              <a:rPr lang="en-US" sz="2200" dirty="0">
                <a:solidFill>
                  <a:schemeClr val="accent1"/>
                </a:solidFill>
                <a:latin typeface="Times New Roman" panose="02020603050405020304" pitchFamily="18" charset="0"/>
                <a:cs typeface="Times New Roman" panose="02020603050405020304" pitchFamily="18" charset="0"/>
              </a:rPr>
              <a:t>………………...………………...</a:t>
            </a:r>
          </a:p>
          <a:p>
            <a:pPr algn="just"/>
            <a:endParaRPr lang="en-US" sz="2200" dirty="0">
              <a:solidFill>
                <a:schemeClr val="accent1"/>
              </a:solidFill>
              <a:latin typeface="Times New Roman" panose="02020603050405020304" pitchFamily="18" charset="0"/>
              <a:cs typeface="Times New Roman" panose="02020603050405020304" pitchFamily="18" charset="0"/>
            </a:endParaRPr>
          </a:p>
          <a:p>
            <a:pPr algn="just"/>
            <a:endParaRPr lang="en-US" sz="2200" dirty="0">
              <a:solidFill>
                <a:schemeClr val="accent1"/>
              </a:solidFill>
              <a:latin typeface="Times New Roman" panose="02020603050405020304" pitchFamily="18" charset="0"/>
              <a:cs typeface="Times New Roman" panose="02020603050405020304" pitchFamily="18" charset="0"/>
            </a:endParaRPr>
          </a:p>
          <a:p>
            <a:pPr algn="just"/>
            <a:endParaRPr lang="en-US" sz="2200" dirty="0">
              <a:solidFill>
                <a:schemeClr val="accent1"/>
              </a:solidFill>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E1165395-8750-FE48-87CB-EA820F5C380B}"/>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491" b="91038" l="5063" r="93671">
                        <a14:foregroundMark x1="6751" y1="13208" x2="10549" y2="32075"/>
                        <a14:foregroundMark x1="10549" y1="32075" x2="19831" y2="48585"/>
                        <a14:foregroundMark x1="19831" y1="48585" x2="40084" y2="54717"/>
                        <a14:foregroundMark x1="35443" y1="21226" x2="72996" y2="16038"/>
                        <a14:foregroundMark x1="72996" y1="16038" x2="83966" y2="29245"/>
                        <a14:foregroundMark x1="83966" y1="29245" x2="88186" y2="46698"/>
                        <a14:foregroundMark x1="88186" y1="46698" x2="62447" y2="68396"/>
                        <a14:foregroundMark x1="62447" y1="68396" x2="63713" y2="87736"/>
                        <a14:foregroundMark x1="63713" y1="87736" x2="51477" y2="75472"/>
                        <a14:foregroundMark x1="51477" y1="75472" x2="42616" y2="58491"/>
                        <a14:foregroundMark x1="49367" y1="78774" x2="60338" y2="91038"/>
                        <a14:foregroundMark x1="50211" y1="88679" x2="55696" y2="91038"/>
                        <a14:foregroundMark x1="11814" y1="8019" x2="27848" y2="8962"/>
                        <a14:foregroundMark x1="27848" y1="8962" x2="34599" y2="16981"/>
                        <a14:foregroundMark x1="88186" y1="45283" x2="91139" y2="45755"/>
                        <a14:foregroundMark x1="91139" y1="52358" x2="93671" y2="52830"/>
                      </a14:backgroundRemoval>
                    </a14:imgEffect>
                  </a14:imgLayer>
                </a14:imgProps>
              </a:ext>
            </a:extLst>
          </a:blip>
          <a:stretch>
            <a:fillRect/>
          </a:stretch>
        </p:blipFill>
        <p:spPr>
          <a:xfrm>
            <a:off x="6707854" y="937395"/>
            <a:ext cx="1181911" cy="1057236"/>
          </a:xfrm>
          <a:prstGeom prst="rect">
            <a:avLst/>
          </a:prstGeom>
        </p:spPr>
      </p:pic>
      <p:pic>
        <p:nvPicPr>
          <p:cNvPr id="17" name="Picture 16">
            <a:extLst>
              <a:ext uri="{FF2B5EF4-FFF2-40B4-BE49-F238E27FC236}">
                <a16:creationId xmlns:a16="http://schemas.microsoft.com/office/drawing/2014/main" id="{15969507-B4DE-1141-B111-04DFD9FCEE29}"/>
              </a:ext>
            </a:extLst>
          </p:cNvPr>
          <p:cNvPicPr>
            <a:picLocks noChangeAspect="1"/>
          </p:cNvPicPr>
          <p:nvPr/>
        </p:nvPicPr>
        <p:blipFill rotWithShape="1">
          <a:blip r:embed="rId8" cstate="hqprint">
            <a:extLst>
              <a:ext uri="{BEBA8EAE-BF5A-486C-A8C5-ECC9F3942E4B}">
                <a14:imgProps xmlns:a14="http://schemas.microsoft.com/office/drawing/2010/main">
                  <a14:imgLayer r:embed="rId9">
                    <a14:imgEffect>
                      <a14:backgroundRemoval t="3120" b="99578" l="9938" r="89959">
                        <a14:foregroundMark x1="24914" y1="3204" x2="30607" y2="54132"/>
                        <a14:foregroundMark x1="30193" y1="10371" x2="34265" y2="8347"/>
                        <a14:foregroundMark x1="34265" y1="8347" x2="34369" y2="8347"/>
                        <a14:foregroundMark x1="31712" y1="11720" x2="29710" y2="43676"/>
                        <a14:foregroundMark x1="29710" y1="43676" x2="29089" y2="44604"/>
                        <a14:foregroundMark x1="31297" y1="16779" x2="33230" y2="22260"/>
                        <a14:foregroundMark x1="32678" y1="13744" x2="32816" y2="24368"/>
                        <a14:foregroundMark x1="32816" y1="24368" x2="31021" y2="36847"/>
                        <a14:foregroundMark x1="33368" y1="9696" x2="33092" y2="31029"/>
                        <a14:foregroundMark x1="44755" y1="25295" x2="45031" y2="47723"/>
                        <a14:foregroundMark x1="43099" y1="26307" x2="47170" y2="28078"/>
                        <a14:foregroundMark x1="47170" y1="28078" x2="47274" y2="28331"/>
                        <a14:foregroundMark x1="43099" y1="22260" x2="44065" y2="27656"/>
                        <a14:foregroundMark x1="43237" y1="23272" x2="46480" y2="29933"/>
                        <a14:foregroundMark x1="46480" y1="29933" x2="46722" y2="32040"/>
                        <a14:foregroundMark x1="24500" y1="76560" x2="26121" y2="92159"/>
                        <a14:foregroundMark x1="26121" y1="92159" x2="25466" y2="99578"/>
                      </a14:backgroundRemoval>
                    </a14:imgEffect>
                  </a14:imgLayer>
                </a14:imgProps>
              </a:ext>
              <a:ext uri="{28A0092B-C50C-407E-A947-70E740481C1C}">
                <a14:useLocalDpi xmlns:a14="http://schemas.microsoft.com/office/drawing/2010/main" val="0"/>
              </a:ext>
            </a:extLst>
          </a:blip>
          <a:srcRect r="48688"/>
          <a:stretch/>
        </p:blipFill>
        <p:spPr>
          <a:xfrm>
            <a:off x="-393824" y="4474453"/>
            <a:ext cx="2988534" cy="2383546"/>
          </a:xfrm>
          <a:prstGeom prst="rect">
            <a:avLst/>
          </a:prstGeom>
        </p:spPr>
      </p:pic>
      <p:pic>
        <p:nvPicPr>
          <p:cNvPr id="18" name="Picture 17">
            <a:extLst>
              <a:ext uri="{FF2B5EF4-FFF2-40B4-BE49-F238E27FC236}">
                <a16:creationId xmlns:a16="http://schemas.microsoft.com/office/drawing/2014/main" id="{26DD3882-4B81-6D46-A1B9-7AB9D0E37ED5}"/>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9155708" y="4708024"/>
            <a:ext cx="2785533" cy="191640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7103980"/>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2DAB56B-2D11-204B-8167-4CD68750F1F2}"/>
              </a:ext>
            </a:extLst>
          </p:cNvPr>
          <p:cNvSpPr/>
          <p:nvPr/>
        </p:nvSpPr>
        <p:spPr>
          <a:xfrm>
            <a:off x="0" y="1"/>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图片 12">
            <a:extLst>
              <a:ext uri="{FF2B5EF4-FFF2-40B4-BE49-F238E27FC236}">
                <a16:creationId xmlns:a16="http://schemas.microsoft.com/office/drawing/2014/main" id="{D6CC285F-C447-9D48-A8BE-BD988887AB95}"/>
              </a:ext>
            </a:extLst>
          </p:cNvPr>
          <p:cNvPicPr>
            <a:picLocks noChangeAspect="1"/>
          </p:cNvPicPr>
          <p:nvPr/>
        </p:nvPicPr>
        <p:blipFill rotWithShape="1">
          <a:blip r:embed="rId3" cstate="screen">
            <a:duotone>
              <a:schemeClr val="accent1">
                <a:shade val="45000"/>
                <a:satMod val="135000"/>
              </a:schemeClr>
              <a:prstClr val="white"/>
            </a:duotone>
            <a:extLst>
              <a:ext uri="{28A0092B-C50C-407E-A947-70E740481C1C}">
                <a14:useLocalDpi xmlns:a14="http://schemas.microsoft.com/office/drawing/2010/main"/>
              </a:ext>
            </a:extLst>
          </a:blip>
          <a:srcRect l="18210"/>
          <a:stretch/>
        </p:blipFill>
        <p:spPr>
          <a:xfrm>
            <a:off x="514544" y="673768"/>
            <a:ext cx="5133785" cy="5254425"/>
          </a:xfrm>
          <a:prstGeom prst="rect">
            <a:avLst/>
          </a:prstGeom>
        </p:spPr>
      </p:pic>
      <p:sp>
        <p:nvSpPr>
          <p:cNvPr id="7" name="Rectangle 6">
            <a:extLst>
              <a:ext uri="{FF2B5EF4-FFF2-40B4-BE49-F238E27FC236}">
                <a16:creationId xmlns:a16="http://schemas.microsoft.com/office/drawing/2014/main" id="{62B8873A-C353-774E-822D-152969F00614}"/>
              </a:ext>
            </a:extLst>
          </p:cNvPr>
          <p:cNvSpPr/>
          <p:nvPr/>
        </p:nvSpPr>
        <p:spPr>
          <a:xfrm>
            <a:off x="1641263" y="1056626"/>
            <a:ext cx="3825696" cy="769441"/>
          </a:xfrm>
          <a:prstGeom prst="rect">
            <a:avLst/>
          </a:prstGeom>
        </p:spPr>
        <p:txBody>
          <a:bodyPr wrap="square">
            <a:spAutoFit/>
          </a:bodyPr>
          <a:lstStyle/>
          <a:p>
            <a:pPr algn="just"/>
            <a:r>
              <a:rPr lang="en-US" sz="2200" b="1" dirty="0" err="1">
                <a:solidFill>
                  <a:schemeClr val="accent1"/>
                </a:solidFill>
                <a:latin typeface="Times New Roman" panose="02020603050405020304" pitchFamily="18" charset="0"/>
                <a:cs typeface="Times New Roman" panose="02020603050405020304" pitchFamily="18" charset="0"/>
              </a:rPr>
              <a:t>Em</a:t>
            </a:r>
            <a:r>
              <a:rPr lang="en-US" sz="2200" b="1" dirty="0">
                <a:solidFill>
                  <a:schemeClr val="accent1"/>
                </a:solidFill>
                <a:latin typeface="Times New Roman" panose="02020603050405020304" pitchFamily="18" charset="0"/>
                <a:cs typeface="Times New Roman" panose="02020603050405020304" pitchFamily="18" charset="0"/>
              </a:rPr>
              <a:t> </a:t>
            </a:r>
            <a:r>
              <a:rPr lang="en-US" sz="2200" b="1" dirty="0" err="1">
                <a:solidFill>
                  <a:schemeClr val="accent1"/>
                </a:solidFill>
                <a:latin typeface="Times New Roman" panose="02020603050405020304" pitchFamily="18" charset="0"/>
                <a:cs typeface="Times New Roman" panose="02020603050405020304" pitchFamily="18" charset="0"/>
              </a:rPr>
              <a:t>đồng</a:t>
            </a:r>
            <a:r>
              <a:rPr lang="en-US" sz="2200" b="1" dirty="0">
                <a:solidFill>
                  <a:schemeClr val="accent1"/>
                </a:solidFill>
                <a:latin typeface="Times New Roman" panose="02020603050405020304" pitchFamily="18" charset="0"/>
                <a:cs typeface="Times New Roman" panose="02020603050405020304" pitchFamily="18" charset="0"/>
              </a:rPr>
              <a:t> </a:t>
            </a:r>
            <a:r>
              <a:rPr lang="en-US" sz="2200" b="1" dirty="0" err="1">
                <a:solidFill>
                  <a:schemeClr val="accent1"/>
                </a:solidFill>
                <a:latin typeface="Times New Roman" panose="02020603050405020304" pitchFamily="18" charset="0"/>
                <a:cs typeface="Times New Roman" panose="02020603050405020304" pitchFamily="18" charset="0"/>
              </a:rPr>
              <a:t>ý</a:t>
            </a:r>
            <a:r>
              <a:rPr lang="en-US" sz="2200" b="1" dirty="0">
                <a:solidFill>
                  <a:schemeClr val="accent1"/>
                </a:solidFill>
                <a:latin typeface="Times New Roman" panose="02020603050405020304" pitchFamily="18" charset="0"/>
                <a:cs typeface="Times New Roman" panose="02020603050405020304" pitchFamily="18" charset="0"/>
              </a:rPr>
              <a:t> </a:t>
            </a:r>
            <a:r>
              <a:rPr lang="en-US" sz="2200" b="1" dirty="0" err="1">
                <a:solidFill>
                  <a:schemeClr val="accent1"/>
                </a:solidFill>
                <a:latin typeface="Times New Roman" panose="02020603050405020304" pitchFamily="18" charset="0"/>
                <a:cs typeface="Times New Roman" panose="02020603050405020304" pitchFamily="18" charset="0"/>
              </a:rPr>
              <a:t>với</a:t>
            </a:r>
            <a:r>
              <a:rPr lang="en-US" sz="2200" b="1" dirty="0">
                <a:solidFill>
                  <a:schemeClr val="accent1"/>
                </a:solidFill>
                <a:latin typeface="Times New Roman" panose="02020603050405020304" pitchFamily="18" charset="0"/>
                <a:cs typeface="Times New Roman" panose="02020603050405020304" pitchFamily="18" charset="0"/>
              </a:rPr>
              <a:t> </a:t>
            </a:r>
            <a:r>
              <a:rPr lang="en-US" sz="2200" b="1" dirty="0" err="1">
                <a:solidFill>
                  <a:schemeClr val="accent1"/>
                </a:solidFill>
                <a:latin typeface="Times New Roman" panose="02020603050405020304" pitchFamily="18" charset="0"/>
                <a:cs typeface="Times New Roman" panose="02020603050405020304" pitchFamily="18" charset="0"/>
              </a:rPr>
              <a:t>nhận</a:t>
            </a:r>
            <a:r>
              <a:rPr lang="en-US" sz="2200" b="1" dirty="0">
                <a:solidFill>
                  <a:schemeClr val="accent1"/>
                </a:solidFill>
                <a:latin typeface="Times New Roman" panose="02020603050405020304" pitchFamily="18" charset="0"/>
                <a:cs typeface="Times New Roman" panose="02020603050405020304" pitchFamily="18" charset="0"/>
              </a:rPr>
              <a:t> </a:t>
            </a:r>
            <a:r>
              <a:rPr lang="en-US" sz="2200" b="1" dirty="0" err="1">
                <a:solidFill>
                  <a:schemeClr val="accent1"/>
                </a:solidFill>
                <a:latin typeface="Times New Roman" panose="02020603050405020304" pitchFamily="18" charset="0"/>
                <a:cs typeface="Times New Roman" panose="02020603050405020304" pitchFamily="18" charset="0"/>
              </a:rPr>
              <a:t>xét</a:t>
            </a:r>
            <a:r>
              <a:rPr lang="en-US" sz="2200" b="1" dirty="0">
                <a:solidFill>
                  <a:schemeClr val="accent1"/>
                </a:solidFill>
                <a:latin typeface="Times New Roman" panose="02020603050405020304" pitchFamily="18" charset="0"/>
                <a:cs typeface="Times New Roman" panose="02020603050405020304" pitchFamily="18" charset="0"/>
              </a:rPr>
              <a:t> </a:t>
            </a:r>
            <a:r>
              <a:rPr lang="en-US" sz="2200" b="1" dirty="0" err="1">
                <a:solidFill>
                  <a:schemeClr val="accent1"/>
                </a:solidFill>
                <a:latin typeface="Times New Roman" panose="02020603050405020304" pitchFamily="18" charset="0"/>
                <a:cs typeface="Times New Roman" panose="02020603050405020304" pitchFamily="18" charset="0"/>
              </a:rPr>
              <a:t>của</a:t>
            </a:r>
            <a:r>
              <a:rPr lang="en-US" sz="2200" b="1" dirty="0">
                <a:solidFill>
                  <a:schemeClr val="accent1"/>
                </a:solidFill>
                <a:latin typeface="Times New Roman" panose="02020603050405020304" pitchFamily="18" charset="0"/>
                <a:cs typeface="Times New Roman" panose="02020603050405020304" pitchFamily="18" charset="0"/>
              </a:rPr>
              <a:t> </a:t>
            </a:r>
            <a:r>
              <a:rPr lang="en-US" sz="2200" b="1" dirty="0" err="1">
                <a:solidFill>
                  <a:schemeClr val="accent1"/>
                </a:solidFill>
                <a:latin typeface="Times New Roman" panose="02020603050405020304" pitchFamily="18" charset="0"/>
                <a:cs typeface="Times New Roman" panose="02020603050405020304" pitchFamily="18" charset="0"/>
              </a:rPr>
              <a:t>Sơ-lôc</a:t>
            </a:r>
            <a:r>
              <a:rPr lang="en-US" sz="2200" b="1" dirty="0">
                <a:solidFill>
                  <a:schemeClr val="accent1"/>
                </a:solidFill>
                <a:latin typeface="Times New Roman" panose="02020603050405020304" pitchFamily="18" charset="0"/>
                <a:cs typeface="Times New Roman" panose="02020603050405020304" pitchFamily="18" charset="0"/>
              </a:rPr>
              <a:t> </a:t>
            </a:r>
            <a:r>
              <a:rPr lang="en-US" sz="2200" b="1" dirty="0" err="1">
                <a:solidFill>
                  <a:schemeClr val="accent1"/>
                </a:solidFill>
                <a:latin typeface="Times New Roman" panose="02020603050405020304" pitchFamily="18" charset="0"/>
                <a:cs typeface="Times New Roman" panose="02020603050405020304" pitchFamily="18" charset="0"/>
              </a:rPr>
              <a:t>Hôm</a:t>
            </a:r>
            <a:r>
              <a:rPr lang="en-US" sz="2200" b="1" dirty="0">
                <a:solidFill>
                  <a:schemeClr val="accent1"/>
                </a:solidFill>
                <a:latin typeface="Times New Roman" panose="02020603050405020304" pitchFamily="18" charset="0"/>
                <a:cs typeface="Times New Roman" panose="02020603050405020304" pitchFamily="18" charset="0"/>
              </a:rPr>
              <a:t>.</a:t>
            </a:r>
          </a:p>
        </p:txBody>
      </p:sp>
      <p:pic>
        <p:nvPicPr>
          <p:cNvPr id="8" name="Picture 7">
            <a:extLst>
              <a:ext uri="{FF2B5EF4-FFF2-40B4-BE49-F238E27FC236}">
                <a16:creationId xmlns:a16="http://schemas.microsoft.com/office/drawing/2014/main" id="{407593DC-04E2-0B41-8B36-3D7BE6B58C1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24409" y1="40157" x2="32283" y2="65354"/>
                        <a14:foregroundMark x1="29921" y1="64567" x2="58268" y2="66142"/>
                        <a14:foregroundMark x1="22835" y1="69291" x2="54331" y2="65354"/>
                        <a14:foregroundMark x1="54331" y1="65354" x2="77165" y2="45669"/>
                        <a14:foregroundMark x1="77165" y1="45669" x2="59843" y2="33071"/>
                      </a14:backgroundRemoval>
                    </a14:imgEffect>
                  </a14:imgLayer>
                </a14:imgProps>
              </a:ext>
            </a:extLst>
          </a:blip>
          <a:stretch>
            <a:fillRect/>
          </a:stretch>
        </p:blipFill>
        <p:spPr>
          <a:xfrm>
            <a:off x="326178" y="673768"/>
            <a:ext cx="1838906" cy="1838906"/>
          </a:xfrm>
          <a:prstGeom prst="rect">
            <a:avLst/>
          </a:prstGeom>
        </p:spPr>
      </p:pic>
      <p:pic>
        <p:nvPicPr>
          <p:cNvPr id="11" name="图片 12">
            <a:extLst>
              <a:ext uri="{FF2B5EF4-FFF2-40B4-BE49-F238E27FC236}">
                <a16:creationId xmlns:a16="http://schemas.microsoft.com/office/drawing/2014/main" id="{89031C79-6AE2-B44B-AF21-B1CF76C9B997}"/>
              </a:ext>
            </a:extLst>
          </p:cNvPr>
          <p:cNvPicPr>
            <a:picLocks noChangeAspect="1"/>
          </p:cNvPicPr>
          <p:nvPr/>
        </p:nvPicPr>
        <p:blipFill rotWithShape="1">
          <a:blip r:embed="rId3" cstate="screen">
            <a:duotone>
              <a:schemeClr val="accent1">
                <a:shade val="45000"/>
                <a:satMod val="135000"/>
              </a:schemeClr>
              <a:prstClr val="white"/>
            </a:duotone>
            <a:extLst>
              <a:ext uri="{28A0092B-C50C-407E-A947-70E740481C1C}">
                <a14:useLocalDpi xmlns:a14="http://schemas.microsoft.com/office/drawing/2010/main"/>
              </a:ext>
            </a:extLst>
          </a:blip>
          <a:srcRect l="18210"/>
          <a:stretch/>
        </p:blipFill>
        <p:spPr>
          <a:xfrm>
            <a:off x="6556697" y="666181"/>
            <a:ext cx="5133785" cy="5254425"/>
          </a:xfrm>
          <a:prstGeom prst="rect">
            <a:avLst/>
          </a:prstGeom>
        </p:spPr>
      </p:pic>
      <p:sp>
        <p:nvSpPr>
          <p:cNvPr id="12" name="Rectangle 11">
            <a:extLst>
              <a:ext uri="{FF2B5EF4-FFF2-40B4-BE49-F238E27FC236}">
                <a16:creationId xmlns:a16="http://schemas.microsoft.com/office/drawing/2014/main" id="{C0053732-B0D3-A041-AB48-EAB104F5C11F}"/>
              </a:ext>
            </a:extLst>
          </p:cNvPr>
          <p:cNvSpPr/>
          <p:nvPr/>
        </p:nvSpPr>
        <p:spPr>
          <a:xfrm>
            <a:off x="7800912" y="951877"/>
            <a:ext cx="3653151" cy="830997"/>
          </a:xfrm>
          <a:prstGeom prst="rect">
            <a:avLst/>
          </a:prstGeom>
        </p:spPr>
        <p:txBody>
          <a:bodyPr wrap="square">
            <a:spAutoFit/>
          </a:bodyPr>
          <a:lstStyle/>
          <a:p>
            <a:pPr algn="just"/>
            <a:r>
              <a:rPr lang="en-US" sz="2400" b="1" dirty="0" err="1">
                <a:solidFill>
                  <a:schemeClr val="accent1"/>
                </a:solidFill>
                <a:latin typeface="Times New Roman" panose="02020603050405020304" pitchFamily="18" charset="0"/>
                <a:cs typeface="Times New Roman" panose="02020603050405020304" pitchFamily="18" charset="0"/>
              </a:rPr>
              <a:t>Em</a:t>
            </a:r>
            <a:r>
              <a:rPr lang="en-US" sz="2400" b="1" dirty="0">
                <a:solidFill>
                  <a:schemeClr val="accent1"/>
                </a:solidFill>
                <a:latin typeface="Times New Roman" panose="02020603050405020304" pitchFamily="18" charset="0"/>
                <a:cs typeface="Times New Roman" panose="02020603050405020304" pitchFamily="18" charset="0"/>
              </a:rPr>
              <a:t> </a:t>
            </a:r>
            <a:r>
              <a:rPr lang="en-US" sz="2400" b="1" dirty="0" err="1">
                <a:solidFill>
                  <a:schemeClr val="accent1"/>
                </a:solidFill>
                <a:latin typeface="Times New Roman" panose="02020603050405020304" pitchFamily="18" charset="0"/>
                <a:cs typeface="Times New Roman" panose="02020603050405020304" pitchFamily="18" charset="0"/>
              </a:rPr>
              <a:t>không</a:t>
            </a:r>
            <a:r>
              <a:rPr lang="en-US" sz="2400" b="1" dirty="0">
                <a:solidFill>
                  <a:schemeClr val="accent1"/>
                </a:solidFill>
                <a:latin typeface="Times New Roman" panose="02020603050405020304" pitchFamily="18" charset="0"/>
                <a:cs typeface="Times New Roman" panose="02020603050405020304" pitchFamily="18" charset="0"/>
              </a:rPr>
              <a:t> </a:t>
            </a:r>
            <a:r>
              <a:rPr lang="en-US" sz="2400" b="1" dirty="0" err="1">
                <a:solidFill>
                  <a:schemeClr val="accent1"/>
                </a:solidFill>
                <a:latin typeface="Times New Roman" panose="02020603050405020304" pitchFamily="18" charset="0"/>
                <a:cs typeface="Times New Roman" panose="02020603050405020304" pitchFamily="18" charset="0"/>
              </a:rPr>
              <a:t>đồng</a:t>
            </a:r>
            <a:r>
              <a:rPr lang="en-US" sz="2400" b="1" dirty="0">
                <a:solidFill>
                  <a:schemeClr val="accent1"/>
                </a:solidFill>
                <a:latin typeface="Times New Roman" panose="02020603050405020304" pitchFamily="18" charset="0"/>
                <a:cs typeface="Times New Roman" panose="02020603050405020304" pitchFamily="18" charset="0"/>
              </a:rPr>
              <a:t> </a:t>
            </a:r>
            <a:r>
              <a:rPr lang="en-US" sz="2400" b="1" dirty="0" err="1">
                <a:solidFill>
                  <a:schemeClr val="accent1"/>
                </a:solidFill>
                <a:latin typeface="Times New Roman" panose="02020603050405020304" pitchFamily="18" charset="0"/>
                <a:cs typeface="Times New Roman" panose="02020603050405020304" pitchFamily="18" charset="0"/>
              </a:rPr>
              <a:t>ý</a:t>
            </a:r>
            <a:r>
              <a:rPr lang="en-US" sz="2400" b="1" dirty="0">
                <a:solidFill>
                  <a:schemeClr val="accent1"/>
                </a:solidFill>
                <a:latin typeface="Times New Roman" panose="02020603050405020304" pitchFamily="18" charset="0"/>
                <a:cs typeface="Times New Roman" panose="02020603050405020304" pitchFamily="18" charset="0"/>
              </a:rPr>
              <a:t> </a:t>
            </a:r>
            <a:r>
              <a:rPr lang="en-US" sz="2400" b="1" dirty="0" err="1">
                <a:solidFill>
                  <a:schemeClr val="accent1"/>
                </a:solidFill>
                <a:latin typeface="Times New Roman" panose="02020603050405020304" pitchFamily="18" charset="0"/>
                <a:cs typeface="Times New Roman" panose="02020603050405020304" pitchFamily="18" charset="0"/>
              </a:rPr>
              <a:t>với</a:t>
            </a:r>
            <a:r>
              <a:rPr lang="en-US" sz="2400" b="1" dirty="0">
                <a:solidFill>
                  <a:schemeClr val="accent1"/>
                </a:solidFill>
                <a:latin typeface="Times New Roman" panose="02020603050405020304" pitchFamily="18" charset="0"/>
                <a:cs typeface="Times New Roman" panose="02020603050405020304" pitchFamily="18" charset="0"/>
              </a:rPr>
              <a:t> </a:t>
            </a:r>
            <a:r>
              <a:rPr lang="en-US" sz="2400" b="1" dirty="0" err="1">
                <a:solidFill>
                  <a:schemeClr val="accent1"/>
                </a:solidFill>
                <a:latin typeface="Times New Roman" panose="02020603050405020304" pitchFamily="18" charset="0"/>
                <a:cs typeface="Times New Roman" panose="02020603050405020304" pitchFamily="18" charset="0"/>
              </a:rPr>
              <a:t>nhận</a:t>
            </a:r>
            <a:r>
              <a:rPr lang="en-US" sz="2400" b="1" dirty="0">
                <a:solidFill>
                  <a:schemeClr val="accent1"/>
                </a:solidFill>
                <a:latin typeface="Times New Roman" panose="02020603050405020304" pitchFamily="18" charset="0"/>
                <a:cs typeface="Times New Roman" panose="02020603050405020304" pitchFamily="18" charset="0"/>
              </a:rPr>
              <a:t> </a:t>
            </a:r>
            <a:r>
              <a:rPr lang="en-US" sz="2400" b="1" dirty="0" err="1">
                <a:solidFill>
                  <a:schemeClr val="accent1"/>
                </a:solidFill>
                <a:latin typeface="Times New Roman" panose="02020603050405020304" pitchFamily="18" charset="0"/>
                <a:cs typeface="Times New Roman" panose="02020603050405020304" pitchFamily="18" charset="0"/>
              </a:rPr>
              <a:t>xét</a:t>
            </a:r>
            <a:r>
              <a:rPr lang="en-US" sz="2400" b="1" dirty="0">
                <a:solidFill>
                  <a:schemeClr val="accent1"/>
                </a:solidFill>
                <a:latin typeface="Times New Roman" panose="02020603050405020304" pitchFamily="18" charset="0"/>
                <a:cs typeface="Times New Roman" panose="02020603050405020304" pitchFamily="18" charset="0"/>
              </a:rPr>
              <a:t> </a:t>
            </a:r>
            <a:r>
              <a:rPr lang="en-US" sz="2400" b="1" dirty="0" err="1">
                <a:solidFill>
                  <a:schemeClr val="accent1"/>
                </a:solidFill>
                <a:latin typeface="Times New Roman" panose="02020603050405020304" pitchFamily="18" charset="0"/>
                <a:cs typeface="Times New Roman" panose="02020603050405020304" pitchFamily="18" charset="0"/>
              </a:rPr>
              <a:t>của</a:t>
            </a:r>
            <a:r>
              <a:rPr lang="en-US" sz="2400" b="1" dirty="0">
                <a:solidFill>
                  <a:schemeClr val="accent1"/>
                </a:solidFill>
                <a:latin typeface="Times New Roman" panose="02020603050405020304" pitchFamily="18" charset="0"/>
                <a:cs typeface="Times New Roman" panose="02020603050405020304" pitchFamily="18" charset="0"/>
              </a:rPr>
              <a:t> </a:t>
            </a:r>
            <a:r>
              <a:rPr lang="en-US" sz="2400" b="1" dirty="0" err="1">
                <a:solidFill>
                  <a:schemeClr val="accent1"/>
                </a:solidFill>
                <a:latin typeface="Times New Roman" panose="02020603050405020304" pitchFamily="18" charset="0"/>
                <a:cs typeface="Times New Roman" panose="02020603050405020304" pitchFamily="18" charset="0"/>
              </a:rPr>
              <a:t>Sơ-lôc</a:t>
            </a:r>
            <a:r>
              <a:rPr lang="en-US" sz="2400" b="1" dirty="0">
                <a:solidFill>
                  <a:schemeClr val="accent1"/>
                </a:solidFill>
                <a:latin typeface="Times New Roman" panose="02020603050405020304" pitchFamily="18" charset="0"/>
                <a:cs typeface="Times New Roman" panose="02020603050405020304" pitchFamily="18" charset="0"/>
              </a:rPr>
              <a:t> </a:t>
            </a:r>
            <a:r>
              <a:rPr lang="en-US" sz="2400" b="1" dirty="0" err="1">
                <a:solidFill>
                  <a:schemeClr val="accent1"/>
                </a:solidFill>
                <a:latin typeface="Times New Roman" panose="02020603050405020304" pitchFamily="18" charset="0"/>
                <a:cs typeface="Times New Roman" panose="02020603050405020304" pitchFamily="18" charset="0"/>
              </a:rPr>
              <a:t>Hôm</a:t>
            </a:r>
            <a:r>
              <a:rPr lang="en-US" sz="2400" b="1" dirty="0">
                <a:solidFill>
                  <a:schemeClr val="accent1"/>
                </a:solidFill>
                <a:latin typeface="Times New Roman" panose="02020603050405020304" pitchFamily="18" charset="0"/>
                <a:cs typeface="Times New Roman" panose="02020603050405020304" pitchFamily="18" charset="0"/>
              </a:rPr>
              <a:t>.</a:t>
            </a:r>
          </a:p>
        </p:txBody>
      </p:sp>
      <p:sp>
        <p:nvSpPr>
          <p:cNvPr id="14" name="Rectangle 13">
            <a:extLst>
              <a:ext uri="{FF2B5EF4-FFF2-40B4-BE49-F238E27FC236}">
                <a16:creationId xmlns:a16="http://schemas.microsoft.com/office/drawing/2014/main" id="{89CD2DEC-5C27-D444-8DF8-6B8A9EE8133D}"/>
              </a:ext>
            </a:extLst>
          </p:cNvPr>
          <p:cNvSpPr/>
          <p:nvPr/>
        </p:nvSpPr>
        <p:spPr>
          <a:xfrm>
            <a:off x="772457" y="1994631"/>
            <a:ext cx="4566986" cy="3416320"/>
          </a:xfrm>
          <a:prstGeom prst="rect">
            <a:avLst/>
          </a:prstGeom>
        </p:spPr>
        <p:txBody>
          <a:bodyPr wrap="square">
            <a:spAutoFit/>
          </a:bodyPr>
          <a:lstStyle/>
          <a:p>
            <a:pPr algn="just"/>
            <a:r>
              <a:rPr lang="vi-VN" sz="2400" dirty="0">
                <a:latin typeface="Times New Roman" panose="02020603050405020304" pitchFamily="18" charset="0"/>
                <a:cs typeface="Times New Roman" panose="02020603050405020304" pitchFamily="18" charset="0"/>
              </a:rPr>
              <a:t>Sự im lặng của Arthur cho thấy anh sẵn lòng hy sinh bản thân và chịu trách nhiệm để bảo vệ Mary. Anh đặt sự quan tâm và bảo vệ Mary lên trên lợi ích cá nhân và cảm giác bị phản bội. Điều này cho thấy anh là một người hào hiệp, luôn sẵn lòng hy sinh vì những người mình yêu thương</a:t>
            </a:r>
            <a:endParaRPr lang="en-US" sz="2200" dirty="0">
              <a:solidFill>
                <a:schemeClr val="accent1"/>
              </a:solidFill>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D0A47975-3CB6-284C-A315-B7B088425423}"/>
              </a:ext>
            </a:extLst>
          </p:cNvPr>
          <p:cNvSpPr/>
          <p:nvPr/>
        </p:nvSpPr>
        <p:spPr>
          <a:xfrm>
            <a:off x="6758660" y="1828612"/>
            <a:ext cx="4660883" cy="3785652"/>
          </a:xfrm>
          <a:prstGeom prst="rect">
            <a:avLst/>
          </a:prstGeom>
        </p:spPr>
        <p:txBody>
          <a:bodyPr wrap="square">
            <a:spAutoFit/>
          </a:bodyPr>
          <a:lstStyle/>
          <a:p>
            <a:pPr algn="just"/>
            <a:r>
              <a:rPr lang="vi-VN" sz="2400" dirty="0">
                <a:latin typeface="Times New Roman" panose="02020603050405020304" pitchFamily="18" charset="0"/>
                <a:cs typeface="Times New Roman" panose="02020603050405020304" pitchFamily="18" charset="0"/>
              </a:rPr>
              <a:t>Thực tế, sự im lặng của Arthur có thể là dấu hiệu của sự yếu đuối và thiếu trách nhiệm. Việc anh ta che giấu sự thật đã dẫn đến những rắc rối lớn hơn và gây hiểu lầm nghiêm trọng cho cha mình. Nếu Arthur thực sự cao thượng, anh ta nên đối diện với sự thật và tìm cách bảo vệ cha mình khỏi những hậu quả nghiêm trọng. </a:t>
            </a:r>
          </a:p>
        </p:txBody>
      </p:sp>
      <p:pic>
        <p:nvPicPr>
          <p:cNvPr id="16" name="Picture 15">
            <a:extLst>
              <a:ext uri="{FF2B5EF4-FFF2-40B4-BE49-F238E27FC236}">
                <a16:creationId xmlns:a16="http://schemas.microsoft.com/office/drawing/2014/main" id="{E1165395-8750-FE48-87CB-EA820F5C380B}"/>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491" b="91038" l="5063" r="93671">
                        <a14:foregroundMark x1="6751" y1="13208" x2="10549" y2="32075"/>
                        <a14:foregroundMark x1="10549" y1="32075" x2="19831" y2="48585"/>
                        <a14:foregroundMark x1="19831" y1="48585" x2="40084" y2="54717"/>
                        <a14:foregroundMark x1="35443" y1="21226" x2="72996" y2="16038"/>
                        <a14:foregroundMark x1="72996" y1="16038" x2="83966" y2="29245"/>
                        <a14:foregroundMark x1="83966" y1="29245" x2="88186" y2="46698"/>
                        <a14:foregroundMark x1="88186" y1="46698" x2="62447" y2="68396"/>
                        <a14:foregroundMark x1="62447" y1="68396" x2="63713" y2="87736"/>
                        <a14:foregroundMark x1="63713" y1="87736" x2="51477" y2="75472"/>
                        <a14:foregroundMark x1="51477" y1="75472" x2="42616" y2="58491"/>
                        <a14:foregroundMark x1="49367" y1="78774" x2="60338" y2="91038"/>
                        <a14:foregroundMark x1="50211" y1="88679" x2="55696" y2="91038"/>
                        <a14:foregroundMark x1="11814" y1="8019" x2="27848" y2="8962"/>
                        <a14:foregroundMark x1="27848" y1="8962" x2="34599" y2="16981"/>
                        <a14:foregroundMark x1="88186" y1="45283" x2="91139" y2="45755"/>
                        <a14:foregroundMark x1="91139" y1="52358" x2="93671" y2="52830"/>
                      </a14:backgroundRemoval>
                    </a14:imgEffect>
                  </a14:imgLayer>
                </a14:imgProps>
              </a:ext>
            </a:extLst>
          </a:blip>
          <a:stretch>
            <a:fillRect/>
          </a:stretch>
        </p:blipFill>
        <p:spPr>
          <a:xfrm>
            <a:off x="6707854" y="937395"/>
            <a:ext cx="1181911" cy="1057236"/>
          </a:xfrm>
          <a:prstGeom prst="rect">
            <a:avLst/>
          </a:prstGeom>
        </p:spPr>
      </p:pic>
      <p:pic>
        <p:nvPicPr>
          <p:cNvPr id="17" name="Picture 16">
            <a:extLst>
              <a:ext uri="{FF2B5EF4-FFF2-40B4-BE49-F238E27FC236}">
                <a16:creationId xmlns:a16="http://schemas.microsoft.com/office/drawing/2014/main" id="{15969507-B4DE-1141-B111-04DFD9FCEE29}"/>
              </a:ext>
            </a:extLst>
          </p:cNvPr>
          <p:cNvPicPr>
            <a:picLocks noChangeAspect="1"/>
          </p:cNvPicPr>
          <p:nvPr/>
        </p:nvPicPr>
        <p:blipFill rotWithShape="1">
          <a:blip r:embed="rId8" cstate="hqprint">
            <a:extLst>
              <a:ext uri="{BEBA8EAE-BF5A-486C-A8C5-ECC9F3942E4B}">
                <a14:imgProps xmlns:a14="http://schemas.microsoft.com/office/drawing/2010/main">
                  <a14:imgLayer r:embed="rId9">
                    <a14:imgEffect>
                      <a14:backgroundRemoval t="3120" b="99578" l="9938" r="89959">
                        <a14:foregroundMark x1="24914" y1="3204" x2="30607" y2="54132"/>
                        <a14:foregroundMark x1="30193" y1="10371" x2="34265" y2="8347"/>
                        <a14:foregroundMark x1="34265" y1="8347" x2="34369" y2="8347"/>
                        <a14:foregroundMark x1="31712" y1="11720" x2="29710" y2="43676"/>
                        <a14:foregroundMark x1="29710" y1="43676" x2="29089" y2="44604"/>
                        <a14:foregroundMark x1="31297" y1="16779" x2="33230" y2="22260"/>
                        <a14:foregroundMark x1="32678" y1="13744" x2="32816" y2="24368"/>
                        <a14:foregroundMark x1="32816" y1="24368" x2="31021" y2="36847"/>
                        <a14:foregroundMark x1="33368" y1="9696" x2="33092" y2="31029"/>
                        <a14:foregroundMark x1="44755" y1="25295" x2="45031" y2="47723"/>
                        <a14:foregroundMark x1="43099" y1="26307" x2="47170" y2="28078"/>
                        <a14:foregroundMark x1="47170" y1="28078" x2="47274" y2="28331"/>
                        <a14:foregroundMark x1="43099" y1="22260" x2="44065" y2="27656"/>
                        <a14:foregroundMark x1="43237" y1="23272" x2="46480" y2="29933"/>
                        <a14:foregroundMark x1="46480" y1="29933" x2="46722" y2="32040"/>
                        <a14:foregroundMark x1="24500" y1="76560" x2="26121" y2="92159"/>
                        <a14:foregroundMark x1="26121" y1="92159" x2="25466" y2="99578"/>
                      </a14:backgroundRemoval>
                    </a14:imgEffect>
                  </a14:imgLayer>
                </a14:imgProps>
              </a:ext>
              <a:ext uri="{28A0092B-C50C-407E-A947-70E740481C1C}">
                <a14:useLocalDpi xmlns:a14="http://schemas.microsoft.com/office/drawing/2010/main" val="0"/>
              </a:ext>
            </a:extLst>
          </a:blip>
          <a:srcRect r="48688"/>
          <a:stretch/>
        </p:blipFill>
        <p:spPr>
          <a:xfrm>
            <a:off x="-369328" y="5254425"/>
            <a:ext cx="2010591" cy="1603574"/>
          </a:xfrm>
          <a:prstGeom prst="rect">
            <a:avLst/>
          </a:prstGeom>
        </p:spPr>
      </p:pic>
      <p:pic>
        <p:nvPicPr>
          <p:cNvPr id="18" name="Picture 17">
            <a:extLst>
              <a:ext uri="{FF2B5EF4-FFF2-40B4-BE49-F238E27FC236}">
                <a16:creationId xmlns:a16="http://schemas.microsoft.com/office/drawing/2014/main" id="{26DD3882-4B81-6D46-A1B9-7AB9D0E37ED5}"/>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9731056" y="5169494"/>
            <a:ext cx="2316475" cy="15936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0096961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02B31-2E87-CE4A-97E4-B294696D9E73}"/>
              </a:ext>
            </a:extLst>
          </p:cNvPr>
          <p:cNvSpPr>
            <a:spLocks noGrp="1"/>
          </p:cNvSpPr>
          <p:nvPr>
            <p:ph type="title"/>
          </p:nvPr>
        </p:nvSpPr>
        <p:spPr/>
        <p:txBody>
          <a:bodyPr/>
          <a:lstStyle/>
          <a:p>
            <a:endParaRPr lang="en-VN"/>
          </a:p>
        </p:txBody>
      </p:sp>
      <p:sp>
        <p:nvSpPr>
          <p:cNvPr id="3" name="Content Placeholder 2">
            <a:extLst>
              <a:ext uri="{FF2B5EF4-FFF2-40B4-BE49-F238E27FC236}">
                <a16:creationId xmlns:a16="http://schemas.microsoft.com/office/drawing/2014/main" id="{F363CBAB-649D-6745-8E13-E6D418901C18}"/>
              </a:ext>
            </a:extLst>
          </p:cNvPr>
          <p:cNvSpPr>
            <a:spLocks noGrp="1"/>
          </p:cNvSpPr>
          <p:nvPr>
            <p:ph idx="1"/>
          </p:nvPr>
        </p:nvSpPr>
        <p:spPr/>
        <p:txBody>
          <a:bodyPr/>
          <a:lstStyle/>
          <a:p>
            <a:endParaRPr lang="en-VN"/>
          </a:p>
        </p:txBody>
      </p:sp>
      <p:pic>
        <p:nvPicPr>
          <p:cNvPr id="4" name="图片 3">
            <a:extLst>
              <a:ext uri="{FF2B5EF4-FFF2-40B4-BE49-F238E27FC236}">
                <a16:creationId xmlns:a16="http://schemas.microsoft.com/office/drawing/2014/main" id="{70992E5D-8FB7-E74D-9E71-58B8523C580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rot="16200000">
            <a:off x="2667000" y="-2667000"/>
            <a:ext cx="6858000" cy="12192000"/>
          </a:xfrm>
          <a:prstGeom prst="rect">
            <a:avLst/>
          </a:prstGeom>
        </p:spPr>
      </p:pic>
      <p:sp>
        <p:nvSpPr>
          <p:cNvPr id="5" name="矩形: 圆角 4">
            <a:extLst>
              <a:ext uri="{FF2B5EF4-FFF2-40B4-BE49-F238E27FC236}">
                <a16:creationId xmlns:a16="http://schemas.microsoft.com/office/drawing/2014/main" id="{43E54B19-87D6-3949-9F41-B2BE435E6079}"/>
              </a:ext>
            </a:extLst>
          </p:cNvPr>
          <p:cNvSpPr/>
          <p:nvPr/>
        </p:nvSpPr>
        <p:spPr>
          <a:xfrm>
            <a:off x="475633" y="381000"/>
            <a:ext cx="11359408" cy="6186052"/>
          </a:xfrm>
          <a:prstGeom prst="roundRect">
            <a:avLst>
              <a:gd name="adj" fmla="val 10247"/>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6" name="矩形 6">
            <a:extLst>
              <a:ext uri="{FF2B5EF4-FFF2-40B4-BE49-F238E27FC236}">
                <a16:creationId xmlns:a16="http://schemas.microsoft.com/office/drawing/2014/main" id="{07798FB8-5E6B-6444-9637-F339511126E4}"/>
              </a:ext>
            </a:extLst>
          </p:cNvPr>
          <p:cNvSpPr/>
          <p:nvPr/>
        </p:nvSpPr>
        <p:spPr>
          <a:xfrm>
            <a:off x="202582" y="6543682"/>
            <a:ext cx="683986" cy="314318"/>
          </a:xfrm>
          <a:prstGeom prst="rect">
            <a:avLst/>
          </a:prstGeom>
          <a:solidFill>
            <a:srgbClr val="FDF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7" name="图片 7">
            <a:extLst>
              <a:ext uri="{FF2B5EF4-FFF2-40B4-BE49-F238E27FC236}">
                <a16:creationId xmlns:a16="http://schemas.microsoft.com/office/drawing/2014/main" id="{AB9AAA6C-8416-9246-BC49-3676B39435C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59407" y="6187838"/>
            <a:ext cx="627808" cy="284524"/>
          </a:xfrm>
          <a:prstGeom prst="rect">
            <a:avLst/>
          </a:prstGeom>
        </p:spPr>
      </p:pic>
      <p:pic>
        <p:nvPicPr>
          <p:cNvPr id="8" name="图片 8">
            <a:extLst>
              <a:ext uri="{FF2B5EF4-FFF2-40B4-BE49-F238E27FC236}">
                <a16:creationId xmlns:a16="http://schemas.microsoft.com/office/drawing/2014/main" id="{6253E08A-2972-6443-9507-B004CF54BFB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22" y="3295295"/>
            <a:ext cx="409246" cy="1343018"/>
          </a:xfrm>
          <a:prstGeom prst="rect">
            <a:avLst/>
          </a:prstGeom>
        </p:spPr>
      </p:pic>
      <p:sp>
        <p:nvSpPr>
          <p:cNvPr id="9" name="标题 1">
            <a:extLst>
              <a:ext uri="{FF2B5EF4-FFF2-40B4-BE49-F238E27FC236}">
                <a16:creationId xmlns:a16="http://schemas.microsoft.com/office/drawing/2014/main" id="{4FE66412-2C28-7742-A451-3DB6367F265B}"/>
              </a:ext>
            </a:extLst>
          </p:cNvPr>
          <p:cNvSpPr txBox="1">
            <a:spLocks/>
          </p:cNvSpPr>
          <p:nvPr/>
        </p:nvSpPr>
        <p:spPr>
          <a:xfrm rot="5400000">
            <a:off x="10280263" y="1035895"/>
            <a:ext cx="2972594" cy="674688"/>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800" b="1" dirty="0">
                <a:latin typeface="+mn-lt"/>
                <a:ea typeface="+mn-ea"/>
                <a:cs typeface="+mn-ea"/>
                <a:sym typeface="+mn-lt"/>
              </a:rPr>
              <a:t>…………</a:t>
            </a:r>
            <a:endParaRPr lang="zh-CN" altLang="en-US" sz="4800" b="1" dirty="0">
              <a:latin typeface="+mn-lt"/>
              <a:ea typeface="+mn-ea"/>
              <a:cs typeface="+mn-ea"/>
              <a:sym typeface="+mn-lt"/>
            </a:endParaRPr>
          </a:p>
        </p:txBody>
      </p:sp>
      <p:sp>
        <p:nvSpPr>
          <p:cNvPr id="10" name="标题 1">
            <a:extLst>
              <a:ext uri="{FF2B5EF4-FFF2-40B4-BE49-F238E27FC236}">
                <a16:creationId xmlns:a16="http://schemas.microsoft.com/office/drawing/2014/main" id="{F34A90C7-7F81-9D4E-87EB-09D27702EC41}"/>
              </a:ext>
            </a:extLst>
          </p:cNvPr>
          <p:cNvSpPr txBox="1">
            <a:spLocks/>
          </p:cNvSpPr>
          <p:nvPr/>
        </p:nvSpPr>
        <p:spPr>
          <a:xfrm rot="5400000">
            <a:off x="-364057" y="4632108"/>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mn-lt"/>
                <a:ea typeface="+mn-ea"/>
                <a:cs typeface="+mn-ea"/>
                <a:sym typeface="+mn-lt"/>
              </a:rPr>
              <a:t>………</a:t>
            </a:r>
            <a:endParaRPr lang="zh-CN" altLang="en-US" sz="4000" b="1" dirty="0">
              <a:latin typeface="+mn-lt"/>
              <a:ea typeface="+mn-ea"/>
              <a:cs typeface="+mn-ea"/>
              <a:sym typeface="+mn-lt"/>
            </a:endParaRPr>
          </a:p>
        </p:txBody>
      </p:sp>
      <p:sp>
        <p:nvSpPr>
          <p:cNvPr id="11" name="标题 1">
            <a:extLst>
              <a:ext uri="{FF2B5EF4-FFF2-40B4-BE49-F238E27FC236}">
                <a16:creationId xmlns:a16="http://schemas.microsoft.com/office/drawing/2014/main" id="{651CF31A-A989-F944-B8E0-44CFA98B1454}"/>
              </a:ext>
            </a:extLst>
          </p:cNvPr>
          <p:cNvSpPr txBox="1">
            <a:spLocks/>
          </p:cNvSpPr>
          <p:nvPr/>
        </p:nvSpPr>
        <p:spPr>
          <a:xfrm rot="5400000">
            <a:off x="-618863" y="4574959"/>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mn-lt"/>
                <a:ea typeface="+mn-ea"/>
                <a:cs typeface="+mn-ea"/>
                <a:sym typeface="+mn-lt"/>
              </a:rPr>
              <a:t>……</a:t>
            </a:r>
            <a:endParaRPr lang="zh-CN" altLang="en-US" sz="4000" b="1" dirty="0">
              <a:latin typeface="+mn-lt"/>
              <a:ea typeface="+mn-ea"/>
              <a:cs typeface="+mn-ea"/>
              <a:sym typeface="+mn-lt"/>
            </a:endParaRPr>
          </a:p>
        </p:txBody>
      </p:sp>
      <p:sp>
        <p:nvSpPr>
          <p:cNvPr id="12" name="矩形 12">
            <a:extLst>
              <a:ext uri="{FF2B5EF4-FFF2-40B4-BE49-F238E27FC236}">
                <a16:creationId xmlns:a16="http://schemas.microsoft.com/office/drawing/2014/main" id="{3D3BEF7C-BD02-B14E-A3B5-DE9B8DC782AD}"/>
              </a:ext>
            </a:extLst>
          </p:cNvPr>
          <p:cNvSpPr/>
          <p:nvPr/>
        </p:nvSpPr>
        <p:spPr>
          <a:xfrm>
            <a:off x="11359407" y="1"/>
            <a:ext cx="683986" cy="314318"/>
          </a:xfrm>
          <a:prstGeom prst="rect">
            <a:avLst/>
          </a:prstGeom>
          <a:solidFill>
            <a:srgbClr val="FDF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3" name="Group 12">
            <a:extLst>
              <a:ext uri="{FF2B5EF4-FFF2-40B4-BE49-F238E27FC236}">
                <a16:creationId xmlns:a16="http://schemas.microsoft.com/office/drawing/2014/main" id="{D435BEB0-737E-BB41-AD22-C6231B0CF9A6}"/>
              </a:ext>
            </a:extLst>
          </p:cNvPr>
          <p:cNvGrpSpPr/>
          <p:nvPr/>
        </p:nvGrpSpPr>
        <p:grpSpPr>
          <a:xfrm>
            <a:off x="2872000" y="181745"/>
            <a:ext cx="6447998" cy="846161"/>
            <a:chOff x="2872001" y="4873759"/>
            <a:chExt cx="6447998" cy="846161"/>
          </a:xfrm>
        </p:grpSpPr>
        <p:grpSp>
          <p:nvGrpSpPr>
            <p:cNvPr id="14" name="Group 13">
              <a:extLst>
                <a:ext uri="{FF2B5EF4-FFF2-40B4-BE49-F238E27FC236}">
                  <a16:creationId xmlns:a16="http://schemas.microsoft.com/office/drawing/2014/main" id="{3225F9C3-B75E-9948-8245-D9870105E8CB}"/>
                </a:ext>
              </a:extLst>
            </p:cNvPr>
            <p:cNvGrpSpPr/>
            <p:nvPr/>
          </p:nvGrpSpPr>
          <p:grpSpPr>
            <a:xfrm>
              <a:off x="2872001" y="4873759"/>
              <a:ext cx="6447998" cy="846161"/>
              <a:chOff x="1047750" y="805217"/>
              <a:chExt cx="6447998" cy="846161"/>
            </a:xfrm>
            <a:solidFill>
              <a:srgbClr val="3AAC80"/>
            </a:solidFill>
          </p:grpSpPr>
          <p:sp>
            <p:nvSpPr>
              <p:cNvPr id="17" name="Rectangle: Rounded Corners 89">
                <a:extLst>
                  <a:ext uri="{FF2B5EF4-FFF2-40B4-BE49-F238E27FC236}">
                    <a16:creationId xmlns:a16="http://schemas.microsoft.com/office/drawing/2014/main" id="{25B04CC0-9AE3-0C4B-A3A4-0B90EF9218DE}"/>
                  </a:ext>
                </a:extLst>
              </p:cNvPr>
              <p:cNvSpPr/>
              <p:nvPr/>
            </p:nvSpPr>
            <p:spPr>
              <a:xfrm>
                <a:off x="1047750" y="805217"/>
                <a:ext cx="6447998" cy="846161"/>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F874BFC-D462-6740-B0C5-E388996713CC}"/>
                  </a:ext>
                </a:extLst>
              </p:cNvPr>
              <p:cNvSpPr/>
              <p:nvPr/>
            </p:nvSpPr>
            <p:spPr>
              <a:xfrm>
                <a:off x="1047750" y="805217"/>
                <a:ext cx="846161" cy="846161"/>
              </a:xfrm>
              <a:prstGeom prst="ellipse">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a:extLst>
                <a:ext uri="{FF2B5EF4-FFF2-40B4-BE49-F238E27FC236}">
                  <a16:creationId xmlns:a16="http://schemas.microsoft.com/office/drawing/2014/main" id="{A56EB333-48B2-5B43-A74E-43011911E73C}"/>
                </a:ext>
              </a:extLst>
            </p:cNvPr>
            <p:cNvSpPr txBox="1"/>
            <p:nvPr/>
          </p:nvSpPr>
          <p:spPr>
            <a:xfrm>
              <a:off x="2978765" y="5060280"/>
              <a:ext cx="621685" cy="584775"/>
            </a:xfrm>
            <a:prstGeom prst="rect">
              <a:avLst/>
            </a:prstGeom>
            <a:noFill/>
          </p:spPr>
          <p:txBody>
            <a:bodyPr wrap="square">
              <a:spAutoFit/>
            </a:bodyPr>
            <a:lstStyle/>
            <a:p>
              <a:pPr algn="ctr"/>
              <a:r>
                <a:rPr lang="en-US" sz="3200" b="1">
                  <a:solidFill>
                    <a:schemeClr val="bg1"/>
                  </a:solidFill>
                  <a:latin typeface="SVN-Dessert Menu Script" panose="00000500000000000000" pitchFamily="2" charset="0"/>
                </a:rPr>
                <a:t>IV</a:t>
              </a:r>
            </a:p>
          </p:txBody>
        </p:sp>
        <p:sp>
          <p:nvSpPr>
            <p:cNvPr id="16" name="TextBox 15">
              <a:extLst>
                <a:ext uri="{FF2B5EF4-FFF2-40B4-BE49-F238E27FC236}">
                  <a16:creationId xmlns:a16="http://schemas.microsoft.com/office/drawing/2014/main" id="{C9360A13-725A-2940-8CC9-3F934FF15D58}"/>
                </a:ext>
              </a:extLst>
            </p:cNvPr>
            <p:cNvSpPr txBox="1"/>
            <p:nvPr/>
          </p:nvSpPr>
          <p:spPr>
            <a:xfrm>
              <a:off x="3745314" y="5003129"/>
              <a:ext cx="5292488" cy="584775"/>
            </a:xfrm>
            <a:prstGeom prst="rect">
              <a:avLst/>
            </a:prstGeom>
            <a:noFill/>
          </p:spPr>
          <p:txBody>
            <a:bodyPr wrap="square">
              <a:spAutoFit/>
            </a:bodyPr>
            <a:lstStyle/>
            <a:p>
              <a:pPr algn="ctr"/>
              <a:r>
                <a:rPr lang="en-US" sz="3200" dirty="0" err="1">
                  <a:solidFill>
                    <a:schemeClr val="bg1"/>
                  </a:solidFill>
                  <a:latin typeface="SVN-Dessert Menu Script" panose="00000500000000000000" pitchFamily="2" charset="0"/>
                </a:rPr>
                <a:t>Tổng</a:t>
              </a:r>
              <a:r>
                <a:rPr lang="en-US" sz="3200" dirty="0">
                  <a:solidFill>
                    <a:schemeClr val="bg1"/>
                  </a:solidFill>
                  <a:latin typeface="SVN-Dessert Menu Script" panose="00000500000000000000" pitchFamily="2" charset="0"/>
                </a:rPr>
                <a:t> </a:t>
              </a:r>
              <a:r>
                <a:rPr lang="en-US" sz="3200" dirty="0" err="1">
                  <a:solidFill>
                    <a:schemeClr val="bg1"/>
                  </a:solidFill>
                  <a:latin typeface="SVN-Dessert Menu Script" panose="00000500000000000000" pitchFamily="2" charset="0"/>
                </a:rPr>
                <a:t>kết</a:t>
              </a:r>
              <a:r>
                <a:rPr lang="en-US" sz="3200" dirty="0">
                  <a:solidFill>
                    <a:schemeClr val="bg1"/>
                  </a:solidFill>
                  <a:latin typeface="SVN-Dessert Menu Script" panose="00000500000000000000" pitchFamily="2" charset="0"/>
                </a:rPr>
                <a:t> </a:t>
              </a:r>
              <a:r>
                <a:rPr lang="en-US" sz="3200" dirty="0" err="1">
                  <a:solidFill>
                    <a:schemeClr val="bg1"/>
                  </a:solidFill>
                  <a:latin typeface="SVN-Dessert Menu Script" panose="00000500000000000000" pitchFamily="2" charset="0"/>
                </a:rPr>
                <a:t>và</a:t>
              </a:r>
              <a:r>
                <a:rPr lang="en-US" sz="3200" dirty="0">
                  <a:solidFill>
                    <a:schemeClr val="bg1"/>
                  </a:solidFill>
                  <a:latin typeface="SVN-Dessert Menu Script" panose="00000500000000000000" pitchFamily="2" charset="0"/>
                </a:rPr>
                <a:t> </a:t>
              </a:r>
              <a:r>
                <a:rPr lang="en-US" sz="3200" dirty="0" err="1">
                  <a:solidFill>
                    <a:schemeClr val="bg1"/>
                  </a:solidFill>
                  <a:latin typeface="SVN-Dessert Menu Script" panose="00000500000000000000" pitchFamily="2" charset="0"/>
                </a:rPr>
                <a:t>củng</a:t>
              </a:r>
              <a:r>
                <a:rPr lang="en-US" sz="3200" dirty="0">
                  <a:solidFill>
                    <a:schemeClr val="bg1"/>
                  </a:solidFill>
                  <a:latin typeface="SVN-Dessert Menu Script" panose="00000500000000000000" pitchFamily="2" charset="0"/>
                </a:rPr>
                <a:t> </a:t>
              </a:r>
              <a:r>
                <a:rPr lang="en-US" sz="3200" dirty="0" err="1">
                  <a:solidFill>
                    <a:schemeClr val="bg1"/>
                  </a:solidFill>
                  <a:latin typeface="SVN-Dessert Menu Script" panose="00000500000000000000" pitchFamily="2" charset="0"/>
                </a:rPr>
                <a:t>cố</a:t>
              </a:r>
              <a:endParaRPr lang="en-US" sz="3200" dirty="0">
                <a:solidFill>
                  <a:schemeClr val="bg1"/>
                </a:solidFill>
                <a:latin typeface="SVN-Dessert Menu Script" panose="00000500000000000000" pitchFamily="2" charset="0"/>
              </a:endParaRPr>
            </a:p>
          </p:txBody>
        </p:sp>
      </p:grpSp>
      <p:pic>
        <p:nvPicPr>
          <p:cNvPr id="19" name="Picture 18">
            <a:extLst>
              <a:ext uri="{FF2B5EF4-FFF2-40B4-BE49-F238E27FC236}">
                <a16:creationId xmlns:a16="http://schemas.microsoft.com/office/drawing/2014/main" id="{A286696E-F799-4F4F-BF5D-9DA963D65E73}"/>
              </a:ext>
            </a:extLst>
          </p:cNvPr>
          <p:cNvPicPr>
            <a:picLocks noChangeAspect="1"/>
          </p:cNvPicPr>
          <p:nvPr/>
        </p:nvPicPr>
        <p:blipFill rotWithShape="1">
          <a:blip r:embed="rId5">
            <a:extLst/>
          </a:blip>
          <a:srcRect l="29171" t="18366" r="27777"/>
          <a:stretch/>
        </p:blipFill>
        <p:spPr>
          <a:xfrm>
            <a:off x="-79064" y="3099018"/>
            <a:ext cx="2972809" cy="3758056"/>
          </a:xfrm>
          <a:prstGeom prst="rect">
            <a:avLst/>
          </a:prstGeom>
        </p:spPr>
      </p:pic>
      <p:sp>
        <p:nvSpPr>
          <p:cNvPr id="20" name="Freeform 19">
            <a:extLst>
              <a:ext uri="{FF2B5EF4-FFF2-40B4-BE49-F238E27FC236}">
                <a16:creationId xmlns:a16="http://schemas.microsoft.com/office/drawing/2014/main" id="{4519214A-83AD-474F-AB2D-9C66D96F623F}"/>
              </a:ext>
            </a:extLst>
          </p:cNvPr>
          <p:cNvSpPr/>
          <p:nvPr/>
        </p:nvSpPr>
        <p:spPr>
          <a:xfrm>
            <a:off x="2540654" y="1340805"/>
            <a:ext cx="7388863" cy="4351339"/>
          </a:xfrm>
          <a:custGeom>
            <a:avLst/>
            <a:gdLst>
              <a:gd name="connsiteX0" fmla="*/ 525197 w 6773333"/>
              <a:gd name="connsiteY0" fmla="*/ 494100 h 4114800"/>
              <a:gd name="connsiteX1" fmla="*/ 6773333 w 6773333"/>
              <a:gd name="connsiteY1" fmla="*/ 0 h 4114800"/>
              <a:gd name="connsiteX2" fmla="*/ 6773333 w 6773333"/>
              <a:gd name="connsiteY2" fmla="*/ 4114800 h 4114800"/>
              <a:gd name="connsiteX3" fmla="*/ 0 w 6773333"/>
              <a:gd name="connsiteY3" fmla="*/ 4114800 h 4114800"/>
              <a:gd name="connsiteX4" fmla="*/ 525197 w 6773333"/>
              <a:gd name="connsiteY4" fmla="*/ 494100 h 4114800"/>
              <a:gd name="connsiteX0" fmla="*/ 0 w 6791444"/>
              <a:gd name="connsiteY0" fmla="*/ 68626 h 4114800"/>
              <a:gd name="connsiteX1" fmla="*/ 6791444 w 6791444"/>
              <a:gd name="connsiteY1" fmla="*/ 0 h 4114800"/>
              <a:gd name="connsiteX2" fmla="*/ 6791444 w 6791444"/>
              <a:gd name="connsiteY2" fmla="*/ 4114800 h 4114800"/>
              <a:gd name="connsiteX3" fmla="*/ 18111 w 6791444"/>
              <a:gd name="connsiteY3" fmla="*/ 4114800 h 4114800"/>
              <a:gd name="connsiteX4" fmla="*/ 0 w 6791444"/>
              <a:gd name="connsiteY4" fmla="*/ 68626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1444" h="4114800">
                <a:moveTo>
                  <a:pt x="0" y="68626"/>
                </a:moveTo>
                <a:lnTo>
                  <a:pt x="6791444" y="0"/>
                </a:lnTo>
                <a:lnTo>
                  <a:pt x="6791444" y="4114800"/>
                </a:lnTo>
                <a:lnTo>
                  <a:pt x="18111" y="4114800"/>
                </a:lnTo>
                <a:lnTo>
                  <a:pt x="0" y="68626"/>
                </a:lnTo>
                <a:close/>
              </a:path>
            </a:pathLst>
          </a:custGeom>
          <a:blipFill>
            <a:blip r:embed="rId6">
              <a:extLst>
                <a:ext uri="{96DAC541-7B7A-43D3-8B79-37D633B846F1}">
                  <asvg:svgBlip xmlns:asvg="http://schemas.microsoft.com/office/drawing/2016/SVG/main" xmlns="" r:embed="rId8"/>
                </a:ext>
              </a:extLst>
            </a:blip>
            <a:stretch>
              <a:fillRect/>
            </a:stretch>
          </a:blipFill>
        </p:spPr>
        <p:txBody>
          <a:bodyPr/>
          <a:lstStyle/>
          <a:p>
            <a:endParaRPr lang="en-VN" dirty="0"/>
          </a:p>
        </p:txBody>
      </p:sp>
      <p:sp>
        <p:nvSpPr>
          <p:cNvPr id="21" name="TextBox 20">
            <a:extLst>
              <a:ext uri="{FF2B5EF4-FFF2-40B4-BE49-F238E27FC236}">
                <a16:creationId xmlns:a16="http://schemas.microsoft.com/office/drawing/2014/main" id="{2BEBF33D-7586-C644-9203-7C04D2399E2A}"/>
              </a:ext>
            </a:extLst>
          </p:cNvPr>
          <p:cNvSpPr txBox="1"/>
          <p:nvPr/>
        </p:nvSpPr>
        <p:spPr>
          <a:xfrm>
            <a:off x="3048903" y="2731644"/>
            <a:ext cx="6654274" cy="1569660"/>
          </a:xfrm>
          <a:prstGeom prst="rect">
            <a:avLst/>
          </a:prstGeom>
          <a:noFill/>
        </p:spPr>
        <p:txBody>
          <a:bodyPr wrap="square" rtlCol="0">
            <a:spAutoFit/>
          </a:bodyPr>
          <a:lstStyle/>
          <a:p>
            <a:pPr algn="ctr"/>
            <a:r>
              <a:rPr lang="en-US" sz="3200" dirty="0">
                <a:latin typeface="SVN-Bulgary" pitchFamily="2" charset="0"/>
              </a:rPr>
              <a:t>HS </a:t>
            </a:r>
            <a:r>
              <a:rPr lang="en-US" sz="3200" dirty="0" err="1">
                <a:latin typeface="SVN-Bulgary" pitchFamily="2" charset="0"/>
              </a:rPr>
              <a:t>xem</a:t>
            </a:r>
            <a:r>
              <a:rPr lang="en-US" sz="3200" dirty="0">
                <a:latin typeface="SVN-Bulgary" pitchFamily="2" charset="0"/>
              </a:rPr>
              <a:t> </a:t>
            </a:r>
            <a:r>
              <a:rPr lang="en-US" sz="3200" dirty="0" err="1">
                <a:latin typeface="SVN-Bulgary" pitchFamily="2" charset="0"/>
              </a:rPr>
              <a:t>lại</a:t>
            </a:r>
            <a:r>
              <a:rPr lang="en-US" sz="3200" dirty="0">
                <a:latin typeface="SVN-Bulgary" pitchFamily="2" charset="0"/>
              </a:rPr>
              <a:t> </a:t>
            </a:r>
            <a:r>
              <a:rPr lang="en-US" sz="3200" dirty="0" err="1">
                <a:latin typeface="SVN-Bulgary" pitchFamily="2" charset="0"/>
              </a:rPr>
              <a:t>phần</a:t>
            </a:r>
            <a:r>
              <a:rPr lang="en-US" sz="3200" dirty="0">
                <a:latin typeface="SVN-Bulgary" pitchFamily="2" charset="0"/>
              </a:rPr>
              <a:t> Tri </a:t>
            </a:r>
            <a:r>
              <a:rPr lang="en-US" sz="3200" dirty="0" err="1">
                <a:latin typeface="SVN-Bulgary" pitchFamily="2" charset="0"/>
              </a:rPr>
              <a:t>thức</a:t>
            </a:r>
            <a:r>
              <a:rPr lang="en-US" sz="3200" dirty="0">
                <a:latin typeface="SVN-Bulgary" pitchFamily="2" charset="0"/>
              </a:rPr>
              <a:t> </a:t>
            </a:r>
            <a:r>
              <a:rPr lang="en-US" sz="3200" dirty="0" err="1">
                <a:latin typeface="SVN-Bulgary" pitchFamily="2" charset="0"/>
              </a:rPr>
              <a:t>Ngữ</a:t>
            </a:r>
            <a:r>
              <a:rPr lang="en-US" sz="3200" dirty="0">
                <a:latin typeface="SVN-Bulgary" pitchFamily="2" charset="0"/>
              </a:rPr>
              <a:t> </a:t>
            </a:r>
            <a:r>
              <a:rPr lang="en-US" sz="3200" dirty="0" err="1">
                <a:latin typeface="SVN-Bulgary" pitchFamily="2" charset="0"/>
              </a:rPr>
              <a:t>văn</a:t>
            </a:r>
            <a:r>
              <a:rPr lang="en-US" sz="3200" dirty="0">
                <a:latin typeface="SVN-Bulgary" pitchFamily="2" charset="0"/>
              </a:rPr>
              <a:t>, h</a:t>
            </a:r>
            <a:r>
              <a:rPr lang="en-VN" sz="3200" dirty="0">
                <a:latin typeface="SVN-Bulgary" pitchFamily="2" charset="0"/>
              </a:rPr>
              <a:t>oàn thành PHT: </a:t>
            </a:r>
            <a:r>
              <a:rPr lang="en-US" sz="3200" dirty="0">
                <a:latin typeface="SVN-Bulgary" pitchFamily="2" charset="0"/>
              </a:rPr>
              <a:t>T</a:t>
            </a:r>
            <a:r>
              <a:rPr lang="en-VN" sz="3200" dirty="0">
                <a:latin typeface="SVN-Bulgary" pitchFamily="2" charset="0"/>
              </a:rPr>
              <a:t>óm tắt  đặc điểm của truyện trinh thám qua VB “Chiếc mĩ miện dát đá be-rô.</a:t>
            </a:r>
          </a:p>
        </p:txBody>
      </p:sp>
      <p:sp>
        <p:nvSpPr>
          <p:cNvPr id="22" name="Freeform 11">
            <a:extLst>
              <a:ext uri="{FF2B5EF4-FFF2-40B4-BE49-F238E27FC236}">
                <a16:creationId xmlns:a16="http://schemas.microsoft.com/office/drawing/2014/main" id="{D27D6432-8C8F-7E47-8B38-1333DE43104C}"/>
              </a:ext>
            </a:extLst>
          </p:cNvPr>
          <p:cNvSpPr/>
          <p:nvPr/>
        </p:nvSpPr>
        <p:spPr>
          <a:xfrm>
            <a:off x="9471967" y="2524437"/>
            <a:ext cx="2585204" cy="4222861"/>
          </a:xfrm>
          <a:custGeom>
            <a:avLst/>
            <a:gdLst/>
            <a:ahLst/>
            <a:cxnLst/>
            <a:rect l="l" t="t" r="r" b="b"/>
            <a:pathLst>
              <a:path w="4176522" h="8229600">
                <a:moveTo>
                  <a:pt x="0" y="0"/>
                </a:moveTo>
                <a:lnTo>
                  <a:pt x="4176522" y="0"/>
                </a:lnTo>
                <a:lnTo>
                  <a:pt x="4176522" y="8229600"/>
                </a:lnTo>
                <a:lnTo>
                  <a:pt x="0" y="8229600"/>
                </a:lnTo>
                <a:lnTo>
                  <a:pt x="0" y="0"/>
                </a:lnTo>
                <a:close/>
              </a:path>
            </a:pathLst>
          </a:custGeom>
          <a:blipFill>
            <a:blip r:embed="rId9"/>
            <a:stretch>
              <a:fillRect/>
            </a:stretch>
          </a:blipFill>
        </p:spPr>
      </p:sp>
    </p:spTree>
    <p:extLst>
      <p:ext uri="{BB962C8B-B14F-4D97-AF65-F5344CB8AC3E}">
        <p14:creationId xmlns:p14="http://schemas.microsoft.com/office/powerpoint/2010/main" val="1938795149"/>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strVal val="#ppt_w+.3"/>
                                          </p:val>
                                        </p:tav>
                                        <p:tav tm="100000">
                                          <p:val>
                                            <p:strVal val="#ppt_w"/>
                                          </p:val>
                                        </p:tav>
                                      </p:tavLst>
                                    </p:anim>
                                    <p:anim calcmode="lin" valueType="num">
                                      <p:cBhvr>
                                        <p:cTn id="8" dur="1000" fill="hold"/>
                                        <p:tgtEl>
                                          <p:spTgt spid="13"/>
                                        </p:tgtEl>
                                        <p:attrNameLst>
                                          <p:attrName>ppt_h</p:attrName>
                                        </p:attrNameLst>
                                      </p:cBhvr>
                                      <p:tavLst>
                                        <p:tav tm="0">
                                          <p:val>
                                            <p:strVal val="#ppt_h"/>
                                          </p:val>
                                        </p:tav>
                                        <p:tav tm="100000">
                                          <p:val>
                                            <p:strVal val="#ppt_h"/>
                                          </p:val>
                                        </p:tav>
                                      </p:tavLst>
                                    </p:anim>
                                    <p:animEffect transition="in" filter="fade">
                                      <p:cBhvr>
                                        <p:cTn id="9" dur="1000"/>
                                        <p:tgtEl>
                                          <p:spTgt spid="13"/>
                                        </p:tgtEl>
                                      </p:cBhvr>
                                    </p:animEffect>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000"/>
                                        <p:tgtEl>
                                          <p:spTgt spid="22"/>
                                        </p:tgtEl>
                                      </p:cBhvr>
                                    </p:animEffect>
                                    <p:anim calcmode="lin" valueType="num">
                                      <p:cBhvr>
                                        <p:cTn id="28" dur="1000" fill="hold"/>
                                        <p:tgtEl>
                                          <p:spTgt spid="22"/>
                                        </p:tgtEl>
                                        <p:attrNameLst>
                                          <p:attrName>ppt_x</p:attrName>
                                        </p:attrNameLst>
                                      </p:cBhvr>
                                      <p:tavLst>
                                        <p:tav tm="0">
                                          <p:val>
                                            <p:strVal val="#ppt_x"/>
                                          </p:val>
                                        </p:tav>
                                        <p:tav tm="100000">
                                          <p:val>
                                            <p:strVal val="#ppt_x"/>
                                          </p:val>
                                        </p:tav>
                                      </p:tavLst>
                                    </p:anim>
                                    <p:anim calcmode="lin" valueType="num">
                                      <p:cBhvr>
                                        <p:cTn id="2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8F30D0F-D68B-403B-9070-15924AC5E05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rot="16200000">
            <a:off x="2667001" y="-2667000"/>
            <a:ext cx="6858000" cy="12192000"/>
          </a:xfrm>
          <a:prstGeom prst="rect">
            <a:avLst/>
          </a:prstGeom>
        </p:spPr>
      </p:pic>
      <p:sp>
        <p:nvSpPr>
          <p:cNvPr id="10" name="矩形: 圆角 9">
            <a:extLst>
              <a:ext uri="{FF2B5EF4-FFF2-40B4-BE49-F238E27FC236}">
                <a16:creationId xmlns:a16="http://schemas.microsoft.com/office/drawing/2014/main" id="{607D4E3D-3686-464A-965E-5312E1BCC5E0}"/>
              </a:ext>
            </a:extLst>
          </p:cNvPr>
          <p:cNvSpPr/>
          <p:nvPr/>
        </p:nvSpPr>
        <p:spPr>
          <a:xfrm>
            <a:off x="828674" y="381000"/>
            <a:ext cx="10467975" cy="6186052"/>
          </a:xfrm>
          <a:prstGeom prst="roundRect">
            <a:avLst>
              <a:gd name="adj" fmla="val 10247"/>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矩形 10">
            <a:extLst>
              <a:ext uri="{FF2B5EF4-FFF2-40B4-BE49-F238E27FC236}">
                <a16:creationId xmlns:a16="http://schemas.microsoft.com/office/drawing/2014/main" id="{E1DF9E04-49CF-4DDF-9850-375434FAA8C8}"/>
              </a:ext>
            </a:extLst>
          </p:cNvPr>
          <p:cNvSpPr/>
          <p:nvPr/>
        </p:nvSpPr>
        <p:spPr>
          <a:xfrm>
            <a:off x="202583" y="6543682"/>
            <a:ext cx="683986" cy="314318"/>
          </a:xfrm>
          <a:prstGeom prst="rect">
            <a:avLst/>
          </a:prstGeom>
          <a:solidFill>
            <a:srgbClr val="FDF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2" name="图片 11">
            <a:extLst>
              <a:ext uri="{FF2B5EF4-FFF2-40B4-BE49-F238E27FC236}">
                <a16:creationId xmlns:a16="http://schemas.microsoft.com/office/drawing/2014/main" id="{75DC69D2-C5CD-4B3D-952A-DD81842EB4E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59408" y="6431215"/>
            <a:ext cx="627808" cy="284524"/>
          </a:xfrm>
          <a:prstGeom prst="rect">
            <a:avLst/>
          </a:prstGeom>
        </p:spPr>
      </p:pic>
      <p:pic>
        <p:nvPicPr>
          <p:cNvPr id="13" name="图片 12">
            <a:extLst>
              <a:ext uri="{FF2B5EF4-FFF2-40B4-BE49-F238E27FC236}">
                <a16:creationId xmlns:a16="http://schemas.microsoft.com/office/drawing/2014/main" id="{B1A31D49-C8C5-4906-A285-DCB111A98C0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21" y="3295295"/>
            <a:ext cx="409246" cy="1343018"/>
          </a:xfrm>
          <a:prstGeom prst="rect">
            <a:avLst/>
          </a:prstGeom>
        </p:spPr>
      </p:pic>
      <p:sp>
        <p:nvSpPr>
          <p:cNvPr id="14" name="标题 1">
            <a:extLst>
              <a:ext uri="{FF2B5EF4-FFF2-40B4-BE49-F238E27FC236}">
                <a16:creationId xmlns:a16="http://schemas.microsoft.com/office/drawing/2014/main" id="{D049A424-0534-4FB9-B0F7-FF023C7CCDAF}"/>
              </a:ext>
            </a:extLst>
          </p:cNvPr>
          <p:cNvSpPr txBox="1">
            <a:spLocks/>
          </p:cNvSpPr>
          <p:nvPr/>
        </p:nvSpPr>
        <p:spPr>
          <a:xfrm rot="5400000">
            <a:off x="10280264" y="1279272"/>
            <a:ext cx="2972594" cy="674688"/>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800" b="1" dirty="0">
                <a:latin typeface="+mn-lt"/>
                <a:ea typeface="+mn-ea"/>
                <a:cs typeface="+mn-ea"/>
                <a:sym typeface="+mn-lt"/>
              </a:rPr>
              <a:t>…………</a:t>
            </a:r>
            <a:endParaRPr lang="zh-CN" altLang="en-US" sz="4800" b="1" dirty="0">
              <a:latin typeface="+mn-lt"/>
              <a:ea typeface="+mn-ea"/>
              <a:cs typeface="+mn-ea"/>
              <a:sym typeface="+mn-lt"/>
            </a:endParaRPr>
          </a:p>
        </p:txBody>
      </p:sp>
      <p:sp>
        <p:nvSpPr>
          <p:cNvPr id="15" name="标题 1">
            <a:extLst>
              <a:ext uri="{FF2B5EF4-FFF2-40B4-BE49-F238E27FC236}">
                <a16:creationId xmlns:a16="http://schemas.microsoft.com/office/drawing/2014/main" id="{90EB2E28-7F7E-40FD-8276-777D7E62FB0E}"/>
              </a:ext>
            </a:extLst>
          </p:cNvPr>
          <p:cNvSpPr txBox="1">
            <a:spLocks/>
          </p:cNvSpPr>
          <p:nvPr/>
        </p:nvSpPr>
        <p:spPr>
          <a:xfrm rot="5400000">
            <a:off x="-364056" y="4632108"/>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mn-lt"/>
                <a:ea typeface="+mn-ea"/>
                <a:cs typeface="+mn-ea"/>
                <a:sym typeface="+mn-lt"/>
              </a:rPr>
              <a:t>………</a:t>
            </a:r>
            <a:endParaRPr lang="zh-CN" altLang="en-US" sz="4000" b="1" dirty="0">
              <a:latin typeface="+mn-lt"/>
              <a:ea typeface="+mn-ea"/>
              <a:cs typeface="+mn-ea"/>
              <a:sym typeface="+mn-lt"/>
            </a:endParaRPr>
          </a:p>
        </p:txBody>
      </p:sp>
      <p:sp>
        <p:nvSpPr>
          <p:cNvPr id="16" name="标题 1">
            <a:extLst>
              <a:ext uri="{FF2B5EF4-FFF2-40B4-BE49-F238E27FC236}">
                <a16:creationId xmlns:a16="http://schemas.microsoft.com/office/drawing/2014/main" id="{65A0DAE5-F687-42B6-93BE-86DDF4D35C4D}"/>
              </a:ext>
            </a:extLst>
          </p:cNvPr>
          <p:cNvSpPr txBox="1">
            <a:spLocks/>
          </p:cNvSpPr>
          <p:nvPr/>
        </p:nvSpPr>
        <p:spPr>
          <a:xfrm rot="5400000">
            <a:off x="-618862" y="4574959"/>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mn-lt"/>
                <a:ea typeface="+mn-ea"/>
                <a:cs typeface="+mn-ea"/>
                <a:sym typeface="+mn-lt"/>
              </a:rPr>
              <a:t>……</a:t>
            </a:r>
            <a:endParaRPr lang="zh-CN" altLang="en-US" sz="4000" b="1" dirty="0">
              <a:latin typeface="+mn-lt"/>
              <a:ea typeface="+mn-ea"/>
              <a:cs typeface="+mn-ea"/>
              <a:sym typeface="+mn-lt"/>
            </a:endParaRPr>
          </a:p>
        </p:txBody>
      </p:sp>
      <p:sp>
        <p:nvSpPr>
          <p:cNvPr id="17" name="矩形 16">
            <a:extLst>
              <a:ext uri="{FF2B5EF4-FFF2-40B4-BE49-F238E27FC236}">
                <a16:creationId xmlns:a16="http://schemas.microsoft.com/office/drawing/2014/main" id="{30D964D4-3B62-4D28-8105-5B59868F4647}"/>
              </a:ext>
            </a:extLst>
          </p:cNvPr>
          <p:cNvSpPr/>
          <p:nvPr/>
        </p:nvSpPr>
        <p:spPr>
          <a:xfrm>
            <a:off x="11359408" y="1"/>
            <a:ext cx="683986" cy="314318"/>
          </a:xfrm>
          <a:prstGeom prst="rect">
            <a:avLst/>
          </a:prstGeom>
          <a:solidFill>
            <a:srgbClr val="FDF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4" name="Google Shape;155;p29">
            <a:extLst>
              <a:ext uri="{FF2B5EF4-FFF2-40B4-BE49-F238E27FC236}">
                <a16:creationId xmlns:a16="http://schemas.microsoft.com/office/drawing/2014/main" id="{C83C8A1E-8FF7-7249-82E1-8D7419A3BA72}"/>
              </a:ext>
            </a:extLst>
          </p:cNvPr>
          <p:cNvSpPr txBox="1">
            <a:spLocks/>
          </p:cNvSpPr>
          <p:nvPr/>
        </p:nvSpPr>
        <p:spPr>
          <a:xfrm>
            <a:off x="3759091" y="911569"/>
            <a:ext cx="4673817" cy="42944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accent2"/>
              </a:buClr>
              <a:buSzPts val="2800"/>
              <a:buFont typeface="Manrope"/>
              <a:buNone/>
              <a:defRPr sz="1700" b="0" i="0" u="none" strike="noStrike" cap="none">
                <a:solidFill>
                  <a:schemeClr val="accent2"/>
                </a:solidFill>
                <a:latin typeface="Manrope"/>
                <a:ea typeface="Manrope"/>
                <a:cs typeface="Manrope"/>
                <a:sym typeface="Manrope"/>
              </a:defRPr>
            </a:lvl1pPr>
            <a:lvl2pPr marL="914400" marR="0" lvl="1"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2pPr>
            <a:lvl3pPr marL="1371600" marR="0" lvl="2"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3pPr>
            <a:lvl4pPr marL="1828800" marR="0" lvl="3"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4pPr>
            <a:lvl5pPr marL="2286000" marR="0" lvl="4"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5pPr>
            <a:lvl6pPr marL="2743200" marR="0" lvl="5"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6pPr>
            <a:lvl7pPr marL="3200400" marR="0" lvl="6"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7pPr>
            <a:lvl8pPr marL="3657600" marR="0" lvl="7"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8pPr>
            <a:lvl9pPr marL="4114800" marR="0" lvl="8"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9pPr>
          </a:lstStyle>
          <a:p>
            <a:pPr marL="0" indent="0"/>
            <a:r>
              <a:rPr lang="en-US" sz="4800" b="1" dirty="0" err="1">
                <a:solidFill>
                  <a:srgbClr val="FF0000"/>
                </a:solidFill>
                <a:effectLst>
                  <a:glow rad="228600">
                    <a:schemeClr val="bg1">
                      <a:alpha val="40000"/>
                    </a:schemeClr>
                  </a:glow>
                  <a:outerShdw blurRad="38100" dist="38100" dir="2700000" algn="tl">
                    <a:srgbClr val="000000">
                      <a:alpha val="43137"/>
                    </a:srgbClr>
                  </a:outerShdw>
                </a:effectLst>
                <a:latin typeface="SVN-Cookies" panose="02040603050506020204" pitchFamily="18" charset="0"/>
              </a:rPr>
              <a:t>Thử</a:t>
            </a:r>
            <a:r>
              <a:rPr lang="en-US" sz="4800" b="1" dirty="0">
                <a:solidFill>
                  <a:srgbClr val="FF0000"/>
                </a:solidFill>
                <a:effectLst>
                  <a:glow rad="228600">
                    <a:schemeClr val="bg1">
                      <a:alpha val="40000"/>
                    </a:schemeClr>
                  </a:glow>
                  <a:outerShdw blurRad="38100" dist="38100" dir="2700000" algn="tl">
                    <a:srgbClr val="000000">
                      <a:alpha val="43137"/>
                    </a:srgbClr>
                  </a:outerShdw>
                </a:effectLst>
                <a:latin typeface="SVN-Cookies" panose="02040603050506020204" pitchFamily="18" charset="0"/>
              </a:rPr>
              <a:t> </a:t>
            </a:r>
            <a:r>
              <a:rPr lang="en-US" sz="4800" b="1" dirty="0" err="1">
                <a:solidFill>
                  <a:srgbClr val="FF0000"/>
                </a:solidFill>
                <a:effectLst>
                  <a:glow rad="228600">
                    <a:schemeClr val="bg1">
                      <a:alpha val="40000"/>
                    </a:schemeClr>
                  </a:glow>
                  <a:outerShdw blurRad="38100" dist="38100" dir="2700000" algn="tl">
                    <a:srgbClr val="000000">
                      <a:alpha val="43137"/>
                    </a:srgbClr>
                  </a:outerShdw>
                </a:effectLst>
                <a:latin typeface="SVN-Cookies" panose="02040603050506020204" pitchFamily="18" charset="0"/>
              </a:rPr>
              <a:t>tài</a:t>
            </a:r>
            <a:r>
              <a:rPr lang="en-US" sz="4800" b="1" dirty="0">
                <a:solidFill>
                  <a:srgbClr val="FF0000"/>
                </a:solidFill>
                <a:effectLst>
                  <a:glow rad="228600">
                    <a:schemeClr val="bg1">
                      <a:alpha val="40000"/>
                    </a:schemeClr>
                  </a:glow>
                  <a:outerShdw blurRad="38100" dist="38100" dir="2700000" algn="tl">
                    <a:srgbClr val="000000">
                      <a:alpha val="43137"/>
                    </a:srgbClr>
                  </a:outerShdw>
                </a:effectLst>
                <a:latin typeface="SVN-Cookies" panose="02040603050506020204" pitchFamily="18" charset="0"/>
              </a:rPr>
              <a:t> </a:t>
            </a:r>
            <a:r>
              <a:rPr lang="en-US" sz="4800" b="1" dirty="0" err="1">
                <a:solidFill>
                  <a:srgbClr val="FF0000"/>
                </a:solidFill>
                <a:effectLst>
                  <a:glow rad="228600">
                    <a:schemeClr val="bg1">
                      <a:alpha val="40000"/>
                    </a:schemeClr>
                  </a:glow>
                  <a:outerShdw blurRad="38100" dist="38100" dir="2700000" algn="tl">
                    <a:srgbClr val="000000">
                      <a:alpha val="43137"/>
                    </a:srgbClr>
                  </a:outerShdw>
                </a:effectLst>
                <a:latin typeface="SVN-Cookies" panose="02040603050506020204" pitchFamily="18" charset="0"/>
              </a:rPr>
              <a:t>biết</a:t>
            </a:r>
            <a:r>
              <a:rPr lang="en-US" sz="4800" b="1" dirty="0">
                <a:solidFill>
                  <a:srgbClr val="FF0000"/>
                </a:solidFill>
                <a:effectLst>
                  <a:glow rad="228600">
                    <a:schemeClr val="bg1">
                      <a:alpha val="40000"/>
                    </a:schemeClr>
                  </a:glow>
                  <a:outerShdw blurRad="38100" dist="38100" dir="2700000" algn="tl">
                    <a:srgbClr val="000000">
                      <a:alpha val="43137"/>
                    </a:srgbClr>
                  </a:outerShdw>
                </a:effectLst>
                <a:latin typeface="SVN-Cookies" panose="02040603050506020204" pitchFamily="18" charset="0"/>
              </a:rPr>
              <a:t> </a:t>
            </a:r>
            <a:r>
              <a:rPr lang="en-US" sz="4800" b="1" dirty="0" err="1">
                <a:solidFill>
                  <a:srgbClr val="FF0000"/>
                </a:solidFill>
                <a:effectLst>
                  <a:glow rad="228600">
                    <a:schemeClr val="bg1">
                      <a:alpha val="40000"/>
                    </a:schemeClr>
                  </a:glow>
                  <a:outerShdw blurRad="38100" dist="38100" dir="2700000" algn="tl">
                    <a:srgbClr val="000000">
                      <a:alpha val="43137"/>
                    </a:srgbClr>
                  </a:outerShdw>
                </a:effectLst>
                <a:latin typeface="SVN-Cookies" panose="02040603050506020204" pitchFamily="18" charset="0"/>
              </a:rPr>
              <a:t>tuốt</a:t>
            </a:r>
            <a:endParaRPr lang="en-US" sz="4800" b="1" dirty="0">
              <a:solidFill>
                <a:srgbClr val="FF0000"/>
              </a:solidFill>
              <a:effectLst>
                <a:glow rad="228600">
                  <a:schemeClr val="bg1">
                    <a:alpha val="40000"/>
                  </a:schemeClr>
                </a:glow>
                <a:outerShdw blurRad="38100" dist="38100" dir="2700000" algn="tl">
                  <a:srgbClr val="000000">
                    <a:alpha val="43137"/>
                  </a:srgbClr>
                </a:outerShdw>
              </a:effectLst>
              <a:latin typeface="SVN-Cookies" panose="02040603050506020204" pitchFamily="18" charset="0"/>
            </a:endParaRPr>
          </a:p>
        </p:txBody>
      </p:sp>
      <p:sp>
        <p:nvSpPr>
          <p:cNvPr id="25" name="Freeform 15">
            <a:extLst>
              <a:ext uri="{FF2B5EF4-FFF2-40B4-BE49-F238E27FC236}">
                <a16:creationId xmlns:a16="http://schemas.microsoft.com/office/drawing/2014/main" id="{53AE4B75-6D78-E74D-B4C8-F0E1339AAD44}"/>
              </a:ext>
            </a:extLst>
          </p:cNvPr>
          <p:cNvSpPr/>
          <p:nvPr/>
        </p:nvSpPr>
        <p:spPr>
          <a:xfrm>
            <a:off x="77963" y="2673280"/>
            <a:ext cx="2792527" cy="3881481"/>
          </a:xfrm>
          <a:custGeom>
            <a:avLst/>
            <a:gdLst/>
            <a:ahLst/>
            <a:cxnLst/>
            <a:rect l="l" t="t" r="r" b="b"/>
            <a:pathLst>
              <a:path w="6604254" h="8229600">
                <a:moveTo>
                  <a:pt x="0" y="0"/>
                </a:moveTo>
                <a:lnTo>
                  <a:pt x="6604254" y="0"/>
                </a:lnTo>
                <a:lnTo>
                  <a:pt x="6604254" y="8229600"/>
                </a:lnTo>
                <a:lnTo>
                  <a:pt x="0" y="8229600"/>
                </a:lnTo>
                <a:lnTo>
                  <a:pt x="0" y="0"/>
                </a:lnTo>
                <a:close/>
              </a:path>
            </a:pathLst>
          </a:custGeom>
          <a:blipFill>
            <a:blip r:embed="rId5"/>
            <a:stretch>
              <a:fillRect/>
            </a:stretch>
          </a:blipFill>
        </p:spPr>
      </p:sp>
      <p:pic>
        <p:nvPicPr>
          <p:cNvPr id="26" name="Picture 6">
            <a:extLst>
              <a:ext uri="{FF2B5EF4-FFF2-40B4-BE49-F238E27FC236}">
                <a16:creationId xmlns:a16="http://schemas.microsoft.com/office/drawing/2014/main" id="{494DA80E-62F6-884A-86A2-9693B5284EFF}"/>
              </a:ext>
            </a:extLst>
          </p:cNvPr>
          <p:cNvPicPr>
            <a:picLocks noChangeAspect="1"/>
          </p:cNvPicPr>
          <p:nvPr/>
        </p:nvPicPr>
        <p:blipFill>
          <a:blip r:embed="rId6"/>
          <a:srcRect/>
          <a:stretch>
            <a:fillRect/>
          </a:stretch>
        </p:blipFill>
        <p:spPr>
          <a:xfrm>
            <a:off x="3974950" y="1929780"/>
            <a:ext cx="4242100" cy="4785959"/>
          </a:xfrm>
          <a:prstGeom prst="rect">
            <a:avLst/>
          </a:prstGeom>
        </p:spPr>
      </p:pic>
      <p:pic>
        <p:nvPicPr>
          <p:cNvPr id="28" name="Picture 16">
            <a:extLst>
              <a:ext uri="{FF2B5EF4-FFF2-40B4-BE49-F238E27FC236}">
                <a16:creationId xmlns:a16="http://schemas.microsoft.com/office/drawing/2014/main" id="{B35D7DCC-993F-584F-9C5E-73936BFDEAC3}"/>
              </a:ext>
            </a:extLst>
          </p:cNvPr>
          <p:cNvPicPr>
            <a:picLocks noChangeAspect="1"/>
          </p:cNvPicPr>
          <p:nvPr/>
        </p:nvPicPr>
        <p:blipFill>
          <a:blip r:embed="rId7"/>
          <a:srcRect/>
          <a:stretch>
            <a:fillRect/>
          </a:stretch>
        </p:blipFill>
        <p:spPr>
          <a:xfrm>
            <a:off x="8565476" y="-1"/>
            <a:ext cx="2586954" cy="2990698"/>
          </a:xfrm>
          <a:prstGeom prst="rect">
            <a:avLst/>
          </a:prstGeom>
        </p:spPr>
      </p:pic>
    </p:spTree>
    <p:extLst>
      <p:ext uri="{BB962C8B-B14F-4D97-AF65-F5344CB8AC3E}">
        <p14:creationId xmlns:p14="http://schemas.microsoft.com/office/powerpoint/2010/main" val="682548625"/>
      </p:ext>
    </p:extLst>
  </p:cSld>
  <p:clrMapOvr>
    <a:masterClrMapping/>
  </p:clrMapOvr>
  <mc:AlternateContent xmlns:mc="http://schemas.openxmlformats.org/markup-compatibility/2006" xmlns:p14="http://schemas.microsoft.com/office/powerpoint/2010/main">
    <mc:Choice Requires="p14">
      <p:transition spd="slow" p14:dur="1750" advClick="0" advTm="0">
        <p14:ripp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
                                        <p:tgtEl>
                                          <p:spTgt spid="26"/>
                                        </p:tgtEl>
                                      </p:cBhvr>
                                    </p:animEffect>
                                    <p:anim calcmode="lin" valueType="num">
                                      <p:cBhvr>
                                        <p:cTn id="18" dur="1000" fill="hold"/>
                                        <p:tgtEl>
                                          <p:spTgt spid="26"/>
                                        </p:tgtEl>
                                        <p:attrNameLst>
                                          <p:attrName>ppt_x</p:attrName>
                                        </p:attrNameLst>
                                      </p:cBhvr>
                                      <p:tavLst>
                                        <p:tav tm="0">
                                          <p:val>
                                            <p:strVal val="#ppt_x"/>
                                          </p:val>
                                        </p:tav>
                                        <p:tav tm="100000">
                                          <p:val>
                                            <p:strVal val="#ppt_x"/>
                                          </p:val>
                                        </p:tav>
                                      </p:tavLst>
                                    </p:anim>
                                    <p:anim calcmode="lin" valueType="num">
                                      <p:cBhvr>
                                        <p:cTn id="1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8F30D0F-D68B-403B-9070-15924AC5E05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16200000">
            <a:off x="2667001" y="-2667000"/>
            <a:ext cx="6858000" cy="12192000"/>
          </a:xfrm>
          <a:prstGeom prst="rect">
            <a:avLst/>
          </a:prstGeom>
        </p:spPr>
      </p:pic>
      <p:sp>
        <p:nvSpPr>
          <p:cNvPr id="10" name="矩形: 圆角 9">
            <a:extLst>
              <a:ext uri="{FF2B5EF4-FFF2-40B4-BE49-F238E27FC236}">
                <a16:creationId xmlns:a16="http://schemas.microsoft.com/office/drawing/2014/main" id="{607D4E3D-3686-464A-965E-5312E1BCC5E0}"/>
              </a:ext>
            </a:extLst>
          </p:cNvPr>
          <p:cNvSpPr/>
          <p:nvPr/>
        </p:nvSpPr>
        <p:spPr>
          <a:xfrm>
            <a:off x="828674" y="381000"/>
            <a:ext cx="10467975" cy="6186052"/>
          </a:xfrm>
          <a:prstGeom prst="roundRect">
            <a:avLst>
              <a:gd name="adj" fmla="val 10247"/>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1" name="矩形: 圆角 70">
            <a:extLst>
              <a:ext uri="{FF2B5EF4-FFF2-40B4-BE49-F238E27FC236}">
                <a16:creationId xmlns:a16="http://schemas.microsoft.com/office/drawing/2014/main" id="{65B20016-D381-4B96-84CE-E4373109874C}"/>
              </a:ext>
            </a:extLst>
          </p:cNvPr>
          <p:cNvSpPr/>
          <p:nvPr/>
        </p:nvSpPr>
        <p:spPr>
          <a:xfrm>
            <a:off x="3138138" y="3101106"/>
            <a:ext cx="1109182" cy="754693"/>
          </a:xfrm>
          <a:prstGeom prst="roundRect">
            <a:avLst>
              <a:gd name="adj" fmla="val 32535"/>
            </a:avLst>
          </a:prstGeom>
          <a:solidFill>
            <a:srgbClr val="FDF107"/>
          </a:solidFill>
          <a:ln w="4762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4800" dirty="0">
                <a:solidFill>
                  <a:schemeClr val="tx1">
                    <a:lumMod val="85000"/>
                    <a:lumOff val="15000"/>
                  </a:schemeClr>
                </a:solidFill>
                <a:cs typeface="+mn-ea"/>
                <a:sym typeface="+mn-lt"/>
              </a:rPr>
              <a:t>A</a:t>
            </a:r>
            <a:endParaRPr lang="zh-CN" altLang="en-US" sz="4800" dirty="0">
              <a:solidFill>
                <a:schemeClr val="tx1">
                  <a:lumMod val="85000"/>
                  <a:lumOff val="15000"/>
                </a:schemeClr>
              </a:solidFill>
              <a:latin typeface="iCiel Crocante" panose="02000000000000000000" pitchFamily="2" charset="0"/>
              <a:cs typeface="+mn-ea"/>
              <a:sym typeface="+mn-lt"/>
            </a:endParaRPr>
          </a:p>
        </p:txBody>
      </p:sp>
      <p:sp>
        <p:nvSpPr>
          <p:cNvPr id="11" name="矩形 10">
            <a:extLst>
              <a:ext uri="{FF2B5EF4-FFF2-40B4-BE49-F238E27FC236}">
                <a16:creationId xmlns:a16="http://schemas.microsoft.com/office/drawing/2014/main" id="{E1DF9E04-49CF-4DDF-9850-375434FAA8C8}"/>
              </a:ext>
            </a:extLst>
          </p:cNvPr>
          <p:cNvSpPr/>
          <p:nvPr/>
        </p:nvSpPr>
        <p:spPr>
          <a:xfrm>
            <a:off x="202583" y="6543682"/>
            <a:ext cx="683986" cy="314318"/>
          </a:xfrm>
          <a:prstGeom prst="rect">
            <a:avLst/>
          </a:prstGeom>
          <a:solidFill>
            <a:srgbClr val="FDF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2" name="图片 11">
            <a:extLst>
              <a:ext uri="{FF2B5EF4-FFF2-40B4-BE49-F238E27FC236}">
                <a16:creationId xmlns:a16="http://schemas.microsoft.com/office/drawing/2014/main" id="{75DC69D2-C5CD-4B3D-952A-DD81842EB4E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359408" y="6431215"/>
            <a:ext cx="627808" cy="284524"/>
          </a:xfrm>
          <a:prstGeom prst="rect">
            <a:avLst/>
          </a:prstGeom>
        </p:spPr>
      </p:pic>
      <p:pic>
        <p:nvPicPr>
          <p:cNvPr id="13" name="图片 12">
            <a:extLst>
              <a:ext uri="{FF2B5EF4-FFF2-40B4-BE49-F238E27FC236}">
                <a16:creationId xmlns:a16="http://schemas.microsoft.com/office/drawing/2014/main" id="{B1A31D49-C8C5-4906-A285-DCB111A98C0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21" y="3295295"/>
            <a:ext cx="409246" cy="1343018"/>
          </a:xfrm>
          <a:prstGeom prst="rect">
            <a:avLst/>
          </a:prstGeom>
        </p:spPr>
      </p:pic>
      <p:sp>
        <p:nvSpPr>
          <p:cNvPr id="14" name="标题 1">
            <a:extLst>
              <a:ext uri="{FF2B5EF4-FFF2-40B4-BE49-F238E27FC236}">
                <a16:creationId xmlns:a16="http://schemas.microsoft.com/office/drawing/2014/main" id="{D049A424-0534-4FB9-B0F7-FF023C7CCDAF}"/>
              </a:ext>
            </a:extLst>
          </p:cNvPr>
          <p:cNvSpPr txBox="1">
            <a:spLocks/>
          </p:cNvSpPr>
          <p:nvPr/>
        </p:nvSpPr>
        <p:spPr>
          <a:xfrm rot="5400000">
            <a:off x="10280264" y="1279272"/>
            <a:ext cx="2972594" cy="674688"/>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800" b="1" dirty="0">
                <a:latin typeface="+mn-lt"/>
                <a:ea typeface="+mn-ea"/>
                <a:cs typeface="+mn-ea"/>
                <a:sym typeface="+mn-lt"/>
              </a:rPr>
              <a:t>…………</a:t>
            </a:r>
            <a:endParaRPr lang="zh-CN" altLang="en-US" sz="4800" b="1" dirty="0">
              <a:latin typeface="+mn-lt"/>
              <a:ea typeface="+mn-ea"/>
              <a:cs typeface="+mn-ea"/>
              <a:sym typeface="+mn-lt"/>
            </a:endParaRPr>
          </a:p>
        </p:txBody>
      </p:sp>
      <p:sp>
        <p:nvSpPr>
          <p:cNvPr id="15" name="标题 1">
            <a:extLst>
              <a:ext uri="{FF2B5EF4-FFF2-40B4-BE49-F238E27FC236}">
                <a16:creationId xmlns:a16="http://schemas.microsoft.com/office/drawing/2014/main" id="{90EB2E28-7F7E-40FD-8276-777D7E62FB0E}"/>
              </a:ext>
            </a:extLst>
          </p:cNvPr>
          <p:cNvSpPr txBox="1">
            <a:spLocks/>
          </p:cNvSpPr>
          <p:nvPr/>
        </p:nvSpPr>
        <p:spPr>
          <a:xfrm rot="5400000">
            <a:off x="-364056" y="4632108"/>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mn-lt"/>
                <a:ea typeface="+mn-ea"/>
                <a:cs typeface="+mn-ea"/>
                <a:sym typeface="+mn-lt"/>
              </a:rPr>
              <a:t>………</a:t>
            </a:r>
            <a:endParaRPr lang="zh-CN" altLang="en-US" sz="4000" b="1" dirty="0">
              <a:latin typeface="+mn-lt"/>
              <a:ea typeface="+mn-ea"/>
              <a:cs typeface="+mn-ea"/>
              <a:sym typeface="+mn-lt"/>
            </a:endParaRPr>
          </a:p>
        </p:txBody>
      </p:sp>
      <p:sp>
        <p:nvSpPr>
          <p:cNvPr id="16" name="标题 1">
            <a:extLst>
              <a:ext uri="{FF2B5EF4-FFF2-40B4-BE49-F238E27FC236}">
                <a16:creationId xmlns:a16="http://schemas.microsoft.com/office/drawing/2014/main" id="{65A0DAE5-F687-42B6-93BE-86DDF4D35C4D}"/>
              </a:ext>
            </a:extLst>
          </p:cNvPr>
          <p:cNvSpPr txBox="1">
            <a:spLocks/>
          </p:cNvSpPr>
          <p:nvPr/>
        </p:nvSpPr>
        <p:spPr>
          <a:xfrm rot="5400000">
            <a:off x="-618862" y="4574959"/>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mn-lt"/>
                <a:ea typeface="+mn-ea"/>
                <a:cs typeface="+mn-ea"/>
                <a:sym typeface="+mn-lt"/>
              </a:rPr>
              <a:t>……</a:t>
            </a:r>
            <a:endParaRPr lang="zh-CN" altLang="en-US" sz="4000" b="1" dirty="0">
              <a:latin typeface="+mn-lt"/>
              <a:ea typeface="+mn-ea"/>
              <a:cs typeface="+mn-ea"/>
              <a:sym typeface="+mn-lt"/>
            </a:endParaRPr>
          </a:p>
        </p:txBody>
      </p:sp>
      <p:sp>
        <p:nvSpPr>
          <p:cNvPr id="17" name="矩形 16">
            <a:extLst>
              <a:ext uri="{FF2B5EF4-FFF2-40B4-BE49-F238E27FC236}">
                <a16:creationId xmlns:a16="http://schemas.microsoft.com/office/drawing/2014/main" id="{30D964D4-3B62-4D28-8105-5B59868F4647}"/>
              </a:ext>
            </a:extLst>
          </p:cNvPr>
          <p:cNvSpPr/>
          <p:nvPr/>
        </p:nvSpPr>
        <p:spPr>
          <a:xfrm>
            <a:off x="11359408" y="1"/>
            <a:ext cx="683986" cy="314318"/>
          </a:xfrm>
          <a:prstGeom prst="rect">
            <a:avLst/>
          </a:prstGeom>
          <a:solidFill>
            <a:srgbClr val="FDF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6" name="矩形 65">
            <a:extLst>
              <a:ext uri="{FF2B5EF4-FFF2-40B4-BE49-F238E27FC236}">
                <a16:creationId xmlns:a16="http://schemas.microsoft.com/office/drawing/2014/main" id="{A54A0A27-A151-426E-B0DD-82CDEED5F642}"/>
              </a:ext>
            </a:extLst>
          </p:cNvPr>
          <p:cNvSpPr/>
          <p:nvPr/>
        </p:nvSpPr>
        <p:spPr>
          <a:xfrm>
            <a:off x="4347512" y="3082172"/>
            <a:ext cx="2934303" cy="721672"/>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150" normalizeH="0" baseline="0" noProof="0" dirty="0" err="1">
                <a:ln>
                  <a:noFill/>
                </a:ln>
                <a:solidFill>
                  <a:prstClr val="black">
                    <a:lumMod val="85000"/>
                    <a:lumOff val="15000"/>
                  </a:prstClr>
                </a:solidFill>
                <a:effectLst/>
                <a:uLnTx/>
                <a:uFillTx/>
                <a:latin typeface="SVN-Block" panose="02040603050506020204" pitchFamily="18" charset="0"/>
                <a:cs typeface="+mn-ea"/>
                <a:sym typeface="+mn-lt"/>
              </a:rPr>
              <a:t>Tình</a:t>
            </a:r>
            <a:r>
              <a:rPr kumimoji="0" lang="en-US" altLang="zh-CN" sz="3200" b="1" i="0" u="none" strike="noStrike" kern="1200" cap="none" spc="150" normalizeH="0" baseline="0" noProof="0" dirty="0">
                <a:ln>
                  <a:noFill/>
                </a:ln>
                <a:solidFill>
                  <a:prstClr val="black">
                    <a:lumMod val="85000"/>
                    <a:lumOff val="15000"/>
                  </a:prstClr>
                </a:solidFill>
                <a:effectLst/>
                <a:uLnTx/>
                <a:uFillTx/>
                <a:latin typeface="SVN-Block" panose="02040603050506020204" pitchFamily="18" charset="0"/>
                <a:cs typeface="+mn-ea"/>
                <a:sym typeface="+mn-lt"/>
              </a:rPr>
              <a:t> </a:t>
            </a:r>
            <a:r>
              <a:rPr kumimoji="0" lang="en-US" altLang="zh-CN" sz="3200" b="1" i="0" u="none" strike="noStrike" kern="1200" cap="none" spc="150" normalizeH="0" baseline="0" noProof="0" dirty="0" err="1">
                <a:ln>
                  <a:noFill/>
                </a:ln>
                <a:solidFill>
                  <a:prstClr val="black">
                    <a:lumMod val="85000"/>
                    <a:lumOff val="15000"/>
                  </a:prstClr>
                </a:solidFill>
                <a:effectLst/>
                <a:uLnTx/>
                <a:uFillTx/>
                <a:latin typeface="SVN-Block" panose="02040603050506020204" pitchFamily="18" charset="0"/>
                <a:cs typeface="+mn-ea"/>
                <a:sym typeface="+mn-lt"/>
              </a:rPr>
              <a:t>cảm</a:t>
            </a:r>
            <a:endParaRPr kumimoji="0" lang="en-US" altLang="zh-CN" sz="3200" b="1" i="0" u="none" strike="noStrike" kern="1200" cap="none" spc="150" normalizeH="0" baseline="0" noProof="0" dirty="0">
              <a:ln>
                <a:noFill/>
              </a:ln>
              <a:solidFill>
                <a:prstClr val="black">
                  <a:lumMod val="85000"/>
                  <a:lumOff val="15000"/>
                </a:prstClr>
              </a:solidFill>
              <a:effectLst/>
              <a:uLnTx/>
              <a:uFillTx/>
              <a:latin typeface="SVN-Block" panose="02040603050506020204" pitchFamily="18" charset="0"/>
              <a:cs typeface="+mn-ea"/>
              <a:sym typeface="+mn-lt"/>
            </a:endParaRPr>
          </a:p>
        </p:txBody>
      </p:sp>
      <p:sp>
        <p:nvSpPr>
          <p:cNvPr id="67" name="矩形 66">
            <a:extLst>
              <a:ext uri="{FF2B5EF4-FFF2-40B4-BE49-F238E27FC236}">
                <a16:creationId xmlns:a16="http://schemas.microsoft.com/office/drawing/2014/main" id="{DECD90C7-315F-4E15-AD9B-1E3E7BB6106A}"/>
              </a:ext>
            </a:extLst>
          </p:cNvPr>
          <p:cNvSpPr/>
          <p:nvPr/>
        </p:nvSpPr>
        <p:spPr>
          <a:xfrm>
            <a:off x="8179606" y="3048077"/>
            <a:ext cx="2934303" cy="800284"/>
          </a:xfrm>
          <a:prstGeom prst="rect">
            <a:avLst/>
          </a:prstGeom>
          <a:noFill/>
        </p:spPr>
        <p:txBody>
          <a:bodyPr wrap="square">
            <a:spAutoFit/>
          </a:bodyPr>
          <a:lstStyle/>
          <a:p>
            <a:pPr lvl="0">
              <a:lnSpc>
                <a:spcPct val="150000"/>
              </a:lnSpc>
              <a:defRPr/>
            </a:pPr>
            <a:r>
              <a:rPr lang="en-US" altLang="zh-CN" sz="3600" b="1" spc="150" dirty="0" err="1">
                <a:solidFill>
                  <a:prstClr val="black">
                    <a:lumMod val="85000"/>
                    <a:lumOff val="15000"/>
                  </a:prstClr>
                </a:solidFill>
                <a:latin typeface="SVN-Block" panose="02040603050506020204" pitchFamily="18" charset="0"/>
                <a:cs typeface="+mn-ea"/>
                <a:sym typeface="+mn-lt"/>
              </a:rPr>
              <a:t>Kinh</a:t>
            </a:r>
            <a:r>
              <a:rPr lang="en-US" altLang="zh-CN" sz="3600" b="1" spc="150" dirty="0">
                <a:solidFill>
                  <a:prstClr val="black">
                    <a:lumMod val="85000"/>
                    <a:lumOff val="15000"/>
                  </a:prstClr>
                </a:solidFill>
                <a:latin typeface="SVN-Block" panose="02040603050506020204" pitchFamily="18" charset="0"/>
                <a:cs typeface="+mn-ea"/>
                <a:sym typeface="+mn-lt"/>
              </a:rPr>
              <a:t> </a:t>
            </a:r>
            <a:r>
              <a:rPr lang="en-US" altLang="zh-CN" sz="3600" b="1" spc="150" dirty="0" err="1">
                <a:solidFill>
                  <a:prstClr val="black">
                    <a:lumMod val="85000"/>
                    <a:lumOff val="15000"/>
                  </a:prstClr>
                </a:solidFill>
                <a:latin typeface="SVN-Block" panose="02040603050506020204" pitchFamily="18" charset="0"/>
                <a:cs typeface="+mn-ea"/>
                <a:sym typeface="+mn-lt"/>
              </a:rPr>
              <a:t>dị</a:t>
            </a:r>
            <a:endParaRPr lang="en-US" altLang="zh-CN" sz="3600" b="1" spc="150" dirty="0">
              <a:solidFill>
                <a:prstClr val="black">
                  <a:lumMod val="85000"/>
                  <a:lumOff val="15000"/>
                </a:prstClr>
              </a:solidFill>
              <a:latin typeface="SVN-Block" panose="02040603050506020204" pitchFamily="18" charset="0"/>
              <a:cs typeface="+mn-ea"/>
              <a:sym typeface="+mn-lt"/>
            </a:endParaRPr>
          </a:p>
        </p:txBody>
      </p:sp>
      <p:sp>
        <p:nvSpPr>
          <p:cNvPr id="68" name="矩形 67">
            <a:extLst>
              <a:ext uri="{FF2B5EF4-FFF2-40B4-BE49-F238E27FC236}">
                <a16:creationId xmlns:a16="http://schemas.microsoft.com/office/drawing/2014/main" id="{70A3BA90-78AA-4BFA-A0EC-8BC89FA20D50}"/>
              </a:ext>
            </a:extLst>
          </p:cNvPr>
          <p:cNvSpPr/>
          <p:nvPr/>
        </p:nvSpPr>
        <p:spPr>
          <a:xfrm>
            <a:off x="4332288" y="4590836"/>
            <a:ext cx="2934303" cy="721672"/>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150" normalizeH="0" baseline="0" noProof="0" dirty="0">
                <a:ln>
                  <a:noFill/>
                </a:ln>
                <a:solidFill>
                  <a:prstClr val="black">
                    <a:lumMod val="85000"/>
                    <a:lumOff val="15000"/>
                  </a:prstClr>
                </a:solidFill>
                <a:effectLst/>
                <a:uLnTx/>
                <a:uFillTx/>
                <a:latin typeface="SVN-Block" panose="02040603050506020204" pitchFamily="18" charset="0"/>
                <a:cs typeface="+mn-ea"/>
                <a:sym typeface="+mn-lt"/>
              </a:rPr>
              <a:t>Trinh </a:t>
            </a:r>
            <a:r>
              <a:rPr kumimoji="0" lang="en-US" altLang="zh-CN" sz="3200" b="1" i="0" u="none" strike="noStrike" kern="1200" cap="none" spc="150" normalizeH="0" baseline="0" noProof="0" dirty="0" err="1">
                <a:ln>
                  <a:noFill/>
                </a:ln>
                <a:solidFill>
                  <a:prstClr val="black">
                    <a:lumMod val="85000"/>
                    <a:lumOff val="15000"/>
                  </a:prstClr>
                </a:solidFill>
                <a:effectLst/>
                <a:uLnTx/>
                <a:uFillTx/>
                <a:latin typeface="SVN-Block" panose="02040603050506020204" pitchFamily="18" charset="0"/>
                <a:cs typeface="+mn-ea"/>
                <a:sym typeface="+mn-lt"/>
              </a:rPr>
              <a:t>thám</a:t>
            </a:r>
            <a:endParaRPr kumimoji="0" lang="en-US" altLang="zh-CN" sz="3200" b="1" i="0" u="none" strike="noStrike" kern="1200" cap="none" spc="150" normalizeH="0" baseline="0" noProof="0" dirty="0">
              <a:ln>
                <a:noFill/>
              </a:ln>
              <a:solidFill>
                <a:prstClr val="black">
                  <a:lumMod val="85000"/>
                  <a:lumOff val="15000"/>
                </a:prstClr>
              </a:solidFill>
              <a:effectLst/>
              <a:uLnTx/>
              <a:uFillTx/>
              <a:latin typeface="SVN-Block" panose="02040603050506020204" pitchFamily="18" charset="0"/>
              <a:cs typeface="+mn-ea"/>
              <a:sym typeface="+mn-lt"/>
            </a:endParaRPr>
          </a:p>
        </p:txBody>
      </p:sp>
      <p:sp>
        <p:nvSpPr>
          <p:cNvPr id="69" name="矩形 68">
            <a:extLst>
              <a:ext uri="{FF2B5EF4-FFF2-40B4-BE49-F238E27FC236}">
                <a16:creationId xmlns:a16="http://schemas.microsoft.com/office/drawing/2014/main" id="{98D6424A-5058-42F3-BACD-778204E96B30}"/>
              </a:ext>
            </a:extLst>
          </p:cNvPr>
          <p:cNvSpPr/>
          <p:nvPr/>
        </p:nvSpPr>
        <p:spPr>
          <a:xfrm>
            <a:off x="8224846" y="4549228"/>
            <a:ext cx="2934303" cy="721672"/>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150" normalizeH="0" baseline="0" noProof="0" dirty="0" err="1">
                <a:ln>
                  <a:noFill/>
                </a:ln>
                <a:solidFill>
                  <a:prstClr val="black">
                    <a:lumMod val="85000"/>
                    <a:lumOff val="15000"/>
                  </a:prstClr>
                </a:solidFill>
                <a:effectLst/>
                <a:uLnTx/>
                <a:uFillTx/>
                <a:latin typeface="SVN-Block" panose="02040603050506020204" pitchFamily="18" charset="0"/>
                <a:cs typeface="+mn-ea"/>
                <a:sym typeface="+mn-lt"/>
              </a:rPr>
              <a:t>Hàn</a:t>
            </a:r>
            <a:r>
              <a:rPr lang="en-US" altLang="zh-CN" sz="3200" b="1" spc="150" dirty="0">
                <a:solidFill>
                  <a:prstClr val="black">
                    <a:lumMod val="85000"/>
                    <a:lumOff val="15000"/>
                  </a:prstClr>
                </a:solidFill>
                <a:latin typeface="SVN-Block" panose="02040603050506020204" pitchFamily="18" charset="0"/>
                <a:cs typeface="+mn-ea"/>
                <a:sym typeface="+mn-lt"/>
              </a:rPr>
              <a:t>h </a:t>
            </a:r>
            <a:r>
              <a:rPr lang="en-US" altLang="zh-CN" sz="3200" b="1" spc="150" dirty="0" err="1">
                <a:solidFill>
                  <a:prstClr val="black">
                    <a:lumMod val="85000"/>
                    <a:lumOff val="15000"/>
                  </a:prstClr>
                </a:solidFill>
                <a:latin typeface="SVN-Block" panose="02040603050506020204" pitchFamily="18" charset="0"/>
                <a:cs typeface="+mn-ea"/>
                <a:sym typeface="+mn-lt"/>
              </a:rPr>
              <a:t>động</a:t>
            </a:r>
            <a:endParaRPr kumimoji="0" lang="en-US" altLang="zh-CN" sz="3200" b="1" i="0" u="none" strike="noStrike" kern="1200" cap="none" spc="150" normalizeH="0" baseline="0" noProof="0" dirty="0">
              <a:ln>
                <a:noFill/>
              </a:ln>
              <a:solidFill>
                <a:prstClr val="black">
                  <a:lumMod val="85000"/>
                  <a:lumOff val="15000"/>
                </a:prstClr>
              </a:solidFill>
              <a:effectLst/>
              <a:uLnTx/>
              <a:uFillTx/>
              <a:latin typeface="SVN-Block" panose="02040603050506020204" pitchFamily="18" charset="0"/>
              <a:cs typeface="+mn-ea"/>
              <a:sym typeface="+mn-lt"/>
            </a:endParaRPr>
          </a:p>
        </p:txBody>
      </p:sp>
      <p:sp>
        <p:nvSpPr>
          <p:cNvPr id="41" name="矩形: 圆角 40">
            <a:extLst>
              <a:ext uri="{FF2B5EF4-FFF2-40B4-BE49-F238E27FC236}">
                <a16:creationId xmlns:a16="http://schemas.microsoft.com/office/drawing/2014/main" id="{8A4AE4CF-076A-4AD7-A22B-7B935AB1A839}"/>
              </a:ext>
            </a:extLst>
          </p:cNvPr>
          <p:cNvSpPr/>
          <p:nvPr/>
        </p:nvSpPr>
        <p:spPr>
          <a:xfrm>
            <a:off x="6950751" y="3103926"/>
            <a:ext cx="1109182" cy="754693"/>
          </a:xfrm>
          <a:prstGeom prst="roundRect">
            <a:avLst>
              <a:gd name="adj" fmla="val 32535"/>
            </a:avLst>
          </a:prstGeom>
          <a:solidFill>
            <a:srgbClr val="FDF107"/>
          </a:solidFill>
          <a:ln w="4762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4800" dirty="0">
                <a:solidFill>
                  <a:schemeClr val="tx1">
                    <a:lumMod val="85000"/>
                    <a:lumOff val="15000"/>
                  </a:schemeClr>
                </a:solidFill>
                <a:cs typeface="+mn-ea"/>
                <a:sym typeface="+mn-lt"/>
              </a:rPr>
              <a:t>B</a:t>
            </a:r>
            <a:endParaRPr lang="zh-CN" altLang="en-US" sz="4800" dirty="0">
              <a:solidFill>
                <a:schemeClr val="tx1">
                  <a:lumMod val="85000"/>
                  <a:lumOff val="15000"/>
                </a:schemeClr>
              </a:solidFill>
              <a:latin typeface="iCiel Crocante" panose="02000000000000000000" pitchFamily="2" charset="0"/>
              <a:cs typeface="+mn-ea"/>
              <a:sym typeface="+mn-lt"/>
            </a:endParaRPr>
          </a:p>
        </p:txBody>
      </p:sp>
      <p:sp>
        <p:nvSpPr>
          <p:cNvPr id="70" name="矩形: 圆角 69">
            <a:extLst>
              <a:ext uri="{FF2B5EF4-FFF2-40B4-BE49-F238E27FC236}">
                <a16:creationId xmlns:a16="http://schemas.microsoft.com/office/drawing/2014/main" id="{79AE6398-9FA4-4C34-995A-56F0B0EF569A}"/>
              </a:ext>
            </a:extLst>
          </p:cNvPr>
          <p:cNvSpPr/>
          <p:nvPr/>
        </p:nvSpPr>
        <p:spPr>
          <a:xfrm>
            <a:off x="3125296" y="4614020"/>
            <a:ext cx="1109182" cy="754693"/>
          </a:xfrm>
          <a:prstGeom prst="roundRect">
            <a:avLst>
              <a:gd name="adj" fmla="val 32535"/>
            </a:avLst>
          </a:prstGeom>
          <a:solidFill>
            <a:srgbClr val="FDF107"/>
          </a:solidFill>
          <a:ln w="4762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4800" dirty="0">
                <a:solidFill>
                  <a:schemeClr val="tx1">
                    <a:lumMod val="85000"/>
                    <a:lumOff val="15000"/>
                  </a:schemeClr>
                </a:solidFill>
                <a:cs typeface="+mn-ea"/>
                <a:sym typeface="+mn-lt"/>
              </a:rPr>
              <a:t>C</a:t>
            </a:r>
            <a:endParaRPr lang="zh-CN" altLang="en-US" sz="4800" dirty="0">
              <a:solidFill>
                <a:schemeClr val="tx1">
                  <a:lumMod val="85000"/>
                  <a:lumOff val="15000"/>
                </a:schemeClr>
              </a:solidFill>
              <a:latin typeface="iCiel Crocante" panose="02000000000000000000" pitchFamily="2" charset="0"/>
              <a:cs typeface="+mn-ea"/>
              <a:sym typeface="+mn-lt"/>
            </a:endParaRPr>
          </a:p>
        </p:txBody>
      </p:sp>
      <p:sp>
        <p:nvSpPr>
          <p:cNvPr id="72" name="矩形: 圆角 71">
            <a:extLst>
              <a:ext uri="{FF2B5EF4-FFF2-40B4-BE49-F238E27FC236}">
                <a16:creationId xmlns:a16="http://schemas.microsoft.com/office/drawing/2014/main" id="{79C47F75-5C90-4BFE-9725-68315FA881E2}"/>
              </a:ext>
            </a:extLst>
          </p:cNvPr>
          <p:cNvSpPr/>
          <p:nvPr/>
        </p:nvSpPr>
        <p:spPr>
          <a:xfrm>
            <a:off x="7026008" y="4625162"/>
            <a:ext cx="1109182" cy="754693"/>
          </a:xfrm>
          <a:prstGeom prst="roundRect">
            <a:avLst>
              <a:gd name="adj" fmla="val 32535"/>
            </a:avLst>
          </a:prstGeom>
          <a:solidFill>
            <a:srgbClr val="FDF107"/>
          </a:solidFill>
          <a:ln w="4762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4800" dirty="0">
                <a:solidFill>
                  <a:schemeClr val="tx1">
                    <a:lumMod val="85000"/>
                    <a:lumOff val="15000"/>
                  </a:schemeClr>
                </a:solidFill>
                <a:cs typeface="+mn-ea"/>
                <a:sym typeface="+mn-lt"/>
              </a:rPr>
              <a:t>D</a:t>
            </a:r>
            <a:endParaRPr lang="zh-CN" altLang="en-US" sz="4800" dirty="0">
              <a:solidFill>
                <a:schemeClr val="tx1">
                  <a:lumMod val="85000"/>
                  <a:lumOff val="15000"/>
                </a:schemeClr>
              </a:solidFill>
              <a:latin typeface="iCiel Crocante" panose="02000000000000000000" pitchFamily="2" charset="0"/>
              <a:cs typeface="+mn-ea"/>
              <a:sym typeface="+mn-lt"/>
            </a:endParaRPr>
          </a:p>
        </p:txBody>
      </p:sp>
      <p:sp>
        <p:nvSpPr>
          <p:cNvPr id="24" name="Google Shape;155;p29">
            <a:extLst>
              <a:ext uri="{FF2B5EF4-FFF2-40B4-BE49-F238E27FC236}">
                <a16:creationId xmlns:a16="http://schemas.microsoft.com/office/drawing/2014/main" id="{C83C8A1E-8FF7-7249-82E1-8D7419A3BA72}"/>
              </a:ext>
            </a:extLst>
          </p:cNvPr>
          <p:cNvSpPr txBox="1">
            <a:spLocks/>
          </p:cNvSpPr>
          <p:nvPr/>
        </p:nvSpPr>
        <p:spPr>
          <a:xfrm>
            <a:off x="1826276" y="681710"/>
            <a:ext cx="9442384" cy="42944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accent2"/>
              </a:buClr>
              <a:buSzPts val="2800"/>
              <a:buFont typeface="Manrope"/>
              <a:buNone/>
              <a:defRPr sz="1700" b="0" i="0" u="none" strike="noStrike" cap="none">
                <a:solidFill>
                  <a:schemeClr val="accent2"/>
                </a:solidFill>
                <a:latin typeface="Manrope"/>
                <a:ea typeface="Manrope"/>
                <a:cs typeface="Manrope"/>
                <a:sym typeface="Manrope"/>
              </a:defRPr>
            </a:lvl1pPr>
            <a:lvl2pPr marL="914400" marR="0" lvl="1"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2pPr>
            <a:lvl3pPr marL="1371600" marR="0" lvl="2"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3pPr>
            <a:lvl4pPr marL="1828800" marR="0" lvl="3"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4pPr>
            <a:lvl5pPr marL="2286000" marR="0" lvl="4"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5pPr>
            <a:lvl6pPr marL="2743200" marR="0" lvl="5"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6pPr>
            <a:lvl7pPr marL="3200400" marR="0" lvl="6"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7pPr>
            <a:lvl8pPr marL="3657600" marR="0" lvl="7"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8pPr>
            <a:lvl9pPr marL="4114800" marR="0" lvl="8"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9pPr>
          </a:lstStyle>
          <a:p>
            <a:pPr marL="0" indent="0"/>
            <a:r>
              <a:rPr lang="en-US" sz="4000" dirty="0">
                <a:solidFill>
                  <a:schemeClr val="accent5">
                    <a:lumMod val="50000"/>
                  </a:schemeClr>
                </a:solidFill>
                <a:effectLst>
                  <a:glow rad="228600">
                    <a:schemeClr val="bg1">
                      <a:alpha val="40000"/>
                    </a:schemeClr>
                  </a:glow>
                </a:effectLst>
                <a:latin typeface="SVN-Cookies" panose="02040603050506020204" pitchFamily="18" charset="0"/>
              </a:rPr>
              <a:t>1. </a:t>
            </a:r>
            <a:r>
              <a:rPr lang="en-US" sz="4000" dirty="0" err="1">
                <a:solidFill>
                  <a:schemeClr val="accent5">
                    <a:lumMod val="50000"/>
                  </a:schemeClr>
                </a:solidFill>
                <a:effectLst>
                  <a:glow rad="228600">
                    <a:schemeClr val="bg1">
                      <a:alpha val="40000"/>
                    </a:schemeClr>
                  </a:glow>
                </a:effectLst>
                <a:latin typeface="SVN-Cookies" panose="02040603050506020204" pitchFamily="18" charset="0"/>
              </a:rPr>
              <a:t>Truyện</a:t>
            </a:r>
            <a:r>
              <a:rPr lang="en-US" sz="4000" dirty="0">
                <a:solidFill>
                  <a:schemeClr val="accent5">
                    <a:lumMod val="50000"/>
                  </a:schemeClr>
                </a:solidFill>
                <a:effectLst>
                  <a:glow rad="228600">
                    <a:schemeClr val="bg1">
                      <a:alpha val="40000"/>
                    </a:schemeClr>
                  </a:glow>
                </a:effectLst>
                <a:latin typeface="SVN-Cookies" panose="02040603050506020204" pitchFamily="18" charset="0"/>
              </a:rPr>
              <a:t> Conan </a:t>
            </a:r>
            <a:r>
              <a:rPr lang="en-US" sz="4000" dirty="0" err="1">
                <a:solidFill>
                  <a:schemeClr val="accent5">
                    <a:lumMod val="50000"/>
                  </a:schemeClr>
                </a:solidFill>
                <a:effectLst>
                  <a:glow rad="228600">
                    <a:schemeClr val="bg1">
                      <a:alpha val="40000"/>
                    </a:schemeClr>
                  </a:glow>
                </a:effectLst>
                <a:latin typeface="SVN-Cookies" panose="02040603050506020204" pitchFamily="18" charset="0"/>
              </a:rPr>
              <a:t>thuộc</a:t>
            </a:r>
            <a:r>
              <a:rPr lang="en-US" sz="4000" dirty="0">
                <a:solidFill>
                  <a:schemeClr val="accent5">
                    <a:lumMod val="50000"/>
                  </a:schemeClr>
                </a:solidFill>
                <a:effectLst>
                  <a:glow rad="228600">
                    <a:schemeClr val="bg1">
                      <a:alpha val="40000"/>
                    </a:schemeClr>
                  </a:glow>
                </a:effectLst>
                <a:latin typeface="SVN-Cookies" panose="02040603050506020204" pitchFamily="18" charset="0"/>
              </a:rPr>
              <a:t> </a:t>
            </a:r>
            <a:r>
              <a:rPr lang="en-US" sz="4000" dirty="0" err="1">
                <a:solidFill>
                  <a:schemeClr val="accent5">
                    <a:lumMod val="50000"/>
                  </a:schemeClr>
                </a:solidFill>
                <a:effectLst>
                  <a:glow rad="228600">
                    <a:schemeClr val="bg1">
                      <a:alpha val="40000"/>
                    </a:schemeClr>
                  </a:glow>
                </a:effectLst>
                <a:latin typeface="SVN-Cookies" panose="02040603050506020204" pitchFamily="18" charset="0"/>
              </a:rPr>
              <a:t>thể</a:t>
            </a:r>
            <a:r>
              <a:rPr lang="en-US" sz="4000" dirty="0">
                <a:solidFill>
                  <a:schemeClr val="accent5">
                    <a:lumMod val="50000"/>
                  </a:schemeClr>
                </a:solidFill>
                <a:effectLst>
                  <a:glow rad="228600">
                    <a:schemeClr val="bg1">
                      <a:alpha val="40000"/>
                    </a:schemeClr>
                  </a:glow>
                </a:effectLst>
                <a:latin typeface="SVN-Cookies" panose="02040603050506020204" pitchFamily="18" charset="0"/>
              </a:rPr>
              <a:t> </a:t>
            </a:r>
            <a:r>
              <a:rPr lang="en-US" sz="4000" dirty="0" err="1">
                <a:solidFill>
                  <a:schemeClr val="accent5">
                    <a:lumMod val="50000"/>
                  </a:schemeClr>
                </a:solidFill>
                <a:effectLst>
                  <a:glow rad="228600">
                    <a:schemeClr val="bg1">
                      <a:alpha val="40000"/>
                    </a:schemeClr>
                  </a:glow>
                </a:effectLst>
                <a:latin typeface="SVN-Cookies" panose="02040603050506020204" pitchFamily="18" charset="0"/>
              </a:rPr>
              <a:t>loại</a:t>
            </a:r>
            <a:r>
              <a:rPr lang="en-US" sz="4000" dirty="0">
                <a:solidFill>
                  <a:schemeClr val="accent5">
                    <a:lumMod val="50000"/>
                  </a:schemeClr>
                </a:solidFill>
                <a:effectLst>
                  <a:glow rad="228600">
                    <a:schemeClr val="bg1">
                      <a:alpha val="40000"/>
                    </a:schemeClr>
                  </a:glow>
                </a:effectLst>
                <a:latin typeface="SVN-Cookies" panose="02040603050506020204" pitchFamily="18" charset="0"/>
              </a:rPr>
              <a:t> </a:t>
            </a:r>
            <a:r>
              <a:rPr lang="en-US" sz="4000" dirty="0" err="1">
                <a:solidFill>
                  <a:schemeClr val="accent5">
                    <a:lumMod val="50000"/>
                  </a:schemeClr>
                </a:solidFill>
                <a:effectLst>
                  <a:glow rad="228600">
                    <a:schemeClr val="bg1">
                      <a:alpha val="40000"/>
                    </a:schemeClr>
                  </a:glow>
                </a:effectLst>
                <a:latin typeface="SVN-Cookies" panose="02040603050506020204" pitchFamily="18" charset="0"/>
              </a:rPr>
              <a:t>gì</a:t>
            </a:r>
            <a:r>
              <a:rPr lang="en-US" sz="4000" dirty="0">
                <a:solidFill>
                  <a:schemeClr val="accent5">
                    <a:lumMod val="50000"/>
                  </a:schemeClr>
                </a:solidFill>
                <a:effectLst>
                  <a:glow rad="228600">
                    <a:schemeClr val="bg1">
                      <a:alpha val="40000"/>
                    </a:schemeClr>
                  </a:glow>
                </a:effectLst>
                <a:latin typeface="SVN-Cookies" panose="02040603050506020204" pitchFamily="18" charset="0"/>
              </a:rPr>
              <a:t>?</a:t>
            </a:r>
          </a:p>
        </p:txBody>
      </p:sp>
      <p:sp>
        <p:nvSpPr>
          <p:cNvPr id="25" name="Freeform 15">
            <a:extLst>
              <a:ext uri="{FF2B5EF4-FFF2-40B4-BE49-F238E27FC236}">
                <a16:creationId xmlns:a16="http://schemas.microsoft.com/office/drawing/2014/main" id="{53AE4B75-6D78-E74D-B4C8-F0E1339AAD44}"/>
              </a:ext>
            </a:extLst>
          </p:cNvPr>
          <p:cNvSpPr/>
          <p:nvPr/>
        </p:nvSpPr>
        <p:spPr>
          <a:xfrm>
            <a:off x="77963" y="2673280"/>
            <a:ext cx="2792527" cy="3881481"/>
          </a:xfrm>
          <a:custGeom>
            <a:avLst/>
            <a:gdLst/>
            <a:ahLst/>
            <a:cxnLst/>
            <a:rect l="l" t="t" r="r" b="b"/>
            <a:pathLst>
              <a:path w="6604254" h="8229600">
                <a:moveTo>
                  <a:pt x="0" y="0"/>
                </a:moveTo>
                <a:lnTo>
                  <a:pt x="6604254" y="0"/>
                </a:lnTo>
                <a:lnTo>
                  <a:pt x="6604254" y="8229600"/>
                </a:lnTo>
                <a:lnTo>
                  <a:pt x="0" y="8229600"/>
                </a:lnTo>
                <a:lnTo>
                  <a:pt x="0" y="0"/>
                </a:lnTo>
                <a:close/>
              </a:path>
            </a:pathLst>
          </a:custGeom>
          <a:blipFill>
            <a:blip r:embed="rId6"/>
            <a:stretch>
              <a:fillRect/>
            </a:stretch>
          </a:blipFill>
        </p:spPr>
      </p:sp>
      <p:pic>
        <p:nvPicPr>
          <p:cNvPr id="21" name="Picture 20">
            <a:extLst>
              <a:ext uri="{FF2B5EF4-FFF2-40B4-BE49-F238E27FC236}">
                <a16:creationId xmlns:a16="http://schemas.microsoft.com/office/drawing/2014/main" id="{42C9249F-7234-2C4D-ABD4-A3AF830093A3}"/>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926" b="96528" l="6834" r="96128">
                        <a14:foregroundMark x1="61577" y1="35341" x2="71526" y2="30787"/>
                        <a14:foregroundMark x1="22187" y1="53372" x2="33150" y2="48354"/>
                        <a14:foregroundMark x1="24601" y1="53935" x2="24601" y2="53935"/>
                        <a14:foregroundMark x1="35991" y1="69444" x2="35991" y2="69444"/>
                        <a14:foregroundMark x1="74943" y1="29630" x2="77221" y2="21528"/>
                        <a14:foregroundMark x1="72665" y1="30787" x2="77904" y2="23148"/>
                        <a14:foregroundMark x1="69932" y1="32407" x2="76765" y2="31250"/>
                        <a14:foregroundMark x1="65148" y1="9259" x2="43280" y2="9259"/>
                        <a14:foregroundMark x1="43280" y1="9259" x2="23235" y2="15972"/>
                        <a14:foregroundMark x1="23235" y1="15972" x2="13667" y2="39815"/>
                        <a14:foregroundMark x1="13667" y1="39815" x2="13440" y2="61574"/>
                        <a14:foregroundMark x1="24826" y1="71738" x2="25804" y2="72611"/>
                        <a14:foregroundMark x1="13440" y1="61574" x2="18394" y2="65996"/>
                        <a14:foregroundMark x1="54874" y1="84758" x2="70843" y2="90046"/>
                        <a14:foregroundMark x1="70843" y1="90046" x2="87699" y2="76157"/>
                        <a14:foregroundMark x1="87699" y1="76157" x2="88610" y2="72685"/>
                        <a14:foregroundMark x1="7973" y1="56250" x2="13667" y2="34259"/>
                        <a14:foregroundMark x1="13667" y1="34259" x2="28018" y2="10648"/>
                        <a14:foregroundMark x1="28018" y1="10648" x2="55125" y2="926"/>
                        <a14:foregroundMark x1="55125" y1="926" x2="60592" y2="10880"/>
                        <a14:foregroundMark x1="87757" y1="34549" x2="96128" y2="43056"/>
                        <a14:foregroundMark x1="96128" y1="43056" x2="96128" y2="43056"/>
                        <a14:foregroundMark x1="6834" y1="44676" x2="6834" y2="51157"/>
                        <a14:foregroundMark x1="45786" y1="95833" x2="48747" y2="96528"/>
                        <a14:backgroundMark x1="12962" y1="66332" x2="10934" y2="71528"/>
                        <a14:backgroundMark x1="32283" y1="16828" x2="17383" y2="55005"/>
                        <a14:backgroundMark x1="29140" y1="77619" x2="29436" y2="77718"/>
                        <a14:backgroundMark x1="10934" y1="71528" x2="23488" y2="75728"/>
                        <a14:backgroundMark x1="68003" y1="85227" x2="85054" y2="37331"/>
                        <a14:backgroundMark x1="73780" y1="27918" x2="40037" y2="14232"/>
                        <a14:backgroundMark x1="33485" y1="47685" x2="54897" y2="38657"/>
                        <a14:backgroundMark x1="52392" y1="34722" x2="60137" y2="36111"/>
                        <a14:backgroundMark x1="54897" y1="37269" x2="57631" y2="37269"/>
                        <a14:backgroundMark x1="51253" y1="39815" x2="69021" y2="24537"/>
                        <a14:backgroundMark x1="48747" y1="48843" x2="69021" y2="24537"/>
                        <a14:backgroundMark x1="25740" y1="72685" x2="43508" y2="80787"/>
                        <a14:backgroundMark x1="43508" y1="80787" x2="44191" y2="81944"/>
                        <a14:backgroundMark x1="80638" y1="30093" x2="85877" y2="31250"/>
                        <a14:backgroundMark x1="41230" y1="84259" x2="49886" y2="84722"/>
                        <a14:backgroundMark x1="20046" y1="64583" x2="26424" y2="70370"/>
                        <a14:backgroundMark x1="44647" y1="84722" x2="54442" y2="85417"/>
                        <a14:backgroundMark x1="82460" y1="33102" x2="85877" y2="34259"/>
                        <a14:backgroundMark x1="80182" y1="25000" x2="88155" y2="34259"/>
                      </a14:backgroundRemoval>
                    </a14:imgEffect>
                  </a14:imgLayer>
                </a14:imgProps>
              </a:ext>
              <a:ext uri="{28A0092B-C50C-407E-A947-70E740481C1C}">
                <a14:useLocalDpi xmlns:a14="http://schemas.microsoft.com/office/drawing/2010/main" val="0"/>
              </a:ext>
            </a:extLst>
          </a:blip>
          <a:stretch>
            <a:fillRect/>
          </a:stretch>
        </p:blipFill>
        <p:spPr>
          <a:xfrm>
            <a:off x="2760550" y="4184845"/>
            <a:ext cx="1800793" cy="1772079"/>
          </a:xfrm>
          <a:prstGeom prst="rect">
            <a:avLst/>
          </a:prstGeom>
        </p:spPr>
      </p:pic>
    </p:spTree>
    <p:extLst>
      <p:ext uri="{BB962C8B-B14F-4D97-AF65-F5344CB8AC3E}">
        <p14:creationId xmlns:p14="http://schemas.microsoft.com/office/powerpoint/2010/main" val="3494662239"/>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71"/>
                                        </p:tgtEl>
                                        <p:attrNameLst>
                                          <p:attrName>style.visibility</p:attrName>
                                        </p:attrNameLst>
                                      </p:cBhvr>
                                      <p:to>
                                        <p:strVal val="visible"/>
                                      </p:to>
                                    </p:set>
                                    <p:anim calcmode="lin" valueType="num">
                                      <p:cBhvr>
                                        <p:cTn id="18" dur="750" fill="hold"/>
                                        <p:tgtEl>
                                          <p:spTgt spid="71"/>
                                        </p:tgtEl>
                                        <p:attrNameLst>
                                          <p:attrName>ppt_w</p:attrName>
                                        </p:attrNameLst>
                                      </p:cBhvr>
                                      <p:tavLst>
                                        <p:tav tm="0">
                                          <p:val>
                                            <p:fltVal val="0"/>
                                          </p:val>
                                        </p:tav>
                                        <p:tav tm="100000">
                                          <p:val>
                                            <p:strVal val="#ppt_w"/>
                                          </p:val>
                                        </p:tav>
                                      </p:tavLst>
                                    </p:anim>
                                    <p:anim calcmode="lin" valueType="num">
                                      <p:cBhvr>
                                        <p:cTn id="19" dur="750" fill="hold"/>
                                        <p:tgtEl>
                                          <p:spTgt spid="71"/>
                                        </p:tgtEl>
                                        <p:attrNameLst>
                                          <p:attrName>ppt_h</p:attrName>
                                        </p:attrNameLst>
                                      </p:cBhvr>
                                      <p:tavLst>
                                        <p:tav tm="0">
                                          <p:val>
                                            <p:fltVal val="0"/>
                                          </p:val>
                                        </p:tav>
                                        <p:tav tm="100000">
                                          <p:val>
                                            <p:strVal val="#ppt_h"/>
                                          </p:val>
                                        </p:tav>
                                      </p:tavLst>
                                    </p:anim>
                                    <p:animEffect transition="in" filter="fade">
                                      <p:cBhvr>
                                        <p:cTn id="20" dur="750"/>
                                        <p:tgtEl>
                                          <p:spTgt spid="71"/>
                                        </p:tgtEl>
                                      </p:cBhvr>
                                    </p:animEffect>
                                  </p:childTnLst>
                                </p:cTn>
                              </p:par>
                            </p:childTnLst>
                          </p:cTn>
                        </p:par>
                        <p:par>
                          <p:cTn id="21" fill="hold">
                            <p:stCondLst>
                              <p:cond delay="1750"/>
                            </p:stCondLst>
                            <p:childTnLst>
                              <p:par>
                                <p:cTn id="22" presetID="14" presetClass="entr" presetSubtype="10" fill="hold" grpId="0" nodeType="afterEffect">
                                  <p:stCondLst>
                                    <p:cond delay="0"/>
                                  </p:stCondLst>
                                  <p:childTnLst>
                                    <p:set>
                                      <p:cBhvr>
                                        <p:cTn id="23" dur="1" fill="hold">
                                          <p:stCondLst>
                                            <p:cond delay="0"/>
                                          </p:stCondLst>
                                        </p:cTn>
                                        <p:tgtEl>
                                          <p:spTgt spid="66"/>
                                        </p:tgtEl>
                                        <p:attrNameLst>
                                          <p:attrName>style.visibility</p:attrName>
                                        </p:attrNameLst>
                                      </p:cBhvr>
                                      <p:to>
                                        <p:strVal val="visible"/>
                                      </p:to>
                                    </p:set>
                                    <p:animEffect transition="in" filter="randombar(horizontal)">
                                      <p:cBhvr>
                                        <p:cTn id="24" dur="750"/>
                                        <p:tgtEl>
                                          <p:spTgt spid="6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41"/>
                                        </p:tgtEl>
                                        <p:attrNameLst>
                                          <p:attrName>style.visibility</p:attrName>
                                        </p:attrNameLst>
                                      </p:cBhvr>
                                      <p:to>
                                        <p:strVal val="visible"/>
                                      </p:to>
                                    </p:set>
                                    <p:anim calcmode="lin" valueType="num">
                                      <p:cBhvr>
                                        <p:cTn id="27" dur="750" fill="hold"/>
                                        <p:tgtEl>
                                          <p:spTgt spid="41"/>
                                        </p:tgtEl>
                                        <p:attrNameLst>
                                          <p:attrName>ppt_w</p:attrName>
                                        </p:attrNameLst>
                                      </p:cBhvr>
                                      <p:tavLst>
                                        <p:tav tm="0">
                                          <p:val>
                                            <p:fltVal val="0"/>
                                          </p:val>
                                        </p:tav>
                                        <p:tav tm="100000">
                                          <p:val>
                                            <p:strVal val="#ppt_w"/>
                                          </p:val>
                                        </p:tav>
                                      </p:tavLst>
                                    </p:anim>
                                    <p:anim calcmode="lin" valueType="num">
                                      <p:cBhvr>
                                        <p:cTn id="28" dur="750" fill="hold"/>
                                        <p:tgtEl>
                                          <p:spTgt spid="41"/>
                                        </p:tgtEl>
                                        <p:attrNameLst>
                                          <p:attrName>ppt_h</p:attrName>
                                        </p:attrNameLst>
                                      </p:cBhvr>
                                      <p:tavLst>
                                        <p:tav tm="0">
                                          <p:val>
                                            <p:fltVal val="0"/>
                                          </p:val>
                                        </p:tav>
                                        <p:tav tm="100000">
                                          <p:val>
                                            <p:strVal val="#ppt_h"/>
                                          </p:val>
                                        </p:tav>
                                      </p:tavLst>
                                    </p:anim>
                                    <p:animEffect transition="in" filter="fade">
                                      <p:cBhvr>
                                        <p:cTn id="29" dur="750"/>
                                        <p:tgtEl>
                                          <p:spTgt spid="41"/>
                                        </p:tgtEl>
                                      </p:cBhvr>
                                    </p:animEffect>
                                  </p:childTnLst>
                                </p:cTn>
                              </p:par>
                              <p:par>
                                <p:cTn id="30" presetID="14" presetClass="entr" presetSubtype="10" fill="hold" nodeType="withEffect">
                                  <p:stCondLst>
                                    <p:cond delay="0"/>
                                  </p:stCondLst>
                                  <p:childTnLst>
                                    <p:set>
                                      <p:cBhvr>
                                        <p:cTn id="31" dur="1" fill="hold">
                                          <p:stCondLst>
                                            <p:cond delay="0"/>
                                          </p:stCondLst>
                                        </p:cTn>
                                        <p:tgtEl>
                                          <p:spTgt spid="67">
                                            <p:txEl>
                                              <p:pRg st="0" end="0"/>
                                            </p:txEl>
                                          </p:spTgt>
                                        </p:tgtEl>
                                        <p:attrNameLst>
                                          <p:attrName>style.visibility</p:attrName>
                                        </p:attrNameLst>
                                      </p:cBhvr>
                                      <p:to>
                                        <p:strVal val="visible"/>
                                      </p:to>
                                    </p:set>
                                    <p:animEffect transition="in" filter="randombar(horizontal)">
                                      <p:cBhvr>
                                        <p:cTn id="32" dur="750"/>
                                        <p:tgtEl>
                                          <p:spTgt spid="67">
                                            <p:txEl>
                                              <p:pRg st="0" end="0"/>
                                            </p:txEl>
                                          </p:spTgt>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70"/>
                                        </p:tgtEl>
                                        <p:attrNameLst>
                                          <p:attrName>style.visibility</p:attrName>
                                        </p:attrNameLst>
                                      </p:cBhvr>
                                      <p:to>
                                        <p:strVal val="visible"/>
                                      </p:to>
                                    </p:set>
                                    <p:anim calcmode="lin" valueType="num">
                                      <p:cBhvr>
                                        <p:cTn id="35" dur="750" fill="hold"/>
                                        <p:tgtEl>
                                          <p:spTgt spid="70"/>
                                        </p:tgtEl>
                                        <p:attrNameLst>
                                          <p:attrName>ppt_w</p:attrName>
                                        </p:attrNameLst>
                                      </p:cBhvr>
                                      <p:tavLst>
                                        <p:tav tm="0">
                                          <p:val>
                                            <p:fltVal val="0"/>
                                          </p:val>
                                        </p:tav>
                                        <p:tav tm="100000">
                                          <p:val>
                                            <p:strVal val="#ppt_w"/>
                                          </p:val>
                                        </p:tav>
                                      </p:tavLst>
                                    </p:anim>
                                    <p:anim calcmode="lin" valueType="num">
                                      <p:cBhvr>
                                        <p:cTn id="36" dur="750" fill="hold"/>
                                        <p:tgtEl>
                                          <p:spTgt spid="70"/>
                                        </p:tgtEl>
                                        <p:attrNameLst>
                                          <p:attrName>ppt_h</p:attrName>
                                        </p:attrNameLst>
                                      </p:cBhvr>
                                      <p:tavLst>
                                        <p:tav tm="0">
                                          <p:val>
                                            <p:fltVal val="0"/>
                                          </p:val>
                                        </p:tav>
                                        <p:tav tm="100000">
                                          <p:val>
                                            <p:strVal val="#ppt_h"/>
                                          </p:val>
                                        </p:tav>
                                      </p:tavLst>
                                    </p:anim>
                                    <p:animEffect transition="in" filter="fade">
                                      <p:cBhvr>
                                        <p:cTn id="37" dur="750"/>
                                        <p:tgtEl>
                                          <p:spTgt spid="70"/>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68"/>
                                        </p:tgtEl>
                                        <p:attrNameLst>
                                          <p:attrName>style.visibility</p:attrName>
                                        </p:attrNameLst>
                                      </p:cBhvr>
                                      <p:to>
                                        <p:strVal val="visible"/>
                                      </p:to>
                                    </p:set>
                                    <p:animEffect transition="in" filter="randombar(horizontal)">
                                      <p:cBhvr>
                                        <p:cTn id="40" dur="750"/>
                                        <p:tgtEl>
                                          <p:spTgt spid="68"/>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72"/>
                                        </p:tgtEl>
                                        <p:attrNameLst>
                                          <p:attrName>style.visibility</p:attrName>
                                        </p:attrNameLst>
                                      </p:cBhvr>
                                      <p:to>
                                        <p:strVal val="visible"/>
                                      </p:to>
                                    </p:set>
                                    <p:anim calcmode="lin" valueType="num">
                                      <p:cBhvr>
                                        <p:cTn id="43" dur="750" fill="hold"/>
                                        <p:tgtEl>
                                          <p:spTgt spid="72"/>
                                        </p:tgtEl>
                                        <p:attrNameLst>
                                          <p:attrName>ppt_w</p:attrName>
                                        </p:attrNameLst>
                                      </p:cBhvr>
                                      <p:tavLst>
                                        <p:tav tm="0">
                                          <p:val>
                                            <p:fltVal val="0"/>
                                          </p:val>
                                        </p:tav>
                                        <p:tav tm="100000">
                                          <p:val>
                                            <p:strVal val="#ppt_w"/>
                                          </p:val>
                                        </p:tav>
                                      </p:tavLst>
                                    </p:anim>
                                    <p:anim calcmode="lin" valueType="num">
                                      <p:cBhvr>
                                        <p:cTn id="44" dur="750" fill="hold"/>
                                        <p:tgtEl>
                                          <p:spTgt spid="72"/>
                                        </p:tgtEl>
                                        <p:attrNameLst>
                                          <p:attrName>ppt_h</p:attrName>
                                        </p:attrNameLst>
                                      </p:cBhvr>
                                      <p:tavLst>
                                        <p:tav tm="0">
                                          <p:val>
                                            <p:fltVal val="0"/>
                                          </p:val>
                                        </p:tav>
                                        <p:tav tm="100000">
                                          <p:val>
                                            <p:strVal val="#ppt_h"/>
                                          </p:val>
                                        </p:tav>
                                      </p:tavLst>
                                    </p:anim>
                                    <p:animEffect transition="in" filter="fade">
                                      <p:cBhvr>
                                        <p:cTn id="45" dur="750"/>
                                        <p:tgtEl>
                                          <p:spTgt spid="72"/>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69"/>
                                        </p:tgtEl>
                                        <p:attrNameLst>
                                          <p:attrName>style.visibility</p:attrName>
                                        </p:attrNameLst>
                                      </p:cBhvr>
                                      <p:to>
                                        <p:strVal val="visible"/>
                                      </p:to>
                                    </p:set>
                                    <p:animEffect transition="in" filter="randombar(horizontal)">
                                      <p:cBhvr>
                                        <p:cTn id="48" dur="750"/>
                                        <p:tgtEl>
                                          <p:spTgt spid="69"/>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p:cTn id="53" dur="500" fill="hold"/>
                                        <p:tgtEl>
                                          <p:spTgt spid="21"/>
                                        </p:tgtEl>
                                        <p:attrNameLst>
                                          <p:attrName>ppt_w</p:attrName>
                                        </p:attrNameLst>
                                      </p:cBhvr>
                                      <p:tavLst>
                                        <p:tav tm="0">
                                          <p:val>
                                            <p:fltVal val="0"/>
                                          </p:val>
                                        </p:tav>
                                        <p:tav tm="100000">
                                          <p:val>
                                            <p:strVal val="#ppt_w"/>
                                          </p:val>
                                        </p:tav>
                                      </p:tavLst>
                                    </p:anim>
                                    <p:anim calcmode="lin" valueType="num">
                                      <p:cBhvr>
                                        <p:cTn id="54" dur="500" fill="hold"/>
                                        <p:tgtEl>
                                          <p:spTgt spid="21"/>
                                        </p:tgtEl>
                                        <p:attrNameLst>
                                          <p:attrName>ppt_h</p:attrName>
                                        </p:attrNameLst>
                                      </p:cBhvr>
                                      <p:tavLst>
                                        <p:tav tm="0">
                                          <p:val>
                                            <p:fltVal val="0"/>
                                          </p:val>
                                        </p:tav>
                                        <p:tav tm="100000">
                                          <p:val>
                                            <p:strVal val="#ppt_h"/>
                                          </p:val>
                                        </p:tav>
                                      </p:tavLst>
                                    </p:anim>
                                    <p:animEffect transition="in" filter="fade">
                                      <p:cBhvr>
                                        <p:cTn id="55" dur="500"/>
                                        <p:tgtEl>
                                          <p:spTgt spid="21"/>
                                        </p:tgtEl>
                                      </p:cBhvr>
                                    </p:animEffect>
                                  </p:childTnLst>
                                  <p:subTnLst>
                                    <p:audio>
                                      <p:cMediaNode>
                                        <p:cTn display="0" masterRel="sameClick">
                                          <p:stCondLst>
                                            <p:cond evt="begin" delay="0">
                                              <p:tn val="5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66" grpId="0"/>
      <p:bldP spid="68" grpId="0"/>
      <p:bldP spid="69" grpId="0"/>
      <p:bldP spid="41" grpId="0" animBg="1"/>
      <p:bldP spid="70" grpId="0" animBg="1"/>
      <p:bldP spid="72" grpId="0" animBg="1"/>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8F30D0F-D68B-403B-9070-15924AC5E05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16200000">
            <a:off x="2667001" y="-2667000"/>
            <a:ext cx="6858000" cy="12192000"/>
          </a:xfrm>
          <a:prstGeom prst="rect">
            <a:avLst/>
          </a:prstGeom>
        </p:spPr>
      </p:pic>
      <p:sp>
        <p:nvSpPr>
          <p:cNvPr id="10" name="矩形: 圆角 9">
            <a:extLst>
              <a:ext uri="{FF2B5EF4-FFF2-40B4-BE49-F238E27FC236}">
                <a16:creationId xmlns:a16="http://schemas.microsoft.com/office/drawing/2014/main" id="{607D4E3D-3686-464A-965E-5312E1BCC5E0}"/>
              </a:ext>
            </a:extLst>
          </p:cNvPr>
          <p:cNvSpPr/>
          <p:nvPr/>
        </p:nvSpPr>
        <p:spPr>
          <a:xfrm>
            <a:off x="828674" y="381000"/>
            <a:ext cx="10467975" cy="6186052"/>
          </a:xfrm>
          <a:prstGeom prst="roundRect">
            <a:avLst>
              <a:gd name="adj" fmla="val 10247"/>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1" name="矩形: 圆角 70">
            <a:extLst>
              <a:ext uri="{FF2B5EF4-FFF2-40B4-BE49-F238E27FC236}">
                <a16:creationId xmlns:a16="http://schemas.microsoft.com/office/drawing/2014/main" id="{65B20016-D381-4B96-84CE-E4373109874C}"/>
              </a:ext>
            </a:extLst>
          </p:cNvPr>
          <p:cNvSpPr/>
          <p:nvPr/>
        </p:nvSpPr>
        <p:spPr>
          <a:xfrm>
            <a:off x="3138138" y="3101106"/>
            <a:ext cx="1109182" cy="754693"/>
          </a:xfrm>
          <a:prstGeom prst="roundRect">
            <a:avLst>
              <a:gd name="adj" fmla="val 32535"/>
            </a:avLst>
          </a:prstGeom>
          <a:solidFill>
            <a:srgbClr val="FDF107"/>
          </a:solidFill>
          <a:ln w="4762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4800" dirty="0">
                <a:solidFill>
                  <a:schemeClr val="tx1">
                    <a:lumMod val="85000"/>
                    <a:lumOff val="15000"/>
                  </a:schemeClr>
                </a:solidFill>
                <a:cs typeface="+mn-ea"/>
                <a:sym typeface="+mn-lt"/>
              </a:rPr>
              <a:t>A</a:t>
            </a:r>
            <a:endParaRPr lang="zh-CN" altLang="en-US" sz="4800" dirty="0">
              <a:solidFill>
                <a:schemeClr val="tx1">
                  <a:lumMod val="85000"/>
                  <a:lumOff val="15000"/>
                </a:schemeClr>
              </a:solidFill>
              <a:latin typeface="iCiel Crocante" panose="02000000000000000000" pitchFamily="2" charset="0"/>
              <a:cs typeface="+mn-ea"/>
              <a:sym typeface="+mn-lt"/>
            </a:endParaRPr>
          </a:p>
        </p:txBody>
      </p:sp>
      <p:sp>
        <p:nvSpPr>
          <p:cNvPr id="11" name="矩形 10">
            <a:extLst>
              <a:ext uri="{FF2B5EF4-FFF2-40B4-BE49-F238E27FC236}">
                <a16:creationId xmlns:a16="http://schemas.microsoft.com/office/drawing/2014/main" id="{E1DF9E04-49CF-4DDF-9850-375434FAA8C8}"/>
              </a:ext>
            </a:extLst>
          </p:cNvPr>
          <p:cNvSpPr/>
          <p:nvPr/>
        </p:nvSpPr>
        <p:spPr>
          <a:xfrm>
            <a:off x="202583" y="6543682"/>
            <a:ext cx="683986" cy="314318"/>
          </a:xfrm>
          <a:prstGeom prst="rect">
            <a:avLst/>
          </a:prstGeom>
          <a:solidFill>
            <a:srgbClr val="FDF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2" name="图片 11">
            <a:extLst>
              <a:ext uri="{FF2B5EF4-FFF2-40B4-BE49-F238E27FC236}">
                <a16:creationId xmlns:a16="http://schemas.microsoft.com/office/drawing/2014/main" id="{75DC69D2-C5CD-4B3D-952A-DD81842EB4E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359408" y="6431215"/>
            <a:ext cx="627808" cy="284524"/>
          </a:xfrm>
          <a:prstGeom prst="rect">
            <a:avLst/>
          </a:prstGeom>
        </p:spPr>
      </p:pic>
      <p:pic>
        <p:nvPicPr>
          <p:cNvPr id="13" name="图片 12">
            <a:extLst>
              <a:ext uri="{FF2B5EF4-FFF2-40B4-BE49-F238E27FC236}">
                <a16:creationId xmlns:a16="http://schemas.microsoft.com/office/drawing/2014/main" id="{B1A31D49-C8C5-4906-A285-DCB111A98C0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21" y="3295295"/>
            <a:ext cx="409246" cy="1343018"/>
          </a:xfrm>
          <a:prstGeom prst="rect">
            <a:avLst/>
          </a:prstGeom>
        </p:spPr>
      </p:pic>
      <p:sp>
        <p:nvSpPr>
          <p:cNvPr id="14" name="标题 1">
            <a:extLst>
              <a:ext uri="{FF2B5EF4-FFF2-40B4-BE49-F238E27FC236}">
                <a16:creationId xmlns:a16="http://schemas.microsoft.com/office/drawing/2014/main" id="{D049A424-0534-4FB9-B0F7-FF023C7CCDAF}"/>
              </a:ext>
            </a:extLst>
          </p:cNvPr>
          <p:cNvSpPr txBox="1">
            <a:spLocks/>
          </p:cNvSpPr>
          <p:nvPr/>
        </p:nvSpPr>
        <p:spPr>
          <a:xfrm rot="5400000">
            <a:off x="10280264" y="1279272"/>
            <a:ext cx="2972594" cy="674688"/>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800" b="1" dirty="0">
                <a:latin typeface="+mn-lt"/>
                <a:ea typeface="+mn-ea"/>
                <a:cs typeface="+mn-ea"/>
                <a:sym typeface="+mn-lt"/>
              </a:rPr>
              <a:t>…………</a:t>
            </a:r>
            <a:endParaRPr lang="zh-CN" altLang="en-US" sz="4800" b="1" dirty="0">
              <a:latin typeface="+mn-lt"/>
              <a:ea typeface="+mn-ea"/>
              <a:cs typeface="+mn-ea"/>
              <a:sym typeface="+mn-lt"/>
            </a:endParaRPr>
          </a:p>
        </p:txBody>
      </p:sp>
      <p:sp>
        <p:nvSpPr>
          <p:cNvPr id="15" name="标题 1">
            <a:extLst>
              <a:ext uri="{FF2B5EF4-FFF2-40B4-BE49-F238E27FC236}">
                <a16:creationId xmlns:a16="http://schemas.microsoft.com/office/drawing/2014/main" id="{90EB2E28-7F7E-40FD-8276-777D7E62FB0E}"/>
              </a:ext>
            </a:extLst>
          </p:cNvPr>
          <p:cNvSpPr txBox="1">
            <a:spLocks/>
          </p:cNvSpPr>
          <p:nvPr/>
        </p:nvSpPr>
        <p:spPr>
          <a:xfrm rot="5400000">
            <a:off x="-364056" y="4632108"/>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mn-lt"/>
                <a:ea typeface="+mn-ea"/>
                <a:cs typeface="+mn-ea"/>
                <a:sym typeface="+mn-lt"/>
              </a:rPr>
              <a:t>………</a:t>
            </a:r>
            <a:endParaRPr lang="zh-CN" altLang="en-US" sz="4000" b="1" dirty="0">
              <a:latin typeface="+mn-lt"/>
              <a:ea typeface="+mn-ea"/>
              <a:cs typeface="+mn-ea"/>
              <a:sym typeface="+mn-lt"/>
            </a:endParaRPr>
          </a:p>
        </p:txBody>
      </p:sp>
      <p:sp>
        <p:nvSpPr>
          <p:cNvPr id="16" name="标题 1">
            <a:extLst>
              <a:ext uri="{FF2B5EF4-FFF2-40B4-BE49-F238E27FC236}">
                <a16:creationId xmlns:a16="http://schemas.microsoft.com/office/drawing/2014/main" id="{65A0DAE5-F687-42B6-93BE-86DDF4D35C4D}"/>
              </a:ext>
            </a:extLst>
          </p:cNvPr>
          <p:cNvSpPr txBox="1">
            <a:spLocks/>
          </p:cNvSpPr>
          <p:nvPr/>
        </p:nvSpPr>
        <p:spPr>
          <a:xfrm rot="5400000">
            <a:off x="-618862" y="4574959"/>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mn-lt"/>
                <a:ea typeface="+mn-ea"/>
                <a:cs typeface="+mn-ea"/>
                <a:sym typeface="+mn-lt"/>
              </a:rPr>
              <a:t>……</a:t>
            </a:r>
            <a:endParaRPr lang="zh-CN" altLang="en-US" sz="4000" b="1" dirty="0">
              <a:latin typeface="+mn-lt"/>
              <a:ea typeface="+mn-ea"/>
              <a:cs typeface="+mn-ea"/>
              <a:sym typeface="+mn-lt"/>
            </a:endParaRPr>
          </a:p>
        </p:txBody>
      </p:sp>
      <p:sp>
        <p:nvSpPr>
          <p:cNvPr id="17" name="矩形 16">
            <a:extLst>
              <a:ext uri="{FF2B5EF4-FFF2-40B4-BE49-F238E27FC236}">
                <a16:creationId xmlns:a16="http://schemas.microsoft.com/office/drawing/2014/main" id="{30D964D4-3B62-4D28-8105-5B59868F4647}"/>
              </a:ext>
            </a:extLst>
          </p:cNvPr>
          <p:cNvSpPr/>
          <p:nvPr/>
        </p:nvSpPr>
        <p:spPr>
          <a:xfrm>
            <a:off x="11359408" y="1"/>
            <a:ext cx="683986" cy="314318"/>
          </a:xfrm>
          <a:prstGeom prst="rect">
            <a:avLst/>
          </a:prstGeom>
          <a:solidFill>
            <a:srgbClr val="FDF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6" name="矩形 65">
            <a:extLst>
              <a:ext uri="{FF2B5EF4-FFF2-40B4-BE49-F238E27FC236}">
                <a16:creationId xmlns:a16="http://schemas.microsoft.com/office/drawing/2014/main" id="{A54A0A27-A151-426E-B0DD-82CDEED5F642}"/>
              </a:ext>
            </a:extLst>
          </p:cNvPr>
          <p:cNvSpPr/>
          <p:nvPr/>
        </p:nvSpPr>
        <p:spPr>
          <a:xfrm>
            <a:off x="4347512" y="3082172"/>
            <a:ext cx="2934303" cy="721672"/>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150" normalizeH="0" baseline="0" noProof="0" dirty="0" err="1">
                <a:ln>
                  <a:noFill/>
                </a:ln>
                <a:solidFill>
                  <a:prstClr val="black">
                    <a:lumMod val="85000"/>
                    <a:lumOff val="15000"/>
                  </a:prstClr>
                </a:solidFill>
                <a:effectLst/>
                <a:uLnTx/>
                <a:uFillTx/>
                <a:latin typeface="SVN-Block" panose="02040603050506020204" pitchFamily="18" charset="0"/>
                <a:cs typeface="+mn-ea"/>
                <a:sym typeface="+mn-lt"/>
              </a:rPr>
              <a:t>Cảnh</a:t>
            </a:r>
            <a:r>
              <a:rPr kumimoji="0" lang="en-US" altLang="zh-CN" sz="3200" b="1" i="0" u="none" strike="noStrike" kern="1200" cap="none" spc="150" normalizeH="0" baseline="0" noProof="0" dirty="0">
                <a:ln>
                  <a:noFill/>
                </a:ln>
                <a:solidFill>
                  <a:prstClr val="black">
                    <a:lumMod val="85000"/>
                    <a:lumOff val="15000"/>
                  </a:prstClr>
                </a:solidFill>
                <a:effectLst/>
                <a:uLnTx/>
                <a:uFillTx/>
                <a:latin typeface="SVN-Block" panose="02040603050506020204" pitchFamily="18" charset="0"/>
                <a:cs typeface="+mn-ea"/>
                <a:sym typeface="+mn-lt"/>
              </a:rPr>
              <a:t> </a:t>
            </a:r>
            <a:r>
              <a:rPr kumimoji="0" lang="en-US" altLang="zh-CN" sz="3200" b="1" i="0" u="none" strike="noStrike" kern="1200" cap="none" spc="150" normalizeH="0" baseline="0" noProof="0" dirty="0" err="1">
                <a:ln>
                  <a:noFill/>
                </a:ln>
                <a:solidFill>
                  <a:prstClr val="black">
                    <a:lumMod val="85000"/>
                    <a:lumOff val="15000"/>
                  </a:prstClr>
                </a:solidFill>
                <a:effectLst/>
                <a:uLnTx/>
                <a:uFillTx/>
                <a:latin typeface="SVN-Block" panose="02040603050506020204" pitchFamily="18" charset="0"/>
                <a:cs typeface="+mn-ea"/>
                <a:sym typeface="+mn-lt"/>
              </a:rPr>
              <a:t>sát</a:t>
            </a:r>
            <a:endParaRPr kumimoji="0" lang="en-US" altLang="zh-CN" sz="3200" b="1" i="0" u="none" strike="noStrike" kern="1200" cap="none" spc="150" normalizeH="0" baseline="0" noProof="0" dirty="0">
              <a:ln>
                <a:noFill/>
              </a:ln>
              <a:solidFill>
                <a:prstClr val="black">
                  <a:lumMod val="85000"/>
                  <a:lumOff val="15000"/>
                </a:prstClr>
              </a:solidFill>
              <a:effectLst/>
              <a:uLnTx/>
              <a:uFillTx/>
              <a:latin typeface="SVN-Block" panose="02040603050506020204" pitchFamily="18" charset="0"/>
              <a:cs typeface="+mn-ea"/>
              <a:sym typeface="+mn-lt"/>
            </a:endParaRPr>
          </a:p>
        </p:txBody>
      </p:sp>
      <p:sp>
        <p:nvSpPr>
          <p:cNvPr id="67" name="矩形 66">
            <a:extLst>
              <a:ext uri="{FF2B5EF4-FFF2-40B4-BE49-F238E27FC236}">
                <a16:creationId xmlns:a16="http://schemas.microsoft.com/office/drawing/2014/main" id="{DECD90C7-315F-4E15-AD9B-1E3E7BB6106A}"/>
              </a:ext>
            </a:extLst>
          </p:cNvPr>
          <p:cNvSpPr/>
          <p:nvPr/>
        </p:nvSpPr>
        <p:spPr>
          <a:xfrm>
            <a:off x="8179606" y="3048077"/>
            <a:ext cx="2934303" cy="800284"/>
          </a:xfrm>
          <a:prstGeom prst="rect">
            <a:avLst/>
          </a:prstGeom>
          <a:noFill/>
        </p:spPr>
        <p:txBody>
          <a:bodyPr wrap="square">
            <a:spAutoFit/>
          </a:bodyPr>
          <a:lstStyle/>
          <a:p>
            <a:pPr lvl="0">
              <a:lnSpc>
                <a:spcPct val="150000"/>
              </a:lnSpc>
              <a:defRPr/>
            </a:pPr>
            <a:r>
              <a:rPr lang="en-US" altLang="zh-CN" sz="3600" b="1" spc="150" dirty="0" err="1">
                <a:solidFill>
                  <a:prstClr val="black">
                    <a:lumMod val="85000"/>
                    <a:lumOff val="15000"/>
                  </a:prstClr>
                </a:solidFill>
                <a:latin typeface="SVN-Block" panose="02040603050506020204" pitchFamily="18" charset="0"/>
                <a:cs typeface="+mn-ea"/>
                <a:sym typeface="+mn-lt"/>
              </a:rPr>
              <a:t>Thám</a:t>
            </a:r>
            <a:r>
              <a:rPr lang="en-US" altLang="zh-CN" sz="3600" b="1" spc="150" dirty="0">
                <a:solidFill>
                  <a:prstClr val="black">
                    <a:lumMod val="85000"/>
                    <a:lumOff val="15000"/>
                  </a:prstClr>
                </a:solidFill>
                <a:latin typeface="SVN-Block" panose="02040603050506020204" pitchFamily="18" charset="0"/>
                <a:cs typeface="+mn-ea"/>
                <a:sym typeface="+mn-lt"/>
              </a:rPr>
              <a:t> </a:t>
            </a:r>
            <a:r>
              <a:rPr lang="en-US" altLang="zh-CN" sz="3600" b="1" spc="150" dirty="0" err="1">
                <a:solidFill>
                  <a:prstClr val="black">
                    <a:lumMod val="85000"/>
                    <a:lumOff val="15000"/>
                  </a:prstClr>
                </a:solidFill>
                <a:latin typeface="SVN-Block" panose="02040603050506020204" pitchFamily="18" charset="0"/>
                <a:cs typeface="+mn-ea"/>
                <a:sym typeface="+mn-lt"/>
              </a:rPr>
              <a:t>tử</a:t>
            </a:r>
            <a:endParaRPr lang="en-US" altLang="zh-CN" sz="3600" b="1" spc="150" dirty="0">
              <a:solidFill>
                <a:prstClr val="black">
                  <a:lumMod val="85000"/>
                  <a:lumOff val="15000"/>
                </a:prstClr>
              </a:solidFill>
              <a:latin typeface="SVN-Block" panose="02040603050506020204" pitchFamily="18" charset="0"/>
              <a:cs typeface="+mn-ea"/>
              <a:sym typeface="+mn-lt"/>
            </a:endParaRPr>
          </a:p>
        </p:txBody>
      </p:sp>
      <p:sp>
        <p:nvSpPr>
          <p:cNvPr id="68" name="矩形 67">
            <a:extLst>
              <a:ext uri="{FF2B5EF4-FFF2-40B4-BE49-F238E27FC236}">
                <a16:creationId xmlns:a16="http://schemas.microsoft.com/office/drawing/2014/main" id="{70A3BA90-78AA-4BFA-A0EC-8BC89FA20D50}"/>
              </a:ext>
            </a:extLst>
          </p:cNvPr>
          <p:cNvSpPr/>
          <p:nvPr/>
        </p:nvSpPr>
        <p:spPr>
          <a:xfrm>
            <a:off x="4332288" y="4590836"/>
            <a:ext cx="2934303" cy="721672"/>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altLang="zh-CN" sz="3200" b="1" spc="150" dirty="0" err="1">
                <a:solidFill>
                  <a:prstClr val="black">
                    <a:lumMod val="85000"/>
                    <a:lumOff val="15000"/>
                  </a:prstClr>
                </a:solidFill>
                <a:latin typeface="SVN-Block" panose="02040603050506020204" pitchFamily="18" charset="0"/>
                <a:cs typeface="+mn-ea"/>
                <a:sym typeface="+mn-lt"/>
              </a:rPr>
              <a:t>Học</a:t>
            </a:r>
            <a:r>
              <a:rPr lang="en-US" altLang="zh-CN" sz="3200" b="1" spc="150" dirty="0">
                <a:solidFill>
                  <a:prstClr val="black">
                    <a:lumMod val="85000"/>
                    <a:lumOff val="15000"/>
                  </a:prstClr>
                </a:solidFill>
                <a:latin typeface="SVN-Block" panose="02040603050506020204" pitchFamily="18" charset="0"/>
                <a:cs typeface="+mn-ea"/>
                <a:sym typeface="+mn-lt"/>
              </a:rPr>
              <a:t> </a:t>
            </a:r>
            <a:r>
              <a:rPr lang="en-US" altLang="zh-CN" sz="3200" b="1" spc="150" dirty="0" err="1">
                <a:solidFill>
                  <a:prstClr val="black">
                    <a:lumMod val="85000"/>
                    <a:lumOff val="15000"/>
                  </a:prstClr>
                </a:solidFill>
                <a:latin typeface="SVN-Block" panose="02040603050506020204" pitchFamily="18" charset="0"/>
                <a:cs typeface="+mn-ea"/>
                <a:sym typeface="+mn-lt"/>
              </a:rPr>
              <a:t>sinh</a:t>
            </a:r>
            <a:r>
              <a:rPr lang="en-US" altLang="zh-CN" sz="3200" b="1" spc="150" dirty="0">
                <a:solidFill>
                  <a:prstClr val="black">
                    <a:lumMod val="85000"/>
                    <a:lumOff val="15000"/>
                  </a:prstClr>
                </a:solidFill>
                <a:latin typeface="SVN-Block" panose="02040603050506020204" pitchFamily="18" charset="0"/>
                <a:cs typeface="+mn-ea"/>
                <a:sym typeface="+mn-lt"/>
              </a:rPr>
              <a:t> TH</a:t>
            </a:r>
            <a:endParaRPr kumimoji="0" lang="en-US" altLang="zh-CN" sz="3200" b="1" i="0" u="none" strike="noStrike" kern="1200" cap="none" spc="150" normalizeH="0" baseline="0" noProof="0" dirty="0">
              <a:ln>
                <a:noFill/>
              </a:ln>
              <a:solidFill>
                <a:prstClr val="black">
                  <a:lumMod val="85000"/>
                  <a:lumOff val="15000"/>
                </a:prstClr>
              </a:solidFill>
              <a:effectLst/>
              <a:uLnTx/>
              <a:uFillTx/>
              <a:latin typeface="SVN-Block" panose="02040603050506020204" pitchFamily="18" charset="0"/>
              <a:cs typeface="+mn-ea"/>
              <a:sym typeface="+mn-lt"/>
            </a:endParaRPr>
          </a:p>
        </p:txBody>
      </p:sp>
      <p:sp>
        <p:nvSpPr>
          <p:cNvPr id="69" name="矩形 68">
            <a:extLst>
              <a:ext uri="{FF2B5EF4-FFF2-40B4-BE49-F238E27FC236}">
                <a16:creationId xmlns:a16="http://schemas.microsoft.com/office/drawing/2014/main" id="{98D6424A-5058-42F3-BACD-778204E96B30}"/>
              </a:ext>
            </a:extLst>
          </p:cNvPr>
          <p:cNvSpPr/>
          <p:nvPr/>
        </p:nvSpPr>
        <p:spPr>
          <a:xfrm>
            <a:off x="8224846" y="4549228"/>
            <a:ext cx="2934303" cy="721672"/>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altLang="zh-CN" sz="3200" b="1" spc="150" dirty="0" err="1">
                <a:solidFill>
                  <a:prstClr val="black">
                    <a:lumMod val="85000"/>
                    <a:lumOff val="15000"/>
                  </a:prstClr>
                </a:solidFill>
                <a:latin typeface="SVN-Block" panose="02040603050506020204" pitchFamily="18" charset="0"/>
                <a:cs typeface="+mn-ea"/>
                <a:sym typeface="+mn-lt"/>
              </a:rPr>
              <a:t>Đứa</a:t>
            </a:r>
            <a:r>
              <a:rPr lang="en-US" altLang="zh-CN" sz="3200" b="1" spc="150" dirty="0">
                <a:solidFill>
                  <a:prstClr val="black">
                    <a:lumMod val="85000"/>
                    <a:lumOff val="15000"/>
                  </a:prstClr>
                </a:solidFill>
                <a:latin typeface="SVN-Block" panose="02040603050506020204" pitchFamily="18" charset="0"/>
                <a:cs typeface="+mn-ea"/>
                <a:sym typeface="+mn-lt"/>
              </a:rPr>
              <a:t> con </a:t>
            </a:r>
            <a:r>
              <a:rPr lang="en-US" altLang="zh-CN" sz="3200" b="1" spc="150" dirty="0" err="1">
                <a:solidFill>
                  <a:prstClr val="black">
                    <a:lumMod val="85000"/>
                    <a:lumOff val="15000"/>
                  </a:prstClr>
                </a:solidFill>
                <a:latin typeface="SVN-Block" panose="02040603050506020204" pitchFamily="18" charset="0"/>
                <a:cs typeface="+mn-ea"/>
                <a:sym typeface="+mn-lt"/>
              </a:rPr>
              <a:t>nít</a:t>
            </a:r>
            <a:endParaRPr kumimoji="0" lang="en-US" altLang="zh-CN" sz="3200" b="1" i="0" u="none" strike="noStrike" kern="1200" cap="none" spc="150" normalizeH="0" baseline="0" noProof="0" dirty="0">
              <a:ln>
                <a:noFill/>
              </a:ln>
              <a:solidFill>
                <a:prstClr val="black">
                  <a:lumMod val="85000"/>
                  <a:lumOff val="15000"/>
                </a:prstClr>
              </a:solidFill>
              <a:effectLst/>
              <a:uLnTx/>
              <a:uFillTx/>
              <a:latin typeface="SVN-Block" panose="02040603050506020204" pitchFamily="18" charset="0"/>
              <a:cs typeface="+mn-ea"/>
              <a:sym typeface="+mn-lt"/>
            </a:endParaRPr>
          </a:p>
        </p:txBody>
      </p:sp>
      <p:sp>
        <p:nvSpPr>
          <p:cNvPr id="41" name="矩形: 圆角 40">
            <a:extLst>
              <a:ext uri="{FF2B5EF4-FFF2-40B4-BE49-F238E27FC236}">
                <a16:creationId xmlns:a16="http://schemas.microsoft.com/office/drawing/2014/main" id="{8A4AE4CF-076A-4AD7-A22B-7B935AB1A839}"/>
              </a:ext>
            </a:extLst>
          </p:cNvPr>
          <p:cNvSpPr/>
          <p:nvPr/>
        </p:nvSpPr>
        <p:spPr>
          <a:xfrm>
            <a:off x="6950751" y="3103926"/>
            <a:ext cx="1109182" cy="754693"/>
          </a:xfrm>
          <a:prstGeom prst="roundRect">
            <a:avLst>
              <a:gd name="adj" fmla="val 32535"/>
            </a:avLst>
          </a:prstGeom>
          <a:solidFill>
            <a:srgbClr val="FDF107"/>
          </a:solidFill>
          <a:ln w="4762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4800" dirty="0">
                <a:solidFill>
                  <a:schemeClr val="tx1">
                    <a:lumMod val="85000"/>
                    <a:lumOff val="15000"/>
                  </a:schemeClr>
                </a:solidFill>
                <a:cs typeface="+mn-ea"/>
                <a:sym typeface="+mn-lt"/>
              </a:rPr>
              <a:t>B</a:t>
            </a:r>
            <a:endParaRPr lang="zh-CN" altLang="en-US" sz="4800" dirty="0">
              <a:solidFill>
                <a:schemeClr val="tx1">
                  <a:lumMod val="85000"/>
                  <a:lumOff val="15000"/>
                </a:schemeClr>
              </a:solidFill>
              <a:latin typeface="iCiel Crocante" panose="02000000000000000000" pitchFamily="2" charset="0"/>
              <a:cs typeface="+mn-ea"/>
              <a:sym typeface="+mn-lt"/>
            </a:endParaRPr>
          </a:p>
        </p:txBody>
      </p:sp>
      <p:sp>
        <p:nvSpPr>
          <p:cNvPr id="70" name="矩形: 圆角 69">
            <a:extLst>
              <a:ext uri="{FF2B5EF4-FFF2-40B4-BE49-F238E27FC236}">
                <a16:creationId xmlns:a16="http://schemas.microsoft.com/office/drawing/2014/main" id="{79AE6398-9FA4-4C34-995A-56F0B0EF569A}"/>
              </a:ext>
            </a:extLst>
          </p:cNvPr>
          <p:cNvSpPr/>
          <p:nvPr/>
        </p:nvSpPr>
        <p:spPr>
          <a:xfrm>
            <a:off x="3125296" y="4614020"/>
            <a:ext cx="1109182" cy="754693"/>
          </a:xfrm>
          <a:prstGeom prst="roundRect">
            <a:avLst>
              <a:gd name="adj" fmla="val 32535"/>
            </a:avLst>
          </a:prstGeom>
          <a:solidFill>
            <a:srgbClr val="FDF107"/>
          </a:solidFill>
          <a:ln w="4762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4800" dirty="0">
                <a:solidFill>
                  <a:schemeClr val="tx1">
                    <a:lumMod val="85000"/>
                    <a:lumOff val="15000"/>
                  </a:schemeClr>
                </a:solidFill>
                <a:cs typeface="+mn-ea"/>
                <a:sym typeface="+mn-lt"/>
              </a:rPr>
              <a:t>C</a:t>
            </a:r>
            <a:endParaRPr lang="zh-CN" altLang="en-US" sz="4800" dirty="0">
              <a:solidFill>
                <a:schemeClr val="tx1">
                  <a:lumMod val="85000"/>
                  <a:lumOff val="15000"/>
                </a:schemeClr>
              </a:solidFill>
              <a:latin typeface="iCiel Crocante" panose="02000000000000000000" pitchFamily="2" charset="0"/>
              <a:cs typeface="+mn-ea"/>
              <a:sym typeface="+mn-lt"/>
            </a:endParaRPr>
          </a:p>
        </p:txBody>
      </p:sp>
      <p:sp>
        <p:nvSpPr>
          <p:cNvPr id="72" name="矩形: 圆角 71">
            <a:extLst>
              <a:ext uri="{FF2B5EF4-FFF2-40B4-BE49-F238E27FC236}">
                <a16:creationId xmlns:a16="http://schemas.microsoft.com/office/drawing/2014/main" id="{79C47F75-5C90-4BFE-9725-68315FA881E2}"/>
              </a:ext>
            </a:extLst>
          </p:cNvPr>
          <p:cNvSpPr/>
          <p:nvPr/>
        </p:nvSpPr>
        <p:spPr>
          <a:xfrm>
            <a:off x="7026008" y="4625162"/>
            <a:ext cx="1109182" cy="754693"/>
          </a:xfrm>
          <a:prstGeom prst="roundRect">
            <a:avLst>
              <a:gd name="adj" fmla="val 32535"/>
            </a:avLst>
          </a:prstGeom>
          <a:solidFill>
            <a:srgbClr val="FDF107"/>
          </a:solidFill>
          <a:ln w="4762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4800" dirty="0">
                <a:solidFill>
                  <a:schemeClr val="tx1">
                    <a:lumMod val="85000"/>
                    <a:lumOff val="15000"/>
                  </a:schemeClr>
                </a:solidFill>
                <a:cs typeface="+mn-ea"/>
                <a:sym typeface="+mn-lt"/>
              </a:rPr>
              <a:t>D</a:t>
            </a:r>
            <a:endParaRPr lang="zh-CN" altLang="en-US" sz="4800" dirty="0">
              <a:solidFill>
                <a:schemeClr val="tx1">
                  <a:lumMod val="85000"/>
                  <a:lumOff val="15000"/>
                </a:schemeClr>
              </a:solidFill>
              <a:latin typeface="iCiel Crocante" panose="02000000000000000000" pitchFamily="2" charset="0"/>
              <a:cs typeface="+mn-ea"/>
              <a:sym typeface="+mn-lt"/>
            </a:endParaRPr>
          </a:p>
        </p:txBody>
      </p:sp>
      <p:sp>
        <p:nvSpPr>
          <p:cNvPr id="24" name="Google Shape;155;p29">
            <a:extLst>
              <a:ext uri="{FF2B5EF4-FFF2-40B4-BE49-F238E27FC236}">
                <a16:creationId xmlns:a16="http://schemas.microsoft.com/office/drawing/2014/main" id="{C83C8A1E-8FF7-7249-82E1-8D7419A3BA72}"/>
              </a:ext>
            </a:extLst>
          </p:cNvPr>
          <p:cNvSpPr txBox="1">
            <a:spLocks/>
          </p:cNvSpPr>
          <p:nvPr/>
        </p:nvSpPr>
        <p:spPr>
          <a:xfrm>
            <a:off x="1374808" y="678527"/>
            <a:ext cx="9442384" cy="42944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accent2"/>
              </a:buClr>
              <a:buSzPts val="2800"/>
              <a:buFont typeface="Manrope"/>
              <a:buNone/>
              <a:defRPr sz="1700" b="0" i="0" u="none" strike="noStrike" cap="none">
                <a:solidFill>
                  <a:schemeClr val="accent2"/>
                </a:solidFill>
                <a:latin typeface="Manrope"/>
                <a:ea typeface="Manrope"/>
                <a:cs typeface="Manrope"/>
                <a:sym typeface="Manrope"/>
              </a:defRPr>
            </a:lvl1pPr>
            <a:lvl2pPr marL="914400" marR="0" lvl="1"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2pPr>
            <a:lvl3pPr marL="1371600" marR="0" lvl="2"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3pPr>
            <a:lvl4pPr marL="1828800" marR="0" lvl="3"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4pPr>
            <a:lvl5pPr marL="2286000" marR="0" lvl="4"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5pPr>
            <a:lvl6pPr marL="2743200" marR="0" lvl="5"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6pPr>
            <a:lvl7pPr marL="3200400" marR="0" lvl="6"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7pPr>
            <a:lvl8pPr marL="3657600" marR="0" lvl="7"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8pPr>
            <a:lvl9pPr marL="4114800" marR="0" lvl="8"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9pPr>
          </a:lstStyle>
          <a:p>
            <a:pPr marL="0" indent="0" algn="ctr"/>
            <a:r>
              <a:rPr lang="en-US" sz="4000" dirty="0">
                <a:solidFill>
                  <a:schemeClr val="accent5">
                    <a:lumMod val="50000"/>
                  </a:schemeClr>
                </a:solidFill>
                <a:effectLst>
                  <a:glow rad="228600">
                    <a:schemeClr val="bg1">
                      <a:alpha val="40000"/>
                    </a:schemeClr>
                  </a:glow>
                </a:effectLst>
                <a:latin typeface="SVN-Cookies" panose="02040603050506020204" pitchFamily="18" charset="0"/>
              </a:rPr>
              <a:t>2. </a:t>
            </a:r>
            <a:r>
              <a:rPr lang="en-US" sz="4000" dirty="0" err="1">
                <a:solidFill>
                  <a:schemeClr val="accent5">
                    <a:lumMod val="50000"/>
                  </a:schemeClr>
                </a:solidFill>
                <a:effectLst>
                  <a:glow rad="228600">
                    <a:schemeClr val="bg1">
                      <a:alpha val="40000"/>
                    </a:schemeClr>
                  </a:glow>
                </a:effectLst>
                <a:latin typeface="SVN-Cookies" panose="02040603050506020204" pitchFamily="18" charset="0"/>
              </a:rPr>
              <a:t>Người</a:t>
            </a:r>
            <a:r>
              <a:rPr lang="en-US" sz="4000" dirty="0">
                <a:solidFill>
                  <a:schemeClr val="accent5">
                    <a:lumMod val="50000"/>
                  </a:schemeClr>
                </a:solidFill>
                <a:effectLst>
                  <a:glow rad="228600">
                    <a:schemeClr val="bg1">
                      <a:alpha val="40000"/>
                    </a:schemeClr>
                  </a:glow>
                </a:effectLst>
                <a:latin typeface="SVN-Cookies" panose="02040603050506020204" pitchFamily="18" charset="0"/>
              </a:rPr>
              <a:t> </a:t>
            </a:r>
            <a:r>
              <a:rPr lang="en-US" sz="4000" dirty="0" err="1">
                <a:solidFill>
                  <a:schemeClr val="accent5">
                    <a:lumMod val="50000"/>
                  </a:schemeClr>
                </a:solidFill>
                <a:effectLst>
                  <a:glow rad="228600">
                    <a:schemeClr val="bg1">
                      <a:alpha val="40000"/>
                    </a:schemeClr>
                  </a:glow>
                </a:effectLst>
                <a:latin typeface="SVN-Cookies" panose="02040603050506020204" pitchFamily="18" charset="0"/>
              </a:rPr>
              <a:t>điều</a:t>
            </a:r>
            <a:r>
              <a:rPr lang="en-US" sz="4000" dirty="0">
                <a:solidFill>
                  <a:schemeClr val="accent5">
                    <a:lumMod val="50000"/>
                  </a:schemeClr>
                </a:solidFill>
                <a:effectLst>
                  <a:glow rad="228600">
                    <a:schemeClr val="bg1">
                      <a:alpha val="40000"/>
                    </a:schemeClr>
                  </a:glow>
                </a:effectLst>
                <a:latin typeface="SVN-Cookies" panose="02040603050506020204" pitchFamily="18" charset="0"/>
              </a:rPr>
              <a:t> </a:t>
            </a:r>
            <a:r>
              <a:rPr lang="en-US" sz="4000" dirty="0" err="1">
                <a:solidFill>
                  <a:schemeClr val="accent5">
                    <a:lumMod val="50000"/>
                  </a:schemeClr>
                </a:solidFill>
                <a:effectLst>
                  <a:glow rad="228600">
                    <a:schemeClr val="bg1">
                      <a:alpha val="40000"/>
                    </a:schemeClr>
                  </a:glow>
                </a:effectLst>
                <a:latin typeface="SVN-Cookies" panose="02040603050506020204" pitchFamily="18" charset="0"/>
              </a:rPr>
              <a:t>tra</a:t>
            </a:r>
            <a:r>
              <a:rPr lang="en-US" sz="4000" dirty="0">
                <a:solidFill>
                  <a:schemeClr val="accent5">
                    <a:lumMod val="50000"/>
                  </a:schemeClr>
                </a:solidFill>
                <a:effectLst>
                  <a:glow rad="228600">
                    <a:schemeClr val="bg1">
                      <a:alpha val="40000"/>
                    </a:schemeClr>
                  </a:glow>
                </a:effectLst>
                <a:latin typeface="SVN-Cookies" panose="02040603050506020204" pitchFamily="18" charset="0"/>
              </a:rPr>
              <a:t> </a:t>
            </a:r>
            <a:r>
              <a:rPr lang="en-US" sz="4000" dirty="0" err="1">
                <a:solidFill>
                  <a:schemeClr val="accent5">
                    <a:lumMod val="50000"/>
                  </a:schemeClr>
                </a:solidFill>
                <a:effectLst>
                  <a:glow rad="228600">
                    <a:schemeClr val="bg1">
                      <a:alpha val="40000"/>
                    </a:schemeClr>
                  </a:glow>
                </a:effectLst>
                <a:latin typeface="SVN-Cookies" panose="02040603050506020204" pitchFamily="18" charset="0"/>
              </a:rPr>
              <a:t>vụ</a:t>
            </a:r>
            <a:r>
              <a:rPr lang="en-US" sz="4000" dirty="0">
                <a:solidFill>
                  <a:schemeClr val="accent5">
                    <a:lumMod val="50000"/>
                  </a:schemeClr>
                </a:solidFill>
                <a:effectLst>
                  <a:glow rad="228600">
                    <a:schemeClr val="bg1">
                      <a:alpha val="40000"/>
                    </a:schemeClr>
                  </a:glow>
                </a:effectLst>
                <a:latin typeface="SVN-Cookies" panose="02040603050506020204" pitchFamily="18" charset="0"/>
              </a:rPr>
              <a:t> </a:t>
            </a:r>
            <a:r>
              <a:rPr lang="en-US" sz="4000" dirty="0" err="1">
                <a:solidFill>
                  <a:schemeClr val="accent5">
                    <a:lumMod val="50000"/>
                  </a:schemeClr>
                </a:solidFill>
                <a:effectLst>
                  <a:glow rad="228600">
                    <a:schemeClr val="bg1">
                      <a:alpha val="40000"/>
                    </a:schemeClr>
                  </a:glow>
                </a:effectLst>
                <a:latin typeface="SVN-Cookies" panose="02040603050506020204" pitchFamily="18" charset="0"/>
              </a:rPr>
              <a:t>án</a:t>
            </a:r>
            <a:r>
              <a:rPr lang="en-US" sz="4000" dirty="0">
                <a:solidFill>
                  <a:schemeClr val="accent5">
                    <a:lumMod val="50000"/>
                  </a:schemeClr>
                </a:solidFill>
                <a:effectLst>
                  <a:glow rad="228600">
                    <a:schemeClr val="bg1">
                      <a:alpha val="40000"/>
                    </a:schemeClr>
                  </a:glow>
                </a:effectLst>
                <a:latin typeface="SVN-Cookies" panose="02040603050506020204" pitchFamily="18" charset="0"/>
              </a:rPr>
              <a:t> – Conan –</a:t>
            </a:r>
          </a:p>
          <a:p>
            <a:pPr marL="0" indent="0" algn="ctr"/>
            <a:r>
              <a:rPr lang="en-US" sz="4000" dirty="0">
                <a:solidFill>
                  <a:schemeClr val="accent5">
                    <a:lumMod val="50000"/>
                  </a:schemeClr>
                </a:solidFill>
                <a:effectLst>
                  <a:glow rad="228600">
                    <a:schemeClr val="bg1">
                      <a:alpha val="40000"/>
                    </a:schemeClr>
                  </a:glow>
                </a:effectLst>
                <a:latin typeface="SVN-Cookies" panose="02040603050506020204" pitchFamily="18" charset="0"/>
              </a:rPr>
              <a:t>  </a:t>
            </a:r>
            <a:r>
              <a:rPr lang="en-US" sz="4000" dirty="0" err="1">
                <a:solidFill>
                  <a:schemeClr val="accent5">
                    <a:lumMod val="50000"/>
                  </a:schemeClr>
                </a:solidFill>
                <a:effectLst>
                  <a:glow rad="228600">
                    <a:schemeClr val="bg1">
                      <a:alpha val="40000"/>
                    </a:schemeClr>
                  </a:glow>
                </a:effectLst>
                <a:latin typeface="SVN-Cookies" panose="02040603050506020204" pitchFamily="18" charset="0"/>
              </a:rPr>
              <a:t>được</a:t>
            </a:r>
            <a:r>
              <a:rPr lang="en-US" sz="4000" dirty="0">
                <a:solidFill>
                  <a:schemeClr val="accent5">
                    <a:lumMod val="50000"/>
                  </a:schemeClr>
                </a:solidFill>
                <a:effectLst>
                  <a:glow rad="228600">
                    <a:schemeClr val="bg1">
                      <a:alpha val="40000"/>
                    </a:schemeClr>
                  </a:glow>
                </a:effectLst>
                <a:latin typeface="SVN-Cookies" panose="02040603050506020204" pitchFamily="18" charset="0"/>
              </a:rPr>
              <a:t> </a:t>
            </a:r>
            <a:r>
              <a:rPr lang="en-US" sz="4000" dirty="0" err="1">
                <a:solidFill>
                  <a:schemeClr val="accent5">
                    <a:lumMod val="50000"/>
                  </a:schemeClr>
                </a:solidFill>
                <a:effectLst>
                  <a:glow rad="228600">
                    <a:schemeClr val="bg1">
                      <a:alpha val="40000"/>
                    </a:schemeClr>
                  </a:glow>
                </a:effectLst>
                <a:latin typeface="SVN-Cookies" panose="02040603050506020204" pitchFamily="18" charset="0"/>
              </a:rPr>
              <a:t>gọi</a:t>
            </a:r>
            <a:r>
              <a:rPr lang="en-US" sz="4000" dirty="0">
                <a:solidFill>
                  <a:schemeClr val="accent5">
                    <a:lumMod val="50000"/>
                  </a:schemeClr>
                </a:solidFill>
                <a:effectLst>
                  <a:glow rad="228600">
                    <a:schemeClr val="bg1">
                      <a:alpha val="40000"/>
                    </a:schemeClr>
                  </a:glow>
                </a:effectLst>
                <a:latin typeface="SVN-Cookies" panose="02040603050506020204" pitchFamily="18" charset="0"/>
              </a:rPr>
              <a:t> </a:t>
            </a:r>
            <a:r>
              <a:rPr lang="en-US" sz="4000" dirty="0" err="1">
                <a:solidFill>
                  <a:schemeClr val="accent5">
                    <a:lumMod val="50000"/>
                  </a:schemeClr>
                </a:solidFill>
                <a:effectLst>
                  <a:glow rad="228600">
                    <a:schemeClr val="bg1">
                      <a:alpha val="40000"/>
                    </a:schemeClr>
                  </a:glow>
                </a:effectLst>
                <a:latin typeface="SVN-Cookies" panose="02040603050506020204" pitchFamily="18" charset="0"/>
              </a:rPr>
              <a:t>là</a:t>
            </a:r>
            <a:r>
              <a:rPr lang="en-US" sz="4000" dirty="0">
                <a:solidFill>
                  <a:schemeClr val="accent5">
                    <a:lumMod val="50000"/>
                  </a:schemeClr>
                </a:solidFill>
                <a:effectLst>
                  <a:glow rad="228600">
                    <a:schemeClr val="bg1">
                      <a:alpha val="40000"/>
                    </a:schemeClr>
                  </a:glow>
                </a:effectLst>
                <a:latin typeface="SVN-Cookies" panose="02040603050506020204" pitchFamily="18" charset="0"/>
              </a:rPr>
              <a:t> …?</a:t>
            </a:r>
          </a:p>
        </p:txBody>
      </p:sp>
      <p:sp>
        <p:nvSpPr>
          <p:cNvPr id="25" name="Freeform 15">
            <a:extLst>
              <a:ext uri="{FF2B5EF4-FFF2-40B4-BE49-F238E27FC236}">
                <a16:creationId xmlns:a16="http://schemas.microsoft.com/office/drawing/2014/main" id="{53AE4B75-6D78-E74D-B4C8-F0E1339AAD44}"/>
              </a:ext>
            </a:extLst>
          </p:cNvPr>
          <p:cNvSpPr/>
          <p:nvPr/>
        </p:nvSpPr>
        <p:spPr>
          <a:xfrm>
            <a:off x="77963" y="2673280"/>
            <a:ext cx="2792527" cy="3881481"/>
          </a:xfrm>
          <a:custGeom>
            <a:avLst/>
            <a:gdLst/>
            <a:ahLst/>
            <a:cxnLst/>
            <a:rect l="l" t="t" r="r" b="b"/>
            <a:pathLst>
              <a:path w="6604254" h="8229600">
                <a:moveTo>
                  <a:pt x="0" y="0"/>
                </a:moveTo>
                <a:lnTo>
                  <a:pt x="6604254" y="0"/>
                </a:lnTo>
                <a:lnTo>
                  <a:pt x="6604254" y="8229600"/>
                </a:lnTo>
                <a:lnTo>
                  <a:pt x="0" y="8229600"/>
                </a:lnTo>
                <a:lnTo>
                  <a:pt x="0" y="0"/>
                </a:lnTo>
                <a:close/>
              </a:path>
            </a:pathLst>
          </a:custGeom>
          <a:blipFill>
            <a:blip r:embed="rId6"/>
            <a:stretch>
              <a:fillRect/>
            </a:stretch>
          </a:blipFill>
        </p:spPr>
      </p:sp>
      <p:pic>
        <p:nvPicPr>
          <p:cNvPr id="21" name="Picture 20">
            <a:extLst>
              <a:ext uri="{FF2B5EF4-FFF2-40B4-BE49-F238E27FC236}">
                <a16:creationId xmlns:a16="http://schemas.microsoft.com/office/drawing/2014/main" id="{66053D4C-E010-4946-8CD9-BC735B3E65BB}"/>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926" b="96528" l="6834" r="96128">
                        <a14:foregroundMark x1="61577" y1="35341" x2="71526" y2="30787"/>
                        <a14:foregroundMark x1="22187" y1="53372" x2="33150" y2="48354"/>
                        <a14:foregroundMark x1="24601" y1="53935" x2="24601" y2="53935"/>
                        <a14:foregroundMark x1="35991" y1="69444" x2="35991" y2="69444"/>
                        <a14:foregroundMark x1="74943" y1="29630" x2="77221" y2="21528"/>
                        <a14:foregroundMark x1="72665" y1="30787" x2="77904" y2="23148"/>
                        <a14:foregroundMark x1="69932" y1="32407" x2="76765" y2="31250"/>
                        <a14:foregroundMark x1="65148" y1="9259" x2="43280" y2="9259"/>
                        <a14:foregroundMark x1="43280" y1="9259" x2="23235" y2="15972"/>
                        <a14:foregroundMark x1="23235" y1="15972" x2="13667" y2="39815"/>
                        <a14:foregroundMark x1="13667" y1="39815" x2="13440" y2="61574"/>
                        <a14:foregroundMark x1="24826" y1="71738" x2="25804" y2="72611"/>
                        <a14:foregroundMark x1="13440" y1="61574" x2="18394" y2="65996"/>
                        <a14:foregroundMark x1="54874" y1="84758" x2="70843" y2="90046"/>
                        <a14:foregroundMark x1="70843" y1="90046" x2="87699" y2="76157"/>
                        <a14:foregroundMark x1="87699" y1="76157" x2="88610" y2="72685"/>
                        <a14:foregroundMark x1="7973" y1="56250" x2="13667" y2="34259"/>
                        <a14:foregroundMark x1="13667" y1="34259" x2="28018" y2="10648"/>
                        <a14:foregroundMark x1="28018" y1="10648" x2="55125" y2="926"/>
                        <a14:foregroundMark x1="55125" y1="926" x2="60592" y2="10880"/>
                        <a14:foregroundMark x1="87757" y1="34549" x2="96128" y2="43056"/>
                        <a14:foregroundMark x1="96128" y1="43056" x2="96128" y2="43056"/>
                        <a14:foregroundMark x1="6834" y1="44676" x2="6834" y2="51157"/>
                        <a14:foregroundMark x1="45786" y1="95833" x2="48747" y2="96528"/>
                        <a14:backgroundMark x1="12962" y1="66332" x2="10934" y2="71528"/>
                        <a14:backgroundMark x1="32283" y1="16828" x2="17383" y2="55005"/>
                        <a14:backgroundMark x1="29140" y1="77619" x2="29436" y2="77718"/>
                        <a14:backgroundMark x1="10934" y1="71528" x2="23488" y2="75728"/>
                        <a14:backgroundMark x1="68003" y1="85227" x2="85054" y2="37331"/>
                        <a14:backgroundMark x1="73780" y1="27918" x2="40037" y2="14232"/>
                        <a14:backgroundMark x1="33485" y1="47685" x2="54897" y2="38657"/>
                        <a14:backgroundMark x1="52392" y1="34722" x2="60137" y2="36111"/>
                        <a14:backgroundMark x1="54897" y1="37269" x2="57631" y2="37269"/>
                        <a14:backgroundMark x1="51253" y1="39815" x2="69021" y2="24537"/>
                        <a14:backgroundMark x1="48747" y1="48843" x2="69021" y2="24537"/>
                        <a14:backgroundMark x1="25740" y1="72685" x2="43508" y2="80787"/>
                        <a14:backgroundMark x1="43508" y1="80787" x2="44191" y2="81944"/>
                        <a14:backgroundMark x1="80638" y1="30093" x2="85877" y2="31250"/>
                        <a14:backgroundMark x1="41230" y1="84259" x2="49886" y2="84722"/>
                        <a14:backgroundMark x1="20046" y1="64583" x2="26424" y2="70370"/>
                        <a14:backgroundMark x1="44647" y1="84722" x2="54442" y2="85417"/>
                        <a14:backgroundMark x1="82460" y1="33102" x2="85877" y2="34259"/>
                        <a14:backgroundMark x1="80182" y1="25000" x2="88155" y2="34259"/>
                      </a14:backgroundRemoval>
                    </a14:imgEffect>
                  </a14:imgLayer>
                </a14:imgProps>
              </a:ext>
              <a:ext uri="{28A0092B-C50C-407E-A947-70E740481C1C}">
                <a14:useLocalDpi xmlns:a14="http://schemas.microsoft.com/office/drawing/2010/main" val="0"/>
              </a:ext>
            </a:extLst>
          </a:blip>
          <a:stretch>
            <a:fillRect/>
          </a:stretch>
        </p:blipFill>
        <p:spPr>
          <a:xfrm>
            <a:off x="6680202" y="2628256"/>
            <a:ext cx="1800793" cy="1772079"/>
          </a:xfrm>
          <a:prstGeom prst="rect">
            <a:avLst/>
          </a:prstGeom>
        </p:spPr>
      </p:pic>
    </p:spTree>
    <p:extLst>
      <p:ext uri="{BB962C8B-B14F-4D97-AF65-F5344CB8AC3E}">
        <p14:creationId xmlns:p14="http://schemas.microsoft.com/office/powerpoint/2010/main" val="2581081736"/>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71"/>
                                        </p:tgtEl>
                                        <p:attrNameLst>
                                          <p:attrName>style.visibility</p:attrName>
                                        </p:attrNameLst>
                                      </p:cBhvr>
                                      <p:to>
                                        <p:strVal val="visible"/>
                                      </p:to>
                                    </p:set>
                                    <p:anim calcmode="lin" valueType="num">
                                      <p:cBhvr>
                                        <p:cTn id="18" dur="750" fill="hold"/>
                                        <p:tgtEl>
                                          <p:spTgt spid="71"/>
                                        </p:tgtEl>
                                        <p:attrNameLst>
                                          <p:attrName>ppt_w</p:attrName>
                                        </p:attrNameLst>
                                      </p:cBhvr>
                                      <p:tavLst>
                                        <p:tav tm="0">
                                          <p:val>
                                            <p:fltVal val="0"/>
                                          </p:val>
                                        </p:tav>
                                        <p:tav tm="100000">
                                          <p:val>
                                            <p:strVal val="#ppt_w"/>
                                          </p:val>
                                        </p:tav>
                                      </p:tavLst>
                                    </p:anim>
                                    <p:anim calcmode="lin" valueType="num">
                                      <p:cBhvr>
                                        <p:cTn id="19" dur="750" fill="hold"/>
                                        <p:tgtEl>
                                          <p:spTgt spid="71"/>
                                        </p:tgtEl>
                                        <p:attrNameLst>
                                          <p:attrName>ppt_h</p:attrName>
                                        </p:attrNameLst>
                                      </p:cBhvr>
                                      <p:tavLst>
                                        <p:tav tm="0">
                                          <p:val>
                                            <p:fltVal val="0"/>
                                          </p:val>
                                        </p:tav>
                                        <p:tav tm="100000">
                                          <p:val>
                                            <p:strVal val="#ppt_h"/>
                                          </p:val>
                                        </p:tav>
                                      </p:tavLst>
                                    </p:anim>
                                    <p:animEffect transition="in" filter="fade">
                                      <p:cBhvr>
                                        <p:cTn id="20" dur="750"/>
                                        <p:tgtEl>
                                          <p:spTgt spid="71"/>
                                        </p:tgtEl>
                                      </p:cBhvr>
                                    </p:animEffect>
                                  </p:childTnLst>
                                </p:cTn>
                              </p:par>
                            </p:childTnLst>
                          </p:cTn>
                        </p:par>
                        <p:par>
                          <p:cTn id="21" fill="hold">
                            <p:stCondLst>
                              <p:cond delay="1750"/>
                            </p:stCondLst>
                            <p:childTnLst>
                              <p:par>
                                <p:cTn id="22" presetID="14" presetClass="entr" presetSubtype="10" fill="hold" grpId="0" nodeType="afterEffect">
                                  <p:stCondLst>
                                    <p:cond delay="0"/>
                                  </p:stCondLst>
                                  <p:childTnLst>
                                    <p:set>
                                      <p:cBhvr>
                                        <p:cTn id="23" dur="1" fill="hold">
                                          <p:stCondLst>
                                            <p:cond delay="0"/>
                                          </p:stCondLst>
                                        </p:cTn>
                                        <p:tgtEl>
                                          <p:spTgt spid="66"/>
                                        </p:tgtEl>
                                        <p:attrNameLst>
                                          <p:attrName>style.visibility</p:attrName>
                                        </p:attrNameLst>
                                      </p:cBhvr>
                                      <p:to>
                                        <p:strVal val="visible"/>
                                      </p:to>
                                    </p:set>
                                    <p:animEffect transition="in" filter="randombar(horizontal)">
                                      <p:cBhvr>
                                        <p:cTn id="24" dur="750"/>
                                        <p:tgtEl>
                                          <p:spTgt spid="6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41"/>
                                        </p:tgtEl>
                                        <p:attrNameLst>
                                          <p:attrName>style.visibility</p:attrName>
                                        </p:attrNameLst>
                                      </p:cBhvr>
                                      <p:to>
                                        <p:strVal val="visible"/>
                                      </p:to>
                                    </p:set>
                                    <p:anim calcmode="lin" valueType="num">
                                      <p:cBhvr>
                                        <p:cTn id="27" dur="750" fill="hold"/>
                                        <p:tgtEl>
                                          <p:spTgt spid="41"/>
                                        </p:tgtEl>
                                        <p:attrNameLst>
                                          <p:attrName>ppt_w</p:attrName>
                                        </p:attrNameLst>
                                      </p:cBhvr>
                                      <p:tavLst>
                                        <p:tav tm="0">
                                          <p:val>
                                            <p:fltVal val="0"/>
                                          </p:val>
                                        </p:tav>
                                        <p:tav tm="100000">
                                          <p:val>
                                            <p:strVal val="#ppt_w"/>
                                          </p:val>
                                        </p:tav>
                                      </p:tavLst>
                                    </p:anim>
                                    <p:anim calcmode="lin" valueType="num">
                                      <p:cBhvr>
                                        <p:cTn id="28" dur="750" fill="hold"/>
                                        <p:tgtEl>
                                          <p:spTgt spid="41"/>
                                        </p:tgtEl>
                                        <p:attrNameLst>
                                          <p:attrName>ppt_h</p:attrName>
                                        </p:attrNameLst>
                                      </p:cBhvr>
                                      <p:tavLst>
                                        <p:tav tm="0">
                                          <p:val>
                                            <p:fltVal val="0"/>
                                          </p:val>
                                        </p:tav>
                                        <p:tav tm="100000">
                                          <p:val>
                                            <p:strVal val="#ppt_h"/>
                                          </p:val>
                                        </p:tav>
                                      </p:tavLst>
                                    </p:anim>
                                    <p:animEffect transition="in" filter="fade">
                                      <p:cBhvr>
                                        <p:cTn id="29" dur="750"/>
                                        <p:tgtEl>
                                          <p:spTgt spid="41"/>
                                        </p:tgtEl>
                                      </p:cBhvr>
                                    </p:animEffect>
                                  </p:childTnLst>
                                </p:cTn>
                              </p:par>
                              <p:par>
                                <p:cTn id="30" presetID="14" presetClass="entr" presetSubtype="10" fill="hold" nodeType="withEffect">
                                  <p:stCondLst>
                                    <p:cond delay="0"/>
                                  </p:stCondLst>
                                  <p:childTnLst>
                                    <p:set>
                                      <p:cBhvr>
                                        <p:cTn id="31" dur="1" fill="hold">
                                          <p:stCondLst>
                                            <p:cond delay="0"/>
                                          </p:stCondLst>
                                        </p:cTn>
                                        <p:tgtEl>
                                          <p:spTgt spid="67">
                                            <p:txEl>
                                              <p:pRg st="0" end="0"/>
                                            </p:txEl>
                                          </p:spTgt>
                                        </p:tgtEl>
                                        <p:attrNameLst>
                                          <p:attrName>style.visibility</p:attrName>
                                        </p:attrNameLst>
                                      </p:cBhvr>
                                      <p:to>
                                        <p:strVal val="visible"/>
                                      </p:to>
                                    </p:set>
                                    <p:animEffect transition="in" filter="randombar(horizontal)">
                                      <p:cBhvr>
                                        <p:cTn id="32" dur="750"/>
                                        <p:tgtEl>
                                          <p:spTgt spid="67">
                                            <p:txEl>
                                              <p:pRg st="0" end="0"/>
                                            </p:txEl>
                                          </p:spTgt>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70"/>
                                        </p:tgtEl>
                                        <p:attrNameLst>
                                          <p:attrName>style.visibility</p:attrName>
                                        </p:attrNameLst>
                                      </p:cBhvr>
                                      <p:to>
                                        <p:strVal val="visible"/>
                                      </p:to>
                                    </p:set>
                                    <p:anim calcmode="lin" valueType="num">
                                      <p:cBhvr>
                                        <p:cTn id="35" dur="750" fill="hold"/>
                                        <p:tgtEl>
                                          <p:spTgt spid="70"/>
                                        </p:tgtEl>
                                        <p:attrNameLst>
                                          <p:attrName>ppt_w</p:attrName>
                                        </p:attrNameLst>
                                      </p:cBhvr>
                                      <p:tavLst>
                                        <p:tav tm="0">
                                          <p:val>
                                            <p:fltVal val="0"/>
                                          </p:val>
                                        </p:tav>
                                        <p:tav tm="100000">
                                          <p:val>
                                            <p:strVal val="#ppt_w"/>
                                          </p:val>
                                        </p:tav>
                                      </p:tavLst>
                                    </p:anim>
                                    <p:anim calcmode="lin" valueType="num">
                                      <p:cBhvr>
                                        <p:cTn id="36" dur="750" fill="hold"/>
                                        <p:tgtEl>
                                          <p:spTgt spid="70"/>
                                        </p:tgtEl>
                                        <p:attrNameLst>
                                          <p:attrName>ppt_h</p:attrName>
                                        </p:attrNameLst>
                                      </p:cBhvr>
                                      <p:tavLst>
                                        <p:tav tm="0">
                                          <p:val>
                                            <p:fltVal val="0"/>
                                          </p:val>
                                        </p:tav>
                                        <p:tav tm="100000">
                                          <p:val>
                                            <p:strVal val="#ppt_h"/>
                                          </p:val>
                                        </p:tav>
                                      </p:tavLst>
                                    </p:anim>
                                    <p:animEffect transition="in" filter="fade">
                                      <p:cBhvr>
                                        <p:cTn id="37" dur="750"/>
                                        <p:tgtEl>
                                          <p:spTgt spid="70"/>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68"/>
                                        </p:tgtEl>
                                        <p:attrNameLst>
                                          <p:attrName>style.visibility</p:attrName>
                                        </p:attrNameLst>
                                      </p:cBhvr>
                                      <p:to>
                                        <p:strVal val="visible"/>
                                      </p:to>
                                    </p:set>
                                    <p:animEffect transition="in" filter="randombar(horizontal)">
                                      <p:cBhvr>
                                        <p:cTn id="40" dur="750"/>
                                        <p:tgtEl>
                                          <p:spTgt spid="68"/>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72"/>
                                        </p:tgtEl>
                                        <p:attrNameLst>
                                          <p:attrName>style.visibility</p:attrName>
                                        </p:attrNameLst>
                                      </p:cBhvr>
                                      <p:to>
                                        <p:strVal val="visible"/>
                                      </p:to>
                                    </p:set>
                                    <p:anim calcmode="lin" valueType="num">
                                      <p:cBhvr>
                                        <p:cTn id="43" dur="750" fill="hold"/>
                                        <p:tgtEl>
                                          <p:spTgt spid="72"/>
                                        </p:tgtEl>
                                        <p:attrNameLst>
                                          <p:attrName>ppt_w</p:attrName>
                                        </p:attrNameLst>
                                      </p:cBhvr>
                                      <p:tavLst>
                                        <p:tav tm="0">
                                          <p:val>
                                            <p:fltVal val="0"/>
                                          </p:val>
                                        </p:tav>
                                        <p:tav tm="100000">
                                          <p:val>
                                            <p:strVal val="#ppt_w"/>
                                          </p:val>
                                        </p:tav>
                                      </p:tavLst>
                                    </p:anim>
                                    <p:anim calcmode="lin" valueType="num">
                                      <p:cBhvr>
                                        <p:cTn id="44" dur="750" fill="hold"/>
                                        <p:tgtEl>
                                          <p:spTgt spid="72"/>
                                        </p:tgtEl>
                                        <p:attrNameLst>
                                          <p:attrName>ppt_h</p:attrName>
                                        </p:attrNameLst>
                                      </p:cBhvr>
                                      <p:tavLst>
                                        <p:tav tm="0">
                                          <p:val>
                                            <p:fltVal val="0"/>
                                          </p:val>
                                        </p:tav>
                                        <p:tav tm="100000">
                                          <p:val>
                                            <p:strVal val="#ppt_h"/>
                                          </p:val>
                                        </p:tav>
                                      </p:tavLst>
                                    </p:anim>
                                    <p:animEffect transition="in" filter="fade">
                                      <p:cBhvr>
                                        <p:cTn id="45" dur="750"/>
                                        <p:tgtEl>
                                          <p:spTgt spid="72"/>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69"/>
                                        </p:tgtEl>
                                        <p:attrNameLst>
                                          <p:attrName>style.visibility</p:attrName>
                                        </p:attrNameLst>
                                      </p:cBhvr>
                                      <p:to>
                                        <p:strVal val="visible"/>
                                      </p:to>
                                    </p:set>
                                    <p:animEffect transition="in" filter="randombar(horizontal)">
                                      <p:cBhvr>
                                        <p:cTn id="48" dur="750"/>
                                        <p:tgtEl>
                                          <p:spTgt spid="69"/>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p:cTn id="53" dur="500" fill="hold"/>
                                        <p:tgtEl>
                                          <p:spTgt spid="21"/>
                                        </p:tgtEl>
                                        <p:attrNameLst>
                                          <p:attrName>ppt_w</p:attrName>
                                        </p:attrNameLst>
                                      </p:cBhvr>
                                      <p:tavLst>
                                        <p:tav tm="0">
                                          <p:val>
                                            <p:fltVal val="0"/>
                                          </p:val>
                                        </p:tav>
                                        <p:tav tm="100000">
                                          <p:val>
                                            <p:strVal val="#ppt_w"/>
                                          </p:val>
                                        </p:tav>
                                      </p:tavLst>
                                    </p:anim>
                                    <p:anim calcmode="lin" valueType="num">
                                      <p:cBhvr>
                                        <p:cTn id="54" dur="500" fill="hold"/>
                                        <p:tgtEl>
                                          <p:spTgt spid="21"/>
                                        </p:tgtEl>
                                        <p:attrNameLst>
                                          <p:attrName>ppt_h</p:attrName>
                                        </p:attrNameLst>
                                      </p:cBhvr>
                                      <p:tavLst>
                                        <p:tav tm="0">
                                          <p:val>
                                            <p:fltVal val="0"/>
                                          </p:val>
                                        </p:tav>
                                        <p:tav tm="100000">
                                          <p:val>
                                            <p:strVal val="#ppt_h"/>
                                          </p:val>
                                        </p:tav>
                                      </p:tavLst>
                                    </p:anim>
                                    <p:animEffect transition="in" filter="fade">
                                      <p:cBhvr>
                                        <p:cTn id="55" dur="500"/>
                                        <p:tgtEl>
                                          <p:spTgt spid="21"/>
                                        </p:tgtEl>
                                      </p:cBhvr>
                                    </p:animEffect>
                                  </p:childTnLst>
                                  <p:subTnLst>
                                    <p:audio>
                                      <p:cMediaNode>
                                        <p:cTn display="0" masterRel="sameClick">
                                          <p:stCondLst>
                                            <p:cond evt="begin" delay="0">
                                              <p:tn val="5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66" grpId="0"/>
      <p:bldP spid="68" grpId="0"/>
      <p:bldP spid="69" grpId="0"/>
      <p:bldP spid="41" grpId="0" animBg="1"/>
      <p:bldP spid="70" grpId="0" animBg="1"/>
      <p:bldP spid="72" grpId="0" animBg="1"/>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8F30D0F-D68B-403B-9070-15924AC5E05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16200000">
            <a:off x="2667001" y="-2667000"/>
            <a:ext cx="6858000" cy="12192000"/>
          </a:xfrm>
          <a:prstGeom prst="rect">
            <a:avLst/>
          </a:prstGeom>
        </p:spPr>
      </p:pic>
      <p:sp>
        <p:nvSpPr>
          <p:cNvPr id="10" name="矩形: 圆角 9">
            <a:extLst>
              <a:ext uri="{FF2B5EF4-FFF2-40B4-BE49-F238E27FC236}">
                <a16:creationId xmlns:a16="http://schemas.microsoft.com/office/drawing/2014/main" id="{607D4E3D-3686-464A-965E-5312E1BCC5E0}"/>
              </a:ext>
            </a:extLst>
          </p:cNvPr>
          <p:cNvSpPr/>
          <p:nvPr/>
        </p:nvSpPr>
        <p:spPr>
          <a:xfrm>
            <a:off x="845117" y="357630"/>
            <a:ext cx="10467975" cy="6186052"/>
          </a:xfrm>
          <a:prstGeom prst="roundRect">
            <a:avLst>
              <a:gd name="adj" fmla="val 10247"/>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1" name="矩形: 圆角 70">
            <a:extLst>
              <a:ext uri="{FF2B5EF4-FFF2-40B4-BE49-F238E27FC236}">
                <a16:creationId xmlns:a16="http://schemas.microsoft.com/office/drawing/2014/main" id="{65B20016-D381-4B96-84CE-E4373109874C}"/>
              </a:ext>
            </a:extLst>
          </p:cNvPr>
          <p:cNvSpPr/>
          <p:nvPr/>
        </p:nvSpPr>
        <p:spPr>
          <a:xfrm>
            <a:off x="3138138" y="3101106"/>
            <a:ext cx="1109182" cy="754693"/>
          </a:xfrm>
          <a:prstGeom prst="roundRect">
            <a:avLst>
              <a:gd name="adj" fmla="val 32535"/>
            </a:avLst>
          </a:prstGeom>
          <a:solidFill>
            <a:srgbClr val="FDF107"/>
          </a:solidFill>
          <a:ln w="4762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4800" dirty="0">
                <a:solidFill>
                  <a:schemeClr val="tx1">
                    <a:lumMod val="85000"/>
                    <a:lumOff val="15000"/>
                  </a:schemeClr>
                </a:solidFill>
                <a:cs typeface="+mn-ea"/>
                <a:sym typeface="+mn-lt"/>
              </a:rPr>
              <a:t>A</a:t>
            </a:r>
            <a:endParaRPr lang="zh-CN" altLang="en-US" sz="4800" dirty="0">
              <a:solidFill>
                <a:schemeClr val="tx1">
                  <a:lumMod val="85000"/>
                  <a:lumOff val="15000"/>
                </a:schemeClr>
              </a:solidFill>
              <a:latin typeface="iCiel Crocante" panose="02000000000000000000" pitchFamily="2" charset="0"/>
              <a:cs typeface="+mn-ea"/>
              <a:sym typeface="+mn-lt"/>
            </a:endParaRPr>
          </a:p>
        </p:txBody>
      </p:sp>
      <p:sp>
        <p:nvSpPr>
          <p:cNvPr id="11" name="矩形 10">
            <a:extLst>
              <a:ext uri="{FF2B5EF4-FFF2-40B4-BE49-F238E27FC236}">
                <a16:creationId xmlns:a16="http://schemas.microsoft.com/office/drawing/2014/main" id="{E1DF9E04-49CF-4DDF-9850-375434FAA8C8}"/>
              </a:ext>
            </a:extLst>
          </p:cNvPr>
          <p:cNvSpPr/>
          <p:nvPr/>
        </p:nvSpPr>
        <p:spPr>
          <a:xfrm>
            <a:off x="202583" y="6543682"/>
            <a:ext cx="683986" cy="314318"/>
          </a:xfrm>
          <a:prstGeom prst="rect">
            <a:avLst/>
          </a:prstGeom>
          <a:solidFill>
            <a:srgbClr val="FDF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2" name="图片 11">
            <a:extLst>
              <a:ext uri="{FF2B5EF4-FFF2-40B4-BE49-F238E27FC236}">
                <a16:creationId xmlns:a16="http://schemas.microsoft.com/office/drawing/2014/main" id="{75DC69D2-C5CD-4B3D-952A-DD81842EB4E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359408" y="6431215"/>
            <a:ext cx="627808" cy="284524"/>
          </a:xfrm>
          <a:prstGeom prst="rect">
            <a:avLst/>
          </a:prstGeom>
        </p:spPr>
      </p:pic>
      <p:pic>
        <p:nvPicPr>
          <p:cNvPr id="13" name="图片 12">
            <a:extLst>
              <a:ext uri="{FF2B5EF4-FFF2-40B4-BE49-F238E27FC236}">
                <a16:creationId xmlns:a16="http://schemas.microsoft.com/office/drawing/2014/main" id="{B1A31D49-C8C5-4906-A285-DCB111A98C0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21" y="3295295"/>
            <a:ext cx="409246" cy="1343018"/>
          </a:xfrm>
          <a:prstGeom prst="rect">
            <a:avLst/>
          </a:prstGeom>
        </p:spPr>
      </p:pic>
      <p:sp>
        <p:nvSpPr>
          <p:cNvPr id="14" name="标题 1">
            <a:extLst>
              <a:ext uri="{FF2B5EF4-FFF2-40B4-BE49-F238E27FC236}">
                <a16:creationId xmlns:a16="http://schemas.microsoft.com/office/drawing/2014/main" id="{D049A424-0534-4FB9-B0F7-FF023C7CCDAF}"/>
              </a:ext>
            </a:extLst>
          </p:cNvPr>
          <p:cNvSpPr txBox="1">
            <a:spLocks/>
          </p:cNvSpPr>
          <p:nvPr/>
        </p:nvSpPr>
        <p:spPr>
          <a:xfrm rot="5400000">
            <a:off x="10280264" y="1279272"/>
            <a:ext cx="2972594" cy="674688"/>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800" b="1" dirty="0">
                <a:latin typeface="+mn-lt"/>
                <a:ea typeface="+mn-ea"/>
                <a:cs typeface="+mn-ea"/>
                <a:sym typeface="+mn-lt"/>
              </a:rPr>
              <a:t>…………</a:t>
            </a:r>
            <a:endParaRPr lang="zh-CN" altLang="en-US" sz="4800" b="1" dirty="0">
              <a:latin typeface="+mn-lt"/>
              <a:ea typeface="+mn-ea"/>
              <a:cs typeface="+mn-ea"/>
              <a:sym typeface="+mn-lt"/>
            </a:endParaRPr>
          </a:p>
        </p:txBody>
      </p:sp>
      <p:sp>
        <p:nvSpPr>
          <p:cNvPr id="15" name="标题 1">
            <a:extLst>
              <a:ext uri="{FF2B5EF4-FFF2-40B4-BE49-F238E27FC236}">
                <a16:creationId xmlns:a16="http://schemas.microsoft.com/office/drawing/2014/main" id="{90EB2E28-7F7E-40FD-8276-777D7E62FB0E}"/>
              </a:ext>
            </a:extLst>
          </p:cNvPr>
          <p:cNvSpPr txBox="1">
            <a:spLocks/>
          </p:cNvSpPr>
          <p:nvPr/>
        </p:nvSpPr>
        <p:spPr>
          <a:xfrm rot="5400000">
            <a:off x="-364056" y="4632108"/>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mn-lt"/>
                <a:ea typeface="+mn-ea"/>
                <a:cs typeface="+mn-ea"/>
                <a:sym typeface="+mn-lt"/>
              </a:rPr>
              <a:t>………</a:t>
            </a:r>
            <a:endParaRPr lang="zh-CN" altLang="en-US" sz="4000" b="1" dirty="0">
              <a:latin typeface="+mn-lt"/>
              <a:ea typeface="+mn-ea"/>
              <a:cs typeface="+mn-ea"/>
              <a:sym typeface="+mn-lt"/>
            </a:endParaRPr>
          </a:p>
        </p:txBody>
      </p:sp>
      <p:sp>
        <p:nvSpPr>
          <p:cNvPr id="16" name="标题 1">
            <a:extLst>
              <a:ext uri="{FF2B5EF4-FFF2-40B4-BE49-F238E27FC236}">
                <a16:creationId xmlns:a16="http://schemas.microsoft.com/office/drawing/2014/main" id="{65A0DAE5-F687-42B6-93BE-86DDF4D35C4D}"/>
              </a:ext>
            </a:extLst>
          </p:cNvPr>
          <p:cNvSpPr txBox="1">
            <a:spLocks/>
          </p:cNvSpPr>
          <p:nvPr/>
        </p:nvSpPr>
        <p:spPr>
          <a:xfrm rot="5400000">
            <a:off x="-618862" y="4574959"/>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mn-lt"/>
                <a:ea typeface="+mn-ea"/>
                <a:cs typeface="+mn-ea"/>
                <a:sym typeface="+mn-lt"/>
              </a:rPr>
              <a:t>……</a:t>
            </a:r>
            <a:endParaRPr lang="zh-CN" altLang="en-US" sz="4000" b="1" dirty="0">
              <a:latin typeface="+mn-lt"/>
              <a:ea typeface="+mn-ea"/>
              <a:cs typeface="+mn-ea"/>
              <a:sym typeface="+mn-lt"/>
            </a:endParaRPr>
          </a:p>
        </p:txBody>
      </p:sp>
      <p:sp>
        <p:nvSpPr>
          <p:cNvPr id="17" name="矩形 16">
            <a:extLst>
              <a:ext uri="{FF2B5EF4-FFF2-40B4-BE49-F238E27FC236}">
                <a16:creationId xmlns:a16="http://schemas.microsoft.com/office/drawing/2014/main" id="{30D964D4-3B62-4D28-8105-5B59868F4647}"/>
              </a:ext>
            </a:extLst>
          </p:cNvPr>
          <p:cNvSpPr/>
          <p:nvPr/>
        </p:nvSpPr>
        <p:spPr>
          <a:xfrm>
            <a:off x="11359408" y="1"/>
            <a:ext cx="683986" cy="314318"/>
          </a:xfrm>
          <a:prstGeom prst="rect">
            <a:avLst/>
          </a:prstGeom>
          <a:solidFill>
            <a:srgbClr val="FDF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6" name="矩形 65">
            <a:extLst>
              <a:ext uri="{FF2B5EF4-FFF2-40B4-BE49-F238E27FC236}">
                <a16:creationId xmlns:a16="http://schemas.microsoft.com/office/drawing/2014/main" id="{A54A0A27-A151-426E-B0DD-82CDEED5F642}"/>
              </a:ext>
            </a:extLst>
          </p:cNvPr>
          <p:cNvSpPr/>
          <p:nvPr/>
        </p:nvSpPr>
        <p:spPr>
          <a:xfrm>
            <a:off x="4347512" y="3082172"/>
            <a:ext cx="2934303" cy="721672"/>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150" normalizeH="0" baseline="0" noProof="0" dirty="0" err="1">
                <a:ln>
                  <a:noFill/>
                </a:ln>
                <a:solidFill>
                  <a:prstClr val="black">
                    <a:lumMod val="85000"/>
                    <a:lumOff val="15000"/>
                  </a:prstClr>
                </a:solidFill>
                <a:effectLst/>
                <a:uLnTx/>
                <a:uFillTx/>
                <a:latin typeface="SVN-Block" panose="02040603050506020204" pitchFamily="18" charset="0"/>
                <a:cs typeface="+mn-ea"/>
                <a:sym typeface="+mn-lt"/>
              </a:rPr>
              <a:t>Cảnh</a:t>
            </a:r>
            <a:r>
              <a:rPr kumimoji="0" lang="en-US" altLang="zh-CN" sz="3200" b="1" i="0" u="none" strike="noStrike" kern="1200" cap="none" spc="150" normalizeH="0" baseline="0" noProof="0" dirty="0">
                <a:ln>
                  <a:noFill/>
                </a:ln>
                <a:solidFill>
                  <a:prstClr val="black">
                    <a:lumMod val="85000"/>
                    <a:lumOff val="15000"/>
                  </a:prstClr>
                </a:solidFill>
                <a:effectLst/>
                <a:uLnTx/>
                <a:uFillTx/>
                <a:latin typeface="SVN-Block" panose="02040603050506020204" pitchFamily="18" charset="0"/>
                <a:cs typeface="+mn-ea"/>
                <a:sym typeface="+mn-lt"/>
              </a:rPr>
              <a:t> </a:t>
            </a:r>
            <a:r>
              <a:rPr kumimoji="0" lang="en-US" altLang="zh-CN" sz="3200" b="1" i="0" u="none" strike="noStrike" kern="1200" cap="none" spc="150" normalizeH="0" baseline="0" noProof="0" dirty="0" err="1">
                <a:ln>
                  <a:noFill/>
                </a:ln>
                <a:solidFill>
                  <a:prstClr val="black">
                    <a:lumMod val="85000"/>
                    <a:lumOff val="15000"/>
                  </a:prstClr>
                </a:solidFill>
                <a:effectLst/>
                <a:uLnTx/>
                <a:uFillTx/>
                <a:latin typeface="SVN-Block" panose="02040603050506020204" pitchFamily="18" charset="0"/>
                <a:cs typeface="+mn-ea"/>
                <a:sym typeface="+mn-lt"/>
              </a:rPr>
              <a:t>sát</a:t>
            </a:r>
            <a:endParaRPr kumimoji="0" lang="en-US" altLang="zh-CN" sz="3200" b="1" i="0" u="none" strike="noStrike" kern="1200" cap="none" spc="150" normalizeH="0" baseline="0" noProof="0" dirty="0">
              <a:ln>
                <a:noFill/>
              </a:ln>
              <a:solidFill>
                <a:prstClr val="black">
                  <a:lumMod val="85000"/>
                  <a:lumOff val="15000"/>
                </a:prstClr>
              </a:solidFill>
              <a:effectLst/>
              <a:uLnTx/>
              <a:uFillTx/>
              <a:latin typeface="SVN-Block" panose="02040603050506020204" pitchFamily="18" charset="0"/>
              <a:cs typeface="+mn-ea"/>
              <a:sym typeface="+mn-lt"/>
            </a:endParaRPr>
          </a:p>
        </p:txBody>
      </p:sp>
      <p:sp>
        <p:nvSpPr>
          <p:cNvPr id="67" name="矩形 66">
            <a:extLst>
              <a:ext uri="{FF2B5EF4-FFF2-40B4-BE49-F238E27FC236}">
                <a16:creationId xmlns:a16="http://schemas.microsoft.com/office/drawing/2014/main" id="{DECD90C7-315F-4E15-AD9B-1E3E7BB6106A}"/>
              </a:ext>
            </a:extLst>
          </p:cNvPr>
          <p:cNvSpPr/>
          <p:nvPr/>
        </p:nvSpPr>
        <p:spPr>
          <a:xfrm>
            <a:off x="8179606" y="3048077"/>
            <a:ext cx="2934303" cy="800284"/>
          </a:xfrm>
          <a:prstGeom prst="rect">
            <a:avLst/>
          </a:prstGeom>
          <a:noFill/>
        </p:spPr>
        <p:txBody>
          <a:bodyPr wrap="square">
            <a:spAutoFit/>
          </a:bodyPr>
          <a:lstStyle/>
          <a:p>
            <a:pPr lvl="0">
              <a:lnSpc>
                <a:spcPct val="150000"/>
              </a:lnSpc>
              <a:defRPr/>
            </a:pPr>
            <a:r>
              <a:rPr lang="en-US" altLang="zh-CN" sz="3600" b="1" spc="150" dirty="0" err="1">
                <a:solidFill>
                  <a:prstClr val="black">
                    <a:lumMod val="85000"/>
                    <a:lumOff val="15000"/>
                  </a:prstClr>
                </a:solidFill>
                <a:latin typeface="SVN-Block" panose="02040603050506020204" pitchFamily="18" charset="0"/>
                <a:cs typeface="+mn-ea"/>
                <a:sym typeface="+mn-lt"/>
              </a:rPr>
              <a:t>Thám</a:t>
            </a:r>
            <a:r>
              <a:rPr lang="en-US" altLang="zh-CN" sz="3600" b="1" spc="150" dirty="0">
                <a:solidFill>
                  <a:prstClr val="black">
                    <a:lumMod val="85000"/>
                    <a:lumOff val="15000"/>
                  </a:prstClr>
                </a:solidFill>
                <a:latin typeface="SVN-Block" panose="02040603050506020204" pitchFamily="18" charset="0"/>
                <a:cs typeface="+mn-ea"/>
                <a:sym typeface="+mn-lt"/>
              </a:rPr>
              <a:t> </a:t>
            </a:r>
            <a:r>
              <a:rPr lang="en-US" altLang="zh-CN" sz="3600" b="1" spc="150" dirty="0" err="1">
                <a:solidFill>
                  <a:prstClr val="black">
                    <a:lumMod val="85000"/>
                    <a:lumOff val="15000"/>
                  </a:prstClr>
                </a:solidFill>
                <a:latin typeface="SVN-Block" panose="02040603050506020204" pitchFamily="18" charset="0"/>
                <a:cs typeface="+mn-ea"/>
                <a:sym typeface="+mn-lt"/>
              </a:rPr>
              <a:t>tử</a:t>
            </a:r>
            <a:endParaRPr lang="en-US" altLang="zh-CN" sz="3600" b="1" spc="150" dirty="0">
              <a:solidFill>
                <a:prstClr val="black">
                  <a:lumMod val="85000"/>
                  <a:lumOff val="15000"/>
                </a:prstClr>
              </a:solidFill>
              <a:latin typeface="SVN-Block" panose="02040603050506020204" pitchFamily="18" charset="0"/>
              <a:cs typeface="+mn-ea"/>
              <a:sym typeface="+mn-lt"/>
            </a:endParaRPr>
          </a:p>
        </p:txBody>
      </p:sp>
      <p:sp>
        <p:nvSpPr>
          <p:cNvPr id="68" name="矩形 67">
            <a:extLst>
              <a:ext uri="{FF2B5EF4-FFF2-40B4-BE49-F238E27FC236}">
                <a16:creationId xmlns:a16="http://schemas.microsoft.com/office/drawing/2014/main" id="{70A3BA90-78AA-4BFA-A0EC-8BC89FA20D50}"/>
              </a:ext>
            </a:extLst>
          </p:cNvPr>
          <p:cNvSpPr/>
          <p:nvPr/>
        </p:nvSpPr>
        <p:spPr>
          <a:xfrm>
            <a:off x="4332955" y="4452757"/>
            <a:ext cx="2934303" cy="1077218"/>
          </a:xfrm>
          <a:prstGeom prst="rect">
            <a:avLst/>
          </a:prstGeom>
          <a:noFill/>
        </p:spPr>
        <p:txBody>
          <a:bodyPr wrap="square">
            <a:spAutoFit/>
          </a:bodyPr>
          <a:lstStyle/>
          <a:p>
            <a:pPr marL="0" marR="0" lvl="0" indent="0" algn="l" defTabSz="914400" rtl="0" eaLnBrk="1" fontAlgn="auto" latinLnBrk="0" hangingPunct="1">
              <a:spcBef>
                <a:spcPts val="0"/>
              </a:spcBef>
              <a:spcAft>
                <a:spcPts val="0"/>
              </a:spcAft>
              <a:buClrTx/>
              <a:buSzTx/>
              <a:buFontTx/>
              <a:buNone/>
              <a:tabLst/>
              <a:defRPr/>
            </a:pPr>
            <a:r>
              <a:rPr kumimoji="0" lang="en-US" altLang="zh-CN" sz="3200" b="1" i="0" u="none" strike="noStrike" kern="1200" cap="none" spc="150" normalizeH="0" baseline="0" noProof="0" dirty="0" err="1">
                <a:ln>
                  <a:noFill/>
                </a:ln>
                <a:solidFill>
                  <a:prstClr val="black">
                    <a:lumMod val="85000"/>
                    <a:lumOff val="15000"/>
                  </a:prstClr>
                </a:solidFill>
                <a:effectLst/>
                <a:uLnTx/>
                <a:uFillTx/>
                <a:latin typeface="SVN-Block" panose="02040603050506020204" pitchFamily="18" charset="0"/>
                <a:cs typeface="+mn-ea"/>
                <a:sym typeface="+mn-lt"/>
              </a:rPr>
              <a:t>Đối</a:t>
            </a:r>
            <a:r>
              <a:rPr kumimoji="0" lang="en-US" altLang="zh-CN" sz="3200" b="1" i="0" u="none" strike="noStrike" kern="1200" cap="none" spc="150" normalizeH="0" baseline="0" noProof="0" dirty="0">
                <a:ln>
                  <a:noFill/>
                </a:ln>
                <a:solidFill>
                  <a:prstClr val="black">
                    <a:lumMod val="85000"/>
                    <a:lumOff val="15000"/>
                  </a:prstClr>
                </a:solidFill>
                <a:effectLst/>
                <a:uLnTx/>
                <a:uFillTx/>
                <a:latin typeface="SVN-Block" panose="02040603050506020204" pitchFamily="18" charset="0"/>
                <a:cs typeface="+mn-ea"/>
                <a:sym typeface="+mn-lt"/>
              </a:rPr>
              <a:t> </a:t>
            </a:r>
            <a:r>
              <a:rPr kumimoji="0" lang="en-US" altLang="zh-CN" sz="3200" b="1" i="0" u="none" strike="noStrike" kern="1200" cap="none" spc="150" normalizeH="0" baseline="0" noProof="0" dirty="0" err="1">
                <a:ln>
                  <a:noFill/>
                </a:ln>
                <a:solidFill>
                  <a:prstClr val="black">
                    <a:lumMod val="85000"/>
                    <a:lumOff val="15000"/>
                  </a:prstClr>
                </a:solidFill>
                <a:effectLst/>
                <a:uLnTx/>
                <a:uFillTx/>
                <a:latin typeface="SVN-Block" panose="02040603050506020204" pitchFamily="18" charset="0"/>
                <a:cs typeface="+mn-ea"/>
                <a:sym typeface="+mn-lt"/>
              </a:rPr>
              <a:t>tượng</a:t>
            </a:r>
            <a:r>
              <a:rPr kumimoji="0" lang="en-US" altLang="zh-CN" sz="3200" b="1" i="0" u="none" strike="noStrike" kern="1200" cap="none" spc="150" normalizeH="0" baseline="0" noProof="0" dirty="0">
                <a:ln>
                  <a:noFill/>
                </a:ln>
                <a:solidFill>
                  <a:prstClr val="black">
                    <a:lumMod val="85000"/>
                    <a:lumOff val="15000"/>
                  </a:prstClr>
                </a:solidFill>
                <a:effectLst/>
                <a:uLnTx/>
                <a:uFillTx/>
                <a:latin typeface="SVN-Block" panose="02040603050506020204" pitchFamily="18" charset="0"/>
                <a:cs typeface="+mn-ea"/>
                <a:sym typeface="+mn-lt"/>
              </a:rPr>
              <a:t> </a:t>
            </a:r>
            <a:r>
              <a:rPr kumimoji="0" lang="en-US" altLang="zh-CN" sz="3200" b="1" i="0" u="none" strike="noStrike" kern="1200" cap="none" spc="150" normalizeH="0" baseline="0" noProof="0" dirty="0" err="1">
                <a:ln>
                  <a:noFill/>
                </a:ln>
                <a:solidFill>
                  <a:prstClr val="black">
                    <a:lumMod val="85000"/>
                    <a:lumOff val="15000"/>
                  </a:prstClr>
                </a:solidFill>
                <a:effectLst/>
                <a:uLnTx/>
                <a:uFillTx/>
                <a:latin typeface="SVN-Block" panose="02040603050506020204" pitchFamily="18" charset="0"/>
                <a:cs typeface="+mn-ea"/>
                <a:sym typeface="+mn-lt"/>
              </a:rPr>
              <a:t>tình</a:t>
            </a:r>
            <a:r>
              <a:rPr kumimoji="0" lang="en-US" altLang="zh-CN" sz="3200" b="1" i="0" u="none" strike="noStrike" kern="1200" cap="none" spc="150" normalizeH="0" baseline="0" noProof="0" dirty="0">
                <a:ln>
                  <a:noFill/>
                </a:ln>
                <a:solidFill>
                  <a:prstClr val="black">
                    <a:lumMod val="85000"/>
                    <a:lumOff val="15000"/>
                  </a:prstClr>
                </a:solidFill>
                <a:effectLst/>
                <a:uLnTx/>
                <a:uFillTx/>
                <a:latin typeface="SVN-Block" panose="02040603050506020204" pitchFamily="18" charset="0"/>
                <a:cs typeface="+mn-ea"/>
                <a:sym typeface="+mn-lt"/>
              </a:rPr>
              <a:t> </a:t>
            </a:r>
            <a:r>
              <a:rPr kumimoji="0" lang="en-US" altLang="zh-CN" sz="3200" b="1" i="0" u="none" strike="noStrike" kern="1200" cap="none" spc="150" normalizeH="0" baseline="0" noProof="0" dirty="0" err="1">
                <a:ln>
                  <a:noFill/>
                </a:ln>
                <a:solidFill>
                  <a:prstClr val="black">
                    <a:lumMod val="85000"/>
                    <a:lumOff val="15000"/>
                  </a:prstClr>
                </a:solidFill>
                <a:effectLst/>
                <a:uLnTx/>
                <a:uFillTx/>
                <a:latin typeface="SVN-Block" panose="02040603050506020204" pitchFamily="18" charset="0"/>
                <a:cs typeface="+mn-ea"/>
                <a:sym typeface="+mn-lt"/>
              </a:rPr>
              <a:t>nghi</a:t>
            </a:r>
            <a:endParaRPr kumimoji="0" lang="en-US" altLang="zh-CN" sz="3200" b="1" i="0" u="none" strike="noStrike" kern="1200" cap="none" spc="150" normalizeH="0" baseline="0" noProof="0" dirty="0">
              <a:ln>
                <a:noFill/>
              </a:ln>
              <a:solidFill>
                <a:prstClr val="black">
                  <a:lumMod val="85000"/>
                  <a:lumOff val="15000"/>
                </a:prstClr>
              </a:solidFill>
              <a:effectLst/>
              <a:uLnTx/>
              <a:uFillTx/>
              <a:latin typeface="SVN-Block" panose="02040603050506020204" pitchFamily="18" charset="0"/>
              <a:cs typeface="+mn-ea"/>
              <a:sym typeface="+mn-lt"/>
            </a:endParaRPr>
          </a:p>
        </p:txBody>
      </p:sp>
      <p:sp>
        <p:nvSpPr>
          <p:cNvPr id="69" name="矩形 68">
            <a:extLst>
              <a:ext uri="{FF2B5EF4-FFF2-40B4-BE49-F238E27FC236}">
                <a16:creationId xmlns:a16="http://schemas.microsoft.com/office/drawing/2014/main" id="{98D6424A-5058-42F3-BACD-778204E96B30}"/>
              </a:ext>
            </a:extLst>
          </p:cNvPr>
          <p:cNvSpPr/>
          <p:nvPr/>
        </p:nvSpPr>
        <p:spPr>
          <a:xfrm>
            <a:off x="8184290" y="4463899"/>
            <a:ext cx="3697894" cy="1077218"/>
          </a:xfrm>
          <a:prstGeom prst="rect">
            <a:avLst/>
          </a:prstGeom>
          <a:noFill/>
        </p:spPr>
        <p:txBody>
          <a:bodyPr wrap="square">
            <a:spAutoFit/>
          </a:bodyPr>
          <a:lstStyle/>
          <a:p>
            <a:pPr marL="0" marR="0" lvl="0" indent="0" algn="l" defTabSz="914400" rtl="0" eaLnBrk="1" fontAlgn="auto" latinLnBrk="0" hangingPunct="1">
              <a:spcBef>
                <a:spcPts val="0"/>
              </a:spcBef>
              <a:spcAft>
                <a:spcPts val="0"/>
              </a:spcAft>
              <a:buClrTx/>
              <a:buSzTx/>
              <a:buFontTx/>
              <a:buNone/>
              <a:tabLst/>
              <a:defRPr/>
            </a:pPr>
            <a:r>
              <a:rPr kumimoji="0" lang="en-US" altLang="zh-CN" sz="3200" b="1" i="0" u="none" strike="noStrike" kern="1200" cap="none" spc="150" normalizeH="0" baseline="0" noProof="0" dirty="0" err="1">
                <a:ln>
                  <a:noFill/>
                </a:ln>
                <a:solidFill>
                  <a:prstClr val="black">
                    <a:lumMod val="85000"/>
                    <a:lumOff val="15000"/>
                  </a:prstClr>
                </a:solidFill>
                <a:effectLst/>
                <a:uLnTx/>
                <a:uFillTx/>
                <a:latin typeface="SVN-Block" panose="02040603050506020204" pitchFamily="18" charset="0"/>
                <a:cs typeface="+mn-ea"/>
                <a:sym typeface="+mn-lt"/>
              </a:rPr>
              <a:t>Các</a:t>
            </a:r>
            <a:r>
              <a:rPr kumimoji="0" lang="en-US" altLang="zh-CN" sz="3200" b="1" i="0" u="none" strike="noStrike" kern="1200" cap="none" spc="150" normalizeH="0" baseline="0" noProof="0" dirty="0">
                <a:ln>
                  <a:noFill/>
                </a:ln>
                <a:solidFill>
                  <a:prstClr val="black">
                    <a:lumMod val="85000"/>
                    <a:lumOff val="15000"/>
                  </a:prstClr>
                </a:solidFill>
                <a:effectLst/>
                <a:uLnTx/>
                <a:uFillTx/>
                <a:latin typeface="SVN-Block" panose="02040603050506020204" pitchFamily="18" charset="0"/>
                <a:cs typeface="+mn-ea"/>
                <a:sym typeface="+mn-lt"/>
              </a:rPr>
              <a:t> </a:t>
            </a:r>
            <a:r>
              <a:rPr lang="en-US" altLang="zh-CN" sz="3200" b="1" spc="150" noProof="0" dirty="0" err="1">
                <a:solidFill>
                  <a:prstClr val="black">
                    <a:lumMod val="85000"/>
                    <a:lumOff val="15000"/>
                  </a:prstClr>
                </a:solidFill>
                <a:latin typeface="SVN-Block" panose="02040603050506020204" pitchFamily="18" charset="0"/>
                <a:cs typeface="+mn-ea"/>
                <a:sym typeface="+mn-lt"/>
              </a:rPr>
              <a:t>đáp</a:t>
            </a:r>
            <a:r>
              <a:rPr lang="en-US" altLang="zh-CN" sz="3200" b="1" spc="150" noProof="0" dirty="0">
                <a:solidFill>
                  <a:prstClr val="black">
                    <a:lumMod val="85000"/>
                    <a:lumOff val="15000"/>
                  </a:prstClr>
                </a:solidFill>
                <a:latin typeface="SVN-Block" panose="02040603050506020204" pitchFamily="18" charset="0"/>
                <a:cs typeface="+mn-ea"/>
                <a:sym typeface="+mn-lt"/>
              </a:rPr>
              <a:t> </a:t>
            </a:r>
            <a:r>
              <a:rPr lang="en-US" altLang="zh-CN" sz="3200" b="1" spc="150" noProof="0" dirty="0" err="1">
                <a:solidFill>
                  <a:prstClr val="black">
                    <a:lumMod val="85000"/>
                    <a:lumOff val="15000"/>
                  </a:prstClr>
                </a:solidFill>
                <a:latin typeface="SVN-Block" panose="02040603050506020204" pitchFamily="18" charset="0"/>
                <a:cs typeface="+mn-ea"/>
                <a:sym typeface="+mn-lt"/>
              </a:rPr>
              <a:t>án</a:t>
            </a:r>
            <a:endParaRPr lang="en-US" altLang="zh-CN" sz="3200" b="1" spc="150" noProof="0" dirty="0">
              <a:solidFill>
                <a:prstClr val="black">
                  <a:lumMod val="85000"/>
                  <a:lumOff val="15000"/>
                </a:prstClr>
              </a:solidFill>
              <a:latin typeface="SVN-Block" panose="02040603050506020204" pitchFamily="18" charset="0"/>
              <a:cs typeface="+mn-ea"/>
              <a:sym typeface="+mn-lt"/>
            </a:endParaRPr>
          </a:p>
          <a:p>
            <a:pPr marL="0" marR="0" lvl="0" indent="0" algn="l" defTabSz="914400" rtl="0" eaLnBrk="1" fontAlgn="auto" latinLnBrk="0" hangingPunct="1">
              <a:spcBef>
                <a:spcPts val="0"/>
              </a:spcBef>
              <a:spcAft>
                <a:spcPts val="0"/>
              </a:spcAft>
              <a:buClrTx/>
              <a:buSzTx/>
              <a:buFontTx/>
              <a:buNone/>
              <a:tabLst/>
              <a:defRPr/>
            </a:pPr>
            <a:r>
              <a:rPr lang="en-US" altLang="zh-CN" sz="3200" b="1" spc="150" noProof="0" dirty="0" err="1">
                <a:solidFill>
                  <a:prstClr val="black">
                    <a:lumMod val="85000"/>
                    <a:lumOff val="15000"/>
                  </a:prstClr>
                </a:solidFill>
                <a:latin typeface="SVN-Block" panose="02040603050506020204" pitchFamily="18" charset="0"/>
                <a:cs typeface="+mn-ea"/>
                <a:sym typeface="+mn-lt"/>
              </a:rPr>
              <a:t>trên</a:t>
            </a:r>
            <a:r>
              <a:rPr lang="en-US" altLang="zh-CN" sz="3200" b="1" spc="150" noProof="0" dirty="0">
                <a:solidFill>
                  <a:prstClr val="black">
                    <a:lumMod val="85000"/>
                    <a:lumOff val="15000"/>
                  </a:prstClr>
                </a:solidFill>
                <a:latin typeface="SVN-Block" panose="02040603050506020204" pitchFamily="18" charset="0"/>
                <a:cs typeface="+mn-ea"/>
                <a:sym typeface="+mn-lt"/>
              </a:rPr>
              <a:t> </a:t>
            </a:r>
            <a:r>
              <a:rPr lang="en-US" altLang="zh-CN" sz="3200" b="1" spc="150" noProof="0" dirty="0" err="1">
                <a:solidFill>
                  <a:prstClr val="black">
                    <a:lumMod val="85000"/>
                    <a:lumOff val="15000"/>
                  </a:prstClr>
                </a:solidFill>
                <a:latin typeface="SVN-Block" panose="02040603050506020204" pitchFamily="18" charset="0"/>
                <a:cs typeface="+mn-ea"/>
                <a:sym typeface="+mn-lt"/>
              </a:rPr>
              <a:t>đều</a:t>
            </a:r>
            <a:r>
              <a:rPr lang="en-US" altLang="zh-CN" sz="3200" b="1" spc="150" noProof="0" dirty="0">
                <a:solidFill>
                  <a:prstClr val="black">
                    <a:lumMod val="85000"/>
                    <a:lumOff val="15000"/>
                  </a:prstClr>
                </a:solidFill>
                <a:latin typeface="SVN-Block" panose="02040603050506020204" pitchFamily="18" charset="0"/>
                <a:cs typeface="+mn-ea"/>
                <a:sym typeface="+mn-lt"/>
              </a:rPr>
              <a:t> </a:t>
            </a:r>
            <a:r>
              <a:rPr lang="en-US" altLang="zh-CN" sz="3200" b="1" spc="150" noProof="0" dirty="0" err="1">
                <a:solidFill>
                  <a:prstClr val="black">
                    <a:lumMod val="85000"/>
                    <a:lumOff val="15000"/>
                  </a:prstClr>
                </a:solidFill>
                <a:latin typeface="SVN-Block" panose="02040603050506020204" pitchFamily="18" charset="0"/>
                <a:cs typeface="+mn-ea"/>
                <a:sym typeface="+mn-lt"/>
              </a:rPr>
              <a:t>đúng</a:t>
            </a:r>
            <a:endParaRPr kumimoji="0" lang="en-US" altLang="zh-CN" sz="3200" b="1" i="0" u="none" strike="noStrike" kern="1200" cap="none" spc="150" normalizeH="0" baseline="0" noProof="0" dirty="0">
              <a:ln>
                <a:noFill/>
              </a:ln>
              <a:solidFill>
                <a:prstClr val="black">
                  <a:lumMod val="85000"/>
                  <a:lumOff val="15000"/>
                </a:prstClr>
              </a:solidFill>
              <a:effectLst/>
              <a:uLnTx/>
              <a:uFillTx/>
              <a:latin typeface="SVN-Block" panose="02040603050506020204" pitchFamily="18" charset="0"/>
              <a:cs typeface="+mn-ea"/>
              <a:sym typeface="+mn-lt"/>
            </a:endParaRPr>
          </a:p>
        </p:txBody>
      </p:sp>
      <p:sp>
        <p:nvSpPr>
          <p:cNvPr id="41" name="矩形: 圆角 40">
            <a:extLst>
              <a:ext uri="{FF2B5EF4-FFF2-40B4-BE49-F238E27FC236}">
                <a16:creationId xmlns:a16="http://schemas.microsoft.com/office/drawing/2014/main" id="{8A4AE4CF-076A-4AD7-A22B-7B935AB1A839}"/>
              </a:ext>
            </a:extLst>
          </p:cNvPr>
          <p:cNvSpPr/>
          <p:nvPr/>
        </p:nvSpPr>
        <p:spPr>
          <a:xfrm>
            <a:off x="6950751" y="3103926"/>
            <a:ext cx="1109182" cy="754693"/>
          </a:xfrm>
          <a:prstGeom prst="roundRect">
            <a:avLst>
              <a:gd name="adj" fmla="val 32535"/>
            </a:avLst>
          </a:prstGeom>
          <a:solidFill>
            <a:srgbClr val="FDF107"/>
          </a:solidFill>
          <a:ln w="4762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4800" dirty="0">
                <a:solidFill>
                  <a:schemeClr val="tx1">
                    <a:lumMod val="85000"/>
                    <a:lumOff val="15000"/>
                  </a:schemeClr>
                </a:solidFill>
                <a:cs typeface="+mn-ea"/>
                <a:sym typeface="+mn-lt"/>
              </a:rPr>
              <a:t>B</a:t>
            </a:r>
            <a:endParaRPr lang="zh-CN" altLang="en-US" sz="4800" dirty="0">
              <a:solidFill>
                <a:schemeClr val="tx1">
                  <a:lumMod val="85000"/>
                  <a:lumOff val="15000"/>
                </a:schemeClr>
              </a:solidFill>
              <a:latin typeface="iCiel Crocante" panose="02000000000000000000" pitchFamily="2" charset="0"/>
              <a:cs typeface="+mn-ea"/>
              <a:sym typeface="+mn-lt"/>
            </a:endParaRPr>
          </a:p>
        </p:txBody>
      </p:sp>
      <p:sp>
        <p:nvSpPr>
          <p:cNvPr id="70" name="矩形: 圆角 69">
            <a:extLst>
              <a:ext uri="{FF2B5EF4-FFF2-40B4-BE49-F238E27FC236}">
                <a16:creationId xmlns:a16="http://schemas.microsoft.com/office/drawing/2014/main" id="{79AE6398-9FA4-4C34-995A-56F0B0EF569A}"/>
              </a:ext>
            </a:extLst>
          </p:cNvPr>
          <p:cNvSpPr/>
          <p:nvPr/>
        </p:nvSpPr>
        <p:spPr>
          <a:xfrm>
            <a:off x="3125296" y="4614020"/>
            <a:ext cx="1109182" cy="754693"/>
          </a:xfrm>
          <a:prstGeom prst="roundRect">
            <a:avLst>
              <a:gd name="adj" fmla="val 32535"/>
            </a:avLst>
          </a:prstGeom>
          <a:solidFill>
            <a:srgbClr val="FDF107"/>
          </a:solidFill>
          <a:ln w="4762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4800" dirty="0">
                <a:solidFill>
                  <a:schemeClr val="tx1">
                    <a:lumMod val="85000"/>
                    <a:lumOff val="15000"/>
                  </a:schemeClr>
                </a:solidFill>
                <a:cs typeface="+mn-ea"/>
                <a:sym typeface="+mn-lt"/>
              </a:rPr>
              <a:t>C</a:t>
            </a:r>
            <a:endParaRPr lang="zh-CN" altLang="en-US" sz="4800" dirty="0">
              <a:solidFill>
                <a:schemeClr val="tx1">
                  <a:lumMod val="85000"/>
                  <a:lumOff val="15000"/>
                </a:schemeClr>
              </a:solidFill>
              <a:latin typeface="iCiel Crocante" panose="02000000000000000000" pitchFamily="2" charset="0"/>
              <a:cs typeface="+mn-ea"/>
              <a:sym typeface="+mn-lt"/>
            </a:endParaRPr>
          </a:p>
        </p:txBody>
      </p:sp>
      <p:sp>
        <p:nvSpPr>
          <p:cNvPr id="72" name="矩形: 圆角 71">
            <a:extLst>
              <a:ext uri="{FF2B5EF4-FFF2-40B4-BE49-F238E27FC236}">
                <a16:creationId xmlns:a16="http://schemas.microsoft.com/office/drawing/2014/main" id="{79C47F75-5C90-4BFE-9725-68315FA881E2}"/>
              </a:ext>
            </a:extLst>
          </p:cNvPr>
          <p:cNvSpPr/>
          <p:nvPr/>
        </p:nvSpPr>
        <p:spPr>
          <a:xfrm>
            <a:off x="7026008" y="4625162"/>
            <a:ext cx="1109182" cy="754693"/>
          </a:xfrm>
          <a:prstGeom prst="roundRect">
            <a:avLst>
              <a:gd name="adj" fmla="val 32535"/>
            </a:avLst>
          </a:prstGeom>
          <a:solidFill>
            <a:srgbClr val="FDF107"/>
          </a:solidFill>
          <a:ln w="4762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4800" dirty="0">
                <a:solidFill>
                  <a:schemeClr val="tx1">
                    <a:lumMod val="85000"/>
                    <a:lumOff val="15000"/>
                  </a:schemeClr>
                </a:solidFill>
                <a:cs typeface="+mn-ea"/>
                <a:sym typeface="+mn-lt"/>
              </a:rPr>
              <a:t>D</a:t>
            </a:r>
            <a:endParaRPr lang="zh-CN" altLang="en-US" sz="4800" dirty="0">
              <a:solidFill>
                <a:schemeClr val="tx1">
                  <a:lumMod val="85000"/>
                  <a:lumOff val="15000"/>
                </a:schemeClr>
              </a:solidFill>
              <a:latin typeface="iCiel Crocante" panose="02000000000000000000" pitchFamily="2" charset="0"/>
              <a:cs typeface="+mn-ea"/>
              <a:sym typeface="+mn-lt"/>
            </a:endParaRPr>
          </a:p>
        </p:txBody>
      </p:sp>
      <p:sp>
        <p:nvSpPr>
          <p:cNvPr id="24" name="Google Shape;155;p29">
            <a:extLst>
              <a:ext uri="{FF2B5EF4-FFF2-40B4-BE49-F238E27FC236}">
                <a16:creationId xmlns:a16="http://schemas.microsoft.com/office/drawing/2014/main" id="{C83C8A1E-8FF7-7249-82E1-8D7419A3BA72}"/>
              </a:ext>
            </a:extLst>
          </p:cNvPr>
          <p:cNvSpPr txBox="1">
            <a:spLocks/>
          </p:cNvSpPr>
          <p:nvPr/>
        </p:nvSpPr>
        <p:spPr>
          <a:xfrm>
            <a:off x="1374808" y="678527"/>
            <a:ext cx="9442384" cy="42944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accent2"/>
              </a:buClr>
              <a:buSzPts val="2800"/>
              <a:buFont typeface="Manrope"/>
              <a:buNone/>
              <a:defRPr sz="1700" b="0" i="0" u="none" strike="noStrike" cap="none">
                <a:solidFill>
                  <a:schemeClr val="accent2"/>
                </a:solidFill>
                <a:latin typeface="Manrope"/>
                <a:ea typeface="Manrope"/>
                <a:cs typeface="Manrope"/>
                <a:sym typeface="Manrope"/>
              </a:defRPr>
            </a:lvl1pPr>
            <a:lvl2pPr marL="914400" marR="0" lvl="1"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2pPr>
            <a:lvl3pPr marL="1371600" marR="0" lvl="2"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3pPr>
            <a:lvl4pPr marL="1828800" marR="0" lvl="3"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4pPr>
            <a:lvl5pPr marL="2286000" marR="0" lvl="4"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5pPr>
            <a:lvl6pPr marL="2743200" marR="0" lvl="5"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6pPr>
            <a:lvl7pPr marL="3200400" marR="0" lvl="6"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7pPr>
            <a:lvl8pPr marL="3657600" marR="0" lvl="7"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8pPr>
            <a:lvl9pPr marL="4114800" marR="0" lvl="8"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9pPr>
          </a:lstStyle>
          <a:p>
            <a:pPr marL="0" indent="0" algn="ctr"/>
            <a:r>
              <a:rPr lang="en-US" sz="4000" dirty="0">
                <a:solidFill>
                  <a:schemeClr val="accent5">
                    <a:lumMod val="50000"/>
                  </a:schemeClr>
                </a:solidFill>
                <a:effectLst>
                  <a:glow rad="228600">
                    <a:schemeClr val="bg1">
                      <a:alpha val="40000"/>
                    </a:schemeClr>
                  </a:glow>
                </a:effectLst>
                <a:latin typeface="SVN-Cookies" panose="02040603050506020204" pitchFamily="18" charset="0"/>
              </a:rPr>
              <a:t>3. </a:t>
            </a:r>
            <a:r>
              <a:rPr lang="en-US" sz="4000" dirty="0" err="1">
                <a:solidFill>
                  <a:schemeClr val="accent5">
                    <a:lumMod val="50000"/>
                  </a:schemeClr>
                </a:solidFill>
                <a:effectLst>
                  <a:glow rad="228600">
                    <a:schemeClr val="bg1">
                      <a:alpha val="40000"/>
                    </a:schemeClr>
                  </a:glow>
                </a:effectLst>
                <a:latin typeface="SVN-Cookies" panose="02040603050506020204" pitchFamily="18" charset="0"/>
              </a:rPr>
              <a:t>Thông</a:t>
            </a:r>
            <a:r>
              <a:rPr lang="en-US" sz="4000" dirty="0">
                <a:solidFill>
                  <a:schemeClr val="accent5">
                    <a:lumMod val="50000"/>
                  </a:schemeClr>
                </a:solidFill>
                <a:effectLst>
                  <a:glow rad="228600">
                    <a:schemeClr val="bg1">
                      <a:alpha val="40000"/>
                    </a:schemeClr>
                  </a:glow>
                </a:effectLst>
                <a:latin typeface="SVN-Cookies" panose="02040603050506020204" pitchFamily="18" charset="0"/>
              </a:rPr>
              <a:t> </a:t>
            </a:r>
            <a:r>
              <a:rPr lang="en-US" sz="4000" dirty="0" err="1">
                <a:solidFill>
                  <a:schemeClr val="accent5">
                    <a:lumMod val="50000"/>
                  </a:schemeClr>
                </a:solidFill>
                <a:effectLst>
                  <a:glow rad="228600">
                    <a:schemeClr val="bg1">
                      <a:alpha val="40000"/>
                    </a:schemeClr>
                  </a:glow>
                </a:effectLst>
                <a:latin typeface="SVN-Cookies" panose="02040603050506020204" pitchFamily="18" charset="0"/>
              </a:rPr>
              <a:t>thường</a:t>
            </a:r>
            <a:r>
              <a:rPr lang="en-US" sz="4000" dirty="0">
                <a:solidFill>
                  <a:schemeClr val="accent5">
                    <a:lumMod val="50000"/>
                  </a:schemeClr>
                </a:solidFill>
                <a:effectLst>
                  <a:glow rad="228600">
                    <a:schemeClr val="bg1">
                      <a:alpha val="40000"/>
                    </a:schemeClr>
                  </a:glow>
                </a:effectLst>
                <a:latin typeface="SVN-Cookies" panose="02040603050506020204" pitchFamily="18" charset="0"/>
              </a:rPr>
              <a:t>, </a:t>
            </a:r>
            <a:r>
              <a:rPr lang="vi-VN" sz="4000" dirty="0" smtClean="0">
                <a:solidFill>
                  <a:schemeClr val="accent5">
                    <a:lumMod val="50000"/>
                  </a:schemeClr>
                </a:solidFill>
                <a:effectLst>
                  <a:glow rad="228600">
                    <a:schemeClr val="bg1">
                      <a:alpha val="40000"/>
                    </a:schemeClr>
                  </a:glow>
                </a:effectLst>
                <a:latin typeface="SVN-Cookies" panose="02040603050506020204" pitchFamily="18" charset="0"/>
              </a:rPr>
              <a:t>c</a:t>
            </a:r>
            <a:r>
              <a:rPr lang="en-US" sz="4000" dirty="0" err="1" smtClean="0">
                <a:solidFill>
                  <a:schemeClr val="accent5">
                    <a:lumMod val="50000"/>
                  </a:schemeClr>
                </a:solidFill>
                <a:effectLst>
                  <a:glow rad="228600">
                    <a:schemeClr val="bg1">
                      <a:alpha val="40000"/>
                    </a:schemeClr>
                  </a:glow>
                </a:effectLst>
                <a:latin typeface="SVN-Cookies" panose="02040603050506020204" pitchFamily="18" charset="0"/>
              </a:rPr>
              <a:t>uộc</a:t>
            </a:r>
            <a:r>
              <a:rPr lang="en-US" sz="4000" dirty="0" smtClean="0">
                <a:solidFill>
                  <a:schemeClr val="accent5">
                    <a:lumMod val="50000"/>
                  </a:schemeClr>
                </a:solidFill>
                <a:effectLst>
                  <a:glow rad="228600">
                    <a:schemeClr val="bg1">
                      <a:alpha val="40000"/>
                    </a:schemeClr>
                  </a:glow>
                </a:effectLst>
                <a:latin typeface="SVN-Cookies" panose="02040603050506020204" pitchFamily="18" charset="0"/>
              </a:rPr>
              <a:t> </a:t>
            </a:r>
            <a:r>
              <a:rPr lang="en-US" sz="4000" dirty="0" err="1">
                <a:solidFill>
                  <a:schemeClr val="accent5">
                    <a:lumMod val="50000"/>
                  </a:schemeClr>
                </a:solidFill>
                <a:effectLst>
                  <a:glow rad="228600">
                    <a:schemeClr val="bg1">
                      <a:alpha val="40000"/>
                    </a:schemeClr>
                  </a:glow>
                </a:effectLst>
                <a:latin typeface="SVN-Cookies" panose="02040603050506020204" pitchFamily="18" charset="0"/>
              </a:rPr>
              <a:t>điều</a:t>
            </a:r>
            <a:r>
              <a:rPr lang="en-US" sz="4000" dirty="0">
                <a:solidFill>
                  <a:schemeClr val="accent5">
                    <a:lumMod val="50000"/>
                  </a:schemeClr>
                </a:solidFill>
                <a:effectLst>
                  <a:glow rad="228600">
                    <a:schemeClr val="bg1">
                      <a:alpha val="40000"/>
                    </a:schemeClr>
                  </a:glow>
                </a:effectLst>
                <a:latin typeface="SVN-Cookies" panose="02040603050506020204" pitchFamily="18" charset="0"/>
              </a:rPr>
              <a:t> </a:t>
            </a:r>
            <a:r>
              <a:rPr lang="en-US" sz="4000" dirty="0" err="1">
                <a:solidFill>
                  <a:schemeClr val="accent5">
                    <a:lumMod val="50000"/>
                  </a:schemeClr>
                </a:solidFill>
                <a:effectLst>
                  <a:glow rad="228600">
                    <a:schemeClr val="bg1">
                      <a:alpha val="40000"/>
                    </a:schemeClr>
                  </a:glow>
                </a:effectLst>
                <a:latin typeface="SVN-Cookies" panose="02040603050506020204" pitchFamily="18" charset="0"/>
              </a:rPr>
              <a:t>tra</a:t>
            </a:r>
            <a:r>
              <a:rPr lang="en-US" sz="4000" dirty="0">
                <a:solidFill>
                  <a:schemeClr val="accent5">
                    <a:lumMod val="50000"/>
                  </a:schemeClr>
                </a:solidFill>
                <a:effectLst>
                  <a:glow rad="228600">
                    <a:schemeClr val="bg1">
                      <a:alpha val="40000"/>
                    </a:schemeClr>
                  </a:glow>
                </a:effectLst>
                <a:latin typeface="SVN-Cookies" panose="02040603050506020204" pitchFamily="18" charset="0"/>
              </a:rPr>
              <a:t> </a:t>
            </a:r>
            <a:r>
              <a:rPr lang="en-US" sz="4000" dirty="0" err="1">
                <a:solidFill>
                  <a:schemeClr val="accent5">
                    <a:lumMod val="50000"/>
                  </a:schemeClr>
                </a:solidFill>
                <a:effectLst>
                  <a:glow rad="228600">
                    <a:schemeClr val="bg1">
                      <a:alpha val="40000"/>
                    </a:schemeClr>
                  </a:glow>
                </a:effectLst>
                <a:latin typeface="SVN-Cookies" panose="02040603050506020204" pitchFamily="18" charset="0"/>
              </a:rPr>
              <a:t>vụ</a:t>
            </a:r>
            <a:r>
              <a:rPr lang="en-US" sz="4000" dirty="0">
                <a:solidFill>
                  <a:schemeClr val="accent5">
                    <a:lumMod val="50000"/>
                  </a:schemeClr>
                </a:solidFill>
                <a:effectLst>
                  <a:glow rad="228600">
                    <a:schemeClr val="bg1">
                      <a:alpha val="40000"/>
                    </a:schemeClr>
                  </a:glow>
                </a:effectLst>
                <a:latin typeface="SVN-Cookies" panose="02040603050506020204" pitchFamily="18" charset="0"/>
              </a:rPr>
              <a:t> </a:t>
            </a:r>
            <a:r>
              <a:rPr lang="en-US" sz="4000" dirty="0" err="1">
                <a:solidFill>
                  <a:schemeClr val="accent5">
                    <a:lumMod val="50000"/>
                  </a:schemeClr>
                </a:solidFill>
                <a:effectLst>
                  <a:glow rad="228600">
                    <a:schemeClr val="bg1">
                      <a:alpha val="40000"/>
                    </a:schemeClr>
                  </a:glow>
                </a:effectLst>
                <a:latin typeface="SVN-Cookies" panose="02040603050506020204" pitchFamily="18" charset="0"/>
              </a:rPr>
              <a:t>án</a:t>
            </a:r>
            <a:r>
              <a:rPr lang="en-US" sz="4000" dirty="0">
                <a:solidFill>
                  <a:schemeClr val="accent5">
                    <a:lumMod val="50000"/>
                  </a:schemeClr>
                </a:solidFill>
                <a:effectLst>
                  <a:glow rad="228600">
                    <a:schemeClr val="bg1">
                      <a:alpha val="40000"/>
                    </a:schemeClr>
                  </a:glow>
                </a:effectLst>
                <a:latin typeface="SVN-Cookies" panose="02040603050506020204" pitchFamily="18" charset="0"/>
              </a:rPr>
              <a:t> </a:t>
            </a:r>
            <a:r>
              <a:rPr lang="en-US" sz="4000" dirty="0" err="1">
                <a:solidFill>
                  <a:schemeClr val="accent5">
                    <a:lumMod val="50000"/>
                  </a:schemeClr>
                </a:solidFill>
                <a:effectLst>
                  <a:glow rad="228600">
                    <a:schemeClr val="bg1">
                      <a:alpha val="40000"/>
                    </a:schemeClr>
                  </a:glow>
                </a:effectLst>
                <a:latin typeface="SVN-Cookies" panose="02040603050506020204" pitchFamily="18" charset="0"/>
              </a:rPr>
              <a:t>được</a:t>
            </a:r>
            <a:r>
              <a:rPr lang="en-US" sz="4000" dirty="0">
                <a:solidFill>
                  <a:schemeClr val="accent5">
                    <a:lumMod val="50000"/>
                  </a:schemeClr>
                </a:solidFill>
                <a:effectLst>
                  <a:glow rad="228600">
                    <a:schemeClr val="bg1">
                      <a:alpha val="40000"/>
                    </a:schemeClr>
                  </a:glow>
                </a:effectLst>
                <a:latin typeface="SVN-Cookies" panose="02040603050506020204" pitchFamily="18" charset="0"/>
              </a:rPr>
              <a:t> </a:t>
            </a:r>
            <a:r>
              <a:rPr lang="en-US" sz="4000" dirty="0" err="1">
                <a:solidFill>
                  <a:schemeClr val="accent5">
                    <a:lumMod val="50000"/>
                  </a:schemeClr>
                </a:solidFill>
                <a:effectLst>
                  <a:glow rad="228600">
                    <a:schemeClr val="bg1">
                      <a:alpha val="40000"/>
                    </a:schemeClr>
                  </a:glow>
                </a:effectLst>
                <a:latin typeface="SVN-Cookies" panose="02040603050506020204" pitchFamily="18" charset="0"/>
              </a:rPr>
              <a:t>tiến</a:t>
            </a:r>
            <a:r>
              <a:rPr lang="en-US" sz="4000" dirty="0">
                <a:solidFill>
                  <a:schemeClr val="accent5">
                    <a:lumMod val="50000"/>
                  </a:schemeClr>
                </a:solidFill>
                <a:effectLst>
                  <a:glow rad="228600">
                    <a:schemeClr val="bg1">
                      <a:alpha val="40000"/>
                    </a:schemeClr>
                  </a:glow>
                </a:effectLst>
                <a:latin typeface="SVN-Cookies" panose="02040603050506020204" pitchFamily="18" charset="0"/>
              </a:rPr>
              <a:t> </a:t>
            </a:r>
            <a:r>
              <a:rPr lang="en-US" sz="4000" dirty="0" err="1">
                <a:solidFill>
                  <a:schemeClr val="accent5">
                    <a:lumMod val="50000"/>
                  </a:schemeClr>
                </a:solidFill>
                <a:effectLst>
                  <a:glow rad="228600">
                    <a:schemeClr val="bg1">
                      <a:alpha val="40000"/>
                    </a:schemeClr>
                  </a:glow>
                </a:effectLst>
                <a:latin typeface="SVN-Cookies" panose="02040603050506020204" pitchFamily="18" charset="0"/>
              </a:rPr>
              <a:t>hành</a:t>
            </a:r>
            <a:r>
              <a:rPr lang="en-US" sz="4000" dirty="0">
                <a:solidFill>
                  <a:schemeClr val="accent5">
                    <a:lumMod val="50000"/>
                  </a:schemeClr>
                </a:solidFill>
                <a:effectLst>
                  <a:glow rad="228600">
                    <a:schemeClr val="bg1">
                      <a:alpha val="40000"/>
                    </a:schemeClr>
                  </a:glow>
                </a:effectLst>
                <a:latin typeface="SVN-Cookies" panose="02040603050506020204" pitchFamily="18" charset="0"/>
              </a:rPr>
              <a:t> </a:t>
            </a:r>
            <a:r>
              <a:rPr lang="en-US" sz="4000" dirty="0" err="1">
                <a:solidFill>
                  <a:schemeClr val="accent5">
                    <a:lumMod val="50000"/>
                  </a:schemeClr>
                </a:solidFill>
                <a:effectLst>
                  <a:glow rad="228600">
                    <a:schemeClr val="bg1">
                      <a:alpha val="40000"/>
                    </a:schemeClr>
                  </a:glow>
                </a:effectLst>
                <a:latin typeface="SVN-Cookies" panose="02040603050506020204" pitchFamily="18" charset="0"/>
              </a:rPr>
              <a:t>bởi</a:t>
            </a:r>
            <a:r>
              <a:rPr lang="en-US" sz="4000" dirty="0">
                <a:solidFill>
                  <a:schemeClr val="accent5">
                    <a:lumMod val="50000"/>
                  </a:schemeClr>
                </a:solidFill>
                <a:effectLst>
                  <a:glow rad="228600">
                    <a:schemeClr val="bg1">
                      <a:alpha val="40000"/>
                    </a:schemeClr>
                  </a:glow>
                </a:effectLst>
                <a:latin typeface="SVN-Cookies" panose="02040603050506020204" pitchFamily="18" charset="0"/>
              </a:rPr>
              <a:t> ai?</a:t>
            </a:r>
          </a:p>
        </p:txBody>
      </p:sp>
      <p:sp>
        <p:nvSpPr>
          <p:cNvPr id="25" name="Freeform 15">
            <a:extLst>
              <a:ext uri="{FF2B5EF4-FFF2-40B4-BE49-F238E27FC236}">
                <a16:creationId xmlns:a16="http://schemas.microsoft.com/office/drawing/2014/main" id="{53AE4B75-6D78-E74D-B4C8-F0E1339AAD44}"/>
              </a:ext>
            </a:extLst>
          </p:cNvPr>
          <p:cNvSpPr/>
          <p:nvPr/>
        </p:nvSpPr>
        <p:spPr>
          <a:xfrm>
            <a:off x="77963" y="2673280"/>
            <a:ext cx="2792527" cy="3881481"/>
          </a:xfrm>
          <a:custGeom>
            <a:avLst/>
            <a:gdLst/>
            <a:ahLst/>
            <a:cxnLst/>
            <a:rect l="l" t="t" r="r" b="b"/>
            <a:pathLst>
              <a:path w="6604254" h="8229600">
                <a:moveTo>
                  <a:pt x="0" y="0"/>
                </a:moveTo>
                <a:lnTo>
                  <a:pt x="6604254" y="0"/>
                </a:lnTo>
                <a:lnTo>
                  <a:pt x="6604254" y="8229600"/>
                </a:lnTo>
                <a:lnTo>
                  <a:pt x="0" y="8229600"/>
                </a:lnTo>
                <a:lnTo>
                  <a:pt x="0" y="0"/>
                </a:lnTo>
                <a:close/>
              </a:path>
            </a:pathLst>
          </a:custGeom>
          <a:blipFill>
            <a:blip r:embed="rId6"/>
            <a:stretch>
              <a:fillRect/>
            </a:stretch>
          </a:blipFill>
        </p:spPr>
      </p:sp>
      <p:pic>
        <p:nvPicPr>
          <p:cNvPr id="21" name="Picture 20">
            <a:extLst>
              <a:ext uri="{FF2B5EF4-FFF2-40B4-BE49-F238E27FC236}">
                <a16:creationId xmlns:a16="http://schemas.microsoft.com/office/drawing/2014/main" id="{D4470CFA-5AE1-3C40-8B84-31C25FF03CAC}"/>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926" b="96528" l="6834" r="96128">
                        <a14:foregroundMark x1="61577" y1="35341" x2="71526" y2="30787"/>
                        <a14:foregroundMark x1="22187" y1="53372" x2="33150" y2="48354"/>
                        <a14:foregroundMark x1="24601" y1="53935" x2="24601" y2="53935"/>
                        <a14:foregroundMark x1="35991" y1="69444" x2="35991" y2="69444"/>
                        <a14:foregroundMark x1="74943" y1="29630" x2="77221" y2="21528"/>
                        <a14:foregroundMark x1="72665" y1="30787" x2="77904" y2="23148"/>
                        <a14:foregroundMark x1="69932" y1="32407" x2="76765" y2="31250"/>
                        <a14:foregroundMark x1="65148" y1="9259" x2="43280" y2="9259"/>
                        <a14:foregroundMark x1="43280" y1="9259" x2="23235" y2="15972"/>
                        <a14:foregroundMark x1="23235" y1="15972" x2="13667" y2="39815"/>
                        <a14:foregroundMark x1="13667" y1="39815" x2="13440" y2="61574"/>
                        <a14:foregroundMark x1="24826" y1="71738" x2="25804" y2="72611"/>
                        <a14:foregroundMark x1="13440" y1="61574" x2="18394" y2="65996"/>
                        <a14:foregroundMark x1="54874" y1="84758" x2="70843" y2="90046"/>
                        <a14:foregroundMark x1="70843" y1="90046" x2="87699" y2="76157"/>
                        <a14:foregroundMark x1="87699" y1="76157" x2="88610" y2="72685"/>
                        <a14:foregroundMark x1="7973" y1="56250" x2="13667" y2="34259"/>
                        <a14:foregroundMark x1="13667" y1="34259" x2="28018" y2="10648"/>
                        <a14:foregroundMark x1="28018" y1="10648" x2="55125" y2="926"/>
                        <a14:foregroundMark x1="55125" y1="926" x2="60592" y2="10880"/>
                        <a14:foregroundMark x1="87757" y1="34549" x2="96128" y2="43056"/>
                        <a14:foregroundMark x1="96128" y1="43056" x2="96128" y2="43056"/>
                        <a14:foregroundMark x1="6834" y1="44676" x2="6834" y2="51157"/>
                        <a14:foregroundMark x1="45786" y1="95833" x2="48747" y2="96528"/>
                        <a14:backgroundMark x1="12962" y1="66332" x2="10934" y2="71528"/>
                        <a14:backgroundMark x1="32283" y1="16828" x2="17383" y2="55005"/>
                        <a14:backgroundMark x1="29140" y1="77619" x2="29436" y2="77718"/>
                        <a14:backgroundMark x1="10934" y1="71528" x2="23488" y2="75728"/>
                        <a14:backgroundMark x1="68003" y1="85227" x2="85054" y2="37331"/>
                        <a14:backgroundMark x1="73780" y1="27918" x2="40037" y2="14232"/>
                        <a14:backgroundMark x1="33485" y1="47685" x2="54897" y2="38657"/>
                        <a14:backgroundMark x1="52392" y1="34722" x2="60137" y2="36111"/>
                        <a14:backgroundMark x1="54897" y1="37269" x2="57631" y2="37269"/>
                        <a14:backgroundMark x1="51253" y1="39815" x2="69021" y2="24537"/>
                        <a14:backgroundMark x1="48747" y1="48843" x2="69021" y2="24537"/>
                        <a14:backgroundMark x1="25740" y1="72685" x2="43508" y2="80787"/>
                        <a14:backgroundMark x1="43508" y1="80787" x2="44191" y2="81944"/>
                        <a14:backgroundMark x1="80638" y1="30093" x2="85877" y2="31250"/>
                        <a14:backgroundMark x1="41230" y1="84259" x2="49886" y2="84722"/>
                        <a14:backgroundMark x1="20046" y1="64583" x2="26424" y2="70370"/>
                        <a14:backgroundMark x1="44647" y1="84722" x2="54442" y2="85417"/>
                        <a14:backgroundMark x1="82460" y1="33102" x2="85877" y2="34259"/>
                        <a14:backgroundMark x1="80182" y1="25000" x2="88155" y2="34259"/>
                      </a14:backgroundRemoval>
                    </a14:imgEffect>
                  </a14:imgLayer>
                </a14:imgProps>
              </a:ext>
              <a:ext uri="{28A0092B-C50C-407E-A947-70E740481C1C}">
                <a14:useLocalDpi xmlns:a14="http://schemas.microsoft.com/office/drawing/2010/main" val="0"/>
              </a:ext>
            </a:extLst>
          </a:blip>
          <a:stretch>
            <a:fillRect/>
          </a:stretch>
        </p:blipFill>
        <p:spPr>
          <a:xfrm>
            <a:off x="6588985" y="4236292"/>
            <a:ext cx="1800793" cy="1772079"/>
          </a:xfrm>
          <a:prstGeom prst="rect">
            <a:avLst/>
          </a:prstGeom>
        </p:spPr>
      </p:pic>
    </p:spTree>
    <p:extLst>
      <p:ext uri="{BB962C8B-B14F-4D97-AF65-F5344CB8AC3E}">
        <p14:creationId xmlns:p14="http://schemas.microsoft.com/office/powerpoint/2010/main" val="3992080807"/>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71"/>
                                        </p:tgtEl>
                                        <p:attrNameLst>
                                          <p:attrName>style.visibility</p:attrName>
                                        </p:attrNameLst>
                                      </p:cBhvr>
                                      <p:to>
                                        <p:strVal val="visible"/>
                                      </p:to>
                                    </p:set>
                                    <p:anim calcmode="lin" valueType="num">
                                      <p:cBhvr>
                                        <p:cTn id="18" dur="750" fill="hold"/>
                                        <p:tgtEl>
                                          <p:spTgt spid="71"/>
                                        </p:tgtEl>
                                        <p:attrNameLst>
                                          <p:attrName>ppt_w</p:attrName>
                                        </p:attrNameLst>
                                      </p:cBhvr>
                                      <p:tavLst>
                                        <p:tav tm="0">
                                          <p:val>
                                            <p:fltVal val="0"/>
                                          </p:val>
                                        </p:tav>
                                        <p:tav tm="100000">
                                          <p:val>
                                            <p:strVal val="#ppt_w"/>
                                          </p:val>
                                        </p:tav>
                                      </p:tavLst>
                                    </p:anim>
                                    <p:anim calcmode="lin" valueType="num">
                                      <p:cBhvr>
                                        <p:cTn id="19" dur="750" fill="hold"/>
                                        <p:tgtEl>
                                          <p:spTgt spid="71"/>
                                        </p:tgtEl>
                                        <p:attrNameLst>
                                          <p:attrName>ppt_h</p:attrName>
                                        </p:attrNameLst>
                                      </p:cBhvr>
                                      <p:tavLst>
                                        <p:tav tm="0">
                                          <p:val>
                                            <p:fltVal val="0"/>
                                          </p:val>
                                        </p:tav>
                                        <p:tav tm="100000">
                                          <p:val>
                                            <p:strVal val="#ppt_h"/>
                                          </p:val>
                                        </p:tav>
                                      </p:tavLst>
                                    </p:anim>
                                    <p:animEffect transition="in" filter="fade">
                                      <p:cBhvr>
                                        <p:cTn id="20" dur="750"/>
                                        <p:tgtEl>
                                          <p:spTgt spid="71"/>
                                        </p:tgtEl>
                                      </p:cBhvr>
                                    </p:animEffect>
                                  </p:childTnLst>
                                </p:cTn>
                              </p:par>
                            </p:childTnLst>
                          </p:cTn>
                        </p:par>
                        <p:par>
                          <p:cTn id="21" fill="hold">
                            <p:stCondLst>
                              <p:cond delay="1750"/>
                            </p:stCondLst>
                            <p:childTnLst>
                              <p:par>
                                <p:cTn id="22" presetID="14" presetClass="entr" presetSubtype="10" fill="hold" grpId="0" nodeType="afterEffect">
                                  <p:stCondLst>
                                    <p:cond delay="0"/>
                                  </p:stCondLst>
                                  <p:childTnLst>
                                    <p:set>
                                      <p:cBhvr>
                                        <p:cTn id="23" dur="1" fill="hold">
                                          <p:stCondLst>
                                            <p:cond delay="0"/>
                                          </p:stCondLst>
                                        </p:cTn>
                                        <p:tgtEl>
                                          <p:spTgt spid="66"/>
                                        </p:tgtEl>
                                        <p:attrNameLst>
                                          <p:attrName>style.visibility</p:attrName>
                                        </p:attrNameLst>
                                      </p:cBhvr>
                                      <p:to>
                                        <p:strVal val="visible"/>
                                      </p:to>
                                    </p:set>
                                    <p:animEffect transition="in" filter="randombar(horizontal)">
                                      <p:cBhvr>
                                        <p:cTn id="24" dur="750"/>
                                        <p:tgtEl>
                                          <p:spTgt spid="6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41"/>
                                        </p:tgtEl>
                                        <p:attrNameLst>
                                          <p:attrName>style.visibility</p:attrName>
                                        </p:attrNameLst>
                                      </p:cBhvr>
                                      <p:to>
                                        <p:strVal val="visible"/>
                                      </p:to>
                                    </p:set>
                                    <p:anim calcmode="lin" valueType="num">
                                      <p:cBhvr>
                                        <p:cTn id="27" dur="750" fill="hold"/>
                                        <p:tgtEl>
                                          <p:spTgt spid="41"/>
                                        </p:tgtEl>
                                        <p:attrNameLst>
                                          <p:attrName>ppt_w</p:attrName>
                                        </p:attrNameLst>
                                      </p:cBhvr>
                                      <p:tavLst>
                                        <p:tav tm="0">
                                          <p:val>
                                            <p:fltVal val="0"/>
                                          </p:val>
                                        </p:tav>
                                        <p:tav tm="100000">
                                          <p:val>
                                            <p:strVal val="#ppt_w"/>
                                          </p:val>
                                        </p:tav>
                                      </p:tavLst>
                                    </p:anim>
                                    <p:anim calcmode="lin" valueType="num">
                                      <p:cBhvr>
                                        <p:cTn id="28" dur="750" fill="hold"/>
                                        <p:tgtEl>
                                          <p:spTgt spid="41"/>
                                        </p:tgtEl>
                                        <p:attrNameLst>
                                          <p:attrName>ppt_h</p:attrName>
                                        </p:attrNameLst>
                                      </p:cBhvr>
                                      <p:tavLst>
                                        <p:tav tm="0">
                                          <p:val>
                                            <p:fltVal val="0"/>
                                          </p:val>
                                        </p:tav>
                                        <p:tav tm="100000">
                                          <p:val>
                                            <p:strVal val="#ppt_h"/>
                                          </p:val>
                                        </p:tav>
                                      </p:tavLst>
                                    </p:anim>
                                    <p:animEffect transition="in" filter="fade">
                                      <p:cBhvr>
                                        <p:cTn id="29" dur="750"/>
                                        <p:tgtEl>
                                          <p:spTgt spid="41"/>
                                        </p:tgtEl>
                                      </p:cBhvr>
                                    </p:animEffect>
                                  </p:childTnLst>
                                </p:cTn>
                              </p:par>
                              <p:par>
                                <p:cTn id="30" presetID="14" presetClass="entr" presetSubtype="10" fill="hold" nodeType="withEffect">
                                  <p:stCondLst>
                                    <p:cond delay="0"/>
                                  </p:stCondLst>
                                  <p:childTnLst>
                                    <p:set>
                                      <p:cBhvr>
                                        <p:cTn id="31" dur="1" fill="hold">
                                          <p:stCondLst>
                                            <p:cond delay="0"/>
                                          </p:stCondLst>
                                        </p:cTn>
                                        <p:tgtEl>
                                          <p:spTgt spid="67">
                                            <p:txEl>
                                              <p:pRg st="0" end="0"/>
                                            </p:txEl>
                                          </p:spTgt>
                                        </p:tgtEl>
                                        <p:attrNameLst>
                                          <p:attrName>style.visibility</p:attrName>
                                        </p:attrNameLst>
                                      </p:cBhvr>
                                      <p:to>
                                        <p:strVal val="visible"/>
                                      </p:to>
                                    </p:set>
                                    <p:animEffect transition="in" filter="randombar(horizontal)">
                                      <p:cBhvr>
                                        <p:cTn id="32" dur="750"/>
                                        <p:tgtEl>
                                          <p:spTgt spid="67">
                                            <p:txEl>
                                              <p:pRg st="0" end="0"/>
                                            </p:txEl>
                                          </p:spTgt>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70"/>
                                        </p:tgtEl>
                                        <p:attrNameLst>
                                          <p:attrName>style.visibility</p:attrName>
                                        </p:attrNameLst>
                                      </p:cBhvr>
                                      <p:to>
                                        <p:strVal val="visible"/>
                                      </p:to>
                                    </p:set>
                                    <p:anim calcmode="lin" valueType="num">
                                      <p:cBhvr>
                                        <p:cTn id="35" dur="750" fill="hold"/>
                                        <p:tgtEl>
                                          <p:spTgt spid="70"/>
                                        </p:tgtEl>
                                        <p:attrNameLst>
                                          <p:attrName>ppt_w</p:attrName>
                                        </p:attrNameLst>
                                      </p:cBhvr>
                                      <p:tavLst>
                                        <p:tav tm="0">
                                          <p:val>
                                            <p:fltVal val="0"/>
                                          </p:val>
                                        </p:tav>
                                        <p:tav tm="100000">
                                          <p:val>
                                            <p:strVal val="#ppt_w"/>
                                          </p:val>
                                        </p:tav>
                                      </p:tavLst>
                                    </p:anim>
                                    <p:anim calcmode="lin" valueType="num">
                                      <p:cBhvr>
                                        <p:cTn id="36" dur="750" fill="hold"/>
                                        <p:tgtEl>
                                          <p:spTgt spid="70"/>
                                        </p:tgtEl>
                                        <p:attrNameLst>
                                          <p:attrName>ppt_h</p:attrName>
                                        </p:attrNameLst>
                                      </p:cBhvr>
                                      <p:tavLst>
                                        <p:tav tm="0">
                                          <p:val>
                                            <p:fltVal val="0"/>
                                          </p:val>
                                        </p:tav>
                                        <p:tav tm="100000">
                                          <p:val>
                                            <p:strVal val="#ppt_h"/>
                                          </p:val>
                                        </p:tav>
                                      </p:tavLst>
                                    </p:anim>
                                    <p:animEffect transition="in" filter="fade">
                                      <p:cBhvr>
                                        <p:cTn id="37" dur="750"/>
                                        <p:tgtEl>
                                          <p:spTgt spid="70"/>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68"/>
                                        </p:tgtEl>
                                        <p:attrNameLst>
                                          <p:attrName>style.visibility</p:attrName>
                                        </p:attrNameLst>
                                      </p:cBhvr>
                                      <p:to>
                                        <p:strVal val="visible"/>
                                      </p:to>
                                    </p:set>
                                    <p:animEffect transition="in" filter="randombar(horizontal)">
                                      <p:cBhvr>
                                        <p:cTn id="40" dur="750"/>
                                        <p:tgtEl>
                                          <p:spTgt spid="68"/>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72"/>
                                        </p:tgtEl>
                                        <p:attrNameLst>
                                          <p:attrName>style.visibility</p:attrName>
                                        </p:attrNameLst>
                                      </p:cBhvr>
                                      <p:to>
                                        <p:strVal val="visible"/>
                                      </p:to>
                                    </p:set>
                                    <p:anim calcmode="lin" valueType="num">
                                      <p:cBhvr>
                                        <p:cTn id="43" dur="750" fill="hold"/>
                                        <p:tgtEl>
                                          <p:spTgt spid="72"/>
                                        </p:tgtEl>
                                        <p:attrNameLst>
                                          <p:attrName>ppt_w</p:attrName>
                                        </p:attrNameLst>
                                      </p:cBhvr>
                                      <p:tavLst>
                                        <p:tav tm="0">
                                          <p:val>
                                            <p:fltVal val="0"/>
                                          </p:val>
                                        </p:tav>
                                        <p:tav tm="100000">
                                          <p:val>
                                            <p:strVal val="#ppt_w"/>
                                          </p:val>
                                        </p:tav>
                                      </p:tavLst>
                                    </p:anim>
                                    <p:anim calcmode="lin" valueType="num">
                                      <p:cBhvr>
                                        <p:cTn id="44" dur="750" fill="hold"/>
                                        <p:tgtEl>
                                          <p:spTgt spid="72"/>
                                        </p:tgtEl>
                                        <p:attrNameLst>
                                          <p:attrName>ppt_h</p:attrName>
                                        </p:attrNameLst>
                                      </p:cBhvr>
                                      <p:tavLst>
                                        <p:tav tm="0">
                                          <p:val>
                                            <p:fltVal val="0"/>
                                          </p:val>
                                        </p:tav>
                                        <p:tav tm="100000">
                                          <p:val>
                                            <p:strVal val="#ppt_h"/>
                                          </p:val>
                                        </p:tav>
                                      </p:tavLst>
                                    </p:anim>
                                    <p:animEffect transition="in" filter="fade">
                                      <p:cBhvr>
                                        <p:cTn id="45" dur="750"/>
                                        <p:tgtEl>
                                          <p:spTgt spid="72"/>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69"/>
                                        </p:tgtEl>
                                        <p:attrNameLst>
                                          <p:attrName>style.visibility</p:attrName>
                                        </p:attrNameLst>
                                      </p:cBhvr>
                                      <p:to>
                                        <p:strVal val="visible"/>
                                      </p:to>
                                    </p:set>
                                    <p:animEffect transition="in" filter="randombar(horizontal)">
                                      <p:cBhvr>
                                        <p:cTn id="48" dur="750"/>
                                        <p:tgtEl>
                                          <p:spTgt spid="69"/>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p:cTn id="53" dur="500" fill="hold"/>
                                        <p:tgtEl>
                                          <p:spTgt spid="21"/>
                                        </p:tgtEl>
                                        <p:attrNameLst>
                                          <p:attrName>ppt_w</p:attrName>
                                        </p:attrNameLst>
                                      </p:cBhvr>
                                      <p:tavLst>
                                        <p:tav tm="0">
                                          <p:val>
                                            <p:fltVal val="0"/>
                                          </p:val>
                                        </p:tav>
                                        <p:tav tm="100000">
                                          <p:val>
                                            <p:strVal val="#ppt_w"/>
                                          </p:val>
                                        </p:tav>
                                      </p:tavLst>
                                    </p:anim>
                                    <p:anim calcmode="lin" valueType="num">
                                      <p:cBhvr>
                                        <p:cTn id="54" dur="500" fill="hold"/>
                                        <p:tgtEl>
                                          <p:spTgt spid="21"/>
                                        </p:tgtEl>
                                        <p:attrNameLst>
                                          <p:attrName>ppt_h</p:attrName>
                                        </p:attrNameLst>
                                      </p:cBhvr>
                                      <p:tavLst>
                                        <p:tav tm="0">
                                          <p:val>
                                            <p:fltVal val="0"/>
                                          </p:val>
                                        </p:tav>
                                        <p:tav tm="100000">
                                          <p:val>
                                            <p:strVal val="#ppt_h"/>
                                          </p:val>
                                        </p:tav>
                                      </p:tavLst>
                                    </p:anim>
                                    <p:animEffect transition="in" filter="fade">
                                      <p:cBhvr>
                                        <p:cTn id="55" dur="500"/>
                                        <p:tgtEl>
                                          <p:spTgt spid="21"/>
                                        </p:tgtEl>
                                      </p:cBhvr>
                                    </p:animEffect>
                                  </p:childTnLst>
                                  <p:subTnLst>
                                    <p:audio>
                                      <p:cMediaNode>
                                        <p:cTn display="0" masterRel="sameClick">
                                          <p:stCondLst>
                                            <p:cond evt="begin" delay="0">
                                              <p:tn val="5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66" grpId="0"/>
      <p:bldP spid="68" grpId="0"/>
      <p:bldP spid="69" grpId="0"/>
      <p:bldP spid="41" grpId="0" animBg="1"/>
      <p:bldP spid="70" grpId="0" animBg="1"/>
      <p:bldP spid="72" grpId="0" animBg="1"/>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8F30D0F-D68B-403B-9070-15924AC5E05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16200000">
            <a:off x="2667001" y="-2667000"/>
            <a:ext cx="6858000" cy="12192000"/>
          </a:xfrm>
          <a:prstGeom prst="rect">
            <a:avLst/>
          </a:prstGeom>
        </p:spPr>
      </p:pic>
      <p:sp>
        <p:nvSpPr>
          <p:cNvPr id="10" name="矩形: 圆角 9">
            <a:extLst>
              <a:ext uri="{FF2B5EF4-FFF2-40B4-BE49-F238E27FC236}">
                <a16:creationId xmlns:a16="http://schemas.microsoft.com/office/drawing/2014/main" id="{607D4E3D-3686-464A-965E-5312E1BCC5E0}"/>
              </a:ext>
            </a:extLst>
          </p:cNvPr>
          <p:cNvSpPr/>
          <p:nvPr/>
        </p:nvSpPr>
        <p:spPr>
          <a:xfrm>
            <a:off x="1457142" y="444637"/>
            <a:ext cx="10467975" cy="6186052"/>
          </a:xfrm>
          <a:prstGeom prst="roundRect">
            <a:avLst>
              <a:gd name="adj" fmla="val 10247"/>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endParaRPr lang="en-US" altLang="zh-CN" b="1" spc="150" dirty="0">
              <a:solidFill>
                <a:prstClr val="black">
                  <a:lumMod val="85000"/>
                  <a:lumOff val="15000"/>
                </a:prstClr>
              </a:solidFill>
              <a:latin typeface="SVN-Block" panose="02040603050506020204" pitchFamily="18" charset="0"/>
              <a:cs typeface="+mn-ea"/>
              <a:sym typeface="+mn-lt"/>
            </a:endParaRPr>
          </a:p>
        </p:txBody>
      </p:sp>
      <p:sp>
        <p:nvSpPr>
          <p:cNvPr id="71" name="矩形: 圆角 70">
            <a:extLst>
              <a:ext uri="{FF2B5EF4-FFF2-40B4-BE49-F238E27FC236}">
                <a16:creationId xmlns:a16="http://schemas.microsoft.com/office/drawing/2014/main" id="{65B20016-D381-4B96-84CE-E4373109874C}"/>
              </a:ext>
            </a:extLst>
          </p:cNvPr>
          <p:cNvSpPr/>
          <p:nvPr/>
        </p:nvSpPr>
        <p:spPr>
          <a:xfrm>
            <a:off x="2072698" y="2081313"/>
            <a:ext cx="1109182" cy="754693"/>
          </a:xfrm>
          <a:prstGeom prst="roundRect">
            <a:avLst>
              <a:gd name="adj" fmla="val 32535"/>
            </a:avLst>
          </a:prstGeom>
          <a:solidFill>
            <a:srgbClr val="FDF107"/>
          </a:solidFill>
          <a:ln w="4762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4800" dirty="0">
                <a:solidFill>
                  <a:schemeClr val="tx1">
                    <a:lumMod val="85000"/>
                    <a:lumOff val="15000"/>
                  </a:schemeClr>
                </a:solidFill>
                <a:cs typeface="+mn-ea"/>
                <a:sym typeface="+mn-lt"/>
              </a:rPr>
              <a:t>A</a:t>
            </a:r>
            <a:endParaRPr lang="zh-CN" altLang="en-US" sz="4800" dirty="0">
              <a:solidFill>
                <a:schemeClr val="tx1">
                  <a:lumMod val="85000"/>
                  <a:lumOff val="15000"/>
                </a:schemeClr>
              </a:solidFill>
              <a:latin typeface="iCiel Crocante" panose="02000000000000000000" pitchFamily="2" charset="0"/>
              <a:cs typeface="+mn-ea"/>
              <a:sym typeface="+mn-lt"/>
            </a:endParaRPr>
          </a:p>
        </p:txBody>
      </p:sp>
      <p:sp>
        <p:nvSpPr>
          <p:cNvPr id="11" name="矩形 10">
            <a:extLst>
              <a:ext uri="{FF2B5EF4-FFF2-40B4-BE49-F238E27FC236}">
                <a16:creationId xmlns:a16="http://schemas.microsoft.com/office/drawing/2014/main" id="{E1DF9E04-49CF-4DDF-9850-375434FAA8C8}"/>
              </a:ext>
            </a:extLst>
          </p:cNvPr>
          <p:cNvSpPr/>
          <p:nvPr/>
        </p:nvSpPr>
        <p:spPr>
          <a:xfrm>
            <a:off x="202583" y="6543682"/>
            <a:ext cx="683986" cy="314318"/>
          </a:xfrm>
          <a:prstGeom prst="rect">
            <a:avLst/>
          </a:prstGeom>
          <a:solidFill>
            <a:srgbClr val="FDF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2" name="图片 11">
            <a:extLst>
              <a:ext uri="{FF2B5EF4-FFF2-40B4-BE49-F238E27FC236}">
                <a16:creationId xmlns:a16="http://schemas.microsoft.com/office/drawing/2014/main" id="{75DC69D2-C5CD-4B3D-952A-DD81842EB4E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359408" y="6431215"/>
            <a:ext cx="627808" cy="284524"/>
          </a:xfrm>
          <a:prstGeom prst="rect">
            <a:avLst/>
          </a:prstGeom>
        </p:spPr>
      </p:pic>
      <p:pic>
        <p:nvPicPr>
          <p:cNvPr id="13" name="图片 12">
            <a:extLst>
              <a:ext uri="{FF2B5EF4-FFF2-40B4-BE49-F238E27FC236}">
                <a16:creationId xmlns:a16="http://schemas.microsoft.com/office/drawing/2014/main" id="{B1A31D49-C8C5-4906-A285-DCB111A98C0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21" y="3295295"/>
            <a:ext cx="409246" cy="1343018"/>
          </a:xfrm>
          <a:prstGeom prst="rect">
            <a:avLst/>
          </a:prstGeom>
        </p:spPr>
      </p:pic>
      <p:sp>
        <p:nvSpPr>
          <p:cNvPr id="14" name="标题 1">
            <a:extLst>
              <a:ext uri="{FF2B5EF4-FFF2-40B4-BE49-F238E27FC236}">
                <a16:creationId xmlns:a16="http://schemas.microsoft.com/office/drawing/2014/main" id="{D049A424-0534-4FB9-B0F7-FF023C7CCDAF}"/>
              </a:ext>
            </a:extLst>
          </p:cNvPr>
          <p:cNvSpPr txBox="1">
            <a:spLocks/>
          </p:cNvSpPr>
          <p:nvPr/>
        </p:nvSpPr>
        <p:spPr>
          <a:xfrm rot="5400000">
            <a:off x="10280264" y="1279272"/>
            <a:ext cx="2972594" cy="674688"/>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800" b="1" dirty="0">
                <a:latin typeface="+mn-lt"/>
                <a:ea typeface="+mn-ea"/>
                <a:cs typeface="+mn-ea"/>
                <a:sym typeface="+mn-lt"/>
              </a:rPr>
              <a:t>…………</a:t>
            </a:r>
            <a:endParaRPr lang="zh-CN" altLang="en-US" sz="4800" b="1" dirty="0">
              <a:latin typeface="+mn-lt"/>
              <a:ea typeface="+mn-ea"/>
              <a:cs typeface="+mn-ea"/>
              <a:sym typeface="+mn-lt"/>
            </a:endParaRPr>
          </a:p>
        </p:txBody>
      </p:sp>
      <p:sp>
        <p:nvSpPr>
          <p:cNvPr id="15" name="标题 1">
            <a:extLst>
              <a:ext uri="{FF2B5EF4-FFF2-40B4-BE49-F238E27FC236}">
                <a16:creationId xmlns:a16="http://schemas.microsoft.com/office/drawing/2014/main" id="{90EB2E28-7F7E-40FD-8276-777D7E62FB0E}"/>
              </a:ext>
            </a:extLst>
          </p:cNvPr>
          <p:cNvSpPr txBox="1">
            <a:spLocks/>
          </p:cNvSpPr>
          <p:nvPr/>
        </p:nvSpPr>
        <p:spPr>
          <a:xfrm rot="5400000">
            <a:off x="-364056" y="4632108"/>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mn-lt"/>
                <a:ea typeface="+mn-ea"/>
                <a:cs typeface="+mn-ea"/>
                <a:sym typeface="+mn-lt"/>
              </a:rPr>
              <a:t>………</a:t>
            </a:r>
            <a:endParaRPr lang="zh-CN" altLang="en-US" sz="4000" b="1" dirty="0">
              <a:latin typeface="+mn-lt"/>
              <a:ea typeface="+mn-ea"/>
              <a:cs typeface="+mn-ea"/>
              <a:sym typeface="+mn-lt"/>
            </a:endParaRPr>
          </a:p>
        </p:txBody>
      </p:sp>
      <p:sp>
        <p:nvSpPr>
          <p:cNvPr id="16" name="标题 1">
            <a:extLst>
              <a:ext uri="{FF2B5EF4-FFF2-40B4-BE49-F238E27FC236}">
                <a16:creationId xmlns:a16="http://schemas.microsoft.com/office/drawing/2014/main" id="{65A0DAE5-F687-42B6-93BE-86DDF4D35C4D}"/>
              </a:ext>
            </a:extLst>
          </p:cNvPr>
          <p:cNvSpPr txBox="1">
            <a:spLocks/>
          </p:cNvSpPr>
          <p:nvPr/>
        </p:nvSpPr>
        <p:spPr>
          <a:xfrm rot="5400000">
            <a:off x="-618862" y="4574959"/>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mn-lt"/>
                <a:ea typeface="+mn-ea"/>
                <a:cs typeface="+mn-ea"/>
                <a:sym typeface="+mn-lt"/>
              </a:rPr>
              <a:t>……</a:t>
            </a:r>
            <a:endParaRPr lang="zh-CN" altLang="en-US" sz="4000" b="1" dirty="0">
              <a:latin typeface="+mn-lt"/>
              <a:ea typeface="+mn-ea"/>
              <a:cs typeface="+mn-ea"/>
              <a:sym typeface="+mn-lt"/>
            </a:endParaRPr>
          </a:p>
        </p:txBody>
      </p:sp>
      <p:sp>
        <p:nvSpPr>
          <p:cNvPr id="17" name="矩形 16">
            <a:extLst>
              <a:ext uri="{FF2B5EF4-FFF2-40B4-BE49-F238E27FC236}">
                <a16:creationId xmlns:a16="http://schemas.microsoft.com/office/drawing/2014/main" id="{30D964D4-3B62-4D28-8105-5B59868F4647}"/>
              </a:ext>
            </a:extLst>
          </p:cNvPr>
          <p:cNvSpPr/>
          <p:nvPr/>
        </p:nvSpPr>
        <p:spPr>
          <a:xfrm>
            <a:off x="11359408" y="1"/>
            <a:ext cx="683986" cy="314318"/>
          </a:xfrm>
          <a:prstGeom prst="rect">
            <a:avLst/>
          </a:prstGeom>
          <a:solidFill>
            <a:srgbClr val="FDF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6" name="矩形 65">
            <a:extLst>
              <a:ext uri="{FF2B5EF4-FFF2-40B4-BE49-F238E27FC236}">
                <a16:creationId xmlns:a16="http://schemas.microsoft.com/office/drawing/2014/main" id="{A54A0A27-A151-426E-B0DD-82CDEED5F642}"/>
              </a:ext>
            </a:extLst>
          </p:cNvPr>
          <p:cNvSpPr/>
          <p:nvPr/>
        </p:nvSpPr>
        <p:spPr>
          <a:xfrm>
            <a:off x="3180081" y="2103120"/>
            <a:ext cx="3961672" cy="830997"/>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altLang="zh-CN" sz="3200" b="1" i="0" u="none" strike="noStrike" kern="1200" cap="none" spc="150" normalizeH="0" baseline="0" noProof="0" dirty="0" smtClean="0">
                <a:ln>
                  <a:noFill/>
                </a:ln>
                <a:solidFill>
                  <a:prstClr val="black">
                    <a:lumMod val="85000"/>
                    <a:lumOff val="15000"/>
                  </a:prstClr>
                </a:solidFill>
                <a:effectLst/>
                <a:uLnTx/>
                <a:uFillTx/>
                <a:latin typeface="SVN-Block" panose="02040603050506020204" pitchFamily="18" charset="0"/>
                <a:cs typeface="+mn-ea"/>
                <a:sym typeface="+mn-lt"/>
              </a:rPr>
              <a:t>Được khen thưởng</a:t>
            </a:r>
            <a:endParaRPr kumimoji="0" lang="en-US" altLang="zh-CN" sz="3200" b="1" i="0" u="none" strike="noStrike" kern="1200" cap="none" spc="150" normalizeH="0" baseline="0" noProof="0" dirty="0">
              <a:ln>
                <a:noFill/>
              </a:ln>
              <a:solidFill>
                <a:prstClr val="black">
                  <a:lumMod val="85000"/>
                  <a:lumOff val="15000"/>
                </a:prstClr>
              </a:solidFill>
              <a:effectLst/>
              <a:uLnTx/>
              <a:uFillTx/>
              <a:latin typeface="SVN-Block" panose="02040603050506020204" pitchFamily="18" charset="0"/>
              <a:cs typeface="+mn-ea"/>
              <a:sym typeface="+mn-lt"/>
            </a:endParaRPr>
          </a:p>
        </p:txBody>
      </p:sp>
      <p:sp>
        <p:nvSpPr>
          <p:cNvPr id="67" name="矩形 66">
            <a:extLst>
              <a:ext uri="{FF2B5EF4-FFF2-40B4-BE49-F238E27FC236}">
                <a16:creationId xmlns:a16="http://schemas.microsoft.com/office/drawing/2014/main" id="{DECD90C7-315F-4E15-AD9B-1E3E7BB6106A}"/>
              </a:ext>
            </a:extLst>
          </p:cNvPr>
          <p:cNvSpPr/>
          <p:nvPr/>
        </p:nvSpPr>
        <p:spPr>
          <a:xfrm>
            <a:off x="8302579" y="2048356"/>
            <a:ext cx="2934303" cy="820609"/>
          </a:xfrm>
          <a:prstGeom prst="rect">
            <a:avLst/>
          </a:prstGeom>
          <a:noFill/>
        </p:spPr>
        <p:txBody>
          <a:bodyPr wrap="square">
            <a:spAutoFit/>
          </a:bodyPr>
          <a:lstStyle/>
          <a:p>
            <a:pPr lvl="0">
              <a:lnSpc>
                <a:spcPct val="150000"/>
              </a:lnSpc>
              <a:defRPr/>
            </a:pPr>
            <a:r>
              <a:rPr lang="vi-VN" altLang="zh-CN" sz="3600" b="1" spc="150" dirty="0" smtClean="0">
                <a:solidFill>
                  <a:prstClr val="black">
                    <a:lumMod val="85000"/>
                    <a:lumOff val="15000"/>
                  </a:prstClr>
                </a:solidFill>
                <a:latin typeface="SVN-Block" panose="02040603050506020204" pitchFamily="18" charset="0"/>
                <a:cs typeface="+mn-ea"/>
                <a:sym typeface="+mn-lt"/>
              </a:rPr>
              <a:t>Thử tài</a:t>
            </a:r>
            <a:endParaRPr lang="en-US" altLang="zh-CN" sz="3600" b="1" spc="150" dirty="0">
              <a:solidFill>
                <a:prstClr val="black">
                  <a:lumMod val="85000"/>
                  <a:lumOff val="15000"/>
                </a:prstClr>
              </a:solidFill>
              <a:latin typeface="SVN-Block" panose="02040603050506020204" pitchFamily="18" charset="0"/>
              <a:cs typeface="+mn-ea"/>
              <a:sym typeface="+mn-lt"/>
            </a:endParaRPr>
          </a:p>
        </p:txBody>
      </p:sp>
      <p:sp>
        <p:nvSpPr>
          <p:cNvPr id="69" name="矩形 68">
            <a:extLst>
              <a:ext uri="{FF2B5EF4-FFF2-40B4-BE49-F238E27FC236}">
                <a16:creationId xmlns:a16="http://schemas.microsoft.com/office/drawing/2014/main" id="{98D6424A-5058-42F3-BACD-778204E96B30}"/>
              </a:ext>
            </a:extLst>
          </p:cNvPr>
          <p:cNvSpPr/>
          <p:nvPr/>
        </p:nvSpPr>
        <p:spPr>
          <a:xfrm>
            <a:off x="8206327" y="3825157"/>
            <a:ext cx="3697894" cy="584775"/>
          </a:xfrm>
          <a:prstGeom prst="rect">
            <a:avLst/>
          </a:prstGeom>
          <a:noFill/>
        </p:spPr>
        <p:txBody>
          <a:bodyPr wrap="square">
            <a:spAutoFit/>
          </a:bodyPr>
          <a:lstStyle/>
          <a:p>
            <a:pPr lvl="0">
              <a:defRPr/>
            </a:pPr>
            <a:r>
              <a:rPr lang="vi-VN" altLang="zh-CN" sz="3200" b="1" spc="150" dirty="0">
                <a:solidFill>
                  <a:prstClr val="black">
                    <a:lumMod val="85000"/>
                    <a:lumOff val="15000"/>
                  </a:prstClr>
                </a:solidFill>
                <a:latin typeface="SVN-Block" panose="02040603050506020204" pitchFamily="18" charset="0"/>
                <a:cs typeface="+mn-ea"/>
                <a:sym typeface="+mn-lt"/>
              </a:rPr>
              <a:t>Tìm ra sự thật</a:t>
            </a:r>
            <a:endParaRPr lang="en-US" altLang="zh-CN" sz="3200" b="1" spc="150" dirty="0">
              <a:solidFill>
                <a:prstClr val="black">
                  <a:lumMod val="85000"/>
                  <a:lumOff val="15000"/>
                </a:prstClr>
              </a:solidFill>
              <a:latin typeface="SVN-Block" panose="02040603050506020204" pitchFamily="18" charset="0"/>
              <a:cs typeface="+mn-ea"/>
              <a:sym typeface="+mn-lt"/>
            </a:endParaRPr>
          </a:p>
        </p:txBody>
      </p:sp>
      <p:sp>
        <p:nvSpPr>
          <p:cNvPr id="41" name="矩形: 圆角 40">
            <a:extLst>
              <a:ext uri="{FF2B5EF4-FFF2-40B4-BE49-F238E27FC236}">
                <a16:creationId xmlns:a16="http://schemas.microsoft.com/office/drawing/2014/main" id="{8A4AE4CF-076A-4AD7-A22B-7B935AB1A839}"/>
              </a:ext>
            </a:extLst>
          </p:cNvPr>
          <p:cNvSpPr/>
          <p:nvPr/>
        </p:nvSpPr>
        <p:spPr>
          <a:xfrm>
            <a:off x="7158967" y="2081315"/>
            <a:ext cx="1109182" cy="754693"/>
          </a:xfrm>
          <a:prstGeom prst="roundRect">
            <a:avLst>
              <a:gd name="adj" fmla="val 32535"/>
            </a:avLst>
          </a:prstGeom>
          <a:solidFill>
            <a:srgbClr val="FDF107"/>
          </a:solidFill>
          <a:ln w="4762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4800" dirty="0">
                <a:solidFill>
                  <a:schemeClr val="tx1">
                    <a:lumMod val="85000"/>
                    <a:lumOff val="15000"/>
                  </a:schemeClr>
                </a:solidFill>
                <a:cs typeface="+mn-ea"/>
                <a:sym typeface="+mn-lt"/>
              </a:rPr>
              <a:t>B</a:t>
            </a:r>
            <a:endParaRPr lang="zh-CN" altLang="en-US" sz="4800" dirty="0">
              <a:solidFill>
                <a:schemeClr val="tx1">
                  <a:lumMod val="85000"/>
                  <a:lumOff val="15000"/>
                </a:schemeClr>
              </a:solidFill>
              <a:latin typeface="iCiel Crocante" panose="02000000000000000000" pitchFamily="2" charset="0"/>
              <a:cs typeface="+mn-ea"/>
              <a:sym typeface="+mn-lt"/>
            </a:endParaRPr>
          </a:p>
        </p:txBody>
      </p:sp>
      <p:sp>
        <p:nvSpPr>
          <p:cNvPr id="70" name="矩形: 圆角 69">
            <a:extLst>
              <a:ext uri="{FF2B5EF4-FFF2-40B4-BE49-F238E27FC236}">
                <a16:creationId xmlns:a16="http://schemas.microsoft.com/office/drawing/2014/main" id="{79AE6398-9FA4-4C34-995A-56F0B0EF569A}"/>
              </a:ext>
            </a:extLst>
          </p:cNvPr>
          <p:cNvSpPr/>
          <p:nvPr/>
        </p:nvSpPr>
        <p:spPr>
          <a:xfrm>
            <a:off x="2147033" y="3852098"/>
            <a:ext cx="1109182" cy="754693"/>
          </a:xfrm>
          <a:prstGeom prst="roundRect">
            <a:avLst>
              <a:gd name="adj" fmla="val 32535"/>
            </a:avLst>
          </a:prstGeom>
          <a:solidFill>
            <a:srgbClr val="FDF107"/>
          </a:solidFill>
          <a:ln w="4762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4800" dirty="0">
                <a:solidFill>
                  <a:schemeClr val="tx1">
                    <a:lumMod val="85000"/>
                    <a:lumOff val="15000"/>
                  </a:schemeClr>
                </a:solidFill>
                <a:cs typeface="+mn-ea"/>
                <a:sym typeface="+mn-lt"/>
              </a:rPr>
              <a:t>C</a:t>
            </a:r>
            <a:endParaRPr lang="zh-CN" altLang="en-US" sz="4800" dirty="0">
              <a:solidFill>
                <a:schemeClr val="tx1">
                  <a:lumMod val="85000"/>
                  <a:lumOff val="15000"/>
                </a:schemeClr>
              </a:solidFill>
              <a:latin typeface="iCiel Crocante" panose="02000000000000000000" pitchFamily="2" charset="0"/>
              <a:cs typeface="+mn-ea"/>
              <a:sym typeface="+mn-lt"/>
            </a:endParaRPr>
          </a:p>
        </p:txBody>
      </p:sp>
      <p:sp>
        <p:nvSpPr>
          <p:cNvPr id="72" name="矩形: 圆角 71">
            <a:extLst>
              <a:ext uri="{FF2B5EF4-FFF2-40B4-BE49-F238E27FC236}">
                <a16:creationId xmlns:a16="http://schemas.microsoft.com/office/drawing/2014/main" id="{79C47F75-5C90-4BFE-9725-68315FA881E2}"/>
              </a:ext>
            </a:extLst>
          </p:cNvPr>
          <p:cNvSpPr/>
          <p:nvPr/>
        </p:nvSpPr>
        <p:spPr>
          <a:xfrm>
            <a:off x="7079815" y="3722135"/>
            <a:ext cx="1109182" cy="754693"/>
          </a:xfrm>
          <a:prstGeom prst="roundRect">
            <a:avLst>
              <a:gd name="adj" fmla="val 50000"/>
            </a:avLst>
          </a:prstGeom>
          <a:solidFill>
            <a:srgbClr val="FDF107"/>
          </a:solidFill>
          <a:ln w="4762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4800" dirty="0">
                <a:solidFill>
                  <a:schemeClr val="tx1">
                    <a:lumMod val="85000"/>
                    <a:lumOff val="15000"/>
                  </a:schemeClr>
                </a:solidFill>
                <a:cs typeface="+mn-ea"/>
                <a:sym typeface="+mn-lt"/>
              </a:rPr>
              <a:t>D</a:t>
            </a:r>
            <a:endParaRPr lang="zh-CN" altLang="en-US" sz="4800" dirty="0">
              <a:solidFill>
                <a:schemeClr val="tx1">
                  <a:lumMod val="85000"/>
                  <a:lumOff val="15000"/>
                </a:schemeClr>
              </a:solidFill>
              <a:latin typeface="iCiel Crocante" panose="02000000000000000000" pitchFamily="2" charset="0"/>
              <a:cs typeface="+mn-ea"/>
              <a:sym typeface="+mn-lt"/>
            </a:endParaRPr>
          </a:p>
        </p:txBody>
      </p:sp>
      <p:sp>
        <p:nvSpPr>
          <p:cNvPr id="24" name="Google Shape;155;p29">
            <a:extLst>
              <a:ext uri="{FF2B5EF4-FFF2-40B4-BE49-F238E27FC236}">
                <a16:creationId xmlns:a16="http://schemas.microsoft.com/office/drawing/2014/main" id="{C83C8A1E-8FF7-7249-82E1-8D7419A3BA72}"/>
              </a:ext>
            </a:extLst>
          </p:cNvPr>
          <p:cNvSpPr txBox="1">
            <a:spLocks/>
          </p:cNvSpPr>
          <p:nvPr/>
        </p:nvSpPr>
        <p:spPr>
          <a:xfrm>
            <a:off x="1374808" y="475969"/>
            <a:ext cx="9442384" cy="42944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accent2"/>
              </a:buClr>
              <a:buSzPts val="2800"/>
              <a:buFont typeface="Manrope"/>
              <a:buNone/>
              <a:defRPr sz="1700" b="0" i="0" u="none" strike="noStrike" cap="none">
                <a:solidFill>
                  <a:schemeClr val="accent2"/>
                </a:solidFill>
                <a:latin typeface="Manrope"/>
                <a:ea typeface="Manrope"/>
                <a:cs typeface="Manrope"/>
                <a:sym typeface="Manrope"/>
              </a:defRPr>
            </a:lvl1pPr>
            <a:lvl2pPr marL="914400" marR="0" lvl="1"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2pPr>
            <a:lvl3pPr marL="1371600" marR="0" lvl="2"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3pPr>
            <a:lvl4pPr marL="1828800" marR="0" lvl="3"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4pPr>
            <a:lvl5pPr marL="2286000" marR="0" lvl="4"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5pPr>
            <a:lvl6pPr marL="2743200" marR="0" lvl="5"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6pPr>
            <a:lvl7pPr marL="3200400" marR="0" lvl="6"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7pPr>
            <a:lvl8pPr marL="3657600" marR="0" lvl="7"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8pPr>
            <a:lvl9pPr marL="4114800" marR="0" lvl="8" indent="-330200" algn="ctr" rtl="0">
              <a:lnSpc>
                <a:spcPct val="100000"/>
              </a:lnSpc>
              <a:spcBef>
                <a:spcPts val="0"/>
              </a:spcBef>
              <a:spcAft>
                <a:spcPts val="0"/>
              </a:spcAft>
              <a:buClr>
                <a:schemeClr val="accent2"/>
              </a:buClr>
              <a:buSzPts val="2800"/>
              <a:buFont typeface="Manrope"/>
              <a:buNone/>
              <a:defRPr sz="2800" b="0" i="0" u="none" strike="noStrike" cap="none">
                <a:solidFill>
                  <a:schemeClr val="accent2"/>
                </a:solidFill>
                <a:latin typeface="Manrope"/>
                <a:ea typeface="Manrope"/>
                <a:cs typeface="Manrope"/>
                <a:sym typeface="Manrope"/>
              </a:defRPr>
            </a:lvl9pPr>
          </a:lstStyle>
          <a:p>
            <a:pPr marL="0" indent="0" algn="ctr"/>
            <a:r>
              <a:rPr lang="vi-VN" sz="4000" dirty="0">
                <a:solidFill>
                  <a:schemeClr val="accent5">
                    <a:lumMod val="50000"/>
                  </a:schemeClr>
                </a:solidFill>
                <a:effectLst>
                  <a:glow rad="228600">
                    <a:schemeClr val="bg1">
                      <a:alpha val="40000"/>
                    </a:schemeClr>
                  </a:glow>
                </a:effectLst>
                <a:latin typeface="SVN-Cookies" panose="02040603050506020204" pitchFamily="18" charset="0"/>
              </a:rPr>
              <a:t>4</a:t>
            </a:r>
            <a:r>
              <a:rPr lang="en-US" sz="4000" dirty="0" smtClean="0">
                <a:solidFill>
                  <a:schemeClr val="accent5">
                    <a:lumMod val="50000"/>
                  </a:schemeClr>
                </a:solidFill>
                <a:effectLst>
                  <a:glow rad="228600">
                    <a:schemeClr val="bg1">
                      <a:alpha val="40000"/>
                    </a:schemeClr>
                  </a:glow>
                </a:effectLst>
                <a:latin typeface="SVN-Cookies" panose="02040603050506020204" pitchFamily="18" charset="0"/>
              </a:rPr>
              <a:t>. </a:t>
            </a:r>
            <a:r>
              <a:rPr lang="vi-VN" sz="4000" dirty="0" smtClean="0">
                <a:solidFill>
                  <a:schemeClr val="accent5">
                    <a:lumMod val="50000"/>
                  </a:schemeClr>
                </a:solidFill>
                <a:effectLst>
                  <a:glow rad="228600">
                    <a:schemeClr val="bg1">
                      <a:alpha val="40000"/>
                    </a:schemeClr>
                  </a:glow>
                </a:effectLst>
                <a:latin typeface="SVN-Cookies" panose="02040603050506020204" pitchFamily="18" charset="0"/>
              </a:rPr>
              <a:t>Mục đích cuối cùng của thám tử khi điều tra vụ án là:</a:t>
            </a:r>
            <a:endParaRPr lang="en-US" sz="4000" dirty="0">
              <a:solidFill>
                <a:schemeClr val="accent5">
                  <a:lumMod val="50000"/>
                </a:schemeClr>
              </a:solidFill>
              <a:effectLst>
                <a:glow rad="228600">
                  <a:schemeClr val="bg1">
                    <a:alpha val="40000"/>
                  </a:schemeClr>
                </a:glow>
              </a:effectLst>
              <a:latin typeface="SVN-Cookies" panose="02040603050506020204" pitchFamily="18" charset="0"/>
            </a:endParaRPr>
          </a:p>
        </p:txBody>
      </p:sp>
      <p:sp>
        <p:nvSpPr>
          <p:cNvPr id="25" name="Freeform 15">
            <a:extLst>
              <a:ext uri="{FF2B5EF4-FFF2-40B4-BE49-F238E27FC236}">
                <a16:creationId xmlns:a16="http://schemas.microsoft.com/office/drawing/2014/main" id="{53AE4B75-6D78-E74D-B4C8-F0E1339AAD44}"/>
              </a:ext>
            </a:extLst>
          </p:cNvPr>
          <p:cNvSpPr/>
          <p:nvPr/>
        </p:nvSpPr>
        <p:spPr>
          <a:xfrm>
            <a:off x="77963" y="2673280"/>
            <a:ext cx="2631133" cy="3881481"/>
          </a:xfrm>
          <a:custGeom>
            <a:avLst/>
            <a:gdLst/>
            <a:ahLst/>
            <a:cxnLst/>
            <a:rect l="l" t="t" r="r" b="b"/>
            <a:pathLst>
              <a:path w="6604254" h="8229600">
                <a:moveTo>
                  <a:pt x="0" y="0"/>
                </a:moveTo>
                <a:lnTo>
                  <a:pt x="6604254" y="0"/>
                </a:lnTo>
                <a:lnTo>
                  <a:pt x="6604254" y="8229600"/>
                </a:lnTo>
                <a:lnTo>
                  <a:pt x="0" y="8229600"/>
                </a:lnTo>
                <a:lnTo>
                  <a:pt x="0" y="0"/>
                </a:lnTo>
                <a:close/>
              </a:path>
            </a:pathLst>
          </a:custGeom>
          <a:blipFill>
            <a:blip r:embed="rId6"/>
            <a:stretch>
              <a:fillRect/>
            </a:stretch>
          </a:blipFill>
        </p:spPr>
      </p:sp>
      <p:pic>
        <p:nvPicPr>
          <p:cNvPr id="21" name="Picture 20">
            <a:extLst>
              <a:ext uri="{FF2B5EF4-FFF2-40B4-BE49-F238E27FC236}">
                <a16:creationId xmlns:a16="http://schemas.microsoft.com/office/drawing/2014/main" id="{D4470CFA-5AE1-3C40-8B84-31C25FF03CAC}"/>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926" b="96528" l="6834" r="96128">
                        <a14:foregroundMark x1="61577" y1="35341" x2="71526" y2="30787"/>
                        <a14:foregroundMark x1="22187" y1="53372" x2="33150" y2="48354"/>
                        <a14:foregroundMark x1="24601" y1="53935" x2="24601" y2="53935"/>
                        <a14:foregroundMark x1="35991" y1="69444" x2="35991" y2="69444"/>
                        <a14:foregroundMark x1="74943" y1="29630" x2="77221" y2="21528"/>
                        <a14:foregroundMark x1="72665" y1="30787" x2="77904" y2="23148"/>
                        <a14:foregroundMark x1="69932" y1="32407" x2="76765" y2="31250"/>
                        <a14:foregroundMark x1="65148" y1="9259" x2="43280" y2="9259"/>
                        <a14:foregroundMark x1="43280" y1="9259" x2="23235" y2="15972"/>
                        <a14:foregroundMark x1="23235" y1="15972" x2="13667" y2="39815"/>
                        <a14:foregroundMark x1="13667" y1="39815" x2="13440" y2="61574"/>
                        <a14:foregroundMark x1="24826" y1="71738" x2="25804" y2="72611"/>
                        <a14:foregroundMark x1="13440" y1="61574" x2="18394" y2="65996"/>
                        <a14:foregroundMark x1="54874" y1="84758" x2="70843" y2="90046"/>
                        <a14:foregroundMark x1="70843" y1="90046" x2="87699" y2="76157"/>
                        <a14:foregroundMark x1="87699" y1="76157" x2="88610" y2="72685"/>
                        <a14:foregroundMark x1="7973" y1="56250" x2="13667" y2="34259"/>
                        <a14:foregroundMark x1="13667" y1="34259" x2="28018" y2="10648"/>
                        <a14:foregroundMark x1="28018" y1="10648" x2="55125" y2="926"/>
                        <a14:foregroundMark x1="55125" y1="926" x2="60592" y2="10880"/>
                        <a14:foregroundMark x1="87757" y1="34549" x2="96128" y2="43056"/>
                        <a14:foregroundMark x1="96128" y1="43056" x2="96128" y2="43056"/>
                        <a14:foregroundMark x1="6834" y1="44676" x2="6834" y2="51157"/>
                        <a14:foregroundMark x1="45786" y1="95833" x2="48747" y2="96528"/>
                        <a14:backgroundMark x1="12962" y1="66332" x2="10934" y2="71528"/>
                        <a14:backgroundMark x1="32283" y1="16828" x2="17383" y2="55005"/>
                        <a14:backgroundMark x1="29140" y1="77619" x2="29436" y2="77718"/>
                        <a14:backgroundMark x1="10934" y1="71528" x2="23488" y2="75728"/>
                        <a14:backgroundMark x1="68003" y1="85227" x2="85054" y2="37331"/>
                        <a14:backgroundMark x1="73780" y1="27918" x2="40037" y2="14232"/>
                        <a14:backgroundMark x1="33485" y1="47685" x2="54897" y2="38657"/>
                        <a14:backgroundMark x1="52392" y1="34722" x2="60137" y2="36111"/>
                        <a14:backgroundMark x1="54897" y1="37269" x2="57631" y2="37269"/>
                        <a14:backgroundMark x1="51253" y1="39815" x2="69021" y2="24537"/>
                        <a14:backgroundMark x1="48747" y1="48843" x2="69021" y2="24537"/>
                        <a14:backgroundMark x1="25740" y1="72685" x2="43508" y2="80787"/>
                        <a14:backgroundMark x1="43508" y1="80787" x2="44191" y2="81944"/>
                        <a14:backgroundMark x1="80638" y1="30093" x2="85877" y2="31250"/>
                        <a14:backgroundMark x1="41230" y1="84259" x2="49886" y2="84722"/>
                        <a14:backgroundMark x1="20046" y1="64583" x2="26424" y2="70370"/>
                        <a14:backgroundMark x1="44647" y1="84722" x2="54442" y2="85417"/>
                        <a14:backgroundMark x1="82460" y1="33102" x2="85877" y2="34259"/>
                        <a14:backgroundMark x1="80182" y1="25000" x2="88155" y2="34259"/>
                      </a14:backgroundRemoval>
                    </a14:imgEffect>
                  </a14:imgLayer>
                </a14:imgProps>
              </a:ext>
              <a:ext uri="{28A0092B-C50C-407E-A947-70E740481C1C}">
                <a14:useLocalDpi xmlns:a14="http://schemas.microsoft.com/office/drawing/2010/main" val="0"/>
              </a:ext>
            </a:extLst>
          </a:blip>
          <a:stretch>
            <a:fillRect/>
          </a:stretch>
        </p:blipFill>
        <p:spPr>
          <a:xfrm>
            <a:off x="6747040" y="3354383"/>
            <a:ext cx="1800793" cy="1772079"/>
          </a:xfrm>
          <a:prstGeom prst="rect">
            <a:avLst/>
          </a:prstGeom>
        </p:spPr>
      </p:pic>
      <p:sp>
        <p:nvSpPr>
          <p:cNvPr id="22" name="矩形 65">
            <a:extLst>
              <a:ext uri="{FF2B5EF4-FFF2-40B4-BE49-F238E27FC236}">
                <a16:creationId xmlns:a16="http://schemas.microsoft.com/office/drawing/2014/main" id="{A54A0A27-A151-426E-B0DD-82CDEED5F642}"/>
              </a:ext>
            </a:extLst>
          </p:cNvPr>
          <p:cNvSpPr/>
          <p:nvPr/>
        </p:nvSpPr>
        <p:spPr>
          <a:xfrm>
            <a:off x="3206811" y="3753989"/>
            <a:ext cx="3961672" cy="739690"/>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altLang="zh-CN" sz="3200" b="1" i="0" u="none" strike="noStrike" kern="1200" cap="none" spc="150" normalizeH="0" baseline="0" noProof="0" dirty="0" smtClean="0">
                <a:ln>
                  <a:noFill/>
                </a:ln>
                <a:solidFill>
                  <a:prstClr val="black">
                    <a:lumMod val="85000"/>
                    <a:lumOff val="15000"/>
                  </a:prstClr>
                </a:solidFill>
                <a:effectLst/>
                <a:uLnTx/>
                <a:uFillTx/>
                <a:latin typeface="SVN-Block" panose="02040603050506020204" pitchFamily="18" charset="0"/>
                <a:cs typeface="+mn-ea"/>
                <a:sym typeface="+mn-lt"/>
              </a:rPr>
              <a:t>Được yêu thích</a:t>
            </a:r>
            <a:endParaRPr kumimoji="0" lang="en-US" altLang="zh-CN" sz="3200" b="1" i="0" u="none" strike="noStrike" kern="1200" cap="none" spc="150" normalizeH="0" baseline="0" noProof="0" dirty="0">
              <a:ln>
                <a:noFill/>
              </a:ln>
              <a:solidFill>
                <a:prstClr val="black">
                  <a:lumMod val="85000"/>
                  <a:lumOff val="15000"/>
                </a:prstClr>
              </a:solidFill>
              <a:effectLst/>
              <a:uLnTx/>
              <a:uFillTx/>
              <a:latin typeface="SVN-Block" panose="02040603050506020204" pitchFamily="18" charset="0"/>
              <a:cs typeface="+mn-ea"/>
              <a:sym typeface="+mn-lt"/>
            </a:endParaRPr>
          </a:p>
        </p:txBody>
      </p:sp>
    </p:spTree>
    <p:extLst>
      <p:ext uri="{BB962C8B-B14F-4D97-AF65-F5344CB8AC3E}">
        <p14:creationId xmlns:p14="http://schemas.microsoft.com/office/powerpoint/2010/main" val="48270630"/>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71"/>
                                        </p:tgtEl>
                                        <p:attrNameLst>
                                          <p:attrName>style.visibility</p:attrName>
                                        </p:attrNameLst>
                                      </p:cBhvr>
                                      <p:to>
                                        <p:strVal val="visible"/>
                                      </p:to>
                                    </p:set>
                                    <p:anim calcmode="lin" valueType="num">
                                      <p:cBhvr>
                                        <p:cTn id="18" dur="750" fill="hold"/>
                                        <p:tgtEl>
                                          <p:spTgt spid="71"/>
                                        </p:tgtEl>
                                        <p:attrNameLst>
                                          <p:attrName>ppt_w</p:attrName>
                                        </p:attrNameLst>
                                      </p:cBhvr>
                                      <p:tavLst>
                                        <p:tav tm="0">
                                          <p:val>
                                            <p:fltVal val="0"/>
                                          </p:val>
                                        </p:tav>
                                        <p:tav tm="100000">
                                          <p:val>
                                            <p:strVal val="#ppt_w"/>
                                          </p:val>
                                        </p:tav>
                                      </p:tavLst>
                                    </p:anim>
                                    <p:anim calcmode="lin" valueType="num">
                                      <p:cBhvr>
                                        <p:cTn id="19" dur="750" fill="hold"/>
                                        <p:tgtEl>
                                          <p:spTgt spid="71"/>
                                        </p:tgtEl>
                                        <p:attrNameLst>
                                          <p:attrName>ppt_h</p:attrName>
                                        </p:attrNameLst>
                                      </p:cBhvr>
                                      <p:tavLst>
                                        <p:tav tm="0">
                                          <p:val>
                                            <p:fltVal val="0"/>
                                          </p:val>
                                        </p:tav>
                                        <p:tav tm="100000">
                                          <p:val>
                                            <p:strVal val="#ppt_h"/>
                                          </p:val>
                                        </p:tav>
                                      </p:tavLst>
                                    </p:anim>
                                    <p:animEffect transition="in" filter="fade">
                                      <p:cBhvr>
                                        <p:cTn id="20" dur="750"/>
                                        <p:tgtEl>
                                          <p:spTgt spid="71"/>
                                        </p:tgtEl>
                                      </p:cBhvr>
                                    </p:animEffect>
                                  </p:childTnLst>
                                </p:cTn>
                              </p:par>
                            </p:childTnLst>
                          </p:cTn>
                        </p:par>
                        <p:par>
                          <p:cTn id="21" fill="hold">
                            <p:stCondLst>
                              <p:cond delay="1750"/>
                            </p:stCondLst>
                            <p:childTnLst>
                              <p:par>
                                <p:cTn id="22" presetID="14" presetClass="entr" presetSubtype="10" fill="hold" grpId="0" nodeType="afterEffect">
                                  <p:stCondLst>
                                    <p:cond delay="0"/>
                                  </p:stCondLst>
                                  <p:childTnLst>
                                    <p:set>
                                      <p:cBhvr>
                                        <p:cTn id="23" dur="1" fill="hold">
                                          <p:stCondLst>
                                            <p:cond delay="0"/>
                                          </p:stCondLst>
                                        </p:cTn>
                                        <p:tgtEl>
                                          <p:spTgt spid="66"/>
                                        </p:tgtEl>
                                        <p:attrNameLst>
                                          <p:attrName>style.visibility</p:attrName>
                                        </p:attrNameLst>
                                      </p:cBhvr>
                                      <p:to>
                                        <p:strVal val="visible"/>
                                      </p:to>
                                    </p:set>
                                    <p:animEffect transition="in" filter="randombar(horizontal)">
                                      <p:cBhvr>
                                        <p:cTn id="24" dur="750"/>
                                        <p:tgtEl>
                                          <p:spTgt spid="6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41"/>
                                        </p:tgtEl>
                                        <p:attrNameLst>
                                          <p:attrName>style.visibility</p:attrName>
                                        </p:attrNameLst>
                                      </p:cBhvr>
                                      <p:to>
                                        <p:strVal val="visible"/>
                                      </p:to>
                                    </p:set>
                                    <p:anim calcmode="lin" valueType="num">
                                      <p:cBhvr>
                                        <p:cTn id="27" dur="750" fill="hold"/>
                                        <p:tgtEl>
                                          <p:spTgt spid="41"/>
                                        </p:tgtEl>
                                        <p:attrNameLst>
                                          <p:attrName>ppt_w</p:attrName>
                                        </p:attrNameLst>
                                      </p:cBhvr>
                                      <p:tavLst>
                                        <p:tav tm="0">
                                          <p:val>
                                            <p:fltVal val="0"/>
                                          </p:val>
                                        </p:tav>
                                        <p:tav tm="100000">
                                          <p:val>
                                            <p:strVal val="#ppt_w"/>
                                          </p:val>
                                        </p:tav>
                                      </p:tavLst>
                                    </p:anim>
                                    <p:anim calcmode="lin" valueType="num">
                                      <p:cBhvr>
                                        <p:cTn id="28" dur="750" fill="hold"/>
                                        <p:tgtEl>
                                          <p:spTgt spid="41"/>
                                        </p:tgtEl>
                                        <p:attrNameLst>
                                          <p:attrName>ppt_h</p:attrName>
                                        </p:attrNameLst>
                                      </p:cBhvr>
                                      <p:tavLst>
                                        <p:tav tm="0">
                                          <p:val>
                                            <p:fltVal val="0"/>
                                          </p:val>
                                        </p:tav>
                                        <p:tav tm="100000">
                                          <p:val>
                                            <p:strVal val="#ppt_h"/>
                                          </p:val>
                                        </p:tav>
                                      </p:tavLst>
                                    </p:anim>
                                    <p:animEffect transition="in" filter="fade">
                                      <p:cBhvr>
                                        <p:cTn id="29" dur="750"/>
                                        <p:tgtEl>
                                          <p:spTgt spid="41"/>
                                        </p:tgtEl>
                                      </p:cBhvr>
                                    </p:animEffect>
                                  </p:childTnLst>
                                </p:cTn>
                              </p:par>
                              <p:par>
                                <p:cTn id="30" presetID="14" presetClass="entr" presetSubtype="10" fill="hold" nodeType="withEffect">
                                  <p:stCondLst>
                                    <p:cond delay="0"/>
                                  </p:stCondLst>
                                  <p:childTnLst>
                                    <p:set>
                                      <p:cBhvr>
                                        <p:cTn id="31" dur="1" fill="hold">
                                          <p:stCondLst>
                                            <p:cond delay="0"/>
                                          </p:stCondLst>
                                        </p:cTn>
                                        <p:tgtEl>
                                          <p:spTgt spid="67">
                                            <p:txEl>
                                              <p:pRg st="0" end="0"/>
                                            </p:txEl>
                                          </p:spTgt>
                                        </p:tgtEl>
                                        <p:attrNameLst>
                                          <p:attrName>style.visibility</p:attrName>
                                        </p:attrNameLst>
                                      </p:cBhvr>
                                      <p:to>
                                        <p:strVal val="visible"/>
                                      </p:to>
                                    </p:set>
                                    <p:animEffect transition="in" filter="randombar(horizontal)">
                                      <p:cBhvr>
                                        <p:cTn id="32" dur="750"/>
                                        <p:tgtEl>
                                          <p:spTgt spid="67">
                                            <p:txEl>
                                              <p:pRg st="0" end="0"/>
                                            </p:txEl>
                                          </p:spTgt>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70"/>
                                        </p:tgtEl>
                                        <p:attrNameLst>
                                          <p:attrName>style.visibility</p:attrName>
                                        </p:attrNameLst>
                                      </p:cBhvr>
                                      <p:to>
                                        <p:strVal val="visible"/>
                                      </p:to>
                                    </p:set>
                                    <p:anim calcmode="lin" valueType="num">
                                      <p:cBhvr>
                                        <p:cTn id="35" dur="750" fill="hold"/>
                                        <p:tgtEl>
                                          <p:spTgt spid="70"/>
                                        </p:tgtEl>
                                        <p:attrNameLst>
                                          <p:attrName>ppt_w</p:attrName>
                                        </p:attrNameLst>
                                      </p:cBhvr>
                                      <p:tavLst>
                                        <p:tav tm="0">
                                          <p:val>
                                            <p:fltVal val="0"/>
                                          </p:val>
                                        </p:tav>
                                        <p:tav tm="100000">
                                          <p:val>
                                            <p:strVal val="#ppt_w"/>
                                          </p:val>
                                        </p:tav>
                                      </p:tavLst>
                                    </p:anim>
                                    <p:anim calcmode="lin" valueType="num">
                                      <p:cBhvr>
                                        <p:cTn id="36" dur="750" fill="hold"/>
                                        <p:tgtEl>
                                          <p:spTgt spid="70"/>
                                        </p:tgtEl>
                                        <p:attrNameLst>
                                          <p:attrName>ppt_h</p:attrName>
                                        </p:attrNameLst>
                                      </p:cBhvr>
                                      <p:tavLst>
                                        <p:tav tm="0">
                                          <p:val>
                                            <p:fltVal val="0"/>
                                          </p:val>
                                        </p:tav>
                                        <p:tav tm="100000">
                                          <p:val>
                                            <p:strVal val="#ppt_h"/>
                                          </p:val>
                                        </p:tav>
                                      </p:tavLst>
                                    </p:anim>
                                    <p:animEffect transition="in" filter="fade">
                                      <p:cBhvr>
                                        <p:cTn id="37" dur="750"/>
                                        <p:tgtEl>
                                          <p:spTgt spid="70"/>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randombar(horizontal)">
                                      <p:cBhvr>
                                        <p:cTn id="40" dur="750"/>
                                        <p:tgtEl>
                                          <p:spTgt spid="22"/>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72"/>
                                        </p:tgtEl>
                                        <p:attrNameLst>
                                          <p:attrName>style.visibility</p:attrName>
                                        </p:attrNameLst>
                                      </p:cBhvr>
                                      <p:to>
                                        <p:strVal val="visible"/>
                                      </p:to>
                                    </p:set>
                                    <p:anim calcmode="lin" valueType="num">
                                      <p:cBhvr>
                                        <p:cTn id="43" dur="750" fill="hold"/>
                                        <p:tgtEl>
                                          <p:spTgt spid="72"/>
                                        </p:tgtEl>
                                        <p:attrNameLst>
                                          <p:attrName>ppt_w</p:attrName>
                                        </p:attrNameLst>
                                      </p:cBhvr>
                                      <p:tavLst>
                                        <p:tav tm="0">
                                          <p:val>
                                            <p:fltVal val="0"/>
                                          </p:val>
                                        </p:tav>
                                        <p:tav tm="100000">
                                          <p:val>
                                            <p:strVal val="#ppt_w"/>
                                          </p:val>
                                        </p:tav>
                                      </p:tavLst>
                                    </p:anim>
                                    <p:anim calcmode="lin" valueType="num">
                                      <p:cBhvr>
                                        <p:cTn id="44" dur="750" fill="hold"/>
                                        <p:tgtEl>
                                          <p:spTgt spid="72"/>
                                        </p:tgtEl>
                                        <p:attrNameLst>
                                          <p:attrName>ppt_h</p:attrName>
                                        </p:attrNameLst>
                                      </p:cBhvr>
                                      <p:tavLst>
                                        <p:tav tm="0">
                                          <p:val>
                                            <p:fltVal val="0"/>
                                          </p:val>
                                        </p:tav>
                                        <p:tav tm="100000">
                                          <p:val>
                                            <p:strVal val="#ppt_h"/>
                                          </p:val>
                                        </p:tav>
                                      </p:tavLst>
                                    </p:anim>
                                    <p:animEffect transition="in" filter="fade">
                                      <p:cBhvr>
                                        <p:cTn id="45" dur="750"/>
                                        <p:tgtEl>
                                          <p:spTgt spid="72"/>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69"/>
                                        </p:tgtEl>
                                        <p:attrNameLst>
                                          <p:attrName>style.visibility</p:attrName>
                                        </p:attrNameLst>
                                      </p:cBhvr>
                                      <p:to>
                                        <p:strVal val="visible"/>
                                      </p:to>
                                    </p:set>
                                    <p:animEffect transition="in" filter="randombar(horizontal)">
                                      <p:cBhvr>
                                        <p:cTn id="48" dur="750"/>
                                        <p:tgtEl>
                                          <p:spTgt spid="69"/>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p:cTn id="53" dur="500" fill="hold"/>
                                        <p:tgtEl>
                                          <p:spTgt spid="21"/>
                                        </p:tgtEl>
                                        <p:attrNameLst>
                                          <p:attrName>ppt_w</p:attrName>
                                        </p:attrNameLst>
                                      </p:cBhvr>
                                      <p:tavLst>
                                        <p:tav tm="0">
                                          <p:val>
                                            <p:fltVal val="0"/>
                                          </p:val>
                                        </p:tav>
                                        <p:tav tm="100000">
                                          <p:val>
                                            <p:strVal val="#ppt_w"/>
                                          </p:val>
                                        </p:tav>
                                      </p:tavLst>
                                    </p:anim>
                                    <p:anim calcmode="lin" valueType="num">
                                      <p:cBhvr>
                                        <p:cTn id="54" dur="500" fill="hold"/>
                                        <p:tgtEl>
                                          <p:spTgt spid="21"/>
                                        </p:tgtEl>
                                        <p:attrNameLst>
                                          <p:attrName>ppt_h</p:attrName>
                                        </p:attrNameLst>
                                      </p:cBhvr>
                                      <p:tavLst>
                                        <p:tav tm="0">
                                          <p:val>
                                            <p:fltVal val="0"/>
                                          </p:val>
                                        </p:tav>
                                        <p:tav tm="100000">
                                          <p:val>
                                            <p:strVal val="#ppt_h"/>
                                          </p:val>
                                        </p:tav>
                                      </p:tavLst>
                                    </p:anim>
                                    <p:animEffect transition="in" filter="fade">
                                      <p:cBhvr>
                                        <p:cTn id="55" dur="500"/>
                                        <p:tgtEl>
                                          <p:spTgt spid="21"/>
                                        </p:tgtEl>
                                      </p:cBhvr>
                                    </p:animEffect>
                                  </p:childTnLst>
                                  <p:subTnLst>
                                    <p:audio>
                                      <p:cMediaNode>
                                        <p:cTn display="0" masterRel="sameClick">
                                          <p:stCondLst>
                                            <p:cond evt="begin" delay="0">
                                              <p:tn val="5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66" grpId="0"/>
      <p:bldP spid="69" grpId="0"/>
      <p:bldP spid="41" grpId="0" animBg="1"/>
      <p:bldP spid="70" grpId="0" animBg="1"/>
      <p:bldP spid="72" grpId="0" animBg="1"/>
      <p:bldP spid="24" grpId="0"/>
      <p:bldP spid="22" grpId="0"/>
    </p:bldLst>
  </p:timing>
</p:sld>
</file>

<file path=ppt/theme/theme1.xml><?xml version="1.0" encoding="utf-8"?>
<a:theme xmlns:a="http://schemas.openxmlformats.org/drawingml/2006/main" name="www.freeppt7.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30wyzqgp">
      <a:majorFont>
        <a:latin typeface="印品黑体" panose="020F0302020204030204"/>
        <a:ea typeface="仓耳青禾体-谷力 W05"/>
        <a:cs typeface=""/>
      </a:majorFont>
      <a:minorFont>
        <a:latin typeface="印品黑体" panose="020F0502020204030204"/>
        <a:ea typeface="仓耳青禾体-谷力 W05"/>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ww.jpppt.co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1614</TotalTime>
  <Words>5186</Words>
  <Application>Microsoft Office PowerPoint</Application>
  <PresentationFormat>Widescreen</PresentationFormat>
  <Paragraphs>472</Paragraphs>
  <Slides>49</Slides>
  <Notes>9</Notes>
  <HiddenSlides>0</HiddenSlides>
  <MMClips>2</MMClips>
  <ScaleCrop>false</ScaleCrop>
  <HeadingPairs>
    <vt:vector size="6" baseType="variant">
      <vt:variant>
        <vt:lpstr>Fonts Used</vt:lpstr>
      </vt:variant>
      <vt:variant>
        <vt:i4>35</vt:i4>
      </vt:variant>
      <vt:variant>
        <vt:lpstr>Theme</vt:lpstr>
      </vt:variant>
      <vt:variant>
        <vt:i4>2</vt:i4>
      </vt:variant>
      <vt:variant>
        <vt:lpstr>Slide Titles</vt:lpstr>
      </vt:variant>
      <vt:variant>
        <vt:i4>49</vt:i4>
      </vt:variant>
    </vt:vector>
  </HeadingPairs>
  <TitlesOfParts>
    <vt:vector size="86" baseType="lpstr">
      <vt:lpstr>等线</vt:lpstr>
      <vt:lpstr>微软雅黑</vt:lpstr>
      <vt:lpstr>MS Mincho</vt:lpstr>
      <vt:lpstr>宋体</vt:lpstr>
      <vt:lpstr>宋体</vt:lpstr>
      <vt:lpstr>Aharoni</vt:lpstr>
      <vt:lpstr>Algerian</vt:lpstr>
      <vt:lpstr>Arial</vt:lpstr>
      <vt:lpstr>Bahnschrift SemiBold</vt:lpstr>
      <vt:lpstr>Calibri</vt:lpstr>
      <vt:lpstr>Cascadia Code SemiBold</vt:lpstr>
      <vt:lpstr>Courier New</vt:lpstr>
      <vt:lpstr>Fredoka</vt:lpstr>
      <vt:lpstr>Fredoka One</vt:lpstr>
      <vt:lpstr>Freeform</vt:lpstr>
      <vt:lpstr>HLT Aparo</vt:lpstr>
      <vt:lpstr>iCiel Crocante</vt:lpstr>
      <vt:lpstr>Lato</vt:lpstr>
      <vt:lpstr>Manrope</vt:lpstr>
      <vt:lpstr>Manrope ExtraLight</vt:lpstr>
      <vt:lpstr>Montserrat Black</vt:lpstr>
      <vt:lpstr>Oi</vt:lpstr>
      <vt:lpstr>Sitka Small</vt:lpstr>
      <vt:lpstr>SVN-Block</vt:lpstr>
      <vt:lpstr>SVN-Bulgary</vt:lpstr>
      <vt:lpstr>SVN-Cookies</vt:lpstr>
      <vt:lpstr>SVN-Dessert Menu Script</vt:lpstr>
      <vt:lpstr>SVN-Flamingo Script</vt:lpstr>
      <vt:lpstr>SVN-Haptic Script</vt:lpstr>
      <vt:lpstr>Symbol</vt:lpstr>
      <vt:lpstr>Times New Roman</vt:lpstr>
      <vt:lpstr>TimesNewRomanPSMT</vt:lpstr>
      <vt:lpstr>Wingdings</vt:lpstr>
      <vt:lpstr>仓耳青禾体-谷力 W05</vt:lpstr>
      <vt:lpstr>印品黑体</vt:lpstr>
      <vt:lpstr>www.freeppt7.com</vt:lpstr>
      <vt:lpstr>www.jpppt.com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Nhiệm vụ: - Nhận từ khóa. -  Đọc SGK. -  Ghi nội dung  vào tờ giấy ghi chú. - Dán vào từng khung của sơ đồ “cây tri thức”. </vt:lpstr>
      <vt:lpstr>Baby Three Unlock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Ngoc Phan</Manager>
  <Company>Vietlanglit</Company>
  <LinksUpToDate>false</LinksUpToDate>
  <SharedDoc>false</SharedDoc>
  <HyperlinkBase>vietlanglit.com</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7 Tri thức ngữ văn</dc:title>
  <dc:subject>s11</dc:subject>
  <dc:creator>Ngoc Phan</dc:creator>
  <cp:keywords>vietlanglit.com</cp:keywords>
  <dc:description>vietlanglit.com</dc:description>
  <cp:lastModifiedBy>Thanh Thao</cp:lastModifiedBy>
  <cp:revision>124</cp:revision>
  <dcterms:created xsi:type="dcterms:W3CDTF">2020-02-11T07:06:41Z</dcterms:created>
  <dcterms:modified xsi:type="dcterms:W3CDTF">2025-02-18T17:39:48Z</dcterms:modified>
  <cp:category>Ngữ văn 9 CTST</cp:category>
</cp:coreProperties>
</file>