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1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11" r:id="rId2"/>
    <p:sldMasterId id="2147484015" r:id="rId3"/>
    <p:sldMasterId id="2147484034" r:id="rId4"/>
    <p:sldMasterId id="2147484054" r:id="rId5"/>
    <p:sldMasterId id="2147484084" r:id="rId6"/>
    <p:sldMasterId id="2147484162" r:id="rId7"/>
    <p:sldMasterId id="2147484175" r:id="rId8"/>
    <p:sldMasterId id="2147484187" r:id="rId9"/>
    <p:sldMasterId id="2147484199" r:id="rId10"/>
    <p:sldMasterId id="2147484211" r:id="rId11"/>
    <p:sldMasterId id="2147484223" r:id="rId12"/>
    <p:sldMasterId id="2147484235" r:id="rId13"/>
    <p:sldMasterId id="2147484247" r:id="rId14"/>
    <p:sldMasterId id="2147484259" r:id="rId15"/>
    <p:sldMasterId id="2147484273" r:id="rId16"/>
    <p:sldMasterId id="2147484286" r:id="rId17"/>
  </p:sldMasterIdLst>
  <p:notesMasterIdLst>
    <p:notesMasterId r:id="rId59"/>
  </p:notesMasterIdLst>
  <p:sldIdLst>
    <p:sldId id="671" r:id="rId18"/>
    <p:sldId id="450" r:id="rId19"/>
    <p:sldId id="439" r:id="rId20"/>
    <p:sldId id="634" r:id="rId21"/>
    <p:sldId id="429" r:id="rId22"/>
    <p:sldId id="259" r:id="rId23"/>
    <p:sldId id="645" r:id="rId24"/>
    <p:sldId id="272" r:id="rId25"/>
    <p:sldId id="273" r:id="rId26"/>
    <p:sldId id="454" r:id="rId27"/>
    <p:sldId id="269" r:id="rId28"/>
    <p:sldId id="430" r:id="rId29"/>
    <p:sldId id="653" r:id="rId30"/>
    <p:sldId id="441" r:id="rId31"/>
    <p:sldId id="651" r:id="rId32"/>
    <p:sldId id="455" r:id="rId33"/>
    <p:sldId id="658" r:id="rId34"/>
    <p:sldId id="456" r:id="rId35"/>
    <p:sldId id="453" r:id="rId36"/>
    <p:sldId id="660" r:id="rId37"/>
    <p:sldId id="293" r:id="rId38"/>
    <p:sldId id="672" r:id="rId39"/>
    <p:sldId id="659" r:id="rId40"/>
    <p:sldId id="442" r:id="rId41"/>
    <p:sldId id="445" r:id="rId42"/>
    <p:sldId id="673" r:id="rId43"/>
    <p:sldId id="661" r:id="rId44"/>
    <p:sldId id="662" r:id="rId45"/>
    <p:sldId id="663" r:id="rId46"/>
    <p:sldId id="668" r:id="rId47"/>
    <p:sldId id="667" r:id="rId48"/>
    <p:sldId id="669" r:id="rId49"/>
    <p:sldId id="665" r:id="rId50"/>
    <p:sldId id="256" r:id="rId51"/>
    <p:sldId id="448" r:id="rId52"/>
    <p:sldId id="359" r:id="rId53"/>
    <p:sldId id="340" r:id="rId54"/>
    <p:sldId id="360" r:id="rId55"/>
    <p:sldId id="350" r:id="rId56"/>
    <p:sldId id="670" r:id="rId57"/>
    <p:sldId id="263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7B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636" autoAdjust="0"/>
  </p:normalViewPr>
  <p:slideViewPr>
    <p:cSldViewPr snapToGrid="0">
      <p:cViewPr varScale="1">
        <p:scale>
          <a:sx n="74" d="100"/>
          <a:sy n="74" d="100"/>
        </p:scale>
        <p:origin x="104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F2B5B-73BC-434E-BE61-B0F084C9D3B4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03F92-1099-41D2-9E8E-88ADAE2EA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7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62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938;p2:notes">
            <a:extLst>
              <a:ext uri="{FF2B5EF4-FFF2-40B4-BE49-F238E27FC236}">
                <a16:creationId xmlns:a16="http://schemas.microsoft.com/office/drawing/2014/main" id="{7DC7EEBC-F6F6-48AF-84E0-6579FD4827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9699" name="Google Shape;939;p2:notes">
            <a:extLst>
              <a:ext uri="{FF2B5EF4-FFF2-40B4-BE49-F238E27FC236}">
                <a16:creationId xmlns:a16="http://schemas.microsoft.com/office/drawing/2014/main" id="{F898EC64-6D84-4528-99F7-1C91A1C0B74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3355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9EB02FA8-80CF-4217-A4AB-4CC594A3F6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24C03D68-3D63-410A-BE5C-AA9AAA8EFC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4BC579B7-DFF2-4B15-97A2-1C708CF0F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031393-DCD5-40D9-B417-EF1A242FC3DE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16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925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01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D157-518B-44CA-94AB-8D16D1EAE6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CC320C-AA0B-4800-9B92-1C826FFA7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BAE35-4AF4-4519-A968-806D9E597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0F181-54CC-4240-97D6-B8AC6C8C2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DA0BF-1124-4995-8D7D-2D3557D2D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13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B7C11-9EAD-42A0-A8BE-85D346FF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5EFF9-EE96-4C19-B03C-FE9A28668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234C-D72C-46F3-A2D6-20475363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40F49-9C6F-44DB-8AF5-39731B3DC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9F29-BF6A-4E0D-A817-D387F093C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683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0597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9970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0789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914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4633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1307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194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5160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1679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951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9E335-9E86-406E-88CF-229C42849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2DF44-7807-42C3-B45C-39B1AB516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1474C-DCAD-411B-AF4D-0CBD9EB5A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44AC9-BFDD-4681-902E-24E5DD8F0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734CA-8B43-4BB6-9744-C92F5CB04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112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0072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2858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2870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804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1160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3127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5864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408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190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682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825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92276"/>
            <a:ext cx="103632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825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76D34D-EFD2-4436-A6B1-C9D04B80DC0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938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340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600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6461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729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02033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777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79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3948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213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874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D5AC4-80B9-497B-8B40-DB31D5E52FD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283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0333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0927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0027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844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5646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6307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0028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6645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361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36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C8DF45-D2F4-429B-8321-A4DD5CAAB62A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2804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0916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146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7390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9928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0064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0716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683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71915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41526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381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5B7159-E263-4B23-A224-587F029F7D9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75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9514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116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75845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5046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D8B906-D2F7-41F7-BB05-F735F6885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051E73-5CE0-498F-9CC1-3FF68F333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8340B6-7D20-4C52-BDFA-A5F655E271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0ACB0-EA4F-4C53-80A2-1A5E224F9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142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6F96DF-F764-43E0-85B9-8A756CF6F3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1E16DA-4A81-4B55-9F55-638B9EF55B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1C09C5-C57A-40F0-AE7B-B6765BCF6F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D971E-043D-40A6-987A-09BA712A5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745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EC1879-6D9F-43B9-9B11-4D135075C6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CF501E-8CDA-425D-9E60-AB12945373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5F1FB5-3C49-438D-B564-5F9EF16EA3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E781C-1576-4996-8735-F5B5EDF61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6885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92B5B4-42ED-4ADE-B29A-14FE7D1FC3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4A3871-A7C9-4A62-BB0F-EA9C7224F6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7E7D1-8B6B-4513-A6DD-22FF7086FD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B1A08-B8BB-462C-9FED-C54B15770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437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E86B90-52FC-4380-A3A2-AE4E5D365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90E3F53-1E04-4079-BE0F-BC8275B364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AE87C8-7D37-4604-BE10-E577EAC32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4050E-A3D8-4A13-9C2F-C8B5A566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271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356926-D5D4-45DA-892F-3FE74A4A0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49FAA84-28F1-423F-84D0-4FCF170CE1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AF0D95F-18A8-4CF6-8234-39BC9FDC9F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791C-22DD-4336-9F7B-405FC5829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77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423863-BB21-48B1-B1B8-445478B44C1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7156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5E9C0D-9EE8-40F1-816F-B86B12AAFF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6002981-5CEE-46CC-B8E1-FEA1F34E1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EC6DE5-8970-4DFE-B807-665D0C3697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3CAA8-962A-4C61-8096-640A76F00E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681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01257E-12F3-467F-B250-AFC32469E0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B8B5FD-FA4C-42E5-A30E-3B5E2E058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2C1A6-6634-4D90-9BA2-013DEAE0EB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42B5-A791-4EFD-90D6-418577FBF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305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ECA7AF-6DC8-48F7-AB92-9141080A0C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96C87F-1DE9-4627-A4E0-B27C92FF0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46F254-89B5-41D1-A6CA-A98CE4CF8B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A591B-31A0-4FED-AC52-EF4679110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966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26413C-6EFF-47AE-8392-1C095A67E9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30F56D-AB0E-4477-AAFE-0849775AA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CEB049-627F-473A-A057-65B43599D6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2E8AE-1969-47EC-8C8C-9EDA4E8176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18378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1BE3D14-C6CC-45CB-AE70-990961D6D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5295D0-DD2E-4C81-BE20-E487C91F6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C7BA30-8873-4492-ADA2-1D955E2AA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412A1-5099-4A65-A22A-55F62A7E3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2525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EFD47B-95D7-4B80-9EC8-ACCEC51A1C9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C85810-CCF7-4460-8980-39CF5692F0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655492-2953-43FB-83A5-95630A29F84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80F8-6E74-4DF1-A57E-E2B2F908939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34546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416BA8-FF8A-46F9-8278-8EC142872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8850071-970A-4211-A213-3E1BFFA29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F117EC-1D7A-4E90-ACB9-A93CEA2FC4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25DB1-22AA-4286-9845-DD3A3595A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89429"/>
      </p:ext>
    </p:extLst>
  </p:cSld>
  <p:clrMapOvr>
    <a:masterClrMapping/>
  </p:clrMapOvr>
  <p:transition spd="slow">
    <p:wheel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5F91-E664-4642-958E-4EE8D9645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F15AE-1CD0-44DD-8C5B-49F40928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6F876-534F-4EA2-93A0-40AA94C4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7B575-610D-4FF1-8CA2-6FF2F0DC0ED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07953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EDA61C-D7E3-4532-B70F-988924B3D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51D-776C-4B43-8A36-657F4D8B2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3C4A2-1E2D-4510-A5C9-DBF2180FA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723C29-6F2F-4515-9A4A-DDD9D5DB7B8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81496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A94CA-7D55-4818-B64E-425E1E41F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AE202-4C34-4D44-86BF-3BE859DB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76C40-063A-44F5-A4E6-5AAFC507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E52B4-914A-491F-8D85-EE00FC24022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66740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B48EED-3850-47E9-BD1C-637CE8E87FD9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6079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517D4F-6DA7-41C3-80BC-BD73F17B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66D511-A31D-4785-929D-D3ECE0E1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6AF07F-E288-4FD4-84B6-963F2691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FAA68-9E65-4CEF-A491-2AA675D09B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879780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D4B947-1F6B-4EEF-9156-98220C7D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90A0FF-01CF-4018-9468-4BF9966BF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BAD57A-6DB8-4208-88BF-9CFB9004A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11871-BE78-4381-99B2-F9564CF546A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225920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EBD742E-14B0-4EB2-8341-8EA7A4030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941807-3F1C-450A-BEFA-E0ED6B60B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CC9AC63-1847-4B90-A6F0-8F2A2F8D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FA127-48A2-431E-A215-08AEB06DEE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635283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E299C82-D931-412F-A45B-59C9C18F4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5952E0-91BA-4D5D-A8FA-5366126F7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1775B6-EECB-48FD-B6D8-10C452E6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78E82-5C12-4F53-8ADD-7635EAA825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4353147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B904CA-7606-4476-878D-65C3049F9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D4FBBD-896C-4A26-81F4-A2EE0A92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CA761A-9937-449E-9196-96641F39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B2981-95D7-4D9F-898A-5428C9CDC9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030734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8A63D6-F3BA-4227-9CDB-80FCAB28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89559B-D94A-4F4D-B38F-15D51669E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DFB3C7-7B06-4FD7-9723-FA733D75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7D3D7-4E1C-4F39-A8C1-700A69740A0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074700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BCCDC-69BE-4291-AD0E-8DDF6CA1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1191-B2DC-4C54-BCCE-206975D4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48461-6960-4AF5-B7AC-800C74EE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76A28-AB07-40A7-A855-697659B3585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967513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6816C-45A2-4933-B460-3CBF027A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87C0E-7D91-49C7-BAE9-2E42EAE79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E65C2-257A-4594-A278-D10B7526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5C561-B838-472F-8B02-14E71D94CA8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024476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0F5A0A-DA26-467B-9674-849DC7EE2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86F598-05B8-41EE-A21D-BC535319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2AE29A-87F8-41BE-BA2A-33A0C770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F06EA44-B662-428D-9C74-9E5E299A7A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31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7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AA1F-AAE8-402C-812B-7165AAC4B97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7937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513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404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4538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336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46589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689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9036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351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485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7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28FE91-5E5E-41AA-B52D-EAA6D9AED6D2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134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29EDC8-02CA-406B-8D0F-D27F3750351D}" type="datetimeFigureOut">
              <a:rPr lang="en-US" smtClean="0"/>
              <a:pPr>
                <a:defRPr/>
              </a:pPr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/>
              <a:pPr lvl="0" eaLnBrk="1" hangingPunct="1"/>
              <a:t>‹#›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0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40A-1DAE-43F8-BA32-CAF918587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5CD23-2796-433C-80EA-65C75667C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BF9D9-3D85-4F50-B482-2799AAE5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DC3AB-397B-4A12-846A-453D1C823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C9440-768E-49EC-BF2B-83838A481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88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7C8068-6D37-48D0-BE38-C18BDBE66F8C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7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281F92-1448-4A43-98DF-AFED5B535D2F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16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D9669F-B8CD-478C-9DCC-F2E937F527B3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913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BA511-7A03-4898-89CA-466894D10BE0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24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BA2EF7-2071-4F9A-B8DB-CACF2DEC0D88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48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4640"/>
            <a:ext cx="10968567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buSzTx/>
              <a:defRPr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B648B-8A9B-4C2F-AFC7-5519C3DB39CA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578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;p6"/>
          <p:cNvSpPr>
            <a:spLocks noChangeArrowheads="1"/>
          </p:cNvSpPr>
          <p:nvPr/>
        </p:nvSpPr>
        <p:spPr bwMode="auto">
          <a:xfrm>
            <a:off x="0" y="0"/>
            <a:ext cx="3225800" cy="6865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109567" y="1455633"/>
            <a:ext cx="3497600" cy="511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7817764" y="1455633"/>
            <a:ext cx="3497600" cy="5112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355582">
              <a:spcBef>
                <a:spcPts val="600"/>
              </a:spcBef>
              <a:spcAft>
                <a:spcPts val="0"/>
              </a:spcAft>
              <a:buSzPts val="2000"/>
              <a:buChar char="⊙"/>
              <a:defRPr sz="2000"/>
            </a:lvl1pPr>
            <a:lvl2pPr marL="914355" lvl="1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532" lvl="2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709" lvl="3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5886" lvl="4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064" lvl="5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240" lvl="6" indent="-3555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418" lvl="7" indent="-3555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595" lvl="8" indent="-3555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" name="Google Shape;31;p6"/>
          <p:cNvSpPr txBox="1">
            <a:spLocks noGrp="1"/>
          </p:cNvSpPr>
          <p:nvPr>
            <p:ph type="sldNum" idx="10"/>
          </p:nvPr>
        </p:nvSpPr>
        <p:spPr>
          <a:xfrm>
            <a:off x="11408834" y="6332538"/>
            <a:ext cx="732367" cy="525462"/>
          </a:xfrm>
        </p:spPr>
        <p:txBody>
          <a:bodyPr spcFirstLastPara="1" lIns="91425" tIns="91425" rIns="91425" bIns="91425" anchor="t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D303A8-CC8F-48F1-9518-C11663DF8459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23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;p5"/>
          <p:cNvSpPr>
            <a:spLocks noChangeArrowheads="1"/>
          </p:cNvSpPr>
          <p:nvPr/>
        </p:nvSpPr>
        <p:spPr bwMode="auto">
          <a:xfrm>
            <a:off x="0" y="0"/>
            <a:ext cx="3225800" cy="68659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lIns="91425" tIns="91425" rIns="91425" bIns="91425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457178" lvl="0" indent="-41908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355" lvl="1" indent="-380981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532" lvl="2" indent="-380981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709" lvl="3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5886" lvl="4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064" lvl="5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240" lvl="6" indent="-3428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418" lvl="7" indent="-342884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595" lvl="8" indent="-342884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25;p5"/>
          <p:cNvSpPr txBox="1">
            <a:spLocks noGrp="1"/>
          </p:cNvSpPr>
          <p:nvPr>
            <p:ph type="sldNum" idx="10"/>
          </p:nvPr>
        </p:nvSpPr>
        <p:spPr>
          <a:xfrm>
            <a:off x="11408834" y="6332538"/>
            <a:ext cx="732367" cy="525462"/>
          </a:xfrm>
        </p:spPr>
        <p:txBody>
          <a:bodyPr spcFirstLastPara="1" lIns="91425" tIns="91425" rIns="91425" bIns="91425" anchor="t">
            <a:noAutofit/>
          </a:bodyPr>
          <a:lstStyle>
            <a:lvl1pPr lvl="0" defTabSz="914355">
              <a:buClr>
                <a:srgbClr val="000000"/>
              </a:buClr>
              <a:buNone/>
              <a:defRPr kern="0">
                <a:solidFill>
                  <a:srgbClr val="000000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3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559A4070-5CEC-4869-A4DC-1A2EC6E8FC3D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941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3E72C3-1ADA-444B-89A8-5330AF5AC1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9EE32C-C09D-EB46-A290-7AD2BD796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A13035-E931-2145-9909-E1E1FCD185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10536-61AF-47D1-B765-893589BCFB25}" type="slidenum">
              <a:rPr kumimoji="0" lang="en-US" altLang="x-non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708490"/>
      </p:ext>
    </p:extLst>
  </p:cSld>
  <p:clrMapOvr>
    <a:masterClrMapping/>
  </p:clrMapOvr>
  <p:transition spd="slow">
    <p:whee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589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92BE-C4E6-4517-8DA0-E56FDDD5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B670C-8AF1-44FA-8660-783E4B27C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A1BC-566C-4269-B685-26C4AC628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DFB6B-BB99-4E36-AC48-2CC7B8F1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7AF69-81E7-402B-B436-1C70A767C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1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1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3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4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4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16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0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081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42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982DE-10B1-4082-875D-2BBD734E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BE3BE-E398-4A2B-B8C3-B79F853BC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29FC3-CB4B-41BF-B155-2677B4257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F8F2B-E362-45E2-B396-CFC8EB4F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FE8E6-1D28-4799-92E2-538B00F9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C9735-2415-4A35-97B0-3B7D3FAD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98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08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C981D-D3EE-4A71-B03D-A4011CB7FBC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71183-BB82-4FF1-949C-E2EF2E3775D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5787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E7CEF-4F7A-4EB4-8EEC-10E421F4C63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68289-F91C-4A0C-B877-469E018B1F4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783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40C082-63C4-45C5-BBFE-DA591FFA08B5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4D195D-9235-4E73-A7F9-B958DDB6468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4588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0B11D8-AD29-42CA-A263-627966DA48A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0F265-20D1-4051-BD07-873C30B4925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605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143A8-5991-44F7-B441-1748F34530C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E8135-F6CA-4CE5-AECF-B4E40F52695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32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37DC5C-6E8D-4CDD-A419-FB63EDFA783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CC5D1B-4F53-4080-A69A-89CB0BFB5AD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07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F96E13-2340-4E7D-B306-6EF37C5DE898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4E4F3-F817-4B3E-A8EF-C641EA2D99B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087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F7183-C189-46E1-90AA-4EB7248D6590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B1E7F-9B23-4680-9410-1AFF18344C1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06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76C2C-D94C-4F86-9984-2683734BBAA2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EB3EAE-2052-4555-A25C-279CDE1D7C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241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C968-1569-471A-A09E-26BBEF817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3683D-C799-4EE5-9D42-9362D9C5D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86C35-7E50-41B8-863C-6DA7D7FE6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D0A66-B78E-4F40-95DF-1FA0D49D7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DBC4FF-08E2-4837-B335-529AE2AB38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EEBED0-D2D7-4417-B306-837209F7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62310-7F3A-4E80-96D9-40C377BE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136530-96DF-41DC-A31C-770B8D04A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21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786EDF-BF8C-40BC-B5DA-0CADC07092F4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F323-F2AC-4F9F-8B8F-D37E7CFBBB8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7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4A3974-CFF0-4968-903B-9FFE704D524F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A1B6F-0F64-4F5C-AC7A-C2DA6306768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918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3504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4A19-ABB9-4AD9-A8E6-311CFCC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CA9EC-F1F8-4517-A77A-55C347F01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F878D-9837-4F8A-A5C4-D787BB4B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BB381-DCC1-40AA-A785-B7C048E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73A0-2BA5-4219-B66D-2DADAB73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379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5350-83DB-488A-B7EB-AF4C99FD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D4FE1-CB1A-4EEC-AC78-B34A40F1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12F18-520C-4279-8DD3-5C616710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9745-A693-4AE8-AE5A-017D3DAB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C0B80-325D-4A20-83C4-1EE806CD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024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3D71-B25F-4D3D-B798-AEB07409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99B6-383F-4AAF-8C48-A1DE768BB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B818A-15EC-4240-A19F-CDAE6C695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75FFC-2710-4063-A6FF-87F3CF6C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FE364-02C1-4DF2-B177-AE7BE48E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2FB30-83AD-49D5-9DF8-5A7E99DB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715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D89B-5AC1-4205-A127-5E7957E8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4C9D7-4C73-4E42-8D2A-DCA7AEFF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CECD2-B85C-40EF-8892-0361460A1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CF5CA-91D5-4A55-B888-453C51491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5930B-8232-489E-A2C9-D4C5A8D2E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6DFA1-E98A-4251-91A9-6C17C49F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03600-94A2-45F1-9D89-43473F42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E45C1-A72A-4F3B-B4F1-F9C8CF9F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665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2490-006C-48E9-856F-6E060012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67D08-0899-4C39-BCBE-E6034384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D64DC-287E-495D-8BF0-412170FE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D5376-4A00-420E-A959-F72F4B18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931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0941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8540-63F1-4A8E-8BE1-CC2C8D79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6D3-9BCA-4F93-98C8-A2766EC6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A2ACF-B7C1-4F9C-B6AF-E0EE2D295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BB0B4-D1A8-421C-A667-A51A864D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BE561-1943-4076-8212-38114B10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C3049-CF4F-4A82-9B6B-19342224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4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CD278-D095-4D41-8E72-19B52F12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D0591-0175-4144-9CB8-C26C7CBB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C68B6-2E68-4513-8731-C3093623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5A993-7865-4559-A295-FDE04435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41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BC7F-2705-430F-8824-6089C4FD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EA143-B221-49DD-9028-FDC9D5C7E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B78C3-CD90-4507-A384-2189E63FD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FBB9C-FA90-4464-A0AD-06671DB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154F1-25F5-4840-A57B-EA739F44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965EC-11BA-4184-8435-7FFCADDD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13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4901-7534-4330-9C07-798B5914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0897C-DA56-408E-8FF1-BF6EF36B9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F60D-C15D-481A-B717-70E4F10E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6797D-4A25-4A08-8B6A-9D7C8648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322A5-C560-4F14-AC9E-88370EDE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6006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DBCC4-3A44-4060-BC48-1AFD798F9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98437-B59C-436C-81FA-2AC3B7D52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95601-79CF-40EE-B856-66AF6930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2437F-4A35-4ECA-93BB-C5B0E6D2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F449F-AC23-4741-92B3-25DD257A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87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787758"/>
      </p:ext>
    </p:extLst>
  </p:cSld>
  <p:clrMapOvr>
    <a:masterClrMapping/>
  </p:clrMapOvr>
  <p:transition spd="med" advClick="0" advTm="0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2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3"/>
          <p:cNvSpPr txBox="1">
            <a:spLocks noGrp="1"/>
          </p:cNvSpPr>
          <p:nvPr>
            <p:ph type="subTitle" idx="1"/>
          </p:nvPr>
        </p:nvSpPr>
        <p:spPr>
          <a:xfrm>
            <a:off x="959499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561" name="Google Shape;561;p13"/>
          <p:cNvSpPr txBox="1">
            <a:spLocks noGrp="1"/>
          </p:cNvSpPr>
          <p:nvPr>
            <p:ph type="title" hasCustomPrompt="1"/>
          </p:nvPr>
        </p:nvSpPr>
        <p:spPr>
          <a:xfrm>
            <a:off x="1706099" y="2110296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2" name="Google Shape;562;p13"/>
          <p:cNvSpPr txBox="1">
            <a:spLocks noGrp="1"/>
          </p:cNvSpPr>
          <p:nvPr>
            <p:ph type="subTitle" idx="2"/>
          </p:nvPr>
        </p:nvSpPr>
        <p:spPr>
          <a:xfrm>
            <a:off x="959499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3"/>
          <p:cNvSpPr txBox="1">
            <a:spLocks noGrp="1"/>
          </p:cNvSpPr>
          <p:nvPr>
            <p:ph type="title" idx="3" hasCustomPrompt="1"/>
          </p:nvPr>
        </p:nvSpPr>
        <p:spPr>
          <a:xfrm>
            <a:off x="1706099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4" name="Google Shape;564;p13"/>
          <p:cNvSpPr txBox="1">
            <a:spLocks noGrp="1"/>
          </p:cNvSpPr>
          <p:nvPr>
            <p:ph type="subTitle" idx="4"/>
          </p:nvPr>
        </p:nvSpPr>
        <p:spPr>
          <a:xfrm>
            <a:off x="7889301" y="3220453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3"/>
          <p:cNvSpPr txBox="1">
            <a:spLocks noGrp="1"/>
          </p:cNvSpPr>
          <p:nvPr>
            <p:ph type="title" idx="5" hasCustomPrompt="1"/>
          </p:nvPr>
        </p:nvSpPr>
        <p:spPr>
          <a:xfrm>
            <a:off x="8635901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6" name="Google Shape;566;p13"/>
          <p:cNvSpPr txBox="1">
            <a:spLocks noGrp="1"/>
          </p:cNvSpPr>
          <p:nvPr>
            <p:ph type="subTitle" idx="6"/>
          </p:nvPr>
        </p:nvSpPr>
        <p:spPr>
          <a:xfrm>
            <a:off x="7889301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7" name="Google Shape;567;p13"/>
          <p:cNvSpPr txBox="1">
            <a:spLocks noGrp="1"/>
          </p:cNvSpPr>
          <p:nvPr>
            <p:ph type="title" idx="7" hasCustomPrompt="1"/>
          </p:nvPr>
        </p:nvSpPr>
        <p:spPr>
          <a:xfrm>
            <a:off x="8635901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68" name="Google Shape;568;p13"/>
          <p:cNvSpPr txBox="1">
            <a:spLocks noGrp="1"/>
          </p:cNvSpPr>
          <p:nvPr>
            <p:ph type="subTitle" idx="8"/>
          </p:nvPr>
        </p:nvSpPr>
        <p:spPr>
          <a:xfrm>
            <a:off x="4424400" y="3215819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3"/>
          <p:cNvSpPr txBox="1">
            <a:spLocks noGrp="1"/>
          </p:cNvSpPr>
          <p:nvPr>
            <p:ph type="title" idx="9" hasCustomPrompt="1"/>
          </p:nvPr>
        </p:nvSpPr>
        <p:spPr>
          <a:xfrm>
            <a:off x="5171000" y="2110300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0" name="Google Shape;570;p13"/>
          <p:cNvSpPr txBox="1">
            <a:spLocks noGrp="1"/>
          </p:cNvSpPr>
          <p:nvPr>
            <p:ph type="subTitle" idx="13"/>
          </p:nvPr>
        </p:nvSpPr>
        <p:spPr>
          <a:xfrm>
            <a:off x="4424400" y="5399867"/>
            <a:ext cx="33432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3"/>
          <p:cNvSpPr txBox="1">
            <a:spLocks noGrp="1"/>
          </p:cNvSpPr>
          <p:nvPr>
            <p:ph type="title" idx="14" hasCustomPrompt="1"/>
          </p:nvPr>
        </p:nvSpPr>
        <p:spPr>
          <a:xfrm>
            <a:off x="5171000" y="4294865"/>
            <a:ext cx="1850000" cy="5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●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○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Char char="■"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15"/>
          </p:nvPr>
        </p:nvSpPr>
        <p:spPr>
          <a:xfrm>
            <a:off x="954833" y="716000"/>
            <a:ext cx="10273200" cy="10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Fredoka One"/>
              <a:buNone/>
              <a:defRPr sz="4667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37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6"/>
          </p:nvPr>
        </p:nvSpPr>
        <p:spPr>
          <a:xfrm>
            <a:off x="959499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subTitle" idx="17"/>
          </p:nvPr>
        </p:nvSpPr>
        <p:spPr>
          <a:xfrm>
            <a:off x="959499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8"/>
          </p:nvPr>
        </p:nvSpPr>
        <p:spPr>
          <a:xfrm>
            <a:off x="4424400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19"/>
          </p:nvPr>
        </p:nvSpPr>
        <p:spPr>
          <a:xfrm>
            <a:off x="7889301" y="4987404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subTitle" idx="20"/>
          </p:nvPr>
        </p:nvSpPr>
        <p:spPr>
          <a:xfrm>
            <a:off x="4424400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578" name="Google Shape;578;p13"/>
          <p:cNvSpPr txBox="1">
            <a:spLocks noGrp="1"/>
          </p:cNvSpPr>
          <p:nvPr>
            <p:ph type="subTitle" idx="21"/>
          </p:nvPr>
        </p:nvSpPr>
        <p:spPr>
          <a:xfrm>
            <a:off x="7889301" y="2803271"/>
            <a:ext cx="33432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Fredoka One"/>
              <a:buNone/>
              <a:defRPr sz="29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Fredoka One"/>
              <a:buNone/>
              <a:defRPr sz="22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7036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393BB-5A2E-4328-A38B-1D8B1E43322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407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D6E919-F816-4F23-80AA-E2901E7765F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53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3C0F19-9A92-4776-A331-DF1907F18AC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465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3FF8D9-D7D0-4C10-A49D-DE04FF53F3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886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9BDB3A-111E-476C-9EC4-30F08F37059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82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011306-E80E-441B-B8D0-DE38E9DEE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23B839-D2DB-4DCF-9B12-F91126C1C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D39CA-01E1-4C12-899B-8FEE5838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6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7427DD-D791-44E0-AF73-E3F8A913F06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648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93B8AD-25DE-4F05-B492-3691BE08338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827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453E63-00F1-4520-9990-9A002085533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5898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D35053-B2A8-4917-881D-4631C403B5C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301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3D6409-D7D1-4CA0-BD49-FDE9A2BC176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12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64225B-AF14-4DF5-9E0A-E20E31C868D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563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437543-3FD3-41EF-9D0A-2DD56EB7BCD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806628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098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952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72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B6C7-768F-47C9-B89D-8E2346397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624F3-B141-4011-9FD3-E51C98771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2BA4C-CA5B-4219-9622-93558AAEE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6DB210-35C4-4084-BFF3-9038B00C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15426-6DF9-4213-A601-D7B9EF811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52964-011A-4664-A30A-DAA6F125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574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03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0474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810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3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180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17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27329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154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199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96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CE8E-A834-4B5F-AE0D-4EC0F942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CB4759-2AEC-4339-B329-F735180A9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1613B-4BB2-488D-8A73-7F75CEADA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31A0F-212A-4FDB-9B0E-F87E996D8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41533-1595-48A7-93AE-5298BC62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F93AC-F598-4691-9A54-B4F1D5AAE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141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912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0254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183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2370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2448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9967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5368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513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0499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37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225115-4321-4C30-A9B3-52B08CD52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8A963-8047-4156-8CD7-A29DF9D94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68BDF-58C6-44EC-91D3-4AAFB0AF1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6E806-824E-41C9-8D3A-2E5D3B8BCB4A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19779-A4BD-4DBE-8F1E-3299841D49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99600-D4B6-47BC-A711-56C07DBED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40BB4-3EB6-4C20-8E89-2F2EF3C78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3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4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7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5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52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4D13D8-0649-4140-AF82-47A4D0846D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9FF497-EAB4-4488-8EFF-2E4AC5FAE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BD854BC-F0D8-4201-9BC2-9D6B6E05515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FDFB3D5-C563-41C2-8643-8446DA23D5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8D507F4-4908-4197-813F-ABD4E01A59F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C1EF61-3505-4F7E-8FDF-E922EA7CB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2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  <p:sldLayoutId id="2147484271" r:id="rId12"/>
    <p:sldLayoutId id="214748427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639B11-0A6A-49B3-830F-A3CDE4713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  <a:endParaRPr lang="vi-VN" altLang="vi-V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B320AE-ECEB-4627-9758-2F33D37494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  <a:endParaRPr lang="vi-VN" alt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AB440-7908-4CEE-941A-B169F12E9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5FD32-1B94-40C6-87F2-777F76CAC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C532C-0A68-411A-A7B2-ACCA780A6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7639719-03D8-4E72-A06F-EF6E0DCC4ED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686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  <p:sldLayoutId id="214748428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1250B-864D-44D4-97F0-D5B788D2204E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D211C-E66A-41FB-99E3-B332CF5089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66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reeform 2"/>
          <p:cNvSpPr>
            <a:spLocks/>
          </p:cNvSpPr>
          <p:nvPr/>
        </p:nvSpPr>
        <p:spPr bwMode="hidden">
          <a:xfrm>
            <a:off x="8837084" y="6429375"/>
            <a:ext cx="38100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4234" y="4267200"/>
            <a:ext cx="12187767" cy="2590800"/>
            <a:chOff x="2" y="2688"/>
            <a:chExt cx="5758" cy="1632"/>
          </a:xfrm>
        </p:grpSpPr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902 w 5740"/>
                <a:gd name="T1" fmla="*/ 1 h 4316"/>
                <a:gd name="T2" fmla="*/ 0 w 5740"/>
                <a:gd name="T3" fmla="*/ 1 h 4316"/>
                <a:gd name="T4" fmla="*/ 0 w 5740"/>
                <a:gd name="T5" fmla="*/ 0 h 4316"/>
                <a:gd name="T6" fmla="*/ 5902 w 5740"/>
                <a:gd name="T7" fmla="*/ 0 h 4316"/>
                <a:gd name="T8" fmla="*/ 5902 w 5740"/>
                <a:gd name="T9" fmla="*/ 1 h 4316"/>
                <a:gd name="T10" fmla="*/ 5902 w 5740"/>
                <a:gd name="T11" fmla="*/ 1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7174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5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6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7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8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79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0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1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2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3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4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5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7186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7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8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89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0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1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2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3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4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5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6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197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0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1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2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6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7205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6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7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0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1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3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4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5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6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7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8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19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20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221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037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38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8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8 w 382"/>
                  <a:gd name="T19" fmla="*/ 96 h 96"/>
                  <a:gd name="T20" fmla="*/ 272 w 382"/>
                  <a:gd name="T21" fmla="*/ 90 h 96"/>
                  <a:gd name="T22" fmla="*/ 320 w 382"/>
                  <a:gd name="T23" fmla="*/ 84 h 96"/>
                  <a:gd name="T24" fmla="*/ 361 w 382"/>
                  <a:gd name="T25" fmla="*/ 66 h 96"/>
                  <a:gd name="T26" fmla="*/ 391 w 382"/>
                  <a:gd name="T27" fmla="*/ 42 h 96"/>
                  <a:gd name="T28" fmla="*/ 385 w 382"/>
                  <a:gd name="T29" fmla="*/ 42 h 96"/>
                  <a:gd name="T30" fmla="*/ 355 w 382"/>
                  <a:gd name="T31" fmla="*/ 66 h 96"/>
                  <a:gd name="T32" fmla="*/ 314 w 382"/>
                  <a:gd name="T33" fmla="*/ 78 h 96"/>
                  <a:gd name="T34" fmla="*/ 272 w 382"/>
                  <a:gd name="T35" fmla="*/ 90 h 96"/>
                  <a:gd name="T36" fmla="*/ 218 w 382"/>
                  <a:gd name="T37" fmla="*/ 96 h 96"/>
                  <a:gd name="T38" fmla="*/ 218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8 w 185"/>
                  <a:gd name="T5" fmla="*/ 36 h 210"/>
                  <a:gd name="T6" fmla="*/ 164 w 185"/>
                  <a:gd name="T7" fmla="*/ 72 h 210"/>
                  <a:gd name="T8" fmla="*/ 170 w 185"/>
                  <a:gd name="T9" fmla="*/ 90 h 210"/>
                  <a:gd name="T10" fmla="*/ 176 w 185"/>
                  <a:gd name="T11" fmla="*/ 114 h 210"/>
                  <a:gd name="T12" fmla="*/ 170 w 185"/>
                  <a:gd name="T13" fmla="*/ 138 h 210"/>
                  <a:gd name="T14" fmla="*/ 158 w 185"/>
                  <a:gd name="T15" fmla="*/ 162 h 210"/>
                  <a:gd name="T16" fmla="*/ 128 w 185"/>
                  <a:gd name="T17" fmla="*/ 180 h 210"/>
                  <a:gd name="T18" fmla="*/ 90 w 185"/>
                  <a:gd name="T19" fmla="*/ 198 h 210"/>
                  <a:gd name="T20" fmla="*/ 105 w 185"/>
                  <a:gd name="T21" fmla="*/ 210 h 210"/>
                  <a:gd name="T22" fmla="*/ 140 w 185"/>
                  <a:gd name="T23" fmla="*/ 192 h 210"/>
                  <a:gd name="T24" fmla="*/ 170 w 185"/>
                  <a:gd name="T25" fmla="*/ 168 h 210"/>
                  <a:gd name="T26" fmla="*/ 188 w 185"/>
                  <a:gd name="T27" fmla="*/ 144 h 210"/>
                  <a:gd name="T28" fmla="*/ 194 w 185"/>
                  <a:gd name="T29" fmla="*/ 114 h 210"/>
                  <a:gd name="T30" fmla="*/ 188 w 185"/>
                  <a:gd name="T31" fmla="*/ 90 h 210"/>
                  <a:gd name="T32" fmla="*/ 182 w 185"/>
                  <a:gd name="T33" fmla="*/ 66 h 210"/>
                  <a:gd name="T34" fmla="*/ 164 w 185"/>
                  <a:gd name="T35" fmla="*/ 48 h 210"/>
                  <a:gd name="T36" fmla="*/ 140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045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46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7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8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1049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</p:grpSp>
      <p:sp>
        <p:nvSpPr>
          <p:cNvPr id="7235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7237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38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239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DA93C-F07D-4BDB-AB81-21F9C543BC08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45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57860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212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3685A-6F97-4BD8-8C22-FFE20C8854B6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5D1E1E-FFD8-40A0-9385-A5E461E766A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9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F74F9-736E-48B8-A6C0-9E56FF35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0B225-5ADB-48F7-ADE3-06833E37E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70D9C-64CF-4B50-9D5C-E46E1BF12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73633B-D027-4922-9C32-047BB4FC9E6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4FEAE-0470-4205-9FCE-40523A0E4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6CC99-FE31-41C2-A446-A25F2C3A1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43414-1C60-481C-8FAB-494BF9DAC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4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156" r:id="rId8"/>
    <p:sldLayoutId id="2147484157" r:id="rId9"/>
    <p:sldLayoutId id="2147484158" r:id="rId10"/>
    <p:sldLayoutId id="2147484159" r:id="rId11"/>
    <p:sldLayoutId id="2147484160" r:id="rId12"/>
    <p:sldLayoutId id="21474841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185198-A62E-4A29-9732-9E943157F92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93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86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7057A-3CB6-4482-95B3-991E6705BD3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1/9/2026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258438-8E98-4F0D-B134-7A50166EB2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1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67.xml"/><Relationship Id="rId4" Type="http://schemas.openxmlformats.org/officeDocument/2006/relationships/audio" Target="../media/audio7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67.xml"/><Relationship Id="rId4" Type="http://schemas.openxmlformats.org/officeDocument/2006/relationships/audio" Target="../media/audio7.wa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5.xml"/><Relationship Id="rId1" Type="http://schemas.openxmlformats.org/officeDocument/2006/relationships/themeOverride" Target="../theme/themeOverride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3128" y="-118755"/>
            <a:ext cx="12441382" cy="2092696"/>
          </a:xfrm>
        </p:spPr>
        <p:txBody>
          <a:bodyPr>
            <a:no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5: CHÂU Á TỪ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THẾ KỈ XIX ĐẾN ĐẦU THẾ KỈ XX</a:t>
            </a:r>
            <a:b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11" y="1638177"/>
            <a:ext cx="3676650" cy="2948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354" y="1516880"/>
            <a:ext cx="3875375" cy="2948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636" y="4586514"/>
            <a:ext cx="3853637" cy="22714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2172" y="1638177"/>
            <a:ext cx="3552102" cy="2948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8213" y="5221128"/>
            <a:ext cx="1650282" cy="1597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1823" y="4685393"/>
            <a:ext cx="4020456" cy="213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327" y="5221128"/>
            <a:ext cx="1357067" cy="142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97CD71-EF03-4F77-A9B9-BDA7AFD75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806" y="1399315"/>
            <a:ext cx="6621194" cy="5458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B85EB-6071-4464-82CB-618AEA2F3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68219" cy="428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2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 descr="H2">
            <a:extLst>
              <a:ext uri="{FF2B5EF4-FFF2-40B4-BE49-F238E27FC236}">
                <a16:creationId xmlns:a16="http://schemas.microsoft.com/office/drawing/2014/main" id="{3459EF3F-E6E3-45B6-A132-99FDC971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0"/>
            <a:ext cx="583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3">
            <a:extLst>
              <a:ext uri="{FF2B5EF4-FFF2-40B4-BE49-F238E27FC236}">
                <a16:creationId xmlns:a16="http://schemas.microsoft.com/office/drawing/2014/main" id="{48530433-8DBB-46D0-9626-9CF5BC40D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457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</a:p>
        </p:txBody>
      </p:sp>
      <p:sp>
        <p:nvSpPr>
          <p:cNvPr id="43013" name="Text Box 4">
            <a:extLst>
              <a:ext uri="{FF2B5EF4-FFF2-40B4-BE49-F238E27FC236}">
                <a16:creationId xmlns:a16="http://schemas.microsoft.com/office/drawing/2014/main" id="{CBBA1D59-4E83-459E-B3DC-9FC22FC87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371600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 CỔ</a:t>
            </a:r>
          </a:p>
        </p:txBody>
      </p:sp>
      <p:sp>
        <p:nvSpPr>
          <p:cNvPr id="43014" name="Text Box 5">
            <a:extLst>
              <a:ext uri="{FF2B5EF4-FFF2-40B4-BE49-F238E27FC236}">
                <a16:creationId xmlns:a16="http://schemas.microsoft.com/office/drawing/2014/main" id="{63279911-D051-449F-9DFD-39340A5D1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25908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 KINH</a:t>
            </a:r>
          </a:p>
        </p:txBody>
      </p:sp>
      <p:sp>
        <p:nvSpPr>
          <p:cNvPr id="43015" name="Text Box 6">
            <a:extLst>
              <a:ext uri="{FF2B5EF4-FFF2-40B4-BE49-F238E27FC236}">
                <a16:creationId xmlns:a16="http://schemas.microsoft.com/office/drawing/2014/main" id="{CC847F60-C1D3-4975-BB11-C64283359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152400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MÃN CHÂU</a:t>
            </a:r>
          </a:p>
        </p:txBody>
      </p:sp>
      <p:sp>
        <p:nvSpPr>
          <p:cNvPr id="43016" name="Oval 7">
            <a:extLst>
              <a:ext uri="{FF2B5EF4-FFF2-40B4-BE49-F238E27FC236}">
                <a16:creationId xmlns:a16="http://schemas.microsoft.com/office/drawing/2014/main" id="{3810CB08-DF79-4A52-A74D-A8A7CC60725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896600" y="1524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17" name="Text Box 8">
            <a:extLst>
              <a:ext uri="{FF2B5EF4-FFF2-40B4-BE49-F238E27FC236}">
                <a16:creationId xmlns:a16="http://schemas.microsoft.com/office/drawing/2014/main" id="{7F3D1E5F-9373-4C2E-9B3A-AAB87BFE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0400" y="1371600"/>
            <a:ext cx="1371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Cáp Nhĩ Tân</a:t>
            </a:r>
          </a:p>
        </p:txBody>
      </p:sp>
      <p:sp>
        <p:nvSpPr>
          <p:cNvPr id="43018" name="Text Box 9">
            <a:extLst>
              <a:ext uri="{FF2B5EF4-FFF2-40B4-BE49-F238E27FC236}">
                <a16:creationId xmlns:a16="http://schemas.microsoft.com/office/drawing/2014/main" id="{545F4756-F6EC-40DD-B607-D57FC2A0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8800" y="32766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 ĐÔNG</a:t>
            </a:r>
          </a:p>
        </p:txBody>
      </p:sp>
      <p:sp>
        <p:nvSpPr>
          <p:cNvPr id="43019" name="Text Box 10">
            <a:extLst>
              <a:ext uri="{FF2B5EF4-FFF2-40B4-BE49-F238E27FC236}">
                <a16:creationId xmlns:a16="http://schemas.microsoft.com/office/drawing/2014/main" id="{7E771ADF-DD25-4300-BBBC-48DF7FEB3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31242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 Nam</a:t>
            </a:r>
          </a:p>
        </p:txBody>
      </p:sp>
      <p:sp>
        <p:nvSpPr>
          <p:cNvPr id="43020" name="Text Box 11">
            <a:extLst>
              <a:ext uri="{FF2B5EF4-FFF2-40B4-BE49-F238E27FC236}">
                <a16:creationId xmlns:a16="http://schemas.microsoft.com/office/drawing/2014/main" id="{F0AEF02D-26FA-453C-918B-D4E1D71E5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5257800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KIẾN</a:t>
            </a:r>
          </a:p>
        </p:txBody>
      </p:sp>
      <p:sp>
        <p:nvSpPr>
          <p:cNvPr id="43021" name="Text Box 12">
            <a:extLst>
              <a:ext uri="{FF2B5EF4-FFF2-40B4-BE49-F238E27FC236}">
                <a16:creationId xmlns:a16="http://schemas.microsoft.com/office/drawing/2014/main" id="{C5F17872-E23E-4D97-B0E3-7B3AD6697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3600" y="5105400"/>
            <a:ext cx="914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Châu</a:t>
            </a:r>
          </a:p>
        </p:txBody>
      </p:sp>
      <p:sp>
        <p:nvSpPr>
          <p:cNvPr id="43022" name="Text Box 13">
            <a:extLst>
              <a:ext uri="{FF2B5EF4-FFF2-40B4-BE49-F238E27FC236}">
                <a16:creationId xmlns:a16="http://schemas.microsoft.com/office/drawing/2014/main" id="{DC885427-B8C5-4C54-9C23-6BDD07305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562600"/>
            <a:ext cx="990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VÂN NAM</a:t>
            </a:r>
          </a:p>
        </p:txBody>
      </p:sp>
      <p:sp>
        <p:nvSpPr>
          <p:cNvPr id="43023" name="Text Box 14">
            <a:extLst>
              <a:ext uri="{FF2B5EF4-FFF2-40B4-BE49-F238E27FC236}">
                <a16:creationId xmlns:a16="http://schemas.microsoft.com/office/drawing/2014/main" id="{8ECEAA68-3757-4427-B33E-AD5C82A3E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334000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TÂY</a:t>
            </a:r>
          </a:p>
        </p:txBody>
      </p:sp>
      <p:sp>
        <p:nvSpPr>
          <p:cNvPr id="43024" name="Text Box 15">
            <a:extLst>
              <a:ext uri="{FF2B5EF4-FFF2-40B4-BE49-F238E27FC236}">
                <a16:creationId xmlns:a16="http://schemas.microsoft.com/office/drawing/2014/main" id="{2A2CE267-7CDE-44EA-908C-EDE6E8C0A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334000"/>
            <a:ext cx="9906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 Minh</a:t>
            </a:r>
          </a:p>
        </p:txBody>
      </p:sp>
      <p:sp>
        <p:nvSpPr>
          <p:cNvPr id="43025" name="Text Box 16">
            <a:extLst>
              <a:ext uri="{FF2B5EF4-FFF2-40B4-BE49-F238E27FC236}">
                <a16:creationId xmlns:a16="http://schemas.microsoft.com/office/drawing/2014/main" id="{13A199E6-6F81-467A-89B0-75D851531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038600"/>
            <a:ext cx="1600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THIỂM    TÂY</a:t>
            </a:r>
          </a:p>
        </p:txBody>
      </p:sp>
      <p:sp>
        <p:nvSpPr>
          <p:cNvPr id="43026" name="Text Box 17">
            <a:extLst>
              <a:ext uri="{FF2B5EF4-FFF2-40B4-BE49-F238E27FC236}">
                <a16:creationId xmlns:a16="http://schemas.microsoft.com/office/drawing/2014/main" id="{A6829699-0070-401A-AC40-51D6E96E7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657600"/>
            <a:ext cx="1066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Tây An</a:t>
            </a:r>
          </a:p>
        </p:txBody>
      </p:sp>
      <p:sp>
        <p:nvSpPr>
          <p:cNvPr id="43027" name="Oval 18">
            <a:extLst>
              <a:ext uri="{FF2B5EF4-FFF2-40B4-BE49-F238E27FC236}">
                <a16:creationId xmlns:a16="http://schemas.microsoft.com/office/drawing/2014/main" id="{48FCFD2E-767E-4C11-87DA-5F3FFA81BAD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10600" y="38100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28" name="Text Box 19">
            <a:extLst>
              <a:ext uri="{FF2B5EF4-FFF2-40B4-BE49-F238E27FC236}">
                <a16:creationId xmlns:a16="http://schemas.microsoft.com/office/drawing/2014/main" id="{0D87F902-71F8-4084-A8BD-2B9BE42D0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5562600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CHÂU</a:t>
            </a:r>
          </a:p>
        </p:txBody>
      </p:sp>
      <p:sp>
        <p:nvSpPr>
          <p:cNvPr id="43029" name="Text Box 20">
            <a:extLst>
              <a:ext uri="{FF2B5EF4-FFF2-40B4-BE49-F238E27FC236}">
                <a16:creationId xmlns:a16="http://schemas.microsoft.com/office/drawing/2014/main" id="{1A9B1AA5-2CEB-4FAC-B764-D68285C4A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5410200"/>
            <a:ext cx="990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Kiêm Điền</a:t>
            </a:r>
          </a:p>
        </p:txBody>
      </p:sp>
      <p:sp>
        <p:nvSpPr>
          <p:cNvPr id="43030" name="Text Box 21">
            <a:extLst>
              <a:ext uri="{FF2B5EF4-FFF2-40B4-BE49-F238E27FC236}">
                <a16:creationId xmlns:a16="http://schemas.microsoft.com/office/drawing/2014/main" id="{6AD7BCE8-E483-4C53-B75F-4BAA39F60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5715000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Châu Giang</a:t>
            </a:r>
          </a:p>
        </p:txBody>
      </p:sp>
      <p:sp>
        <p:nvSpPr>
          <p:cNvPr id="43031" name="Text Box 22">
            <a:extLst>
              <a:ext uri="{FF2B5EF4-FFF2-40B4-BE49-F238E27FC236}">
                <a16:creationId xmlns:a16="http://schemas.microsoft.com/office/drawing/2014/main" id="{CA8C40A1-308D-4AE6-BFBD-BF30B71CA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867400"/>
            <a:ext cx="1066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ĐÔNG</a:t>
            </a:r>
          </a:p>
        </p:txBody>
      </p:sp>
      <p:sp>
        <p:nvSpPr>
          <p:cNvPr id="43032" name="AutoShape 23">
            <a:extLst>
              <a:ext uri="{FF2B5EF4-FFF2-40B4-BE49-F238E27FC236}">
                <a16:creationId xmlns:a16="http://schemas.microsoft.com/office/drawing/2014/main" id="{7E28ADFA-C623-41D7-A38B-A3CD38676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00" y="2667000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033" name="Text Box 24">
            <a:extLst>
              <a:ext uri="{FF2B5EF4-FFF2-40B4-BE49-F238E27FC236}">
                <a16:creationId xmlns:a16="http://schemas.microsoft.com/office/drawing/2014/main" id="{2B958602-5DCE-42F1-899A-C1434347D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2766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SƠN TÂY</a:t>
            </a:r>
          </a:p>
        </p:txBody>
      </p:sp>
      <p:sp>
        <p:nvSpPr>
          <p:cNvPr id="43034" name="Text Box 25">
            <a:extLst>
              <a:ext uri="{FF2B5EF4-FFF2-40B4-BE49-F238E27FC236}">
                <a16:creationId xmlns:a16="http://schemas.microsoft.com/office/drawing/2014/main" id="{2224FCD2-2942-4F7E-A478-6608BC448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0480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 Lệ</a:t>
            </a:r>
          </a:p>
        </p:txBody>
      </p:sp>
      <p:sp>
        <p:nvSpPr>
          <p:cNvPr id="43035" name="Text Box 26">
            <a:extLst>
              <a:ext uri="{FF2B5EF4-FFF2-40B4-BE49-F238E27FC236}">
                <a16:creationId xmlns:a16="http://schemas.microsoft.com/office/drawing/2014/main" id="{9A5763F9-FF22-46AE-9B62-5DE433814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971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 Tân</a:t>
            </a:r>
          </a:p>
        </p:txBody>
      </p:sp>
      <p:sp>
        <p:nvSpPr>
          <p:cNvPr id="43036" name="Rectangle 37">
            <a:extLst>
              <a:ext uri="{FF2B5EF4-FFF2-40B4-BE49-F238E27FC236}">
                <a16:creationId xmlns:a16="http://schemas.microsoft.com/office/drawing/2014/main" id="{D45145F6-5DE4-4685-BE47-403788CB9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9525" y="76200"/>
            <a:ext cx="5832475" cy="4095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 đồ các nước đế quốc xâu xé Trung Quốc</a:t>
            </a:r>
          </a:p>
        </p:txBody>
      </p:sp>
      <p:sp>
        <p:nvSpPr>
          <p:cNvPr id="43037" name="Text Box 38">
            <a:extLst>
              <a:ext uri="{FF2B5EF4-FFF2-40B4-BE49-F238E27FC236}">
                <a16:creationId xmlns:a16="http://schemas.microsoft.com/office/drawing/2014/main" id="{39F9F2DF-D1EF-409B-9169-55337418A0CA}"/>
              </a:ext>
            </a:extLst>
          </p:cNvPr>
          <p:cNvSpPr txBox="1">
            <a:spLocks noChangeArrowheads="1"/>
          </p:cNvSpPr>
          <p:nvPr/>
        </p:nvSpPr>
        <p:spPr bwMode="auto">
          <a:xfrm rot="-720688">
            <a:off x="8929688" y="4117975"/>
            <a:ext cx="19812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2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S. </a:t>
            </a: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 Tử</a:t>
            </a:r>
          </a:p>
        </p:txBody>
      </p:sp>
      <p:sp>
        <p:nvSpPr>
          <p:cNvPr id="43038" name="Text Box 39">
            <a:extLst>
              <a:ext uri="{FF2B5EF4-FFF2-40B4-BE49-F238E27FC236}">
                <a16:creationId xmlns:a16="http://schemas.microsoft.com/office/drawing/2014/main" id="{9DF6AA2B-3FF8-4673-BB7F-44975450F1C3}"/>
              </a:ext>
            </a:extLst>
          </p:cNvPr>
          <p:cNvSpPr txBox="1">
            <a:spLocks noChangeArrowheads="1"/>
          </p:cNvSpPr>
          <p:nvPr/>
        </p:nvSpPr>
        <p:spPr bwMode="auto">
          <a:xfrm rot="-217693">
            <a:off x="8845550" y="3619500"/>
            <a:ext cx="1273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 Hà</a:t>
            </a:r>
          </a:p>
        </p:txBody>
      </p:sp>
      <p:sp>
        <p:nvSpPr>
          <p:cNvPr id="9282" name="Oval 66">
            <a:extLst>
              <a:ext uri="{FF2B5EF4-FFF2-40B4-BE49-F238E27FC236}">
                <a16:creationId xmlns:a16="http://schemas.microsoft.com/office/drawing/2014/main" id="{234188C0-BB81-4611-BFB6-1A7D89B03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734050"/>
            <a:ext cx="838200" cy="304800"/>
          </a:xfrm>
          <a:prstGeom prst="ellipse">
            <a:avLst/>
          </a:prstGeom>
          <a:solidFill>
            <a:srgbClr val="FF66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83" name="Oval 67">
            <a:extLst>
              <a:ext uri="{FF2B5EF4-FFF2-40B4-BE49-F238E27FC236}">
                <a16:creationId xmlns:a16="http://schemas.microsoft.com/office/drawing/2014/main" id="{949A86C4-874C-4B39-B9B6-598B331C7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157663"/>
            <a:ext cx="838200" cy="3048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84" name="Oval 68">
            <a:extLst>
              <a:ext uri="{FF2B5EF4-FFF2-40B4-BE49-F238E27FC236}">
                <a16:creationId xmlns:a16="http://schemas.microsoft.com/office/drawing/2014/main" id="{CA37CACF-9E02-4E50-B38B-825AF2B6E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200650"/>
            <a:ext cx="8382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87" name="Text Box 71">
            <a:extLst>
              <a:ext uri="{FF2B5EF4-FFF2-40B4-BE49-F238E27FC236}">
                <a16:creationId xmlns:a16="http://schemas.microsoft.com/office/drawing/2014/main" id="{90C1ACFF-6E2D-4A9B-82CE-D90FF1CB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7449" y="5657850"/>
            <a:ext cx="2300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 - NHẬT</a:t>
            </a:r>
          </a:p>
        </p:txBody>
      </p:sp>
      <p:sp>
        <p:nvSpPr>
          <p:cNvPr id="9288" name="Text Box 72">
            <a:extLst>
              <a:ext uri="{FF2B5EF4-FFF2-40B4-BE49-F238E27FC236}">
                <a16:creationId xmlns:a16="http://schemas.microsoft.com/office/drawing/2014/main" id="{D9663503-2B6B-4F34-BD9F-E403030B9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295" y="5095875"/>
            <a:ext cx="11624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</a:p>
        </p:txBody>
      </p:sp>
      <p:sp>
        <p:nvSpPr>
          <p:cNvPr id="9289" name="Text Box 73">
            <a:extLst>
              <a:ext uri="{FF2B5EF4-FFF2-40B4-BE49-F238E27FC236}">
                <a16:creationId xmlns:a16="http://schemas.microsoft.com/office/drawing/2014/main" id="{A6EE6FCB-7B9D-4FFC-B639-FF7373187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0520" y="4057650"/>
            <a:ext cx="9893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</a:p>
        </p:txBody>
      </p:sp>
      <p:sp>
        <p:nvSpPr>
          <p:cNvPr id="57" name="Oval 69">
            <a:extLst>
              <a:ext uri="{FF2B5EF4-FFF2-40B4-BE49-F238E27FC236}">
                <a16:creationId xmlns:a16="http://schemas.microsoft.com/office/drawing/2014/main" id="{3CA10656-4893-4F38-9EA6-FC2165F6F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659313"/>
            <a:ext cx="838200" cy="304800"/>
          </a:xfrm>
          <a:prstGeom prst="ellipse">
            <a:avLst/>
          </a:prstGeom>
          <a:solidFill>
            <a:srgbClr val="9966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Text Box 70">
            <a:extLst>
              <a:ext uri="{FF2B5EF4-FFF2-40B4-BE49-F238E27FC236}">
                <a16:creationId xmlns:a16="http://schemas.microsoft.com/office/drawing/2014/main" id="{09687AF0-0032-499D-A349-28E9728E8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3082" y="4524375"/>
            <a:ext cx="982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37" name="Rectangle 4">
            <a:extLst>
              <a:ext uri="{FF2B5EF4-FFF2-40B4-BE49-F238E27FC236}">
                <a16:creationId xmlns:a16="http://schemas.microsoft.com/office/drawing/2014/main" id="{AB8DF7F8-E8BF-40DD-A345-5C5ECDC28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526" y="1162050"/>
            <a:ext cx="5908674" cy="206210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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chiến tranh thuốc phiện, các nước đế quốc Đức, Anh, Pháp, Nga, Nhật từng bước xâu xé Trung Quốc.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6D359D3-94E5-447C-A549-3988E6395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63" y="-63603"/>
            <a:ext cx="6406557" cy="4043466"/>
          </a:xfrm>
          <a:prstGeom prst="rect">
            <a:avLst/>
          </a:prstGeom>
        </p:spPr>
      </p:pic>
      <p:sp>
        <p:nvSpPr>
          <p:cNvPr id="43" name="Rectangle 71">
            <a:extLst>
              <a:ext uri="{FF2B5EF4-FFF2-40B4-BE49-F238E27FC236}">
                <a16:creationId xmlns:a16="http://schemas.microsoft.com/office/drawing/2014/main" id="{A4B63B48-1794-4FEC-B87F-D7B2A0E83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5" y="39990"/>
            <a:ext cx="629762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3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3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3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3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3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4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3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3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43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3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3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43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3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9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9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9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43013" grpId="0"/>
      <p:bldP spid="43014" grpId="0"/>
      <p:bldP spid="43015" grpId="0"/>
      <p:bldP spid="43016" grpId="0" animBg="1"/>
      <p:bldP spid="43017" grpId="0"/>
      <p:bldP spid="43018" grpId="0"/>
      <p:bldP spid="43019" grpId="0"/>
      <p:bldP spid="43020" grpId="0"/>
      <p:bldP spid="43021" grpId="0"/>
      <p:bldP spid="43022" grpId="0"/>
      <p:bldP spid="43023" grpId="0"/>
      <p:bldP spid="43024" grpId="0"/>
      <p:bldP spid="43025" grpId="0"/>
      <p:bldP spid="43026" grpId="0"/>
      <p:bldP spid="43027" grpId="0" animBg="1"/>
      <p:bldP spid="43028" grpId="0"/>
      <p:bldP spid="43029" grpId="0"/>
      <p:bldP spid="43030" grpId="0"/>
      <p:bldP spid="43031" grpId="0"/>
      <p:bldP spid="43032" grpId="0" animBg="1"/>
      <p:bldP spid="43033" grpId="0"/>
      <p:bldP spid="43034" grpId="0"/>
      <p:bldP spid="43035" grpId="0"/>
      <p:bldP spid="43036" grpId="0" animBg="1"/>
      <p:bldP spid="43037" grpId="0"/>
      <p:bldP spid="43038" grpId="0"/>
      <p:bldP spid="9282" grpId="0" animBg="1"/>
      <p:bldP spid="9283" grpId="0" animBg="1"/>
      <p:bldP spid="9284" grpId="0" animBg="1"/>
      <p:bldP spid="9287" grpId="0"/>
      <p:bldP spid="9288" grpId="0"/>
      <p:bldP spid="9289" grpId="0"/>
      <p:bldP spid="57" grpId="0" animBg="1"/>
      <p:bldP spid="58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>
            <a:extLst>
              <a:ext uri="{FF2B5EF4-FFF2-40B4-BE49-F238E27FC236}">
                <a16:creationId xmlns:a16="http://schemas.microsoft.com/office/drawing/2014/main" id="{0AFC9808-2FDD-4A00-8AB5-9715A58E6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72047"/>
            <a:ext cx="5029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Hình ảnh diễn tả điều gì?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180721AC-DE95-417E-876A-823432580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8950" y="615631"/>
            <a:ext cx="4811449" cy="41005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nước đế quốc xâu xé “cái bánh ngọt” Trung Quốc</a:t>
            </a:r>
            <a:endParaRPr kumimoji="0" lang="en-US" altLang="vi-VN" sz="24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alt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vi-VN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alt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Đức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Mỹ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AE4A40D8-9E15-4BFA-BCBC-9F09ED0A8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0" y="4366650"/>
            <a:ext cx="12195124" cy="2677591"/>
          </a:xfrm>
          <a:prstGeom prst="rect">
            <a:avLst/>
          </a:prstGeom>
          <a:solidFill>
            <a:srgbClr val="CCFF99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379" tIns="45688" rIns="91379" bIns="456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nước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ĐQCN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Trung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Quốc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Minh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rõ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: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dù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suy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dù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dù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mõm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CN ĐQTD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nuốt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trôi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ngay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đẩy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bạo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489.500.000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xiềng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xích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lệ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địa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họ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vụn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TQ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ra.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chậm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khôn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17CE2-02F2-46F7-A28C-F97F0B715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90" y="77154"/>
            <a:ext cx="5871909" cy="435846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B78F247-1079-456C-9B95-0BE2956A5A00}"/>
              </a:ext>
            </a:extLst>
          </p:cNvPr>
          <p:cNvSpPr/>
          <p:nvPr/>
        </p:nvSpPr>
        <p:spPr>
          <a:xfrm>
            <a:off x="207925" y="92193"/>
            <a:ext cx="11776148" cy="6464595"/>
          </a:xfrm>
          <a:prstGeom prst="roundRect">
            <a:avLst>
              <a:gd name="adj" fmla="val 10125"/>
            </a:avLst>
          </a:prstGeom>
          <a:noFill/>
          <a:ln w="28575">
            <a:solidFill>
              <a:schemeClr val="bg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Arial"/>
              <a:sym typeface="Arial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769C1B15-1B40-4320-BCD8-0C7FB95D4874}"/>
              </a:ext>
            </a:extLst>
          </p:cNvPr>
          <p:cNvSpPr/>
          <p:nvPr/>
        </p:nvSpPr>
        <p:spPr>
          <a:xfrm>
            <a:off x="204717" y="92194"/>
            <a:ext cx="11779355" cy="6613406"/>
          </a:xfrm>
          <a:prstGeom prst="roundRect">
            <a:avLst>
              <a:gd name="adj" fmla="val 10125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060" y="379737"/>
            <a:ext cx="657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 (1911)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768" y="1899170"/>
            <a:ext cx="3933372" cy="44729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60" y="1959942"/>
            <a:ext cx="4352768" cy="447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423">
            <a:extLst>
              <a:ext uri="{FF2B5EF4-FFF2-40B4-BE49-F238E27FC236}">
                <a16:creationId xmlns:a16="http://schemas.microsoft.com/office/drawing/2014/main" id="{F395CFB7-8E78-4783-BCDC-3A59127136BC}"/>
              </a:ext>
            </a:extLst>
          </p:cNvPr>
          <p:cNvGrpSpPr>
            <a:grpSpLocks/>
          </p:cNvGrpSpPr>
          <p:nvPr/>
        </p:nvGrpSpPr>
        <p:grpSpPr bwMode="auto">
          <a:xfrm>
            <a:off x="2281901" y="228600"/>
            <a:ext cx="7624099" cy="6400800"/>
            <a:chOff x="2281901" y="228600"/>
            <a:chExt cx="7624099" cy="6400800"/>
          </a:xfrm>
        </p:grpSpPr>
        <p:grpSp>
          <p:nvGrpSpPr>
            <p:cNvPr id="7194" name="Google Shape;1034;p49">
              <a:extLst>
                <a:ext uri="{FF2B5EF4-FFF2-40B4-BE49-F238E27FC236}">
                  <a16:creationId xmlns:a16="http://schemas.microsoft.com/office/drawing/2014/main" id="{B3005202-4AD4-4D45-9E3E-10F249F91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0" y="228600"/>
              <a:ext cx="7620000" cy="6400800"/>
              <a:chOff x="8338678" y="5506443"/>
              <a:chExt cx="720227" cy="686988"/>
            </a:xfrm>
          </p:grpSpPr>
          <p:sp>
            <p:nvSpPr>
              <p:cNvPr id="7207" name="Google Shape;1035;p49">
                <a:extLst>
                  <a:ext uri="{FF2B5EF4-FFF2-40B4-BE49-F238E27FC236}">
                    <a16:creationId xmlns:a16="http://schemas.microsoft.com/office/drawing/2014/main" id="{45D61FF3-0CAB-447D-A5F4-B4CAE96C2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06181" y="5506443"/>
                <a:ext cx="230803" cy="263259"/>
              </a:xfrm>
              <a:custGeom>
                <a:avLst/>
                <a:gdLst>
                  <a:gd name="T0" fmla="*/ 2147483647 w 378"/>
                  <a:gd name="T1" fmla="*/ 2147483647 h 432"/>
                  <a:gd name="T2" fmla="*/ 2147483647 w 378"/>
                  <a:gd name="T3" fmla="*/ 2147483647 h 432"/>
                  <a:gd name="T4" fmla="*/ 2147483647 w 378"/>
                  <a:gd name="T5" fmla="*/ 2147483647 h 432"/>
                  <a:gd name="T6" fmla="*/ 2147483647 w 378"/>
                  <a:gd name="T7" fmla="*/ 2147483647 h 432"/>
                  <a:gd name="T8" fmla="*/ 2147483647 w 378"/>
                  <a:gd name="T9" fmla="*/ 2147483647 h 432"/>
                  <a:gd name="T10" fmla="*/ 0 w 378"/>
                  <a:gd name="T11" fmla="*/ 2147483647 h 432"/>
                  <a:gd name="T12" fmla="*/ 0 w 378"/>
                  <a:gd name="T13" fmla="*/ 2147483647 h 432"/>
                  <a:gd name="T14" fmla="*/ 0 w 378"/>
                  <a:gd name="T15" fmla="*/ 2147483647 h 432"/>
                  <a:gd name="T16" fmla="*/ 2147483647 w 378"/>
                  <a:gd name="T17" fmla="*/ 2147483647 h 432"/>
                  <a:gd name="T18" fmla="*/ 2147483647 w 378"/>
                  <a:gd name="T19" fmla="*/ 2147483647 h 432"/>
                  <a:gd name="T20" fmla="*/ 2147483647 w 378"/>
                  <a:gd name="T21" fmla="*/ 2147483647 h 432"/>
                  <a:gd name="T22" fmla="*/ 2147483647 w 378"/>
                  <a:gd name="T23" fmla="*/ 2147483647 h 432"/>
                  <a:gd name="T24" fmla="*/ 2147483647 w 378"/>
                  <a:gd name="T25" fmla="*/ 2147483647 h 432"/>
                  <a:gd name="T26" fmla="*/ 2147483647 w 378"/>
                  <a:gd name="T27" fmla="*/ 2147483647 h 432"/>
                  <a:gd name="T28" fmla="*/ 2147483647 w 378"/>
                  <a:gd name="T29" fmla="*/ 2147483647 h 432"/>
                  <a:gd name="T30" fmla="*/ 2147483647 w 378"/>
                  <a:gd name="T31" fmla="*/ 2147483647 h 4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8"/>
                  <a:gd name="T49" fmla="*/ 0 h 432"/>
                  <a:gd name="T50" fmla="*/ 378 w 378"/>
                  <a:gd name="T51" fmla="*/ 432 h 4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8" h="432" extrusionOk="0">
                    <a:moveTo>
                      <a:pt x="378" y="119"/>
                    </a:moveTo>
                    <a:cubicBezTo>
                      <a:pt x="378" y="111"/>
                      <a:pt x="374" y="105"/>
                      <a:pt x="367" y="101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3" y="0"/>
                      <a:pt x="185" y="0"/>
                      <a:pt x="178" y="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4"/>
                    </a:cubicBezTo>
                    <a:cubicBezTo>
                      <a:pt x="0" y="321"/>
                      <a:pt x="4" y="327"/>
                      <a:pt x="10" y="331"/>
                    </a:cubicBezTo>
                    <a:cubicBezTo>
                      <a:pt x="178" y="428"/>
                      <a:pt x="178" y="428"/>
                      <a:pt x="178" y="428"/>
                    </a:cubicBezTo>
                    <a:cubicBezTo>
                      <a:pt x="185" y="432"/>
                      <a:pt x="193" y="432"/>
                      <a:pt x="199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3" y="327"/>
                      <a:pt x="377" y="321"/>
                      <a:pt x="378" y="314"/>
                    </a:cubicBezTo>
                    <a:cubicBezTo>
                      <a:pt x="378" y="313"/>
                      <a:pt x="378" y="313"/>
                      <a:pt x="378" y="313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9"/>
                      <a:pt x="378" y="119"/>
                      <a:pt x="378" y="11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75" tIns="34275" rIns="68575" bIns="34275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08" name="Google Shape;1036;p49">
                <a:extLst>
                  <a:ext uri="{FF2B5EF4-FFF2-40B4-BE49-F238E27FC236}">
                    <a16:creationId xmlns:a16="http://schemas.microsoft.com/office/drawing/2014/main" id="{901CF940-255D-474F-8472-2DE1905DE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0817" y="5506443"/>
                <a:ext cx="230586" cy="263259"/>
              </a:xfrm>
              <a:custGeom>
                <a:avLst/>
                <a:gdLst>
                  <a:gd name="T0" fmla="*/ 2147483647 w 378"/>
                  <a:gd name="T1" fmla="*/ 2147483647 h 432"/>
                  <a:gd name="T2" fmla="*/ 2147483647 w 378"/>
                  <a:gd name="T3" fmla="*/ 2147483647 h 432"/>
                  <a:gd name="T4" fmla="*/ 2147483647 w 378"/>
                  <a:gd name="T5" fmla="*/ 2147483647 h 432"/>
                  <a:gd name="T6" fmla="*/ 2147483647 w 378"/>
                  <a:gd name="T7" fmla="*/ 2147483647 h 432"/>
                  <a:gd name="T8" fmla="*/ 2147483647 w 378"/>
                  <a:gd name="T9" fmla="*/ 2147483647 h 432"/>
                  <a:gd name="T10" fmla="*/ 0 w 378"/>
                  <a:gd name="T11" fmla="*/ 2147483647 h 432"/>
                  <a:gd name="T12" fmla="*/ 0 w 378"/>
                  <a:gd name="T13" fmla="*/ 2147483647 h 432"/>
                  <a:gd name="T14" fmla="*/ 0 w 378"/>
                  <a:gd name="T15" fmla="*/ 2147483647 h 432"/>
                  <a:gd name="T16" fmla="*/ 2147483647 w 378"/>
                  <a:gd name="T17" fmla="*/ 2147483647 h 432"/>
                  <a:gd name="T18" fmla="*/ 2147483647 w 378"/>
                  <a:gd name="T19" fmla="*/ 2147483647 h 432"/>
                  <a:gd name="T20" fmla="*/ 2147483647 w 378"/>
                  <a:gd name="T21" fmla="*/ 2147483647 h 432"/>
                  <a:gd name="T22" fmla="*/ 2147483647 w 378"/>
                  <a:gd name="T23" fmla="*/ 2147483647 h 432"/>
                  <a:gd name="T24" fmla="*/ 2147483647 w 378"/>
                  <a:gd name="T25" fmla="*/ 2147483647 h 432"/>
                  <a:gd name="T26" fmla="*/ 2147483647 w 378"/>
                  <a:gd name="T27" fmla="*/ 2147483647 h 432"/>
                  <a:gd name="T28" fmla="*/ 2147483647 w 378"/>
                  <a:gd name="T29" fmla="*/ 2147483647 h 432"/>
                  <a:gd name="T30" fmla="*/ 2147483647 w 378"/>
                  <a:gd name="T31" fmla="*/ 2147483647 h 43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8"/>
                  <a:gd name="T49" fmla="*/ 0 h 432"/>
                  <a:gd name="T50" fmla="*/ 378 w 378"/>
                  <a:gd name="T51" fmla="*/ 432 h 43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8" h="432" extrusionOk="0">
                    <a:moveTo>
                      <a:pt x="378" y="119"/>
                    </a:moveTo>
                    <a:cubicBezTo>
                      <a:pt x="378" y="111"/>
                      <a:pt x="374" y="105"/>
                      <a:pt x="368" y="101"/>
                    </a:cubicBezTo>
                    <a:cubicBezTo>
                      <a:pt x="200" y="4"/>
                      <a:pt x="200" y="4"/>
                      <a:pt x="200" y="4"/>
                    </a:cubicBezTo>
                    <a:cubicBezTo>
                      <a:pt x="193" y="0"/>
                      <a:pt x="185" y="0"/>
                      <a:pt x="179" y="4"/>
                    </a:cubicBezTo>
                    <a:cubicBezTo>
                      <a:pt x="11" y="101"/>
                      <a:pt x="11" y="101"/>
                      <a:pt x="11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4"/>
                    </a:cubicBezTo>
                    <a:cubicBezTo>
                      <a:pt x="1" y="321"/>
                      <a:pt x="5" y="327"/>
                      <a:pt x="11" y="331"/>
                    </a:cubicBezTo>
                    <a:cubicBezTo>
                      <a:pt x="179" y="428"/>
                      <a:pt x="179" y="428"/>
                      <a:pt x="179" y="428"/>
                    </a:cubicBezTo>
                    <a:cubicBezTo>
                      <a:pt x="185" y="432"/>
                      <a:pt x="193" y="432"/>
                      <a:pt x="200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4" y="327"/>
                      <a:pt x="378" y="321"/>
                      <a:pt x="378" y="314"/>
                    </a:cubicBezTo>
                    <a:cubicBezTo>
                      <a:pt x="378" y="313"/>
                      <a:pt x="378" y="313"/>
                      <a:pt x="378" y="313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9"/>
                      <a:pt x="378" y="119"/>
                      <a:pt x="378" y="11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75" tIns="34275" rIns="68575" bIns="34275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Google Shape;1037;p49">
                <a:extLst>
                  <a:ext uri="{FF2B5EF4-FFF2-40B4-BE49-F238E27FC236}">
                    <a16:creationId xmlns:a16="http://schemas.microsoft.com/office/drawing/2014/main" id="{DAF82757-77F8-421E-B7E9-18CF52F76BAB}"/>
                  </a:ext>
                </a:extLst>
              </p:cNvPr>
              <p:cNvSpPr/>
              <p:nvPr/>
            </p:nvSpPr>
            <p:spPr>
              <a:xfrm>
                <a:off x="8338678" y="5718571"/>
                <a:ext cx="230173" cy="26256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31" extrusionOk="0">
                    <a:moveTo>
                      <a:pt x="377" y="119"/>
                    </a:moveTo>
                    <a:cubicBezTo>
                      <a:pt x="377" y="111"/>
                      <a:pt x="373" y="105"/>
                      <a:pt x="367" y="101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3" y="0"/>
                      <a:pt x="185" y="0"/>
                      <a:pt x="178" y="4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21"/>
                      <a:pt x="4" y="327"/>
                      <a:pt x="10" y="331"/>
                    </a:cubicBezTo>
                    <a:cubicBezTo>
                      <a:pt x="178" y="428"/>
                      <a:pt x="178" y="428"/>
                      <a:pt x="178" y="428"/>
                    </a:cubicBezTo>
                    <a:cubicBezTo>
                      <a:pt x="184" y="431"/>
                      <a:pt x="192" y="431"/>
                      <a:pt x="199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3" y="327"/>
                      <a:pt x="377" y="321"/>
                      <a:pt x="377" y="313"/>
                    </a:cubicBezTo>
                    <a:cubicBezTo>
                      <a:pt x="377" y="313"/>
                      <a:pt x="377" y="313"/>
                      <a:pt x="377" y="313"/>
                    </a:cubicBezTo>
                    <a:cubicBezTo>
                      <a:pt x="377" y="119"/>
                      <a:pt x="377" y="119"/>
                      <a:pt x="377" y="119"/>
                    </a:cubicBezTo>
                    <a:cubicBezTo>
                      <a:pt x="377" y="119"/>
                      <a:pt x="377" y="119"/>
                      <a:pt x="377" y="1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4" name="Google Shape;1038;p49">
                <a:extLst>
                  <a:ext uri="{FF2B5EF4-FFF2-40B4-BE49-F238E27FC236}">
                    <a16:creationId xmlns:a16="http://schemas.microsoft.com/office/drawing/2014/main" id="{32A15E14-9583-4E4E-BCDE-010557CBCBE3}"/>
                  </a:ext>
                </a:extLst>
              </p:cNvPr>
              <p:cNvSpPr/>
              <p:nvPr/>
            </p:nvSpPr>
            <p:spPr>
              <a:xfrm>
                <a:off x="8828732" y="5718571"/>
                <a:ext cx="230173" cy="262562"/>
              </a:xfrm>
              <a:custGeom>
                <a:avLst/>
                <a:gdLst/>
                <a:ahLst/>
                <a:cxnLst/>
                <a:rect l="l" t="t" r="r" b="b"/>
                <a:pathLst>
                  <a:path w="377" h="431" extrusionOk="0">
                    <a:moveTo>
                      <a:pt x="377" y="119"/>
                    </a:moveTo>
                    <a:cubicBezTo>
                      <a:pt x="377" y="111"/>
                      <a:pt x="373" y="105"/>
                      <a:pt x="367" y="101"/>
                    </a:cubicBezTo>
                    <a:cubicBezTo>
                      <a:pt x="199" y="4"/>
                      <a:pt x="199" y="4"/>
                      <a:pt x="199" y="4"/>
                    </a:cubicBezTo>
                    <a:cubicBezTo>
                      <a:pt x="193" y="0"/>
                      <a:pt x="185" y="0"/>
                      <a:pt x="178" y="4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4" y="104"/>
                      <a:pt x="0" y="111"/>
                      <a:pt x="0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13"/>
                      <a:pt x="0" y="313"/>
                      <a:pt x="0" y="313"/>
                    </a:cubicBezTo>
                    <a:cubicBezTo>
                      <a:pt x="0" y="321"/>
                      <a:pt x="4" y="327"/>
                      <a:pt x="10" y="331"/>
                    </a:cubicBezTo>
                    <a:cubicBezTo>
                      <a:pt x="178" y="428"/>
                      <a:pt x="178" y="428"/>
                      <a:pt x="178" y="428"/>
                    </a:cubicBezTo>
                    <a:cubicBezTo>
                      <a:pt x="184" y="431"/>
                      <a:pt x="192" y="431"/>
                      <a:pt x="199" y="428"/>
                    </a:cubicBezTo>
                    <a:cubicBezTo>
                      <a:pt x="367" y="331"/>
                      <a:pt x="367" y="331"/>
                      <a:pt x="367" y="331"/>
                    </a:cubicBezTo>
                    <a:cubicBezTo>
                      <a:pt x="373" y="327"/>
                      <a:pt x="377" y="321"/>
                      <a:pt x="377" y="313"/>
                    </a:cubicBezTo>
                    <a:cubicBezTo>
                      <a:pt x="377" y="313"/>
                      <a:pt x="377" y="313"/>
                      <a:pt x="377" y="313"/>
                    </a:cubicBezTo>
                    <a:cubicBezTo>
                      <a:pt x="377" y="119"/>
                      <a:pt x="377" y="119"/>
                      <a:pt x="377" y="119"/>
                    </a:cubicBezTo>
                    <a:cubicBezTo>
                      <a:pt x="377" y="119"/>
                      <a:pt x="377" y="119"/>
                      <a:pt x="377" y="11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5" name="Google Shape;1039;p49">
                <a:extLst>
                  <a:ext uri="{FF2B5EF4-FFF2-40B4-BE49-F238E27FC236}">
                    <a16:creationId xmlns:a16="http://schemas.microsoft.com/office/drawing/2014/main" id="{EB63D494-8B5E-47AF-9526-1E8F46B15992}"/>
                  </a:ext>
                </a:extLst>
              </p:cNvPr>
              <p:cNvSpPr/>
              <p:nvPr/>
            </p:nvSpPr>
            <p:spPr>
              <a:xfrm>
                <a:off x="8706144" y="5930529"/>
                <a:ext cx="230773" cy="26290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431" extrusionOk="0">
                    <a:moveTo>
                      <a:pt x="378" y="118"/>
                    </a:moveTo>
                    <a:cubicBezTo>
                      <a:pt x="377" y="111"/>
                      <a:pt x="374" y="104"/>
                      <a:pt x="367" y="100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3" y="0"/>
                      <a:pt x="185" y="0"/>
                      <a:pt x="179" y="3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4" y="104"/>
                      <a:pt x="0" y="111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2"/>
                      <a:pt x="0" y="312"/>
                      <a:pt x="0" y="313"/>
                    </a:cubicBezTo>
                    <a:cubicBezTo>
                      <a:pt x="0" y="320"/>
                      <a:pt x="4" y="327"/>
                      <a:pt x="11" y="330"/>
                    </a:cubicBezTo>
                    <a:cubicBezTo>
                      <a:pt x="178" y="427"/>
                      <a:pt x="178" y="427"/>
                      <a:pt x="178" y="427"/>
                    </a:cubicBezTo>
                    <a:cubicBezTo>
                      <a:pt x="185" y="431"/>
                      <a:pt x="193" y="431"/>
                      <a:pt x="199" y="427"/>
                    </a:cubicBezTo>
                    <a:cubicBezTo>
                      <a:pt x="367" y="330"/>
                      <a:pt x="367" y="330"/>
                      <a:pt x="367" y="330"/>
                    </a:cubicBezTo>
                    <a:cubicBezTo>
                      <a:pt x="374" y="327"/>
                      <a:pt x="377" y="320"/>
                      <a:pt x="378" y="313"/>
                    </a:cubicBezTo>
                    <a:cubicBezTo>
                      <a:pt x="378" y="313"/>
                      <a:pt x="378" y="312"/>
                      <a:pt x="378" y="312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8"/>
                      <a:pt x="378" y="118"/>
                      <a:pt x="378" y="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sp>
            <p:nvSpPr>
              <p:cNvPr id="16" name="Google Shape;1040;p49">
                <a:extLst>
                  <a:ext uri="{FF2B5EF4-FFF2-40B4-BE49-F238E27FC236}">
                    <a16:creationId xmlns:a16="http://schemas.microsoft.com/office/drawing/2014/main" id="{9FDDAAD5-0888-4AED-ADC3-9BA04EA9DFE2}"/>
                  </a:ext>
                </a:extLst>
              </p:cNvPr>
              <p:cNvSpPr/>
              <p:nvPr/>
            </p:nvSpPr>
            <p:spPr>
              <a:xfrm>
                <a:off x="8460816" y="5930529"/>
                <a:ext cx="230623" cy="262902"/>
              </a:xfrm>
              <a:custGeom>
                <a:avLst/>
                <a:gdLst/>
                <a:ahLst/>
                <a:cxnLst/>
                <a:rect l="l" t="t" r="r" b="b"/>
                <a:pathLst>
                  <a:path w="378" h="431" extrusionOk="0">
                    <a:moveTo>
                      <a:pt x="378" y="118"/>
                    </a:moveTo>
                    <a:cubicBezTo>
                      <a:pt x="378" y="111"/>
                      <a:pt x="374" y="104"/>
                      <a:pt x="367" y="100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193" y="0"/>
                      <a:pt x="185" y="0"/>
                      <a:pt x="179" y="3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4" y="104"/>
                      <a:pt x="1" y="111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2"/>
                      <a:pt x="0" y="312"/>
                      <a:pt x="0" y="313"/>
                    </a:cubicBezTo>
                    <a:cubicBezTo>
                      <a:pt x="1" y="320"/>
                      <a:pt x="4" y="327"/>
                      <a:pt x="11" y="330"/>
                    </a:cubicBezTo>
                    <a:cubicBezTo>
                      <a:pt x="179" y="427"/>
                      <a:pt x="179" y="427"/>
                      <a:pt x="179" y="427"/>
                    </a:cubicBezTo>
                    <a:cubicBezTo>
                      <a:pt x="185" y="431"/>
                      <a:pt x="193" y="431"/>
                      <a:pt x="199" y="427"/>
                    </a:cubicBezTo>
                    <a:cubicBezTo>
                      <a:pt x="367" y="330"/>
                      <a:pt x="367" y="330"/>
                      <a:pt x="367" y="330"/>
                    </a:cubicBezTo>
                    <a:cubicBezTo>
                      <a:pt x="374" y="327"/>
                      <a:pt x="378" y="320"/>
                      <a:pt x="378" y="313"/>
                    </a:cubicBezTo>
                    <a:cubicBezTo>
                      <a:pt x="378" y="313"/>
                      <a:pt x="378" y="312"/>
                      <a:pt x="378" y="312"/>
                    </a:cubicBezTo>
                    <a:cubicBezTo>
                      <a:pt x="378" y="119"/>
                      <a:pt x="378" y="119"/>
                      <a:pt x="378" y="119"/>
                    </a:cubicBezTo>
                    <a:cubicBezTo>
                      <a:pt x="378" y="118"/>
                      <a:pt x="378" y="118"/>
                      <a:pt x="378" y="1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68575" tIns="34275" rIns="68575" bIns="34275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black"/>
                  </a:buClr>
                  <a:buSzPts val="1400"/>
                  <a:buFont typeface="Calibri"/>
                  <a:buNone/>
                  <a:tabLst/>
                  <a:defRPr/>
                </a:pPr>
                <a:endParaRPr kumimoji="0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</p:grpSp>
        <p:sp>
          <p:nvSpPr>
            <p:cNvPr id="7196" name="TextBox 18">
              <a:extLst>
                <a:ext uri="{FF2B5EF4-FFF2-40B4-BE49-F238E27FC236}">
                  <a16:creationId xmlns:a16="http://schemas.microsoft.com/office/drawing/2014/main" id="{FD21E011-1E42-4F5B-9D77-048554E16E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6644" y="815956"/>
              <a:ext cx="220075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Nguyên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nhân</a:t>
              </a:r>
              <a:endPara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198" name="TextBox 20">
              <a:extLst>
                <a:ext uri="{FF2B5EF4-FFF2-40B4-BE49-F238E27FC236}">
                  <a16:creationId xmlns:a16="http://schemas.microsoft.com/office/drawing/2014/main" id="{88E7E8FE-0A31-48A1-9F38-1AE3055F0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4200" y="837137"/>
              <a:ext cx="220075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Diễn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biến</a:t>
              </a:r>
              <a:endPara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23">
              <a:extLst>
                <a:ext uri="{FF2B5EF4-FFF2-40B4-BE49-F238E27FC236}">
                  <a16:creationId xmlns:a16="http://schemas.microsoft.com/office/drawing/2014/main" id="{007D7899-E7FB-4C89-819F-5BD196F6D9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6644" y="4931053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Tính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chất</a:t>
              </a:r>
              <a:endPara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24">
              <a:extLst>
                <a:ext uri="{FF2B5EF4-FFF2-40B4-BE49-F238E27FC236}">
                  <a16:creationId xmlns:a16="http://schemas.microsoft.com/office/drawing/2014/main" id="{79F59243-4EFD-4736-9BE4-E25F670AAE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1901" y="2979365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Hạn</a:t>
              </a:r>
              <a:r>
                <a: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chế</a:t>
              </a:r>
              <a:endPara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5" name="TextBox 27">
              <a:extLst>
                <a:ext uri="{FF2B5EF4-FFF2-40B4-BE49-F238E27FC236}">
                  <a16:creationId xmlns:a16="http://schemas.microsoft.com/office/drawing/2014/main" id="{BD75EC5F-AFB6-4F59-AC71-4CC42162DB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4971284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4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altLang="vi-VN" sz="4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29">
              <a:extLst>
                <a:ext uri="{FF2B5EF4-FFF2-40B4-BE49-F238E27FC236}">
                  <a16:creationId xmlns:a16="http://schemas.microsoft.com/office/drawing/2014/main" id="{05CDAE28-4F0E-4321-87E2-6F1469C9D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8123" y="3009900"/>
              <a:ext cx="220075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Kết</a:t>
              </a:r>
              <a:r>
                <a:rPr kumimoji="0" lang="en-US" alt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quả</a:t>
              </a:r>
              <a:endPara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173" name="Google Shape;689;p48">
            <a:extLst>
              <a:ext uri="{FF2B5EF4-FFF2-40B4-BE49-F238E27FC236}">
                <a16:creationId xmlns:a16="http://schemas.microsoft.com/office/drawing/2014/main" id="{A6167EAF-9C4E-4374-9EB3-B6F0B3D72BBD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Google Shape;691;p48">
            <a:extLst>
              <a:ext uri="{FF2B5EF4-FFF2-40B4-BE49-F238E27FC236}">
                <a16:creationId xmlns:a16="http://schemas.microsoft.com/office/drawing/2014/main" id="{237047F9-F0F2-4319-AC5D-776D62467AF9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" name="Google Shape;1040;p49">
            <a:extLst>
              <a:ext uri="{FF2B5EF4-FFF2-40B4-BE49-F238E27FC236}">
                <a16:creationId xmlns:a16="http://schemas.microsoft.com/office/drawing/2014/main" id="{F1DBD2A2-DE74-4B08-9D82-6666F53A69F8}"/>
              </a:ext>
            </a:extLst>
          </p:cNvPr>
          <p:cNvSpPr/>
          <p:nvPr/>
        </p:nvSpPr>
        <p:spPr bwMode="auto">
          <a:xfrm>
            <a:off x="4855334" y="2237404"/>
            <a:ext cx="2439991" cy="2449509"/>
          </a:xfrm>
          <a:custGeom>
            <a:avLst/>
            <a:gdLst/>
            <a:ahLst/>
            <a:cxnLst/>
            <a:rect l="l" t="t" r="r" b="b"/>
            <a:pathLst>
              <a:path w="378" h="431" extrusionOk="0">
                <a:moveTo>
                  <a:pt x="378" y="118"/>
                </a:moveTo>
                <a:cubicBezTo>
                  <a:pt x="378" y="111"/>
                  <a:pt x="374" y="104"/>
                  <a:pt x="367" y="100"/>
                </a:cubicBezTo>
                <a:cubicBezTo>
                  <a:pt x="200" y="3"/>
                  <a:pt x="200" y="3"/>
                  <a:pt x="200" y="3"/>
                </a:cubicBezTo>
                <a:cubicBezTo>
                  <a:pt x="193" y="0"/>
                  <a:pt x="185" y="0"/>
                  <a:pt x="179" y="3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4" y="104"/>
                  <a:pt x="1" y="111"/>
                  <a:pt x="0" y="118"/>
                </a:cubicBezTo>
                <a:cubicBezTo>
                  <a:pt x="0" y="118"/>
                  <a:pt x="0" y="118"/>
                  <a:pt x="0" y="118"/>
                </a:cubicBezTo>
                <a:cubicBezTo>
                  <a:pt x="0" y="312"/>
                  <a:pt x="0" y="312"/>
                  <a:pt x="0" y="312"/>
                </a:cubicBezTo>
                <a:cubicBezTo>
                  <a:pt x="0" y="312"/>
                  <a:pt x="0" y="312"/>
                  <a:pt x="0" y="313"/>
                </a:cubicBezTo>
                <a:cubicBezTo>
                  <a:pt x="1" y="320"/>
                  <a:pt x="4" y="327"/>
                  <a:pt x="11" y="330"/>
                </a:cubicBezTo>
                <a:cubicBezTo>
                  <a:pt x="179" y="427"/>
                  <a:pt x="179" y="427"/>
                  <a:pt x="179" y="427"/>
                </a:cubicBezTo>
                <a:cubicBezTo>
                  <a:pt x="185" y="431"/>
                  <a:pt x="193" y="431"/>
                  <a:pt x="199" y="427"/>
                </a:cubicBezTo>
                <a:cubicBezTo>
                  <a:pt x="367" y="330"/>
                  <a:pt x="367" y="330"/>
                  <a:pt x="367" y="330"/>
                </a:cubicBezTo>
                <a:cubicBezTo>
                  <a:pt x="374" y="327"/>
                  <a:pt x="378" y="320"/>
                  <a:pt x="378" y="313"/>
                </a:cubicBezTo>
                <a:cubicBezTo>
                  <a:pt x="378" y="313"/>
                  <a:pt x="378" y="312"/>
                  <a:pt x="378" y="312"/>
                </a:cubicBezTo>
                <a:cubicBezTo>
                  <a:pt x="378" y="119"/>
                  <a:pt x="378" y="119"/>
                  <a:pt x="378" y="119"/>
                </a:cubicBezTo>
                <a:cubicBezTo>
                  <a:pt x="378" y="118"/>
                  <a:pt x="378" y="118"/>
                  <a:pt x="378" y="1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68575" tIns="34275" rIns="68575" bIns="34275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400"/>
              <a:buFont typeface="Calibri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6" name="TextBox 17">
            <a:extLst>
              <a:ext uri="{FF2B5EF4-FFF2-40B4-BE49-F238E27FC236}">
                <a16:creationId xmlns:a16="http://schemas.microsoft.com/office/drawing/2014/main" id="{4D5C4CD6-687E-48DB-99A2-5240802CA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951" y="2536614"/>
            <a:ext cx="220075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</a:t>
            </a:r>
            <a:endParaRPr kumimoji="0" lang="vi-VN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EF2230B-DE64-463B-B4E3-A979F2CA8E83}"/>
              </a:ext>
            </a:extLst>
          </p:cNvPr>
          <p:cNvSpPr txBox="1"/>
          <p:nvPr/>
        </p:nvSpPr>
        <p:spPr>
          <a:xfrm>
            <a:off x="9905999" y="1179855"/>
            <a:ext cx="2245627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15.2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656;p55">
            <a:extLst>
              <a:ext uri="{FF2B5EF4-FFF2-40B4-BE49-F238E27FC236}">
                <a16:creationId xmlns:a16="http://schemas.microsoft.com/office/drawing/2014/main" id="{DD3D819A-A5DA-4D79-AFBA-CD596FA7BC93}"/>
              </a:ext>
            </a:extLst>
          </p:cNvPr>
          <p:cNvGrpSpPr/>
          <p:nvPr/>
        </p:nvGrpSpPr>
        <p:grpSpPr>
          <a:xfrm>
            <a:off x="0" y="101600"/>
            <a:ext cx="12105089" cy="6756399"/>
            <a:chOff x="2347700" y="1911225"/>
            <a:chExt cx="4220100" cy="2687448"/>
          </a:xfrm>
        </p:grpSpPr>
        <p:sp>
          <p:nvSpPr>
            <p:cNvPr id="4" name="Google Shape;1657;p55">
              <a:extLst>
                <a:ext uri="{FF2B5EF4-FFF2-40B4-BE49-F238E27FC236}">
                  <a16:creationId xmlns:a16="http://schemas.microsoft.com/office/drawing/2014/main" id="{C348D994-163B-4230-A02B-265A6B29D2DD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658;p55">
              <a:extLst>
                <a:ext uri="{FF2B5EF4-FFF2-40B4-BE49-F238E27FC236}">
                  <a16:creationId xmlns:a16="http://schemas.microsoft.com/office/drawing/2014/main" id="{551AA7CB-2F25-4687-ABB0-FDDBDEA4CAFD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659;p55">
              <a:extLst>
                <a:ext uri="{FF2B5EF4-FFF2-40B4-BE49-F238E27FC236}">
                  <a16:creationId xmlns:a16="http://schemas.microsoft.com/office/drawing/2014/main" id="{71EB81CA-344C-46F0-B9CC-D4449CAA820B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1660;p55">
            <a:extLst>
              <a:ext uri="{FF2B5EF4-FFF2-40B4-BE49-F238E27FC236}">
                <a16:creationId xmlns:a16="http://schemas.microsoft.com/office/drawing/2014/main" id="{C59A11CB-A3CD-4D02-981E-5E8BAC369DF9}"/>
              </a:ext>
            </a:extLst>
          </p:cNvPr>
          <p:cNvGrpSpPr/>
          <p:nvPr/>
        </p:nvGrpSpPr>
        <p:grpSpPr>
          <a:xfrm>
            <a:off x="10295690" y="4784938"/>
            <a:ext cx="1896311" cy="2073063"/>
            <a:chOff x="9243196" y="3053691"/>
            <a:chExt cx="1422233" cy="1554797"/>
          </a:xfrm>
        </p:grpSpPr>
        <p:sp>
          <p:nvSpPr>
            <p:cNvPr id="8" name="Google Shape;1661;p55">
              <a:extLst>
                <a:ext uri="{FF2B5EF4-FFF2-40B4-BE49-F238E27FC236}">
                  <a16:creationId xmlns:a16="http://schemas.microsoft.com/office/drawing/2014/main" id="{72FF515F-4F00-4CE2-91B7-2C0F280183EE}"/>
                </a:ext>
              </a:extLst>
            </p:cNvPr>
            <p:cNvSpPr/>
            <p:nvPr/>
          </p:nvSpPr>
          <p:spPr>
            <a:xfrm>
              <a:off x="9663313" y="3239850"/>
              <a:ext cx="862808" cy="581318"/>
            </a:xfrm>
            <a:custGeom>
              <a:avLst/>
              <a:gdLst/>
              <a:ahLst/>
              <a:cxnLst/>
              <a:rect l="l" t="t" r="r" b="b"/>
              <a:pathLst>
                <a:path w="9928" h="6689" extrusionOk="0">
                  <a:moveTo>
                    <a:pt x="2741" y="1"/>
                  </a:moveTo>
                  <a:cubicBezTo>
                    <a:pt x="2328" y="1"/>
                    <a:pt x="1904" y="110"/>
                    <a:pt x="1526" y="340"/>
                  </a:cubicBezTo>
                  <a:cubicBezTo>
                    <a:pt x="647" y="780"/>
                    <a:pt x="233" y="1633"/>
                    <a:pt x="130" y="2589"/>
                  </a:cubicBezTo>
                  <a:cubicBezTo>
                    <a:pt x="1" y="3882"/>
                    <a:pt x="440" y="5304"/>
                    <a:pt x="1526" y="6053"/>
                  </a:cubicBezTo>
                  <a:cubicBezTo>
                    <a:pt x="2135" y="6515"/>
                    <a:pt x="2692" y="6647"/>
                    <a:pt x="3318" y="6647"/>
                  </a:cubicBezTo>
                  <a:cubicBezTo>
                    <a:pt x="3569" y="6647"/>
                    <a:pt x="3830" y="6626"/>
                    <a:pt x="4111" y="6596"/>
                  </a:cubicBezTo>
                  <a:cubicBezTo>
                    <a:pt x="4749" y="6596"/>
                    <a:pt x="5444" y="6688"/>
                    <a:pt x="6120" y="6688"/>
                  </a:cubicBezTo>
                  <a:cubicBezTo>
                    <a:pt x="6458" y="6688"/>
                    <a:pt x="6791" y="6665"/>
                    <a:pt x="7110" y="6596"/>
                  </a:cubicBezTo>
                  <a:cubicBezTo>
                    <a:pt x="8738" y="6363"/>
                    <a:pt x="9824" y="4657"/>
                    <a:pt x="9927" y="3029"/>
                  </a:cubicBezTo>
                  <a:cubicBezTo>
                    <a:pt x="9927" y="2486"/>
                    <a:pt x="9824" y="1840"/>
                    <a:pt x="9591" y="1297"/>
                  </a:cubicBezTo>
                  <a:cubicBezTo>
                    <a:pt x="9074" y="448"/>
                    <a:pt x="8075" y="63"/>
                    <a:pt x="7087" y="63"/>
                  </a:cubicBezTo>
                  <a:cubicBezTo>
                    <a:pt x="6842" y="63"/>
                    <a:pt x="6597" y="87"/>
                    <a:pt x="6360" y="134"/>
                  </a:cubicBezTo>
                  <a:cubicBezTo>
                    <a:pt x="5610" y="340"/>
                    <a:pt x="5171" y="651"/>
                    <a:pt x="4525" y="987"/>
                  </a:cubicBezTo>
                  <a:cubicBezTo>
                    <a:pt x="4192" y="355"/>
                    <a:pt x="3485" y="1"/>
                    <a:pt x="2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662;p55">
              <a:extLst>
                <a:ext uri="{FF2B5EF4-FFF2-40B4-BE49-F238E27FC236}">
                  <a16:creationId xmlns:a16="http://schemas.microsoft.com/office/drawing/2014/main" id="{AC22682B-7DB0-4DA5-8ED7-70CF912E13E2}"/>
                </a:ext>
              </a:extLst>
            </p:cNvPr>
            <p:cNvSpPr/>
            <p:nvPr/>
          </p:nvSpPr>
          <p:spPr>
            <a:xfrm>
              <a:off x="9813839" y="3053691"/>
              <a:ext cx="253941" cy="284880"/>
            </a:xfrm>
            <a:custGeom>
              <a:avLst/>
              <a:gdLst/>
              <a:ahLst/>
              <a:cxnLst/>
              <a:rect l="l" t="t" r="r" b="b"/>
              <a:pathLst>
                <a:path w="2922" h="3278" extrusionOk="0">
                  <a:moveTo>
                    <a:pt x="1087" y="1"/>
                  </a:moveTo>
                  <a:cubicBezTo>
                    <a:pt x="854" y="1"/>
                    <a:pt x="750" y="1"/>
                    <a:pt x="544" y="104"/>
                  </a:cubicBezTo>
                  <a:cubicBezTo>
                    <a:pt x="337" y="104"/>
                    <a:pt x="208" y="337"/>
                    <a:pt x="104" y="440"/>
                  </a:cubicBezTo>
                  <a:cubicBezTo>
                    <a:pt x="1" y="647"/>
                    <a:pt x="1" y="854"/>
                    <a:pt x="1" y="1086"/>
                  </a:cubicBezTo>
                  <a:lnTo>
                    <a:pt x="1" y="1397"/>
                  </a:lnTo>
                  <a:cubicBezTo>
                    <a:pt x="104" y="1629"/>
                    <a:pt x="208" y="1836"/>
                    <a:pt x="337" y="2043"/>
                  </a:cubicBezTo>
                  <a:cubicBezTo>
                    <a:pt x="544" y="2379"/>
                    <a:pt x="750" y="2689"/>
                    <a:pt x="1087" y="2793"/>
                  </a:cubicBezTo>
                  <a:lnTo>
                    <a:pt x="1190" y="2922"/>
                  </a:lnTo>
                  <a:lnTo>
                    <a:pt x="1293" y="2922"/>
                  </a:lnTo>
                  <a:cubicBezTo>
                    <a:pt x="1397" y="3025"/>
                    <a:pt x="1629" y="3129"/>
                    <a:pt x="1836" y="3129"/>
                  </a:cubicBezTo>
                  <a:cubicBezTo>
                    <a:pt x="2043" y="3232"/>
                    <a:pt x="2276" y="3232"/>
                    <a:pt x="2482" y="3232"/>
                  </a:cubicBezTo>
                  <a:cubicBezTo>
                    <a:pt x="2551" y="3232"/>
                    <a:pt x="2620" y="3278"/>
                    <a:pt x="2689" y="3278"/>
                  </a:cubicBezTo>
                  <a:cubicBezTo>
                    <a:pt x="2724" y="3278"/>
                    <a:pt x="2758" y="3266"/>
                    <a:pt x="2793" y="3232"/>
                  </a:cubicBezTo>
                  <a:cubicBezTo>
                    <a:pt x="2922" y="3232"/>
                    <a:pt x="2793" y="3232"/>
                    <a:pt x="2793" y="3129"/>
                  </a:cubicBezTo>
                  <a:lnTo>
                    <a:pt x="2793" y="3025"/>
                  </a:lnTo>
                  <a:cubicBezTo>
                    <a:pt x="2586" y="2689"/>
                    <a:pt x="2482" y="2379"/>
                    <a:pt x="2379" y="2043"/>
                  </a:cubicBezTo>
                  <a:lnTo>
                    <a:pt x="2379" y="1939"/>
                  </a:lnTo>
                  <a:lnTo>
                    <a:pt x="2379" y="1733"/>
                  </a:lnTo>
                  <a:cubicBezTo>
                    <a:pt x="2276" y="1629"/>
                    <a:pt x="2276" y="1500"/>
                    <a:pt x="2146" y="1397"/>
                  </a:cubicBezTo>
                  <a:lnTo>
                    <a:pt x="2146" y="1293"/>
                  </a:lnTo>
                  <a:cubicBezTo>
                    <a:pt x="2043" y="1190"/>
                    <a:pt x="1940" y="983"/>
                    <a:pt x="1836" y="854"/>
                  </a:cubicBezTo>
                  <a:cubicBezTo>
                    <a:pt x="1733" y="647"/>
                    <a:pt x="1629" y="440"/>
                    <a:pt x="1397" y="207"/>
                  </a:cubicBezTo>
                  <a:cubicBezTo>
                    <a:pt x="1397" y="207"/>
                    <a:pt x="1293" y="207"/>
                    <a:pt x="1293" y="104"/>
                  </a:cubicBezTo>
                  <a:cubicBezTo>
                    <a:pt x="1190" y="104"/>
                    <a:pt x="1087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663;p55">
              <a:extLst>
                <a:ext uri="{FF2B5EF4-FFF2-40B4-BE49-F238E27FC236}">
                  <a16:creationId xmlns:a16="http://schemas.microsoft.com/office/drawing/2014/main" id="{8D982E26-9134-4A9C-BFCB-A1C38C3D6F1B}"/>
                </a:ext>
              </a:extLst>
            </p:cNvPr>
            <p:cNvSpPr/>
            <p:nvPr/>
          </p:nvSpPr>
          <p:spPr>
            <a:xfrm>
              <a:off x="9813839" y="3494059"/>
              <a:ext cx="94467" cy="94467"/>
            </a:xfrm>
            <a:custGeom>
              <a:avLst/>
              <a:gdLst/>
              <a:ahLst/>
              <a:cxnLst/>
              <a:rect l="l" t="t" r="r" b="b"/>
              <a:pathLst>
                <a:path w="1087" h="1087" extrusionOk="0">
                  <a:moveTo>
                    <a:pt x="544" y="0"/>
                  </a:moveTo>
                  <a:cubicBezTo>
                    <a:pt x="337" y="0"/>
                    <a:pt x="1" y="207"/>
                    <a:pt x="1" y="543"/>
                  </a:cubicBezTo>
                  <a:cubicBezTo>
                    <a:pt x="1" y="750"/>
                    <a:pt x="337" y="1086"/>
                    <a:pt x="544" y="1086"/>
                  </a:cubicBezTo>
                  <a:cubicBezTo>
                    <a:pt x="854" y="1086"/>
                    <a:pt x="1087" y="750"/>
                    <a:pt x="1087" y="543"/>
                  </a:cubicBezTo>
                  <a:cubicBezTo>
                    <a:pt x="1087" y="207"/>
                    <a:pt x="854" y="0"/>
                    <a:pt x="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664;p55">
              <a:extLst>
                <a:ext uri="{FF2B5EF4-FFF2-40B4-BE49-F238E27FC236}">
                  <a16:creationId xmlns:a16="http://schemas.microsoft.com/office/drawing/2014/main" id="{26811B24-6BE6-4169-BAC7-33509E9728D9}"/>
                </a:ext>
              </a:extLst>
            </p:cNvPr>
            <p:cNvSpPr/>
            <p:nvPr/>
          </p:nvSpPr>
          <p:spPr>
            <a:xfrm>
              <a:off x="10216054" y="3494059"/>
              <a:ext cx="94380" cy="94467"/>
            </a:xfrm>
            <a:custGeom>
              <a:avLst/>
              <a:gdLst/>
              <a:ahLst/>
              <a:cxnLst/>
              <a:rect l="l" t="t" r="r" b="b"/>
              <a:pathLst>
                <a:path w="1086" h="1087" extrusionOk="0">
                  <a:moveTo>
                    <a:pt x="543" y="0"/>
                  </a:moveTo>
                  <a:cubicBezTo>
                    <a:pt x="336" y="0"/>
                    <a:pt x="0" y="207"/>
                    <a:pt x="0" y="543"/>
                  </a:cubicBezTo>
                  <a:cubicBezTo>
                    <a:pt x="0" y="750"/>
                    <a:pt x="336" y="1086"/>
                    <a:pt x="543" y="1086"/>
                  </a:cubicBezTo>
                  <a:cubicBezTo>
                    <a:pt x="879" y="1086"/>
                    <a:pt x="1086" y="750"/>
                    <a:pt x="1086" y="543"/>
                  </a:cubicBezTo>
                  <a:cubicBezTo>
                    <a:pt x="1086" y="207"/>
                    <a:pt x="87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665;p55">
              <a:extLst>
                <a:ext uri="{FF2B5EF4-FFF2-40B4-BE49-F238E27FC236}">
                  <a16:creationId xmlns:a16="http://schemas.microsoft.com/office/drawing/2014/main" id="{00253275-50B9-4327-A36F-FBFCA940D425}"/>
                </a:ext>
              </a:extLst>
            </p:cNvPr>
            <p:cNvSpPr/>
            <p:nvPr/>
          </p:nvSpPr>
          <p:spPr>
            <a:xfrm>
              <a:off x="10000346" y="3532212"/>
              <a:ext cx="123668" cy="92208"/>
            </a:xfrm>
            <a:custGeom>
              <a:avLst/>
              <a:gdLst/>
              <a:ahLst/>
              <a:cxnLst/>
              <a:rect l="l" t="t" r="r" b="b"/>
              <a:pathLst>
                <a:path w="1423" h="1061" extrusionOk="0">
                  <a:moveTo>
                    <a:pt x="233" y="1"/>
                  </a:moveTo>
                  <a:cubicBezTo>
                    <a:pt x="130" y="1"/>
                    <a:pt x="0" y="104"/>
                    <a:pt x="0" y="208"/>
                  </a:cubicBezTo>
                  <a:cubicBezTo>
                    <a:pt x="0" y="311"/>
                    <a:pt x="0" y="518"/>
                    <a:pt x="130" y="647"/>
                  </a:cubicBezTo>
                  <a:cubicBezTo>
                    <a:pt x="130" y="750"/>
                    <a:pt x="233" y="957"/>
                    <a:pt x="440" y="957"/>
                  </a:cubicBezTo>
                  <a:cubicBezTo>
                    <a:pt x="543" y="1061"/>
                    <a:pt x="647" y="1061"/>
                    <a:pt x="647" y="1061"/>
                  </a:cubicBezTo>
                  <a:cubicBezTo>
                    <a:pt x="983" y="1061"/>
                    <a:pt x="1086" y="957"/>
                    <a:pt x="1189" y="750"/>
                  </a:cubicBezTo>
                  <a:cubicBezTo>
                    <a:pt x="1293" y="647"/>
                    <a:pt x="1293" y="414"/>
                    <a:pt x="1293" y="311"/>
                  </a:cubicBezTo>
                  <a:cubicBezTo>
                    <a:pt x="1422" y="208"/>
                    <a:pt x="1293" y="104"/>
                    <a:pt x="1189" y="104"/>
                  </a:cubicBezTo>
                  <a:cubicBezTo>
                    <a:pt x="983" y="104"/>
                    <a:pt x="983" y="104"/>
                    <a:pt x="879" y="208"/>
                  </a:cubicBezTo>
                  <a:lnTo>
                    <a:pt x="879" y="518"/>
                  </a:lnTo>
                  <a:cubicBezTo>
                    <a:pt x="776" y="647"/>
                    <a:pt x="776" y="647"/>
                    <a:pt x="647" y="647"/>
                  </a:cubicBezTo>
                  <a:lnTo>
                    <a:pt x="543" y="518"/>
                  </a:lnTo>
                  <a:cubicBezTo>
                    <a:pt x="440" y="414"/>
                    <a:pt x="440" y="311"/>
                    <a:pt x="440" y="208"/>
                  </a:cubicBezTo>
                  <a:cubicBezTo>
                    <a:pt x="440" y="104"/>
                    <a:pt x="336" y="1"/>
                    <a:pt x="2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666;p55">
              <a:extLst>
                <a:ext uri="{FF2B5EF4-FFF2-40B4-BE49-F238E27FC236}">
                  <a16:creationId xmlns:a16="http://schemas.microsoft.com/office/drawing/2014/main" id="{CF031B43-422E-4CBA-9E15-2E3CF465D53C}"/>
                </a:ext>
              </a:extLst>
            </p:cNvPr>
            <p:cNvSpPr/>
            <p:nvPr/>
          </p:nvSpPr>
          <p:spPr>
            <a:xfrm>
              <a:off x="9861031" y="3062730"/>
              <a:ext cx="195540" cy="271844"/>
            </a:xfrm>
            <a:custGeom>
              <a:avLst/>
              <a:gdLst/>
              <a:ahLst/>
              <a:cxnLst/>
              <a:rect l="l" t="t" r="r" b="b"/>
              <a:pathLst>
                <a:path w="2250" h="3128" extrusionOk="0">
                  <a:moveTo>
                    <a:pt x="1" y="0"/>
                  </a:moveTo>
                  <a:lnTo>
                    <a:pt x="1" y="0"/>
                  </a:lnTo>
                  <a:cubicBezTo>
                    <a:pt x="189" y="141"/>
                    <a:pt x="387" y="273"/>
                    <a:pt x="582" y="453"/>
                  </a:cubicBezTo>
                  <a:lnTo>
                    <a:pt x="582" y="453"/>
                  </a:lnTo>
                  <a:cubicBezTo>
                    <a:pt x="393" y="206"/>
                    <a:pt x="186" y="93"/>
                    <a:pt x="1" y="0"/>
                  </a:cubicBezTo>
                  <a:close/>
                  <a:moveTo>
                    <a:pt x="582" y="453"/>
                  </a:moveTo>
                  <a:lnTo>
                    <a:pt x="582" y="453"/>
                  </a:lnTo>
                  <a:cubicBezTo>
                    <a:pt x="604" y="481"/>
                    <a:pt x="626" y="511"/>
                    <a:pt x="647" y="543"/>
                  </a:cubicBezTo>
                  <a:cubicBezTo>
                    <a:pt x="750" y="646"/>
                    <a:pt x="854" y="750"/>
                    <a:pt x="957" y="879"/>
                  </a:cubicBezTo>
                  <a:cubicBezTo>
                    <a:pt x="835" y="706"/>
                    <a:pt x="709" y="569"/>
                    <a:pt x="582" y="453"/>
                  </a:cubicBezTo>
                  <a:close/>
                  <a:moveTo>
                    <a:pt x="957" y="982"/>
                  </a:moveTo>
                  <a:cubicBezTo>
                    <a:pt x="1190" y="1293"/>
                    <a:pt x="1293" y="1525"/>
                    <a:pt x="1397" y="1835"/>
                  </a:cubicBezTo>
                  <a:lnTo>
                    <a:pt x="1500" y="1835"/>
                  </a:lnTo>
                  <a:lnTo>
                    <a:pt x="1500" y="1732"/>
                  </a:lnTo>
                  <a:cubicBezTo>
                    <a:pt x="1293" y="1525"/>
                    <a:pt x="1190" y="1293"/>
                    <a:pt x="1086" y="982"/>
                  </a:cubicBezTo>
                  <a:close/>
                  <a:moveTo>
                    <a:pt x="1500" y="1835"/>
                  </a:moveTo>
                  <a:lnTo>
                    <a:pt x="1500" y="1939"/>
                  </a:lnTo>
                  <a:cubicBezTo>
                    <a:pt x="1500" y="2042"/>
                    <a:pt x="1603" y="2172"/>
                    <a:pt x="1733" y="2275"/>
                  </a:cubicBezTo>
                  <a:cubicBezTo>
                    <a:pt x="1603" y="2172"/>
                    <a:pt x="1603" y="2042"/>
                    <a:pt x="1500" y="1835"/>
                  </a:cubicBezTo>
                  <a:close/>
                  <a:moveTo>
                    <a:pt x="1733" y="2378"/>
                  </a:moveTo>
                  <a:cubicBezTo>
                    <a:pt x="1734" y="2380"/>
                    <a:pt x="1836" y="2482"/>
                    <a:pt x="1836" y="2585"/>
                  </a:cubicBezTo>
                  <a:lnTo>
                    <a:pt x="1892" y="2585"/>
                  </a:lnTo>
                  <a:cubicBezTo>
                    <a:pt x="1844" y="2510"/>
                    <a:pt x="1793" y="2438"/>
                    <a:pt x="1733" y="2378"/>
                  </a:cubicBezTo>
                  <a:close/>
                  <a:moveTo>
                    <a:pt x="1892" y="2585"/>
                  </a:moveTo>
                  <a:cubicBezTo>
                    <a:pt x="2008" y="2770"/>
                    <a:pt x="2103" y="2981"/>
                    <a:pt x="2250" y="3128"/>
                  </a:cubicBezTo>
                  <a:cubicBezTo>
                    <a:pt x="2146" y="3025"/>
                    <a:pt x="2043" y="2818"/>
                    <a:pt x="1939" y="25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667;p55">
              <a:extLst>
                <a:ext uri="{FF2B5EF4-FFF2-40B4-BE49-F238E27FC236}">
                  <a16:creationId xmlns:a16="http://schemas.microsoft.com/office/drawing/2014/main" id="{CFC7D0EC-F67C-4939-9858-D7916A5F8E5A}"/>
                </a:ext>
              </a:extLst>
            </p:cNvPr>
            <p:cNvSpPr/>
            <p:nvPr/>
          </p:nvSpPr>
          <p:spPr>
            <a:xfrm>
              <a:off x="9813839" y="3139123"/>
              <a:ext cx="130447" cy="9038"/>
            </a:xfrm>
            <a:custGeom>
              <a:avLst/>
              <a:gdLst/>
              <a:ahLst/>
              <a:cxnLst/>
              <a:rect l="l" t="t" r="r" b="b"/>
              <a:pathLst>
                <a:path w="1501" h="104" extrusionOk="0">
                  <a:moveTo>
                    <a:pt x="1500" y="0"/>
                  </a:moveTo>
                  <a:cubicBezTo>
                    <a:pt x="983" y="0"/>
                    <a:pt x="440" y="0"/>
                    <a:pt x="1" y="103"/>
                  </a:cubicBezTo>
                  <a:cubicBezTo>
                    <a:pt x="294" y="103"/>
                    <a:pt x="633" y="57"/>
                    <a:pt x="979" y="57"/>
                  </a:cubicBezTo>
                  <a:cubicBezTo>
                    <a:pt x="1153" y="57"/>
                    <a:pt x="1328" y="69"/>
                    <a:pt x="1500" y="103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668;p55">
              <a:extLst>
                <a:ext uri="{FF2B5EF4-FFF2-40B4-BE49-F238E27FC236}">
                  <a16:creationId xmlns:a16="http://schemas.microsoft.com/office/drawing/2014/main" id="{17847246-8E4D-4433-B41D-359865AE1C24}"/>
                </a:ext>
              </a:extLst>
            </p:cNvPr>
            <p:cNvSpPr/>
            <p:nvPr/>
          </p:nvSpPr>
          <p:spPr>
            <a:xfrm>
              <a:off x="9917174" y="3062730"/>
              <a:ext cx="9125" cy="47190"/>
            </a:xfrm>
            <a:custGeom>
              <a:avLst/>
              <a:gdLst/>
              <a:ahLst/>
              <a:cxnLst/>
              <a:rect l="l" t="t" r="r" b="b"/>
              <a:pathLst>
                <a:path w="105" h="543" extrusionOk="0">
                  <a:moveTo>
                    <a:pt x="104" y="0"/>
                  </a:moveTo>
                  <a:cubicBezTo>
                    <a:pt x="1" y="233"/>
                    <a:pt x="1" y="336"/>
                    <a:pt x="1" y="543"/>
                  </a:cubicBezTo>
                  <a:cubicBezTo>
                    <a:pt x="1" y="336"/>
                    <a:pt x="104" y="233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69;p55">
              <a:extLst>
                <a:ext uri="{FF2B5EF4-FFF2-40B4-BE49-F238E27FC236}">
                  <a16:creationId xmlns:a16="http://schemas.microsoft.com/office/drawing/2014/main" id="{380AB0D2-3DFF-4527-92AE-32FAF2212EA0}"/>
                </a:ext>
              </a:extLst>
            </p:cNvPr>
            <p:cNvSpPr/>
            <p:nvPr/>
          </p:nvSpPr>
          <p:spPr>
            <a:xfrm>
              <a:off x="9843041" y="3166065"/>
              <a:ext cx="157388" cy="65180"/>
            </a:xfrm>
            <a:custGeom>
              <a:avLst/>
              <a:gdLst/>
              <a:ahLst/>
              <a:cxnLst/>
              <a:rect l="l" t="t" r="r" b="b"/>
              <a:pathLst>
                <a:path w="1811" h="750" extrusionOk="0">
                  <a:moveTo>
                    <a:pt x="1810" y="0"/>
                  </a:moveTo>
                  <a:cubicBezTo>
                    <a:pt x="1810" y="104"/>
                    <a:pt x="1810" y="207"/>
                    <a:pt x="1707" y="207"/>
                  </a:cubicBezTo>
                  <a:lnTo>
                    <a:pt x="1707" y="543"/>
                  </a:lnTo>
                  <a:cubicBezTo>
                    <a:pt x="1707" y="440"/>
                    <a:pt x="1707" y="336"/>
                    <a:pt x="1810" y="207"/>
                  </a:cubicBezTo>
                  <a:lnTo>
                    <a:pt x="1810" y="104"/>
                  </a:lnTo>
                  <a:lnTo>
                    <a:pt x="1810" y="0"/>
                  </a:lnTo>
                  <a:close/>
                  <a:moveTo>
                    <a:pt x="1604" y="646"/>
                  </a:moveTo>
                  <a:cubicBezTo>
                    <a:pt x="1061" y="646"/>
                    <a:pt x="518" y="646"/>
                    <a:pt x="1" y="750"/>
                  </a:cubicBezTo>
                  <a:cubicBezTo>
                    <a:pt x="518" y="646"/>
                    <a:pt x="1061" y="646"/>
                    <a:pt x="1707" y="6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70;p55">
              <a:extLst>
                <a:ext uri="{FF2B5EF4-FFF2-40B4-BE49-F238E27FC236}">
                  <a16:creationId xmlns:a16="http://schemas.microsoft.com/office/drawing/2014/main" id="{CCDBF749-FA07-48AD-AB3B-7DE04D2CF73D}"/>
                </a:ext>
              </a:extLst>
            </p:cNvPr>
            <p:cNvSpPr/>
            <p:nvPr/>
          </p:nvSpPr>
          <p:spPr>
            <a:xfrm>
              <a:off x="10011557" y="3222208"/>
              <a:ext cx="9125" cy="38239"/>
            </a:xfrm>
            <a:custGeom>
              <a:avLst/>
              <a:gdLst/>
              <a:ahLst/>
              <a:cxnLst/>
              <a:rect l="l" t="t" r="r" b="b"/>
              <a:pathLst>
                <a:path w="105" h="440" extrusionOk="0">
                  <a:moveTo>
                    <a:pt x="104" y="0"/>
                  </a:moveTo>
                  <a:cubicBezTo>
                    <a:pt x="104" y="207"/>
                    <a:pt x="1" y="337"/>
                    <a:pt x="1" y="440"/>
                  </a:cubicBezTo>
                  <a:cubicBezTo>
                    <a:pt x="104" y="337"/>
                    <a:pt x="104" y="207"/>
                    <a:pt x="104" y="104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71;p55">
              <a:extLst>
                <a:ext uri="{FF2B5EF4-FFF2-40B4-BE49-F238E27FC236}">
                  <a16:creationId xmlns:a16="http://schemas.microsoft.com/office/drawing/2014/main" id="{A08C6B64-C963-49F7-8A42-4DC50DB44B90}"/>
                </a:ext>
              </a:extLst>
            </p:cNvPr>
            <p:cNvSpPr/>
            <p:nvPr/>
          </p:nvSpPr>
          <p:spPr>
            <a:xfrm>
              <a:off x="9917174" y="3287390"/>
              <a:ext cx="112457" cy="20249"/>
            </a:xfrm>
            <a:custGeom>
              <a:avLst/>
              <a:gdLst/>
              <a:ahLst/>
              <a:cxnLst/>
              <a:rect l="l" t="t" r="r" b="b"/>
              <a:pathLst>
                <a:path w="1294" h="233" extrusionOk="0">
                  <a:moveTo>
                    <a:pt x="1190" y="0"/>
                  </a:moveTo>
                  <a:cubicBezTo>
                    <a:pt x="957" y="104"/>
                    <a:pt x="751" y="104"/>
                    <a:pt x="440" y="104"/>
                  </a:cubicBezTo>
                  <a:cubicBezTo>
                    <a:pt x="311" y="104"/>
                    <a:pt x="208" y="233"/>
                    <a:pt x="1" y="233"/>
                  </a:cubicBezTo>
                  <a:lnTo>
                    <a:pt x="440" y="233"/>
                  </a:lnTo>
                  <a:cubicBezTo>
                    <a:pt x="751" y="104"/>
                    <a:pt x="957" y="104"/>
                    <a:pt x="12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72;p55">
              <a:extLst>
                <a:ext uri="{FF2B5EF4-FFF2-40B4-BE49-F238E27FC236}">
                  <a16:creationId xmlns:a16="http://schemas.microsoft.com/office/drawing/2014/main" id="{0370259D-1DC9-48D6-83B2-CC07D0BE774D}"/>
                </a:ext>
              </a:extLst>
            </p:cNvPr>
            <p:cNvSpPr/>
            <p:nvPr/>
          </p:nvSpPr>
          <p:spPr>
            <a:xfrm>
              <a:off x="10056489" y="3053691"/>
              <a:ext cx="67526" cy="280882"/>
            </a:xfrm>
            <a:custGeom>
              <a:avLst/>
              <a:gdLst/>
              <a:ahLst/>
              <a:cxnLst/>
              <a:rect l="l" t="t" r="r" b="b"/>
              <a:pathLst>
                <a:path w="777" h="3232" extrusionOk="0">
                  <a:moveTo>
                    <a:pt x="647" y="1"/>
                  </a:moveTo>
                  <a:cubicBezTo>
                    <a:pt x="647" y="104"/>
                    <a:pt x="440" y="440"/>
                    <a:pt x="233" y="1190"/>
                  </a:cubicBezTo>
                  <a:cubicBezTo>
                    <a:pt x="1" y="2379"/>
                    <a:pt x="1" y="3232"/>
                    <a:pt x="1" y="3232"/>
                  </a:cubicBezTo>
                  <a:cubicBezTo>
                    <a:pt x="440" y="2043"/>
                    <a:pt x="647" y="440"/>
                    <a:pt x="776" y="104"/>
                  </a:cubicBezTo>
                  <a:cubicBezTo>
                    <a:pt x="776" y="1"/>
                    <a:pt x="776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73;p55">
              <a:extLst>
                <a:ext uri="{FF2B5EF4-FFF2-40B4-BE49-F238E27FC236}">
                  <a16:creationId xmlns:a16="http://schemas.microsoft.com/office/drawing/2014/main" id="{F75B2A3A-EA8F-498E-B384-356BD5C71603}"/>
                </a:ext>
              </a:extLst>
            </p:cNvPr>
            <p:cNvSpPr/>
            <p:nvPr/>
          </p:nvSpPr>
          <p:spPr>
            <a:xfrm>
              <a:off x="9476894" y="3813102"/>
              <a:ext cx="1105364" cy="269671"/>
            </a:xfrm>
            <a:custGeom>
              <a:avLst/>
              <a:gdLst/>
              <a:ahLst/>
              <a:cxnLst/>
              <a:rect l="l" t="t" r="r" b="b"/>
              <a:pathLst>
                <a:path w="12719" h="3103" extrusionOk="0">
                  <a:moveTo>
                    <a:pt x="1293" y="0"/>
                  </a:moveTo>
                  <a:cubicBezTo>
                    <a:pt x="543" y="0"/>
                    <a:pt x="0" y="517"/>
                    <a:pt x="0" y="1293"/>
                  </a:cubicBezTo>
                  <a:lnTo>
                    <a:pt x="0" y="1810"/>
                  </a:lnTo>
                  <a:cubicBezTo>
                    <a:pt x="0" y="2585"/>
                    <a:pt x="543" y="3102"/>
                    <a:pt x="1293" y="3102"/>
                  </a:cubicBezTo>
                  <a:lnTo>
                    <a:pt x="12719" y="3102"/>
                  </a:lnTo>
                  <a:lnTo>
                    <a:pt x="127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674;p55">
              <a:extLst>
                <a:ext uri="{FF2B5EF4-FFF2-40B4-BE49-F238E27FC236}">
                  <a16:creationId xmlns:a16="http://schemas.microsoft.com/office/drawing/2014/main" id="{E0D2DBE4-526F-4B6A-BC3B-BDBF3D18732E}"/>
                </a:ext>
              </a:extLst>
            </p:cNvPr>
            <p:cNvSpPr/>
            <p:nvPr/>
          </p:nvSpPr>
          <p:spPr>
            <a:xfrm>
              <a:off x="9533037" y="3840044"/>
              <a:ext cx="1049222" cy="206751"/>
            </a:xfrm>
            <a:custGeom>
              <a:avLst/>
              <a:gdLst/>
              <a:ahLst/>
              <a:cxnLst/>
              <a:rect l="l" t="t" r="r" b="b"/>
              <a:pathLst>
                <a:path w="12073" h="2379" extrusionOk="0">
                  <a:moveTo>
                    <a:pt x="1293" y="0"/>
                  </a:moveTo>
                  <a:cubicBezTo>
                    <a:pt x="1086" y="0"/>
                    <a:pt x="854" y="104"/>
                    <a:pt x="647" y="207"/>
                  </a:cubicBezTo>
                  <a:cubicBezTo>
                    <a:pt x="543" y="207"/>
                    <a:pt x="440" y="336"/>
                    <a:pt x="440" y="336"/>
                  </a:cubicBezTo>
                  <a:cubicBezTo>
                    <a:pt x="337" y="440"/>
                    <a:pt x="337" y="440"/>
                    <a:pt x="337" y="543"/>
                  </a:cubicBezTo>
                  <a:lnTo>
                    <a:pt x="207" y="543"/>
                  </a:lnTo>
                  <a:cubicBezTo>
                    <a:pt x="207" y="647"/>
                    <a:pt x="104" y="750"/>
                    <a:pt x="104" y="853"/>
                  </a:cubicBezTo>
                  <a:cubicBezTo>
                    <a:pt x="104" y="983"/>
                    <a:pt x="0" y="1086"/>
                    <a:pt x="0" y="1189"/>
                  </a:cubicBezTo>
                  <a:cubicBezTo>
                    <a:pt x="0" y="1293"/>
                    <a:pt x="104" y="1500"/>
                    <a:pt x="104" y="1629"/>
                  </a:cubicBezTo>
                  <a:cubicBezTo>
                    <a:pt x="104" y="1732"/>
                    <a:pt x="207" y="1836"/>
                    <a:pt x="207" y="1939"/>
                  </a:cubicBezTo>
                  <a:lnTo>
                    <a:pt x="337" y="1939"/>
                  </a:lnTo>
                  <a:lnTo>
                    <a:pt x="647" y="2275"/>
                  </a:lnTo>
                  <a:lnTo>
                    <a:pt x="750" y="2275"/>
                  </a:lnTo>
                  <a:cubicBezTo>
                    <a:pt x="854" y="2379"/>
                    <a:pt x="1086" y="2379"/>
                    <a:pt x="1293" y="2379"/>
                  </a:cubicBezTo>
                  <a:lnTo>
                    <a:pt x="12073" y="237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675;p55">
              <a:extLst>
                <a:ext uri="{FF2B5EF4-FFF2-40B4-BE49-F238E27FC236}">
                  <a16:creationId xmlns:a16="http://schemas.microsoft.com/office/drawing/2014/main" id="{6FE59DD2-0328-4B74-BECC-EC877C933A8B}"/>
                </a:ext>
              </a:extLst>
            </p:cNvPr>
            <p:cNvSpPr/>
            <p:nvPr/>
          </p:nvSpPr>
          <p:spPr>
            <a:xfrm>
              <a:off x="9589180" y="3858034"/>
              <a:ext cx="993081" cy="87"/>
            </a:xfrm>
            <a:custGeom>
              <a:avLst/>
              <a:gdLst/>
              <a:ahLst/>
              <a:cxnLst/>
              <a:rect l="l" t="t" r="r" b="b"/>
              <a:pathLst>
                <a:path w="11427" h="1" extrusionOk="0">
                  <a:moveTo>
                    <a:pt x="11427" y="0"/>
                  </a:moveTo>
                  <a:lnTo>
                    <a:pt x="11427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676;p55">
              <a:extLst>
                <a:ext uri="{FF2B5EF4-FFF2-40B4-BE49-F238E27FC236}">
                  <a16:creationId xmlns:a16="http://schemas.microsoft.com/office/drawing/2014/main" id="{2C313AA9-C46D-4328-8B15-562E414D5825}"/>
                </a:ext>
              </a:extLst>
            </p:cNvPr>
            <p:cNvSpPr/>
            <p:nvPr/>
          </p:nvSpPr>
          <p:spPr>
            <a:xfrm>
              <a:off x="9551027" y="3887236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0" y="0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677;p55">
              <a:extLst>
                <a:ext uri="{FF2B5EF4-FFF2-40B4-BE49-F238E27FC236}">
                  <a16:creationId xmlns:a16="http://schemas.microsoft.com/office/drawing/2014/main" id="{19AF5F0F-CD00-471D-B332-BA2B87882144}"/>
                </a:ext>
              </a:extLst>
            </p:cNvPr>
            <p:cNvSpPr/>
            <p:nvPr/>
          </p:nvSpPr>
          <p:spPr>
            <a:xfrm>
              <a:off x="9541989" y="3914177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0"/>
                  </a:moveTo>
                  <a:lnTo>
                    <a:pt x="1197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678;p55">
              <a:extLst>
                <a:ext uri="{FF2B5EF4-FFF2-40B4-BE49-F238E27FC236}">
                  <a16:creationId xmlns:a16="http://schemas.microsoft.com/office/drawing/2014/main" id="{8114D417-EC27-47CD-8EA4-610702C40607}"/>
                </a:ext>
              </a:extLst>
            </p:cNvPr>
            <p:cNvSpPr/>
            <p:nvPr/>
          </p:nvSpPr>
          <p:spPr>
            <a:xfrm>
              <a:off x="9533037" y="3943379"/>
              <a:ext cx="1049222" cy="87"/>
            </a:xfrm>
            <a:custGeom>
              <a:avLst/>
              <a:gdLst/>
              <a:ahLst/>
              <a:cxnLst/>
              <a:rect l="l" t="t" r="r" b="b"/>
              <a:pathLst>
                <a:path w="12073" h="1" extrusionOk="0">
                  <a:moveTo>
                    <a:pt x="12073" y="0"/>
                  </a:moveTo>
                  <a:lnTo>
                    <a:pt x="1207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679;p55">
              <a:extLst>
                <a:ext uri="{FF2B5EF4-FFF2-40B4-BE49-F238E27FC236}">
                  <a16:creationId xmlns:a16="http://schemas.microsoft.com/office/drawing/2014/main" id="{AA78E7E8-D995-4EF0-903A-6F2D6EF9EF76}"/>
                </a:ext>
              </a:extLst>
            </p:cNvPr>
            <p:cNvSpPr/>
            <p:nvPr/>
          </p:nvSpPr>
          <p:spPr>
            <a:xfrm>
              <a:off x="9541989" y="3914177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0"/>
                  </a:moveTo>
                  <a:lnTo>
                    <a:pt x="1197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680;p55">
              <a:extLst>
                <a:ext uri="{FF2B5EF4-FFF2-40B4-BE49-F238E27FC236}">
                  <a16:creationId xmlns:a16="http://schemas.microsoft.com/office/drawing/2014/main" id="{60A67013-0ED8-4AED-9D80-A21F4669B02F}"/>
                </a:ext>
              </a:extLst>
            </p:cNvPr>
            <p:cNvSpPr/>
            <p:nvPr/>
          </p:nvSpPr>
          <p:spPr>
            <a:xfrm>
              <a:off x="9533037" y="3943379"/>
              <a:ext cx="1049222" cy="87"/>
            </a:xfrm>
            <a:custGeom>
              <a:avLst/>
              <a:gdLst/>
              <a:ahLst/>
              <a:cxnLst/>
              <a:rect l="l" t="t" r="r" b="b"/>
              <a:pathLst>
                <a:path w="12073" h="1" extrusionOk="0">
                  <a:moveTo>
                    <a:pt x="12073" y="0"/>
                  </a:moveTo>
                  <a:lnTo>
                    <a:pt x="1207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681;p55">
              <a:extLst>
                <a:ext uri="{FF2B5EF4-FFF2-40B4-BE49-F238E27FC236}">
                  <a16:creationId xmlns:a16="http://schemas.microsoft.com/office/drawing/2014/main" id="{9A78F0EC-2844-4BE1-889C-77E02F99194C}"/>
                </a:ext>
              </a:extLst>
            </p:cNvPr>
            <p:cNvSpPr/>
            <p:nvPr/>
          </p:nvSpPr>
          <p:spPr>
            <a:xfrm>
              <a:off x="9541989" y="3981532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1"/>
                  </a:moveTo>
                  <a:lnTo>
                    <a:pt x="1197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682;p55">
              <a:extLst>
                <a:ext uri="{FF2B5EF4-FFF2-40B4-BE49-F238E27FC236}">
                  <a16:creationId xmlns:a16="http://schemas.microsoft.com/office/drawing/2014/main" id="{35FA434F-8ADD-480C-A024-3A028CF022C2}"/>
                </a:ext>
              </a:extLst>
            </p:cNvPr>
            <p:cNvSpPr/>
            <p:nvPr/>
          </p:nvSpPr>
          <p:spPr>
            <a:xfrm>
              <a:off x="9551027" y="4008561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1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83;p55">
              <a:extLst>
                <a:ext uri="{FF2B5EF4-FFF2-40B4-BE49-F238E27FC236}">
                  <a16:creationId xmlns:a16="http://schemas.microsoft.com/office/drawing/2014/main" id="{F00A5B8A-B945-40DB-83FE-01BB3388CA59}"/>
                </a:ext>
              </a:extLst>
            </p:cNvPr>
            <p:cNvSpPr/>
            <p:nvPr/>
          </p:nvSpPr>
          <p:spPr>
            <a:xfrm>
              <a:off x="9541989" y="3981532"/>
              <a:ext cx="1040271" cy="87"/>
            </a:xfrm>
            <a:custGeom>
              <a:avLst/>
              <a:gdLst/>
              <a:ahLst/>
              <a:cxnLst/>
              <a:rect l="l" t="t" r="r" b="b"/>
              <a:pathLst>
                <a:path w="11970" h="1" extrusionOk="0">
                  <a:moveTo>
                    <a:pt x="11970" y="1"/>
                  </a:moveTo>
                  <a:lnTo>
                    <a:pt x="11970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684;p55">
              <a:extLst>
                <a:ext uri="{FF2B5EF4-FFF2-40B4-BE49-F238E27FC236}">
                  <a16:creationId xmlns:a16="http://schemas.microsoft.com/office/drawing/2014/main" id="{0CAC1378-12BA-4E99-8BBB-4E22E1D1507D}"/>
                </a:ext>
              </a:extLst>
            </p:cNvPr>
            <p:cNvSpPr/>
            <p:nvPr/>
          </p:nvSpPr>
          <p:spPr>
            <a:xfrm>
              <a:off x="9551027" y="4008561"/>
              <a:ext cx="1031233" cy="87"/>
            </a:xfrm>
            <a:custGeom>
              <a:avLst/>
              <a:gdLst/>
              <a:ahLst/>
              <a:cxnLst/>
              <a:rect l="l" t="t" r="r" b="b"/>
              <a:pathLst>
                <a:path w="11866" h="1" extrusionOk="0">
                  <a:moveTo>
                    <a:pt x="11866" y="0"/>
                  </a:moveTo>
                  <a:lnTo>
                    <a:pt x="11866" y="0"/>
                  </a:lnTo>
                  <a:lnTo>
                    <a:pt x="1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685;p55">
              <a:extLst>
                <a:ext uri="{FF2B5EF4-FFF2-40B4-BE49-F238E27FC236}">
                  <a16:creationId xmlns:a16="http://schemas.microsoft.com/office/drawing/2014/main" id="{67CEBAC1-91FB-4255-8CD1-263662B37CF2}"/>
                </a:ext>
              </a:extLst>
            </p:cNvPr>
            <p:cNvSpPr/>
            <p:nvPr/>
          </p:nvSpPr>
          <p:spPr>
            <a:xfrm>
              <a:off x="9589180" y="4037762"/>
              <a:ext cx="993081" cy="87"/>
            </a:xfrm>
            <a:custGeom>
              <a:avLst/>
              <a:gdLst/>
              <a:ahLst/>
              <a:cxnLst/>
              <a:rect l="l" t="t" r="r" b="b"/>
              <a:pathLst>
                <a:path w="11427" h="1" extrusionOk="0">
                  <a:moveTo>
                    <a:pt x="11427" y="0"/>
                  </a:moveTo>
                  <a:lnTo>
                    <a:pt x="11427" y="0"/>
                  </a:ln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86;p55">
              <a:extLst>
                <a:ext uri="{FF2B5EF4-FFF2-40B4-BE49-F238E27FC236}">
                  <a16:creationId xmlns:a16="http://schemas.microsoft.com/office/drawing/2014/main" id="{ADF2212E-E381-4FAD-911E-86D0430CCC0D}"/>
                </a:ext>
              </a:extLst>
            </p:cNvPr>
            <p:cNvSpPr/>
            <p:nvPr/>
          </p:nvSpPr>
          <p:spPr>
            <a:xfrm>
              <a:off x="9449952" y="4082694"/>
              <a:ext cx="1215475" cy="188761"/>
            </a:xfrm>
            <a:custGeom>
              <a:avLst/>
              <a:gdLst/>
              <a:ahLst/>
              <a:cxnLst/>
              <a:rect l="l" t="t" r="r" b="b"/>
              <a:pathLst>
                <a:path w="13986" h="2172" extrusionOk="0">
                  <a:moveTo>
                    <a:pt x="1060" y="0"/>
                  </a:moveTo>
                  <a:cubicBezTo>
                    <a:pt x="517" y="0"/>
                    <a:pt x="0" y="440"/>
                    <a:pt x="0" y="1086"/>
                  </a:cubicBezTo>
                  <a:cubicBezTo>
                    <a:pt x="0" y="1629"/>
                    <a:pt x="517" y="2172"/>
                    <a:pt x="1060" y="2172"/>
                  </a:cubicBezTo>
                  <a:lnTo>
                    <a:pt x="13985" y="2172"/>
                  </a:lnTo>
                  <a:lnTo>
                    <a:pt x="1398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687;p55">
              <a:extLst>
                <a:ext uri="{FF2B5EF4-FFF2-40B4-BE49-F238E27FC236}">
                  <a16:creationId xmlns:a16="http://schemas.microsoft.com/office/drawing/2014/main" id="{784B332E-74BE-411A-B137-CA95D0BF976A}"/>
                </a:ext>
              </a:extLst>
            </p:cNvPr>
            <p:cNvSpPr/>
            <p:nvPr/>
          </p:nvSpPr>
          <p:spPr>
            <a:xfrm>
              <a:off x="9494884" y="4111895"/>
              <a:ext cx="1170544" cy="130360"/>
            </a:xfrm>
            <a:custGeom>
              <a:avLst/>
              <a:gdLst/>
              <a:ahLst/>
              <a:cxnLst/>
              <a:rect l="l" t="t" r="r" b="b"/>
              <a:pathLst>
                <a:path w="13469" h="1500" extrusionOk="0">
                  <a:moveTo>
                    <a:pt x="776" y="0"/>
                  </a:moveTo>
                  <a:cubicBezTo>
                    <a:pt x="646" y="0"/>
                    <a:pt x="439" y="104"/>
                    <a:pt x="336" y="207"/>
                  </a:cubicBezTo>
                  <a:lnTo>
                    <a:pt x="233" y="207"/>
                  </a:lnTo>
                  <a:cubicBezTo>
                    <a:pt x="233" y="310"/>
                    <a:pt x="233" y="310"/>
                    <a:pt x="129" y="440"/>
                  </a:cubicBezTo>
                  <a:lnTo>
                    <a:pt x="129" y="543"/>
                  </a:lnTo>
                  <a:lnTo>
                    <a:pt x="129" y="646"/>
                  </a:lnTo>
                  <a:cubicBezTo>
                    <a:pt x="0" y="646"/>
                    <a:pt x="0" y="750"/>
                    <a:pt x="0" y="750"/>
                  </a:cubicBezTo>
                  <a:cubicBezTo>
                    <a:pt x="0" y="853"/>
                    <a:pt x="0" y="853"/>
                    <a:pt x="129" y="957"/>
                  </a:cubicBezTo>
                  <a:lnTo>
                    <a:pt x="129" y="1189"/>
                  </a:lnTo>
                  <a:cubicBezTo>
                    <a:pt x="233" y="1189"/>
                    <a:pt x="233" y="1293"/>
                    <a:pt x="336" y="1293"/>
                  </a:cubicBezTo>
                  <a:lnTo>
                    <a:pt x="336" y="1396"/>
                  </a:lnTo>
                  <a:cubicBezTo>
                    <a:pt x="439" y="1396"/>
                    <a:pt x="646" y="1500"/>
                    <a:pt x="776" y="1500"/>
                  </a:cubicBezTo>
                  <a:lnTo>
                    <a:pt x="13468" y="1500"/>
                  </a:lnTo>
                  <a:lnTo>
                    <a:pt x="134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88;p55">
              <a:extLst>
                <a:ext uri="{FF2B5EF4-FFF2-40B4-BE49-F238E27FC236}">
                  <a16:creationId xmlns:a16="http://schemas.microsoft.com/office/drawing/2014/main" id="{137F4C60-8952-4951-9010-9F24C59E39A9}"/>
                </a:ext>
              </a:extLst>
            </p:cNvPr>
            <p:cNvSpPr/>
            <p:nvPr/>
          </p:nvSpPr>
          <p:spPr>
            <a:xfrm>
              <a:off x="9524085" y="4129885"/>
              <a:ext cx="1141343" cy="0"/>
            </a:xfrm>
            <a:custGeom>
              <a:avLst/>
              <a:gdLst/>
              <a:ahLst/>
              <a:cxnLst/>
              <a:rect l="l" t="t" r="r" b="b"/>
              <a:pathLst>
                <a:path w="13133" extrusionOk="0">
                  <a:moveTo>
                    <a:pt x="13132" y="0"/>
                  </a:moveTo>
                  <a:lnTo>
                    <a:pt x="1313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89;p55">
              <a:extLst>
                <a:ext uri="{FF2B5EF4-FFF2-40B4-BE49-F238E27FC236}">
                  <a16:creationId xmlns:a16="http://schemas.microsoft.com/office/drawing/2014/main" id="{B029E2AA-274F-48B5-A51C-A6A815648C4C}"/>
                </a:ext>
              </a:extLst>
            </p:cNvPr>
            <p:cNvSpPr/>
            <p:nvPr/>
          </p:nvSpPr>
          <p:spPr>
            <a:xfrm>
              <a:off x="9506095" y="4150048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90;p55">
              <a:extLst>
                <a:ext uri="{FF2B5EF4-FFF2-40B4-BE49-F238E27FC236}">
                  <a16:creationId xmlns:a16="http://schemas.microsoft.com/office/drawing/2014/main" id="{21F76B1F-9D9F-4487-A5B8-ACC118E14504}"/>
                </a:ext>
              </a:extLst>
            </p:cNvPr>
            <p:cNvSpPr/>
            <p:nvPr/>
          </p:nvSpPr>
          <p:spPr>
            <a:xfrm>
              <a:off x="9506095" y="4159087"/>
              <a:ext cx="1159333" cy="9038"/>
            </a:xfrm>
            <a:custGeom>
              <a:avLst/>
              <a:gdLst/>
              <a:ahLst/>
              <a:cxnLst/>
              <a:rect l="l" t="t" r="r" b="b"/>
              <a:pathLst>
                <a:path w="13340" h="104" extrusionOk="0">
                  <a:moveTo>
                    <a:pt x="0" y="0"/>
                  </a:moveTo>
                  <a:lnTo>
                    <a:pt x="0" y="103"/>
                  </a:lnTo>
                  <a:lnTo>
                    <a:pt x="13339" y="103"/>
                  </a:lnTo>
                  <a:lnTo>
                    <a:pt x="13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91;p55">
              <a:extLst>
                <a:ext uri="{FF2B5EF4-FFF2-40B4-BE49-F238E27FC236}">
                  <a16:creationId xmlns:a16="http://schemas.microsoft.com/office/drawing/2014/main" id="{FD7D5C2B-A1A9-4B00-AD13-6E31594DE70C}"/>
                </a:ext>
              </a:extLst>
            </p:cNvPr>
            <p:cNvSpPr/>
            <p:nvPr/>
          </p:nvSpPr>
          <p:spPr>
            <a:xfrm>
              <a:off x="9494884" y="4176990"/>
              <a:ext cx="1170544" cy="87"/>
            </a:xfrm>
            <a:custGeom>
              <a:avLst/>
              <a:gdLst/>
              <a:ahLst/>
              <a:cxnLst/>
              <a:rect l="l" t="t" r="r" b="b"/>
              <a:pathLst>
                <a:path w="13469" h="1" extrusionOk="0">
                  <a:moveTo>
                    <a:pt x="13468" y="1"/>
                  </a:moveTo>
                  <a:lnTo>
                    <a:pt x="1346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92;p55">
              <a:extLst>
                <a:ext uri="{FF2B5EF4-FFF2-40B4-BE49-F238E27FC236}">
                  <a16:creationId xmlns:a16="http://schemas.microsoft.com/office/drawing/2014/main" id="{5E8BE9AB-8E5E-4016-B426-007CCCDC0359}"/>
                </a:ext>
              </a:extLst>
            </p:cNvPr>
            <p:cNvSpPr/>
            <p:nvPr/>
          </p:nvSpPr>
          <p:spPr>
            <a:xfrm>
              <a:off x="9506095" y="4159087"/>
              <a:ext cx="1159333" cy="9038"/>
            </a:xfrm>
            <a:custGeom>
              <a:avLst/>
              <a:gdLst/>
              <a:ahLst/>
              <a:cxnLst/>
              <a:rect l="l" t="t" r="r" b="b"/>
              <a:pathLst>
                <a:path w="13340" h="104" extrusionOk="0">
                  <a:moveTo>
                    <a:pt x="0" y="0"/>
                  </a:moveTo>
                  <a:lnTo>
                    <a:pt x="0" y="103"/>
                  </a:lnTo>
                  <a:lnTo>
                    <a:pt x="13339" y="103"/>
                  </a:lnTo>
                  <a:lnTo>
                    <a:pt x="133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93;p55">
              <a:extLst>
                <a:ext uri="{FF2B5EF4-FFF2-40B4-BE49-F238E27FC236}">
                  <a16:creationId xmlns:a16="http://schemas.microsoft.com/office/drawing/2014/main" id="{C5EBE13F-D0EB-41F6-A58C-5E3095C30FB9}"/>
                </a:ext>
              </a:extLst>
            </p:cNvPr>
            <p:cNvSpPr/>
            <p:nvPr/>
          </p:nvSpPr>
          <p:spPr>
            <a:xfrm>
              <a:off x="9494884" y="4176990"/>
              <a:ext cx="1170544" cy="87"/>
            </a:xfrm>
            <a:custGeom>
              <a:avLst/>
              <a:gdLst/>
              <a:ahLst/>
              <a:cxnLst/>
              <a:rect l="l" t="t" r="r" b="b"/>
              <a:pathLst>
                <a:path w="13469" h="1" extrusionOk="0">
                  <a:moveTo>
                    <a:pt x="13468" y="1"/>
                  </a:moveTo>
                  <a:lnTo>
                    <a:pt x="13468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94;p55">
              <a:extLst>
                <a:ext uri="{FF2B5EF4-FFF2-40B4-BE49-F238E27FC236}">
                  <a16:creationId xmlns:a16="http://schemas.microsoft.com/office/drawing/2014/main" id="{A0C49456-7B33-4239-A059-62FA34254ADE}"/>
                </a:ext>
              </a:extLst>
            </p:cNvPr>
            <p:cNvSpPr/>
            <p:nvPr/>
          </p:nvSpPr>
          <p:spPr>
            <a:xfrm>
              <a:off x="9506095" y="419498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95;p55">
              <a:extLst>
                <a:ext uri="{FF2B5EF4-FFF2-40B4-BE49-F238E27FC236}">
                  <a16:creationId xmlns:a16="http://schemas.microsoft.com/office/drawing/2014/main" id="{AD31C6AE-47D6-47ED-A693-E610F2F2F356}"/>
                </a:ext>
              </a:extLst>
            </p:cNvPr>
            <p:cNvSpPr/>
            <p:nvPr/>
          </p:nvSpPr>
          <p:spPr>
            <a:xfrm>
              <a:off x="9506095" y="421523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0"/>
                  </a:moveTo>
                  <a:lnTo>
                    <a:pt x="1333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96;p55">
              <a:extLst>
                <a:ext uri="{FF2B5EF4-FFF2-40B4-BE49-F238E27FC236}">
                  <a16:creationId xmlns:a16="http://schemas.microsoft.com/office/drawing/2014/main" id="{72B6F464-D3FC-4654-81BF-F59BF47F557E}"/>
                </a:ext>
              </a:extLst>
            </p:cNvPr>
            <p:cNvSpPr/>
            <p:nvPr/>
          </p:nvSpPr>
          <p:spPr>
            <a:xfrm>
              <a:off x="9506095" y="419498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1"/>
                  </a:moveTo>
                  <a:lnTo>
                    <a:pt x="13339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97;p55">
              <a:extLst>
                <a:ext uri="{FF2B5EF4-FFF2-40B4-BE49-F238E27FC236}">
                  <a16:creationId xmlns:a16="http://schemas.microsoft.com/office/drawing/2014/main" id="{758EE674-E7C9-42DE-9B5A-219C3F453F49}"/>
                </a:ext>
              </a:extLst>
            </p:cNvPr>
            <p:cNvSpPr/>
            <p:nvPr/>
          </p:nvSpPr>
          <p:spPr>
            <a:xfrm>
              <a:off x="9506095" y="4215230"/>
              <a:ext cx="1159333" cy="87"/>
            </a:xfrm>
            <a:custGeom>
              <a:avLst/>
              <a:gdLst/>
              <a:ahLst/>
              <a:cxnLst/>
              <a:rect l="l" t="t" r="r" b="b"/>
              <a:pathLst>
                <a:path w="13340" h="1" extrusionOk="0">
                  <a:moveTo>
                    <a:pt x="13339" y="0"/>
                  </a:moveTo>
                  <a:lnTo>
                    <a:pt x="13339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98;p55">
              <a:extLst>
                <a:ext uri="{FF2B5EF4-FFF2-40B4-BE49-F238E27FC236}">
                  <a16:creationId xmlns:a16="http://schemas.microsoft.com/office/drawing/2014/main" id="{B24C3A12-C49B-4414-92C3-DB742885EFF5}"/>
                </a:ext>
              </a:extLst>
            </p:cNvPr>
            <p:cNvSpPr/>
            <p:nvPr/>
          </p:nvSpPr>
          <p:spPr>
            <a:xfrm>
              <a:off x="9524085" y="4224182"/>
              <a:ext cx="1141343" cy="9125"/>
            </a:xfrm>
            <a:custGeom>
              <a:avLst/>
              <a:gdLst/>
              <a:ahLst/>
              <a:cxnLst/>
              <a:rect l="l" t="t" r="r" b="b"/>
              <a:pathLst>
                <a:path w="13133" h="105" extrusionOk="0">
                  <a:moveTo>
                    <a:pt x="0" y="1"/>
                  </a:moveTo>
                  <a:lnTo>
                    <a:pt x="0" y="104"/>
                  </a:lnTo>
                  <a:lnTo>
                    <a:pt x="13132" y="104"/>
                  </a:lnTo>
                  <a:lnTo>
                    <a:pt x="131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99;p55">
              <a:extLst>
                <a:ext uri="{FF2B5EF4-FFF2-40B4-BE49-F238E27FC236}">
                  <a16:creationId xmlns:a16="http://schemas.microsoft.com/office/drawing/2014/main" id="{CFCDD1CF-8841-4E83-B4BA-DB5E1962D408}"/>
                </a:ext>
              </a:extLst>
            </p:cNvPr>
            <p:cNvSpPr/>
            <p:nvPr/>
          </p:nvSpPr>
          <p:spPr>
            <a:xfrm>
              <a:off x="9393722" y="4271373"/>
              <a:ext cx="1206523" cy="186588"/>
            </a:xfrm>
            <a:custGeom>
              <a:avLst/>
              <a:gdLst/>
              <a:ahLst/>
              <a:cxnLst/>
              <a:rect l="l" t="t" r="r" b="b"/>
              <a:pathLst>
                <a:path w="13883" h="2147" extrusionOk="0">
                  <a:moveTo>
                    <a:pt x="1061" y="1"/>
                  </a:moveTo>
                  <a:cubicBezTo>
                    <a:pt x="414" y="1"/>
                    <a:pt x="1" y="414"/>
                    <a:pt x="1" y="1060"/>
                  </a:cubicBezTo>
                  <a:cubicBezTo>
                    <a:pt x="1" y="1707"/>
                    <a:pt x="414" y="2146"/>
                    <a:pt x="1061" y="2146"/>
                  </a:cubicBezTo>
                  <a:lnTo>
                    <a:pt x="13882" y="2146"/>
                  </a:lnTo>
                  <a:lnTo>
                    <a:pt x="138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00;p55">
              <a:extLst>
                <a:ext uri="{FF2B5EF4-FFF2-40B4-BE49-F238E27FC236}">
                  <a16:creationId xmlns:a16="http://schemas.microsoft.com/office/drawing/2014/main" id="{C6B2D334-9B03-46F8-83F3-3D0916D51E1F}"/>
                </a:ext>
              </a:extLst>
            </p:cNvPr>
            <p:cNvSpPr/>
            <p:nvPr/>
          </p:nvSpPr>
          <p:spPr>
            <a:xfrm>
              <a:off x="9438654" y="4298315"/>
              <a:ext cx="1161593" cy="132619"/>
            </a:xfrm>
            <a:custGeom>
              <a:avLst/>
              <a:gdLst/>
              <a:ahLst/>
              <a:cxnLst/>
              <a:rect l="l" t="t" r="r" b="b"/>
              <a:pathLst>
                <a:path w="13366" h="1526" extrusionOk="0">
                  <a:moveTo>
                    <a:pt x="776" y="1"/>
                  </a:moveTo>
                  <a:cubicBezTo>
                    <a:pt x="544" y="1"/>
                    <a:pt x="440" y="104"/>
                    <a:pt x="233" y="233"/>
                  </a:cubicBezTo>
                  <a:cubicBezTo>
                    <a:pt x="233" y="337"/>
                    <a:pt x="130" y="337"/>
                    <a:pt x="130" y="440"/>
                  </a:cubicBezTo>
                  <a:lnTo>
                    <a:pt x="1" y="544"/>
                  </a:lnTo>
                  <a:lnTo>
                    <a:pt x="1" y="647"/>
                  </a:lnTo>
                  <a:lnTo>
                    <a:pt x="1" y="750"/>
                  </a:lnTo>
                  <a:lnTo>
                    <a:pt x="1" y="983"/>
                  </a:lnTo>
                  <a:cubicBezTo>
                    <a:pt x="1" y="1086"/>
                    <a:pt x="130" y="1086"/>
                    <a:pt x="130" y="1190"/>
                  </a:cubicBezTo>
                  <a:lnTo>
                    <a:pt x="233" y="1293"/>
                  </a:lnTo>
                  <a:lnTo>
                    <a:pt x="337" y="1397"/>
                  </a:lnTo>
                  <a:cubicBezTo>
                    <a:pt x="440" y="1526"/>
                    <a:pt x="544" y="1526"/>
                    <a:pt x="776" y="1526"/>
                  </a:cubicBezTo>
                  <a:lnTo>
                    <a:pt x="13365" y="1526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01;p55">
              <a:extLst>
                <a:ext uri="{FF2B5EF4-FFF2-40B4-BE49-F238E27FC236}">
                  <a16:creationId xmlns:a16="http://schemas.microsoft.com/office/drawing/2014/main" id="{39544B6A-3BEC-439E-9735-00BE9589FD08}"/>
                </a:ext>
              </a:extLst>
            </p:cNvPr>
            <p:cNvSpPr/>
            <p:nvPr/>
          </p:nvSpPr>
          <p:spPr>
            <a:xfrm>
              <a:off x="9458904" y="4318565"/>
              <a:ext cx="1141343" cy="87"/>
            </a:xfrm>
            <a:custGeom>
              <a:avLst/>
              <a:gdLst/>
              <a:ahLst/>
              <a:cxnLst/>
              <a:rect l="l" t="t" r="r" b="b"/>
              <a:pathLst>
                <a:path w="13133" h="1" extrusionOk="0">
                  <a:moveTo>
                    <a:pt x="13132" y="0"/>
                  </a:moveTo>
                  <a:lnTo>
                    <a:pt x="1313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02;p55">
              <a:extLst>
                <a:ext uri="{FF2B5EF4-FFF2-40B4-BE49-F238E27FC236}">
                  <a16:creationId xmlns:a16="http://schemas.microsoft.com/office/drawing/2014/main" id="{3C28F67B-7844-4F36-B3CE-24DD24A8E5AE}"/>
                </a:ext>
              </a:extLst>
            </p:cNvPr>
            <p:cNvSpPr/>
            <p:nvPr/>
          </p:nvSpPr>
          <p:spPr>
            <a:xfrm>
              <a:off x="9449952" y="4336555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0"/>
                  </a:moveTo>
                  <a:lnTo>
                    <a:pt x="1323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03;p55">
              <a:extLst>
                <a:ext uri="{FF2B5EF4-FFF2-40B4-BE49-F238E27FC236}">
                  <a16:creationId xmlns:a16="http://schemas.microsoft.com/office/drawing/2014/main" id="{B3549D71-8FD4-4E8E-86CF-6B82AB4F5940}"/>
                </a:ext>
              </a:extLst>
            </p:cNvPr>
            <p:cNvSpPr/>
            <p:nvPr/>
          </p:nvSpPr>
          <p:spPr>
            <a:xfrm>
              <a:off x="9438654" y="4345507"/>
              <a:ext cx="1161593" cy="9125"/>
            </a:xfrm>
            <a:custGeom>
              <a:avLst/>
              <a:gdLst/>
              <a:ahLst/>
              <a:cxnLst/>
              <a:rect l="l" t="t" r="r" b="b"/>
              <a:pathLst>
                <a:path w="13366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3365" y="104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04;p55">
              <a:extLst>
                <a:ext uri="{FF2B5EF4-FFF2-40B4-BE49-F238E27FC236}">
                  <a16:creationId xmlns:a16="http://schemas.microsoft.com/office/drawing/2014/main" id="{08EEB0EB-E857-46BF-A510-04D9D7ED3380}"/>
                </a:ext>
              </a:extLst>
            </p:cNvPr>
            <p:cNvSpPr/>
            <p:nvPr/>
          </p:nvSpPr>
          <p:spPr>
            <a:xfrm>
              <a:off x="9438654" y="436349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05;p55">
              <a:extLst>
                <a:ext uri="{FF2B5EF4-FFF2-40B4-BE49-F238E27FC236}">
                  <a16:creationId xmlns:a16="http://schemas.microsoft.com/office/drawing/2014/main" id="{43395583-3CBA-4FE7-A75B-8AA6B122E813}"/>
                </a:ext>
              </a:extLst>
            </p:cNvPr>
            <p:cNvSpPr/>
            <p:nvPr/>
          </p:nvSpPr>
          <p:spPr>
            <a:xfrm>
              <a:off x="9438654" y="4345507"/>
              <a:ext cx="1161593" cy="9125"/>
            </a:xfrm>
            <a:custGeom>
              <a:avLst/>
              <a:gdLst/>
              <a:ahLst/>
              <a:cxnLst/>
              <a:rect l="l" t="t" r="r" b="b"/>
              <a:pathLst>
                <a:path w="13366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3365" y="104"/>
                  </a:lnTo>
                  <a:lnTo>
                    <a:pt x="133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06;p55">
              <a:extLst>
                <a:ext uri="{FF2B5EF4-FFF2-40B4-BE49-F238E27FC236}">
                  <a16:creationId xmlns:a16="http://schemas.microsoft.com/office/drawing/2014/main" id="{072E7B31-0336-47AB-85B1-141D337956EF}"/>
                </a:ext>
              </a:extLst>
            </p:cNvPr>
            <p:cNvSpPr/>
            <p:nvPr/>
          </p:nvSpPr>
          <p:spPr>
            <a:xfrm>
              <a:off x="9438654" y="436349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07;p55">
              <a:extLst>
                <a:ext uri="{FF2B5EF4-FFF2-40B4-BE49-F238E27FC236}">
                  <a16:creationId xmlns:a16="http://schemas.microsoft.com/office/drawing/2014/main" id="{85BF62B9-05A4-4F79-8A57-B391D04628A2}"/>
                </a:ext>
              </a:extLst>
            </p:cNvPr>
            <p:cNvSpPr/>
            <p:nvPr/>
          </p:nvSpPr>
          <p:spPr>
            <a:xfrm>
              <a:off x="9438654" y="438374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08;p55">
              <a:extLst>
                <a:ext uri="{FF2B5EF4-FFF2-40B4-BE49-F238E27FC236}">
                  <a16:creationId xmlns:a16="http://schemas.microsoft.com/office/drawing/2014/main" id="{C44E1025-46EF-450B-997C-3CDABCC786E9}"/>
                </a:ext>
              </a:extLst>
            </p:cNvPr>
            <p:cNvSpPr/>
            <p:nvPr/>
          </p:nvSpPr>
          <p:spPr>
            <a:xfrm>
              <a:off x="9449952" y="4401650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1"/>
                  </a:moveTo>
                  <a:lnTo>
                    <a:pt x="13235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709;p55">
              <a:extLst>
                <a:ext uri="{FF2B5EF4-FFF2-40B4-BE49-F238E27FC236}">
                  <a16:creationId xmlns:a16="http://schemas.microsoft.com/office/drawing/2014/main" id="{22A518DB-E870-48D3-B5DB-E520C3CC7B52}"/>
                </a:ext>
              </a:extLst>
            </p:cNvPr>
            <p:cNvSpPr/>
            <p:nvPr/>
          </p:nvSpPr>
          <p:spPr>
            <a:xfrm>
              <a:off x="9438654" y="4383747"/>
              <a:ext cx="1161593" cy="87"/>
            </a:xfrm>
            <a:custGeom>
              <a:avLst/>
              <a:gdLst/>
              <a:ahLst/>
              <a:cxnLst/>
              <a:rect l="l" t="t" r="r" b="b"/>
              <a:pathLst>
                <a:path w="13366" h="1" extrusionOk="0">
                  <a:moveTo>
                    <a:pt x="13365" y="0"/>
                  </a:moveTo>
                  <a:lnTo>
                    <a:pt x="13365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710;p55">
              <a:extLst>
                <a:ext uri="{FF2B5EF4-FFF2-40B4-BE49-F238E27FC236}">
                  <a16:creationId xmlns:a16="http://schemas.microsoft.com/office/drawing/2014/main" id="{14A0D1BE-2F2A-4A8F-8125-513D0DA8071E}"/>
                </a:ext>
              </a:extLst>
            </p:cNvPr>
            <p:cNvSpPr/>
            <p:nvPr/>
          </p:nvSpPr>
          <p:spPr>
            <a:xfrm>
              <a:off x="9449952" y="4401650"/>
              <a:ext cx="1150295" cy="87"/>
            </a:xfrm>
            <a:custGeom>
              <a:avLst/>
              <a:gdLst/>
              <a:ahLst/>
              <a:cxnLst/>
              <a:rect l="l" t="t" r="r" b="b"/>
              <a:pathLst>
                <a:path w="13236" h="1" extrusionOk="0">
                  <a:moveTo>
                    <a:pt x="13235" y="1"/>
                  </a:moveTo>
                  <a:lnTo>
                    <a:pt x="13235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711;p55">
              <a:extLst>
                <a:ext uri="{FF2B5EF4-FFF2-40B4-BE49-F238E27FC236}">
                  <a16:creationId xmlns:a16="http://schemas.microsoft.com/office/drawing/2014/main" id="{7DC8EF95-69DA-406F-88AC-1D75DDA2EFAD}"/>
                </a:ext>
              </a:extLst>
            </p:cNvPr>
            <p:cNvSpPr/>
            <p:nvPr/>
          </p:nvSpPr>
          <p:spPr>
            <a:xfrm>
              <a:off x="9458904" y="4410688"/>
              <a:ext cx="1141343" cy="9038"/>
            </a:xfrm>
            <a:custGeom>
              <a:avLst/>
              <a:gdLst/>
              <a:ahLst/>
              <a:cxnLst/>
              <a:rect l="l" t="t" r="r" b="b"/>
              <a:pathLst>
                <a:path w="13133" h="104" extrusionOk="0">
                  <a:moveTo>
                    <a:pt x="0" y="0"/>
                  </a:moveTo>
                  <a:lnTo>
                    <a:pt x="104" y="104"/>
                  </a:lnTo>
                  <a:lnTo>
                    <a:pt x="13132" y="104"/>
                  </a:lnTo>
                  <a:lnTo>
                    <a:pt x="131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12;p55">
              <a:extLst>
                <a:ext uri="{FF2B5EF4-FFF2-40B4-BE49-F238E27FC236}">
                  <a16:creationId xmlns:a16="http://schemas.microsoft.com/office/drawing/2014/main" id="{A8625903-59B3-4042-9809-273CDA3CADFF}"/>
                </a:ext>
              </a:extLst>
            </p:cNvPr>
            <p:cNvSpPr/>
            <p:nvPr/>
          </p:nvSpPr>
          <p:spPr>
            <a:xfrm>
              <a:off x="9429702" y="4448841"/>
              <a:ext cx="1188534" cy="159647"/>
            </a:xfrm>
            <a:custGeom>
              <a:avLst/>
              <a:gdLst/>
              <a:ahLst/>
              <a:cxnLst/>
              <a:rect l="l" t="t" r="r" b="b"/>
              <a:pathLst>
                <a:path w="13676" h="1837" extrusionOk="0">
                  <a:moveTo>
                    <a:pt x="0" y="1"/>
                  </a:moveTo>
                  <a:lnTo>
                    <a:pt x="0" y="1836"/>
                  </a:lnTo>
                  <a:lnTo>
                    <a:pt x="13675" y="1836"/>
                  </a:lnTo>
                  <a:lnTo>
                    <a:pt x="1367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13;p55">
              <a:extLst>
                <a:ext uri="{FF2B5EF4-FFF2-40B4-BE49-F238E27FC236}">
                  <a16:creationId xmlns:a16="http://schemas.microsoft.com/office/drawing/2014/main" id="{A3CEED8F-A6C9-41B6-A026-6834E8A9D704}"/>
                </a:ext>
              </a:extLst>
            </p:cNvPr>
            <p:cNvSpPr/>
            <p:nvPr/>
          </p:nvSpPr>
          <p:spPr>
            <a:xfrm>
              <a:off x="9541989" y="4448841"/>
              <a:ext cx="56315" cy="159647"/>
            </a:xfrm>
            <a:custGeom>
              <a:avLst/>
              <a:gdLst/>
              <a:ahLst/>
              <a:cxnLst/>
              <a:rect l="l" t="t" r="r" b="b"/>
              <a:pathLst>
                <a:path w="648" h="1837" extrusionOk="0">
                  <a:moveTo>
                    <a:pt x="1" y="1"/>
                  </a:moveTo>
                  <a:lnTo>
                    <a:pt x="1" y="1836"/>
                  </a:lnTo>
                  <a:lnTo>
                    <a:pt x="647" y="1836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14;p55">
              <a:extLst>
                <a:ext uri="{FF2B5EF4-FFF2-40B4-BE49-F238E27FC236}">
                  <a16:creationId xmlns:a16="http://schemas.microsoft.com/office/drawing/2014/main" id="{3F15BCBE-9661-40D3-8F9A-3F9B583CE501}"/>
                </a:ext>
              </a:extLst>
            </p:cNvPr>
            <p:cNvSpPr/>
            <p:nvPr/>
          </p:nvSpPr>
          <p:spPr>
            <a:xfrm>
              <a:off x="10478866" y="4448841"/>
              <a:ext cx="56229" cy="159647"/>
            </a:xfrm>
            <a:custGeom>
              <a:avLst/>
              <a:gdLst/>
              <a:ahLst/>
              <a:cxnLst/>
              <a:rect l="l" t="t" r="r" b="b"/>
              <a:pathLst>
                <a:path w="647" h="1837" extrusionOk="0">
                  <a:moveTo>
                    <a:pt x="1" y="1"/>
                  </a:moveTo>
                  <a:lnTo>
                    <a:pt x="1" y="1836"/>
                  </a:lnTo>
                  <a:lnTo>
                    <a:pt x="647" y="1836"/>
                  </a:lnTo>
                  <a:lnTo>
                    <a:pt x="6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15;p55">
              <a:extLst>
                <a:ext uri="{FF2B5EF4-FFF2-40B4-BE49-F238E27FC236}">
                  <a16:creationId xmlns:a16="http://schemas.microsoft.com/office/drawing/2014/main" id="{99A3A261-7CE7-4513-AF38-BB7A3F4EB96C}"/>
                </a:ext>
              </a:extLst>
            </p:cNvPr>
            <p:cNvSpPr/>
            <p:nvPr/>
          </p:nvSpPr>
          <p:spPr>
            <a:xfrm>
              <a:off x="9692515" y="4496033"/>
              <a:ext cx="692037" cy="65267"/>
            </a:xfrm>
            <a:custGeom>
              <a:avLst/>
              <a:gdLst/>
              <a:ahLst/>
              <a:cxnLst/>
              <a:rect l="l" t="t" r="r" b="b"/>
              <a:pathLst>
                <a:path w="7963" h="751" extrusionOk="0">
                  <a:moveTo>
                    <a:pt x="1" y="1"/>
                  </a:moveTo>
                  <a:lnTo>
                    <a:pt x="1" y="750"/>
                  </a:lnTo>
                  <a:lnTo>
                    <a:pt x="7963" y="750"/>
                  </a:lnTo>
                  <a:lnTo>
                    <a:pt x="79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16;p55">
              <a:extLst>
                <a:ext uri="{FF2B5EF4-FFF2-40B4-BE49-F238E27FC236}">
                  <a16:creationId xmlns:a16="http://schemas.microsoft.com/office/drawing/2014/main" id="{470EF551-404E-48E9-9367-63342DC53E65}"/>
                </a:ext>
              </a:extLst>
            </p:cNvPr>
            <p:cNvSpPr/>
            <p:nvPr/>
          </p:nvSpPr>
          <p:spPr>
            <a:xfrm>
              <a:off x="9243196" y="3727671"/>
              <a:ext cx="251768" cy="262979"/>
            </a:xfrm>
            <a:custGeom>
              <a:avLst/>
              <a:gdLst/>
              <a:ahLst/>
              <a:cxnLst/>
              <a:rect l="l" t="t" r="r" b="b"/>
              <a:pathLst>
                <a:path w="2897" h="3026" extrusionOk="0">
                  <a:moveTo>
                    <a:pt x="1293" y="1"/>
                  </a:moveTo>
                  <a:lnTo>
                    <a:pt x="1190" y="1397"/>
                  </a:lnTo>
                  <a:lnTo>
                    <a:pt x="1" y="1500"/>
                  </a:lnTo>
                  <a:lnTo>
                    <a:pt x="957" y="1836"/>
                  </a:lnTo>
                  <a:lnTo>
                    <a:pt x="440" y="2922"/>
                  </a:lnTo>
                  <a:lnTo>
                    <a:pt x="1500" y="2043"/>
                  </a:lnTo>
                  <a:lnTo>
                    <a:pt x="2146" y="3025"/>
                  </a:lnTo>
                  <a:lnTo>
                    <a:pt x="2146" y="3025"/>
                  </a:lnTo>
                  <a:lnTo>
                    <a:pt x="1940" y="1836"/>
                  </a:lnTo>
                  <a:lnTo>
                    <a:pt x="2896" y="1293"/>
                  </a:lnTo>
                  <a:lnTo>
                    <a:pt x="1733" y="1397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17;p55">
              <a:extLst>
                <a:ext uri="{FF2B5EF4-FFF2-40B4-BE49-F238E27FC236}">
                  <a16:creationId xmlns:a16="http://schemas.microsoft.com/office/drawing/2014/main" id="{A7E25AF5-B56A-4B38-82A2-F36EBE603F65}"/>
                </a:ext>
              </a:extLst>
            </p:cNvPr>
            <p:cNvSpPr/>
            <p:nvPr/>
          </p:nvSpPr>
          <p:spPr>
            <a:xfrm>
              <a:off x="10460876" y="3408715"/>
              <a:ext cx="195540" cy="215702"/>
            </a:xfrm>
            <a:custGeom>
              <a:avLst/>
              <a:gdLst/>
              <a:ahLst/>
              <a:cxnLst/>
              <a:rect l="l" t="t" r="r" b="b"/>
              <a:pathLst>
                <a:path w="2250" h="2482" extrusionOk="0">
                  <a:moveTo>
                    <a:pt x="311" y="0"/>
                  </a:moveTo>
                  <a:lnTo>
                    <a:pt x="854" y="1086"/>
                  </a:lnTo>
                  <a:lnTo>
                    <a:pt x="1" y="1629"/>
                  </a:lnTo>
                  <a:lnTo>
                    <a:pt x="957" y="1525"/>
                  </a:lnTo>
                  <a:lnTo>
                    <a:pt x="957" y="2482"/>
                  </a:lnTo>
                  <a:lnTo>
                    <a:pt x="1293" y="1422"/>
                  </a:lnTo>
                  <a:lnTo>
                    <a:pt x="2250" y="1835"/>
                  </a:lnTo>
                  <a:lnTo>
                    <a:pt x="2250" y="1835"/>
                  </a:lnTo>
                  <a:lnTo>
                    <a:pt x="1603" y="1086"/>
                  </a:lnTo>
                  <a:lnTo>
                    <a:pt x="2146" y="233"/>
                  </a:lnTo>
                  <a:lnTo>
                    <a:pt x="1293" y="879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18;p55">
              <a:extLst>
                <a:ext uri="{FF2B5EF4-FFF2-40B4-BE49-F238E27FC236}">
                  <a16:creationId xmlns:a16="http://schemas.microsoft.com/office/drawing/2014/main" id="{A485BAF4-7A91-4FB0-9746-D4F98422CF64}"/>
                </a:ext>
              </a:extLst>
            </p:cNvPr>
            <p:cNvSpPr/>
            <p:nvPr/>
          </p:nvSpPr>
          <p:spPr>
            <a:xfrm>
              <a:off x="9571190" y="3157026"/>
              <a:ext cx="186588" cy="186588"/>
            </a:xfrm>
            <a:custGeom>
              <a:avLst/>
              <a:gdLst/>
              <a:ahLst/>
              <a:cxnLst/>
              <a:rect l="l" t="t" r="r" b="b"/>
              <a:pathLst>
                <a:path w="2147" h="2147" extrusionOk="0">
                  <a:moveTo>
                    <a:pt x="957" y="1"/>
                  </a:moveTo>
                  <a:lnTo>
                    <a:pt x="854" y="1087"/>
                  </a:lnTo>
                  <a:lnTo>
                    <a:pt x="1" y="1087"/>
                  </a:lnTo>
                  <a:lnTo>
                    <a:pt x="751" y="1397"/>
                  </a:lnTo>
                  <a:lnTo>
                    <a:pt x="208" y="2146"/>
                  </a:lnTo>
                  <a:lnTo>
                    <a:pt x="1061" y="1500"/>
                  </a:lnTo>
                  <a:lnTo>
                    <a:pt x="1604" y="2146"/>
                  </a:lnTo>
                  <a:lnTo>
                    <a:pt x="1397" y="1293"/>
                  </a:lnTo>
                  <a:lnTo>
                    <a:pt x="2147" y="957"/>
                  </a:lnTo>
                  <a:lnTo>
                    <a:pt x="1190" y="957"/>
                  </a:lnTo>
                  <a:lnTo>
                    <a:pt x="9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1719;p55">
            <a:extLst>
              <a:ext uri="{FF2B5EF4-FFF2-40B4-BE49-F238E27FC236}">
                <a16:creationId xmlns:a16="http://schemas.microsoft.com/office/drawing/2014/main" id="{371054BF-EE24-4D91-8213-42B8BE2E53EA}"/>
              </a:ext>
            </a:extLst>
          </p:cNvPr>
          <p:cNvSpPr/>
          <p:nvPr/>
        </p:nvSpPr>
        <p:spPr>
          <a:xfrm flipH="1">
            <a:off x="195737" y="251709"/>
            <a:ext cx="952577" cy="79747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Cách Mạng Tân Hợi - Tóm tắt lịch sử thế giới - EZ Sử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870" y="551921"/>
            <a:ext cx="11727196" cy="547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9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AutoShape 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6103" y="870225"/>
            <a:ext cx="4551485" cy="554037"/>
          </a:xfrm>
          <a:prstGeom prst="actionButtonHelp">
            <a:avLst/>
          </a:prstGeom>
          <a:solidFill>
            <a:srgbClr val="FF00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9DB3E2-3432-4810-9DB4-D5FFB7B8E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24262"/>
            <a:ext cx="12039599" cy="563231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altLang="vi-VN" sz="6000" b="1" dirty="0">
                <a:solidFill>
                  <a:prstClr val="black"/>
                </a:solidFill>
                <a:sym typeface="Wingdings" panose="05000000000000000000" pitchFamily="2" charset="2"/>
              </a:rPr>
              <a:t>- </a:t>
            </a:r>
            <a:r>
              <a:rPr lang="en-US" altLang="vi-VN" sz="6000" dirty="0" err="1">
                <a:solidFill>
                  <a:prstClr val="black"/>
                </a:solidFill>
                <a:sym typeface="Wingdings" panose="05000000000000000000" pitchFamily="2" charset="2"/>
              </a:rPr>
              <a:t>Mâu</a:t>
            </a:r>
            <a:r>
              <a:rPr lang="en-US" altLang="vi-VN" sz="6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6000" dirty="0" err="1">
                <a:solidFill>
                  <a:prstClr val="black"/>
                </a:solidFill>
                <a:sym typeface="Wingdings" panose="05000000000000000000" pitchFamily="2" charset="2"/>
              </a:rPr>
              <a:t>thuẫn</a:t>
            </a:r>
            <a:r>
              <a:rPr lang="en-US" altLang="vi-VN" sz="6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6000" dirty="0" err="1">
                <a:solidFill>
                  <a:prstClr val="black"/>
                </a:solidFill>
                <a:sym typeface="Wingdings" panose="05000000000000000000" pitchFamily="2" charset="2"/>
              </a:rPr>
              <a:t>giữa</a:t>
            </a:r>
            <a:r>
              <a:rPr lang="en-US" altLang="vi-VN" sz="6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6000" dirty="0" err="1">
                <a:solidFill>
                  <a:prstClr val="black"/>
                </a:solidFill>
                <a:sym typeface="Wingdings" panose="05000000000000000000" pitchFamily="2" charset="2"/>
              </a:rPr>
              <a:t>nhân</a:t>
            </a:r>
            <a:r>
              <a:rPr lang="en-US" altLang="vi-VN" sz="6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6000" dirty="0" err="1">
                <a:solidFill>
                  <a:prstClr val="black"/>
                </a:solidFill>
                <a:sym typeface="Wingdings" panose="05000000000000000000" pitchFamily="2" charset="2"/>
              </a:rPr>
              <a:t>dân</a:t>
            </a:r>
            <a:r>
              <a:rPr lang="en-US" altLang="vi-VN" sz="6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6000" dirty="0" err="1">
                <a:solidFill>
                  <a:prstClr val="black"/>
                </a:solidFill>
                <a:sym typeface="Wingdings" panose="05000000000000000000" pitchFamily="2" charset="2"/>
              </a:rPr>
              <a:t>với</a:t>
            </a:r>
            <a:r>
              <a:rPr lang="en-US" altLang="vi-VN" sz="6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6000" dirty="0" err="1">
                <a:solidFill>
                  <a:prstClr val="black"/>
                </a:solidFill>
                <a:sym typeface="Wingdings" panose="05000000000000000000" pitchFamily="2" charset="2"/>
              </a:rPr>
              <a:t>đế</a:t>
            </a:r>
            <a:r>
              <a:rPr lang="en-US" altLang="vi-VN" sz="6000" dirty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r>
              <a:rPr lang="en-US" altLang="vi-VN" sz="6000" dirty="0" err="1">
                <a:solidFill>
                  <a:prstClr val="black"/>
                </a:solidFill>
                <a:sym typeface="Wingdings" panose="05000000000000000000" pitchFamily="2" charset="2"/>
              </a:rPr>
              <a:t>quốc</a:t>
            </a:r>
            <a:r>
              <a:rPr lang="en-US" altLang="vi-VN" sz="6000" dirty="0">
                <a:solidFill>
                  <a:prstClr val="black"/>
                </a:solidFill>
                <a:sym typeface="Wingdings" panose="05000000000000000000" pitchFamily="2" charset="2"/>
              </a:rPr>
              <a:t>.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9-5-1911: </a:t>
            </a:r>
            <a:r>
              <a:rPr kumimoji="0" lang="en-US" altLang="vi-V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triều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đình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lang="en-US" altLang="vi-VN" sz="6000" dirty="0">
                <a:solidFill>
                  <a:prstClr val="black"/>
                </a:solidFill>
                <a:sym typeface="Wingdings" panose="05000000000000000000" pitchFamily="2" charset="2"/>
              </a:rPr>
              <a:t>n</a:t>
            </a:r>
            <a:r>
              <a:rPr kumimoji="0" lang="en-US" altLang="vi-V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hà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Thanh ra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sắc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lệnh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Quốc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hữu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hóa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đường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sắt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(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trao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quyền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kiểm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soát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đường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sắt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đế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quốc</a:t>
            </a:r>
            <a:r>
              <a:rPr kumimoji="0" lang="en-US" altLang="vi-VN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).</a:t>
            </a:r>
            <a:endParaRPr kumimoji="0" lang="vi-VN" alt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D569F6B-DDBE-48B9-B1B9-D4926979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63" y="97767"/>
            <a:ext cx="9376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</p:spTree>
    <p:extLst>
      <p:ext uri="{BB962C8B-B14F-4D97-AF65-F5344CB8AC3E}">
        <p14:creationId xmlns:p14="http://schemas.microsoft.com/office/powerpoint/2010/main" val="300081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073" y="233646"/>
            <a:ext cx="657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 (1911)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DBD8A-77A4-49FA-9204-343384617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" y="2213939"/>
            <a:ext cx="12136544" cy="4563112"/>
          </a:xfrm>
          <a:prstGeom prst="rect">
            <a:avLst/>
          </a:prstGeom>
        </p:spPr>
      </p:pic>
      <p:sp>
        <p:nvSpPr>
          <p:cNvPr id="8" name="AutoShape 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13C2497-083D-47E4-8979-9E5FF447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560" y="962142"/>
            <a:ext cx="3120097" cy="554037"/>
          </a:xfrm>
          <a:prstGeom prst="actionButtonHelp">
            <a:avLst/>
          </a:prstGeom>
          <a:solidFill>
            <a:srgbClr val="FF00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849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4E28DEDF-E404-44E1-91AD-B817AE54C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96205"/>
            <a:ext cx="11734800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b.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biến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Ngày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10/10/1911, CM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bùng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nổ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 giành thắng lợi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ở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Xương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rộng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tỉnh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Nam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miền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7411" name="TextBox 6">
            <a:extLst>
              <a:ext uri="{FF2B5EF4-FFF2-40B4-BE49-F238E27FC236}">
                <a16:creationId xmlns:a16="http://schemas.microsoft.com/office/drawing/2014/main" id="{09C369B8-9A0F-4CDF-9B44-E7043CB33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5563"/>
            <a:ext cx="11906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887E3-CB11-4D28-AD45-2AD6A88EA8AF}"/>
              </a:ext>
            </a:extLst>
          </p:cNvPr>
          <p:cNvSpPr txBox="1"/>
          <p:nvPr/>
        </p:nvSpPr>
        <p:spPr>
          <a:xfrm>
            <a:off x="2933700" y="6530975"/>
            <a:ext cx="56245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Lược đồ cuộc cách mạng Tân Hợi 1911</a:t>
            </a:r>
          </a:p>
        </p:txBody>
      </p:sp>
      <p:pic>
        <p:nvPicPr>
          <p:cNvPr id="6" name="Picture 2" descr="untitled">
            <a:extLst>
              <a:ext uri="{FF2B5EF4-FFF2-40B4-BE49-F238E27FC236}">
                <a16:creationId xmlns:a16="http://schemas.microsoft.com/office/drawing/2014/main" id="{FF8878B2-80DE-40D5-AF8F-AEE67FE8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1363"/>
            <a:ext cx="7467600" cy="57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87075AF-E7A2-4071-8EBB-A59C352C1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6670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altLang="vi-VN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endParaRPr kumimoji="0" lang="en-US" altLang="vi-VN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73EC88BE-F2FC-4971-8665-D0CFBDDAD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242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Thượng Hải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1592244B-1936-4B63-9DE4-698FE80AD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752600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 Đảo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54FD9DFD-EAA9-44A5-913D-7E6365022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352800"/>
            <a:ext cx="12303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 Xương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4F2D6D0-8A5B-4C4E-866A-267441DC51E7}"/>
              </a:ext>
            </a:extLst>
          </p:cNvPr>
          <p:cNvSpPr>
            <a:spLocks/>
          </p:cNvSpPr>
          <p:nvPr/>
        </p:nvSpPr>
        <p:spPr bwMode="auto">
          <a:xfrm>
            <a:off x="4800600" y="2743200"/>
            <a:ext cx="514350" cy="685800"/>
          </a:xfrm>
          <a:custGeom>
            <a:avLst/>
            <a:gdLst>
              <a:gd name="T0" fmla="*/ 2147483647 w 324"/>
              <a:gd name="T1" fmla="*/ 2147483647 h 432"/>
              <a:gd name="T2" fmla="*/ 0 w 324"/>
              <a:gd name="T3" fmla="*/ 0 h 432"/>
              <a:gd name="T4" fmla="*/ 2147483647 w 324"/>
              <a:gd name="T5" fmla="*/ 2147483647 h 432"/>
              <a:gd name="T6" fmla="*/ 2147483647 w 324"/>
              <a:gd name="T7" fmla="*/ 2147483647 h 432"/>
              <a:gd name="T8" fmla="*/ 2147483647 w 324"/>
              <a:gd name="T9" fmla="*/ 2147483647 h 432"/>
              <a:gd name="T10" fmla="*/ 2147483647 w 324"/>
              <a:gd name="T11" fmla="*/ 2147483647 h 432"/>
              <a:gd name="T12" fmla="*/ 2147483647 w 324"/>
              <a:gd name="T13" fmla="*/ 2147483647 h 432"/>
              <a:gd name="T14" fmla="*/ 2147483647 w 324"/>
              <a:gd name="T15" fmla="*/ 2147483647 h 4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4"/>
              <a:gd name="T25" fmla="*/ 0 h 432"/>
              <a:gd name="T26" fmla="*/ 324 w 324"/>
              <a:gd name="T27" fmla="*/ 432 h 4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4" h="432">
                <a:moveTo>
                  <a:pt x="12" y="432"/>
                </a:moveTo>
                <a:lnTo>
                  <a:pt x="0" y="0"/>
                </a:lnTo>
                <a:lnTo>
                  <a:pt x="108" y="60"/>
                </a:lnTo>
                <a:lnTo>
                  <a:pt x="204" y="60"/>
                </a:lnTo>
                <a:lnTo>
                  <a:pt x="324" y="132"/>
                </a:lnTo>
                <a:lnTo>
                  <a:pt x="180" y="108"/>
                </a:lnTo>
                <a:lnTo>
                  <a:pt x="108" y="180"/>
                </a:lnTo>
                <a:lnTo>
                  <a:pt x="24" y="168"/>
                </a:lnTo>
              </a:path>
            </a:pathLst>
          </a:cu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9889DBAE-A46D-4FEF-90A0-B3818BC86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79925"/>
            <a:ext cx="287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5FCB2AA8-5839-4EFA-80E1-11D591A52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00" y="5391150"/>
            <a:ext cx="3086100" cy="108585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1831457C-1F96-4408-BEFA-372CE65B9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0" y="6096000"/>
            <a:ext cx="514350" cy="304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AB4D9A72-6143-474F-A429-7E3C48CF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111875"/>
            <a:ext cx="2479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 vi cách mạng lan rộng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75657689-78D6-4027-BACD-7175933F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125" y="5638800"/>
            <a:ext cx="2479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 chính quyền nhà Thanh còn tồn tại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1C0B456-B9BE-4D94-9349-DAB84425A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850" y="5715000"/>
            <a:ext cx="514350" cy="3048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24">
            <a:extLst>
              <a:ext uri="{FF2B5EF4-FFF2-40B4-BE49-F238E27FC236}">
                <a16:creationId xmlns:a16="http://schemas.microsoft.com/office/drawing/2014/main" id="{8E3EA2AD-65ED-4CE3-BDB9-A21762FCE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4102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Đông</a:t>
            </a:r>
          </a:p>
        </p:txBody>
      </p:sp>
      <p:sp>
        <p:nvSpPr>
          <p:cNvPr id="20" name="Text Box 25">
            <a:extLst>
              <a:ext uri="{FF2B5EF4-FFF2-40B4-BE49-F238E27FC236}">
                <a16:creationId xmlns:a16="http://schemas.microsoft.com/office/drawing/2014/main" id="{7D8E9101-F4F5-47DC-84D9-35C7CAC34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8006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 Tây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F24E040-8E50-43C6-AEE1-FDBED7F44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971800"/>
            <a:ext cx="914400" cy="9144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229824-EC7A-461B-9A99-F2C0262F9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743200"/>
            <a:ext cx="1600200" cy="1447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5DA28E-F720-4675-BFC6-DBC4F5FD6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2514600"/>
            <a:ext cx="2133600" cy="19812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627EE6-6C69-48D0-AC8F-5A78F367A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209800"/>
            <a:ext cx="2743200" cy="2590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7E8DC9A-1427-4322-A8F1-1A34F5D97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905000"/>
            <a:ext cx="3657600" cy="33528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34">
            <a:extLst>
              <a:ext uri="{FF2B5EF4-FFF2-40B4-BE49-F238E27FC236}">
                <a16:creationId xmlns:a16="http://schemas.microsoft.com/office/drawing/2014/main" id="{2DC96343-A0B7-4E34-80D9-D8AE599E6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657600"/>
            <a:ext cx="1466850" cy="396875"/>
          </a:xfrm>
          <a:prstGeom prst="rect">
            <a:avLst/>
          </a:prstGeom>
          <a:solidFill>
            <a:schemeClr val="tx1">
              <a:alpha val="1607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/10 /1911</a:t>
            </a:r>
          </a:p>
        </p:txBody>
      </p:sp>
      <p:sp>
        <p:nvSpPr>
          <p:cNvPr id="27" name="Oval 35">
            <a:extLst>
              <a:ext uri="{FF2B5EF4-FFF2-40B4-BE49-F238E27FC236}">
                <a16:creationId xmlns:a16="http://schemas.microsoft.com/office/drawing/2014/main" id="{E81B346E-0C0F-4E89-9D0D-3FDF30EF6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276600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1" i="0" u="none" strike="noStrike" kern="1200" cap="none" spc="0" normalizeH="0" baseline="0" noProof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auto">
          <a:xfrm>
            <a:off x="6210300" y="4569956"/>
            <a:ext cx="3098800" cy="990600"/>
          </a:xfrm>
          <a:prstGeom prst="flowChartAlternateProcess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Freeform 7"/>
          <p:cNvSpPr>
            <a:spLocks/>
          </p:cNvSpPr>
          <p:nvPr/>
        </p:nvSpPr>
        <p:spPr bwMode="auto">
          <a:xfrm>
            <a:off x="6870700" y="4646156"/>
            <a:ext cx="514350" cy="685800"/>
          </a:xfrm>
          <a:custGeom>
            <a:avLst/>
            <a:gdLst>
              <a:gd name="T0" fmla="*/ 2147483646 w 324"/>
              <a:gd name="T1" fmla="*/ 2147483646 h 432"/>
              <a:gd name="T2" fmla="*/ 0 w 324"/>
              <a:gd name="T3" fmla="*/ 0 h 432"/>
              <a:gd name="T4" fmla="*/ 2147483646 w 324"/>
              <a:gd name="T5" fmla="*/ 2147483646 h 432"/>
              <a:gd name="T6" fmla="*/ 2147483646 w 324"/>
              <a:gd name="T7" fmla="*/ 2147483646 h 432"/>
              <a:gd name="T8" fmla="*/ 2147483646 w 324"/>
              <a:gd name="T9" fmla="*/ 2147483646 h 432"/>
              <a:gd name="T10" fmla="*/ 2147483646 w 324"/>
              <a:gd name="T11" fmla="*/ 2147483646 h 432"/>
              <a:gd name="T12" fmla="*/ 2147483646 w 324"/>
              <a:gd name="T13" fmla="*/ 2147483646 h 432"/>
              <a:gd name="T14" fmla="*/ 2147483646 w 324"/>
              <a:gd name="T15" fmla="*/ 2147483646 h 43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4"/>
              <a:gd name="T25" fmla="*/ 0 h 432"/>
              <a:gd name="T26" fmla="*/ 324 w 324"/>
              <a:gd name="T27" fmla="*/ 432 h 43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4" h="432">
                <a:moveTo>
                  <a:pt x="12" y="432"/>
                </a:moveTo>
                <a:lnTo>
                  <a:pt x="0" y="0"/>
                </a:lnTo>
                <a:lnTo>
                  <a:pt x="108" y="60"/>
                </a:lnTo>
                <a:lnTo>
                  <a:pt x="204" y="60"/>
                </a:lnTo>
                <a:lnTo>
                  <a:pt x="324" y="132"/>
                </a:lnTo>
                <a:lnTo>
                  <a:pt x="180" y="108"/>
                </a:lnTo>
                <a:lnTo>
                  <a:pt x="108" y="180"/>
                </a:lnTo>
                <a:lnTo>
                  <a:pt x="24" y="168"/>
                </a:lnTo>
              </a:path>
            </a:pathLst>
          </a:custGeom>
          <a:solidFill>
            <a:srgbClr val="FF0000"/>
          </a:solidFill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7286625" y="4722356"/>
            <a:ext cx="2022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ách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bùng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Oval 41"/>
          <p:cNvSpPr>
            <a:spLocks noChangeArrowheads="1"/>
          </p:cNvSpPr>
          <p:nvPr/>
        </p:nvSpPr>
        <p:spPr bwMode="auto">
          <a:xfrm>
            <a:off x="6718300" y="5103356"/>
            <a:ext cx="304800" cy="304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Oval 42"/>
          <p:cNvSpPr>
            <a:spLocks noChangeArrowheads="1"/>
          </p:cNvSpPr>
          <p:nvPr/>
        </p:nvSpPr>
        <p:spPr bwMode="auto">
          <a:xfrm>
            <a:off x="6565900" y="5027156"/>
            <a:ext cx="609600" cy="5334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AutoShape 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733800" y="2220456"/>
            <a:ext cx="4495800" cy="1981200"/>
          </a:xfrm>
          <a:prstGeom prst="actionButtonHelp">
            <a:avLst/>
          </a:prstGeom>
          <a:solidFill>
            <a:srgbClr val="FF0000">
              <a:alpha val="2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4" name="Picture 22" descr="Cau hoi">
            <a:extLst>
              <a:ext uri="{FF2B5EF4-FFF2-40B4-BE49-F238E27FC236}">
                <a16:creationId xmlns:a16="http://schemas.microsoft.com/office/drawing/2014/main" id="{5EA5D30A-032A-4FA3-AA83-4B6D119DE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048000" y="2979430"/>
            <a:ext cx="1071716" cy="129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070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7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4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7" presetClass="entr" presetSubtype="1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4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1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7" presetID="21" presetClass="entr" presetSubtype="4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21" presetClass="entr" presetSubtype="4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5" presetID="21" presetClass="entr" presetSubtype="4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2"/>
                                    </p:cond>
                                  </p:end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7" grpId="0"/>
      <p:bldP spid="7" grpId="1"/>
      <p:bldP spid="9" grpId="0"/>
      <p:bldP spid="9" grpId="1"/>
      <p:bldP spid="10" grpId="0"/>
      <p:bldP spid="10" grpId="1"/>
      <p:bldP spid="11" grpId="0"/>
      <p:bldP spid="11" grpId="1"/>
      <p:bldP spid="12" grpId="0" animBg="1"/>
      <p:bldP spid="12" grpId="1" animBg="1"/>
      <p:bldP spid="13" grpId="0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  <p:bldP spid="18" grpId="0" animBg="1"/>
      <p:bldP spid="18" grpId="1" animBg="1"/>
      <p:bldP spid="19" grpId="0"/>
      <p:bldP spid="19" grpId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/>
      <p:bldP spid="30" grpId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4">
            <a:extLst>
              <a:ext uri="{FF2B5EF4-FFF2-40B4-BE49-F238E27FC236}">
                <a16:creationId xmlns:a16="http://schemas.microsoft.com/office/drawing/2014/main" id="{2A9DB3E2-3432-4810-9DB4-D5FFB7B8E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609600"/>
            <a:ext cx="11825288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ym typeface="Wingdings" panose="05000000000000000000" pitchFamily="2" charset="2"/>
              </a:rPr>
              <a:t>b.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Diễn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biến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- 29/12/1911, Trung Hoa Dân quốc thành lập. Tôn Trung Sơn làm Tổng thống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sym typeface="Wingdings" panose="05000000000000000000" pitchFamily="2" charset="2"/>
            </a:endParaRPr>
          </a:p>
        </p:txBody>
      </p:sp>
      <p:sp>
        <p:nvSpPr>
          <p:cNvPr id="16399" name="TextBox 6">
            <a:extLst>
              <a:ext uri="{FF2B5EF4-FFF2-40B4-BE49-F238E27FC236}">
                <a16:creationId xmlns:a16="http://schemas.microsoft.com/office/drawing/2014/main" id="{1D569F6B-DDBE-48B9-B1B9-D4926979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5563"/>
            <a:ext cx="11906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  <p:sp>
        <p:nvSpPr>
          <p:cNvPr id="2" name="Rectangle 1"/>
          <p:cNvSpPr/>
          <p:nvPr/>
        </p:nvSpPr>
        <p:spPr>
          <a:xfrm>
            <a:off x="3710214" y="2438400"/>
            <a:ext cx="84817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Tôn Trung Sơn (1866 - 1925), sinh ra ở Quảng Đông, trong một gia đình khá giả.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Ông học tiểu học và trung học tại Honolulu, thuộc tiểu bang Hawaii, nên chịu ảnh hưởng rất lớn của phương Tây.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Năm 1883, ông trở về nước, và năm 1886 ông học Trường Đại học Y khoa Hương Cảng và trở thành bác sĩ năm 1892. Tuy nhiên sau đó thấy tình cảnh đất nước bị các đế quốc xâu xé, ông bỏ nghề y theo con đường chính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trị.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C44121-7A3F-45FD-B3A4-A93A2C6E665D}"/>
              </a:ext>
            </a:extLst>
          </p:cNvPr>
          <p:cNvSpPr/>
          <p:nvPr/>
        </p:nvSpPr>
        <p:spPr>
          <a:xfrm>
            <a:off x="4144963" y="3829050"/>
            <a:ext cx="3032125" cy="125571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Tam dân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61881D-1F0A-4CBD-BDC6-C17A93CDD4D0}"/>
              </a:ext>
            </a:extLst>
          </p:cNvPr>
          <p:cNvSpPr/>
          <p:nvPr/>
        </p:nvSpPr>
        <p:spPr>
          <a:xfrm>
            <a:off x="8475663" y="3275013"/>
            <a:ext cx="3411537" cy="554037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độc lập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0FD388-68A3-4091-AA3A-C02E2B5B6223}"/>
              </a:ext>
            </a:extLst>
          </p:cNvPr>
          <p:cNvSpPr/>
          <p:nvPr/>
        </p:nvSpPr>
        <p:spPr>
          <a:xfrm>
            <a:off x="8475663" y="4179888"/>
            <a:ext cx="3411537" cy="554037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quyền tự do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55C660-A741-4B6F-8B88-E4A54FE98751}"/>
              </a:ext>
            </a:extLst>
          </p:cNvPr>
          <p:cNvSpPr/>
          <p:nvPr/>
        </p:nvSpPr>
        <p:spPr>
          <a:xfrm>
            <a:off x="8475663" y="5084763"/>
            <a:ext cx="3411537" cy="554037"/>
          </a:xfrm>
          <a:prstGeom prst="rect">
            <a:avLst/>
          </a:prstGeom>
          <a:solidFill>
            <a:srgbClr val="CCFF99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sinh hạnh phúc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1244E0-251C-4BD6-B81D-B8D98748949D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177088" y="3551238"/>
            <a:ext cx="1298575" cy="9064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A82922-6958-46A8-8FCC-E5F1DC3AE1D2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7177088" y="4457700"/>
            <a:ext cx="129857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D6F698A-EE8E-4146-B697-DD931CF492D5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>
            <a:off x="7177088" y="4457700"/>
            <a:ext cx="1298575" cy="9048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5" descr="Sun Yat-sen 2.jpg">
            <a:extLst>
              <a:ext uri="{FF2B5EF4-FFF2-40B4-BE49-F238E27FC236}">
                <a16:creationId xmlns:a16="http://schemas.microsoft.com/office/drawing/2014/main" id="{96DFEF4E-2890-4785-80E2-21CB16B5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64" y="2590800"/>
            <a:ext cx="3090636" cy="346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>
            <a:extLst>
              <a:ext uri="{FF2B5EF4-FFF2-40B4-BE49-F238E27FC236}">
                <a16:creationId xmlns:a16="http://schemas.microsoft.com/office/drawing/2014/main" id="{5FA09FD7-61BE-4F4A-AAAF-651E51794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5865793"/>
            <a:ext cx="366502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Tôn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Sơn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Lucida Sans Unicode" panose="020B0602030504020204" pitchFamily="34" charset="0"/>
              </a:rPr>
              <a:t>(1866-1925)</a:t>
            </a:r>
          </a:p>
        </p:txBody>
      </p:sp>
    </p:spTree>
    <p:extLst>
      <p:ext uri="{BB962C8B-B14F-4D97-AF65-F5344CB8AC3E}">
        <p14:creationId xmlns:p14="http://schemas.microsoft.com/office/powerpoint/2010/main" val="4138329587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2" grpId="0"/>
      <p:bldP spid="2" grpId="1"/>
      <p:bldP spid="17" grpId="0" animBg="1"/>
      <p:bldP spid="18" grpId="0" animBg="1"/>
      <p:bldP spid="19" grpId="0" animBg="1"/>
      <p:bldP spid="20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">
            <a:extLst>
              <a:ext uri="{FF2B5EF4-FFF2-40B4-BE49-F238E27FC236}">
                <a16:creationId xmlns:a16="http://schemas.microsoft.com/office/drawing/2014/main" id="{88CA9FD8-A24E-43C7-8719-9EE89F60505A}"/>
              </a:ext>
            </a:extLst>
          </p:cNvPr>
          <p:cNvSpPr/>
          <p:nvPr/>
        </p:nvSpPr>
        <p:spPr>
          <a:xfrm>
            <a:off x="4086225" y="1500188"/>
            <a:ext cx="3962400" cy="3962400"/>
          </a:xfrm>
          <a:prstGeom prst="ellipse">
            <a:avLst/>
          </a:prstGeom>
          <a:solidFill>
            <a:srgbClr val="3F3F3F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2">
            <a:extLst>
              <a:ext uri="{FF2B5EF4-FFF2-40B4-BE49-F238E27FC236}">
                <a16:creationId xmlns:a16="http://schemas.microsoft.com/office/drawing/2014/main" id="{EE11BF6C-3B55-4247-8FA3-6974719002C8}"/>
              </a:ext>
            </a:extLst>
          </p:cNvPr>
          <p:cNvSpPr/>
          <p:nvPr/>
        </p:nvSpPr>
        <p:spPr>
          <a:xfrm>
            <a:off x="4267200" y="1524000"/>
            <a:ext cx="3810000" cy="381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C6E5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2">
            <a:extLst>
              <a:ext uri="{FF2B5EF4-FFF2-40B4-BE49-F238E27FC236}">
                <a16:creationId xmlns:a16="http://schemas.microsoft.com/office/drawing/2014/main" id="{C54B2FB1-3E91-4986-8F02-E44751823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2044700"/>
            <a:ext cx="2768600" cy="2768600"/>
          </a:xfrm>
          <a:prstGeom prst="ellipse">
            <a:avLst/>
          </a:prstGeom>
          <a:solidFill>
            <a:srgbClr val="FFE1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6" name="Google Shape;946;p2">
            <a:extLst>
              <a:ext uri="{FF2B5EF4-FFF2-40B4-BE49-F238E27FC236}">
                <a16:creationId xmlns:a16="http://schemas.microsoft.com/office/drawing/2014/main" id="{D9053A7F-6F6A-4B88-8402-EA742D1AF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2490788"/>
            <a:ext cx="1876425" cy="1876425"/>
          </a:xfrm>
          <a:prstGeom prst="ellipse">
            <a:avLst/>
          </a:prstGeom>
          <a:solidFill>
            <a:srgbClr val="FFF5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7" name="Google Shape;947;p2">
            <a:extLst>
              <a:ext uri="{FF2B5EF4-FFF2-40B4-BE49-F238E27FC236}">
                <a16:creationId xmlns:a16="http://schemas.microsoft.com/office/drawing/2014/main" id="{CE2DEB1E-1D28-44AC-8F04-4C3ED64D8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925" y="3006725"/>
            <a:ext cx="844550" cy="844550"/>
          </a:xfrm>
          <a:prstGeom prst="ellipse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48" name="Google Shape;948;p2">
            <a:extLst>
              <a:ext uri="{FF2B5EF4-FFF2-40B4-BE49-F238E27FC236}">
                <a16:creationId xmlns:a16="http://schemas.microsoft.com/office/drawing/2014/main" id="{37939BF2-662B-4EF8-AAF5-625BC10F3F59}"/>
              </a:ext>
            </a:extLst>
          </p:cNvPr>
          <p:cNvSpPr/>
          <p:nvPr/>
        </p:nvSpPr>
        <p:spPr>
          <a:xfrm rot="-1118283">
            <a:off x="3184525" y="630238"/>
            <a:ext cx="5975350" cy="5597525"/>
          </a:xfrm>
          <a:prstGeom prst="arc">
            <a:avLst>
              <a:gd name="adj1" fmla="val 16646192"/>
              <a:gd name="adj2" fmla="val 16036918"/>
            </a:avLst>
          </a:prstGeom>
          <a:noFill/>
          <a:ln w="889000" cap="flat" cmpd="sng">
            <a:solidFill>
              <a:srgbClr val="FFF5D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">
            <a:extLst>
              <a:ext uri="{FF2B5EF4-FFF2-40B4-BE49-F238E27FC236}">
                <a16:creationId xmlns:a16="http://schemas.microsoft.com/office/drawing/2014/main" id="{421F16C4-3FE2-45F7-BE07-5CCB59C7C0D5}"/>
              </a:ext>
            </a:extLst>
          </p:cNvPr>
          <p:cNvSpPr/>
          <p:nvPr/>
        </p:nvSpPr>
        <p:spPr>
          <a:xfrm rot="-1031816">
            <a:off x="1901825" y="-779463"/>
            <a:ext cx="8393113" cy="8440738"/>
          </a:xfrm>
          <a:prstGeom prst="arc">
            <a:avLst>
              <a:gd name="adj1" fmla="val 16654886"/>
              <a:gd name="adj2" fmla="val 16036918"/>
            </a:avLst>
          </a:prstGeom>
          <a:noFill/>
          <a:ln w="8890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2">
            <a:extLst>
              <a:ext uri="{FF2B5EF4-FFF2-40B4-BE49-F238E27FC236}">
                <a16:creationId xmlns:a16="http://schemas.microsoft.com/office/drawing/2014/main" id="{EC961AE0-AEAC-4C51-B1C4-3D0D24695BB7}"/>
              </a:ext>
            </a:extLst>
          </p:cNvPr>
          <p:cNvSpPr/>
          <p:nvPr/>
        </p:nvSpPr>
        <p:spPr>
          <a:xfrm rot="-1175697">
            <a:off x="612775" y="-2157413"/>
            <a:ext cx="11028363" cy="10910888"/>
          </a:xfrm>
          <a:prstGeom prst="arc">
            <a:avLst>
              <a:gd name="adj1" fmla="val 16628503"/>
              <a:gd name="adj2" fmla="val 16036918"/>
            </a:avLst>
          </a:prstGeom>
          <a:noFill/>
          <a:ln w="88900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2">
            <a:extLst>
              <a:ext uri="{FF2B5EF4-FFF2-40B4-BE49-F238E27FC236}">
                <a16:creationId xmlns:a16="http://schemas.microsoft.com/office/drawing/2014/main" id="{8718791C-0E53-4251-8D96-58E86A983CB6}"/>
              </a:ext>
            </a:extLst>
          </p:cNvPr>
          <p:cNvSpPr/>
          <p:nvPr/>
        </p:nvSpPr>
        <p:spPr>
          <a:xfrm rot="-1183401">
            <a:off x="3438525" y="992188"/>
            <a:ext cx="5391150" cy="4979987"/>
          </a:xfrm>
          <a:prstGeom prst="arc">
            <a:avLst>
              <a:gd name="adj1" fmla="val 17495719"/>
              <a:gd name="adj2" fmla="val 14652653"/>
            </a:avLst>
          </a:prstGeom>
          <a:noFill/>
          <a:ln w="38100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2">
            <a:extLst>
              <a:ext uri="{FF2B5EF4-FFF2-40B4-BE49-F238E27FC236}">
                <a16:creationId xmlns:a16="http://schemas.microsoft.com/office/drawing/2014/main" id="{1E1DE790-1F16-466E-B60D-11C6D126C820}"/>
              </a:ext>
            </a:extLst>
          </p:cNvPr>
          <p:cNvSpPr/>
          <p:nvPr/>
        </p:nvSpPr>
        <p:spPr>
          <a:xfrm rot="-982966">
            <a:off x="2824163" y="631825"/>
            <a:ext cx="6405562" cy="5937250"/>
          </a:xfrm>
          <a:prstGeom prst="arc">
            <a:avLst>
              <a:gd name="adj1" fmla="val 17495719"/>
              <a:gd name="adj2" fmla="val 14816700"/>
            </a:avLst>
          </a:prstGeom>
          <a:noFill/>
          <a:ln w="38100" cap="flat" cmpd="sng">
            <a:solidFill>
              <a:srgbClr val="FFF5D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2">
            <a:extLst>
              <a:ext uri="{FF2B5EF4-FFF2-40B4-BE49-F238E27FC236}">
                <a16:creationId xmlns:a16="http://schemas.microsoft.com/office/drawing/2014/main" id="{E2FAE58D-4F35-4086-93C7-8E09535679A0}"/>
              </a:ext>
            </a:extLst>
          </p:cNvPr>
          <p:cNvSpPr/>
          <p:nvPr/>
        </p:nvSpPr>
        <p:spPr>
          <a:xfrm rot="-193861">
            <a:off x="4791075" y="2281238"/>
            <a:ext cx="2457450" cy="2286000"/>
          </a:xfrm>
          <a:prstGeom prst="arc">
            <a:avLst>
              <a:gd name="adj1" fmla="val 17495719"/>
              <a:gd name="adj2" fmla="val 14850599"/>
            </a:avLst>
          </a:prstGeom>
          <a:noFill/>
          <a:ln w="76200" cap="flat" cmpd="sng">
            <a:solidFill>
              <a:srgbClr val="75707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">
            <a:extLst>
              <a:ext uri="{FF2B5EF4-FFF2-40B4-BE49-F238E27FC236}">
                <a16:creationId xmlns:a16="http://schemas.microsoft.com/office/drawing/2014/main" id="{0D9C6780-F462-4B45-BD47-1794D8A1BFFD}"/>
              </a:ext>
            </a:extLst>
          </p:cNvPr>
          <p:cNvSpPr/>
          <p:nvPr/>
        </p:nvSpPr>
        <p:spPr>
          <a:xfrm rot="-335364">
            <a:off x="4411663" y="1974850"/>
            <a:ext cx="3195637" cy="2987675"/>
          </a:xfrm>
          <a:prstGeom prst="arc">
            <a:avLst>
              <a:gd name="adj1" fmla="val 17495719"/>
              <a:gd name="adj2" fmla="val 14850599"/>
            </a:avLst>
          </a:prstGeom>
          <a:noFill/>
          <a:ln w="88900" cap="flat" cmpd="sng">
            <a:solidFill>
              <a:srgbClr val="FEE1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2">
            <a:extLst>
              <a:ext uri="{FF2B5EF4-FFF2-40B4-BE49-F238E27FC236}">
                <a16:creationId xmlns:a16="http://schemas.microsoft.com/office/drawing/2014/main" id="{5AECA341-723C-486B-B86F-8F53BE85BE37}"/>
              </a:ext>
            </a:extLst>
          </p:cNvPr>
          <p:cNvSpPr/>
          <p:nvPr/>
        </p:nvSpPr>
        <p:spPr>
          <a:xfrm rot="-557910">
            <a:off x="4105275" y="1697038"/>
            <a:ext cx="3830638" cy="3721100"/>
          </a:xfrm>
          <a:prstGeom prst="arc">
            <a:avLst>
              <a:gd name="adj1" fmla="val 17495719"/>
              <a:gd name="adj2" fmla="val 14850599"/>
            </a:avLst>
          </a:prstGeom>
          <a:noFill/>
          <a:ln w="101600" cap="flat" cmpd="sng">
            <a:solidFill>
              <a:srgbClr val="F497A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">
            <a:extLst>
              <a:ext uri="{FF2B5EF4-FFF2-40B4-BE49-F238E27FC236}">
                <a16:creationId xmlns:a16="http://schemas.microsoft.com/office/drawing/2014/main" id="{55B63425-A638-4F14-9DF5-CB5B3A987554}"/>
              </a:ext>
            </a:extLst>
          </p:cNvPr>
          <p:cNvSpPr/>
          <p:nvPr/>
        </p:nvSpPr>
        <p:spPr>
          <a:xfrm rot="-715602">
            <a:off x="3771900" y="1350963"/>
            <a:ext cx="4511675" cy="4295775"/>
          </a:xfrm>
          <a:prstGeom prst="arc">
            <a:avLst>
              <a:gd name="adj1" fmla="val 17495719"/>
              <a:gd name="adj2" fmla="val 14850599"/>
            </a:avLst>
          </a:prstGeom>
          <a:noFill/>
          <a:ln w="11430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2">
            <a:extLst>
              <a:ext uri="{FF2B5EF4-FFF2-40B4-BE49-F238E27FC236}">
                <a16:creationId xmlns:a16="http://schemas.microsoft.com/office/drawing/2014/main" id="{3CF90BEC-9A51-441A-BC58-E4A9B83ABC3B}"/>
              </a:ext>
            </a:extLst>
          </p:cNvPr>
          <p:cNvSpPr/>
          <p:nvPr/>
        </p:nvSpPr>
        <p:spPr>
          <a:xfrm rot="-1118283">
            <a:off x="3040063" y="657225"/>
            <a:ext cx="5975350" cy="5597525"/>
          </a:xfrm>
          <a:prstGeom prst="arc">
            <a:avLst>
              <a:gd name="adj1" fmla="val 17495719"/>
              <a:gd name="adj2" fmla="val 14850599"/>
            </a:avLst>
          </a:prstGeom>
          <a:noFill/>
          <a:ln w="88900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2">
            <a:extLst>
              <a:ext uri="{FF2B5EF4-FFF2-40B4-BE49-F238E27FC236}">
                <a16:creationId xmlns:a16="http://schemas.microsoft.com/office/drawing/2014/main" id="{8177C8CF-F1C5-4D2A-9D75-64FB993E9C4C}"/>
              </a:ext>
            </a:extLst>
          </p:cNvPr>
          <p:cNvSpPr/>
          <p:nvPr/>
        </p:nvSpPr>
        <p:spPr>
          <a:xfrm>
            <a:off x="5172075" y="2597150"/>
            <a:ext cx="1790700" cy="1665288"/>
          </a:xfrm>
          <a:prstGeom prst="arc">
            <a:avLst>
              <a:gd name="adj1" fmla="val 17495719"/>
              <a:gd name="adj2" fmla="val 14850599"/>
            </a:avLst>
          </a:prstGeom>
          <a:noFill/>
          <a:ln w="57150" cap="flat" cmpd="sng">
            <a:solidFill>
              <a:srgbClr val="FFE19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2">
            <a:extLst>
              <a:ext uri="{FF2B5EF4-FFF2-40B4-BE49-F238E27FC236}">
                <a16:creationId xmlns:a16="http://schemas.microsoft.com/office/drawing/2014/main" id="{3B2CA59F-5370-43A6-A809-B4CE86DA7AA2}"/>
              </a:ext>
            </a:extLst>
          </p:cNvPr>
          <p:cNvSpPr/>
          <p:nvPr/>
        </p:nvSpPr>
        <p:spPr>
          <a:xfrm rot="489092">
            <a:off x="5535613" y="2874963"/>
            <a:ext cx="1160462" cy="1082675"/>
          </a:xfrm>
          <a:prstGeom prst="arc">
            <a:avLst>
              <a:gd name="adj1" fmla="val 17495719"/>
              <a:gd name="adj2" fmla="val 14850599"/>
            </a:avLst>
          </a:prstGeom>
          <a:noFill/>
          <a:ln w="38100" cap="flat" cmpd="sng">
            <a:solidFill>
              <a:srgbClr val="FFEB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2">
            <a:extLst>
              <a:ext uri="{FF2B5EF4-FFF2-40B4-BE49-F238E27FC236}">
                <a16:creationId xmlns:a16="http://schemas.microsoft.com/office/drawing/2014/main" id="{C175BF33-7193-4987-8AD8-5D1753292759}"/>
              </a:ext>
            </a:extLst>
          </p:cNvPr>
          <p:cNvSpPr/>
          <p:nvPr/>
        </p:nvSpPr>
        <p:spPr>
          <a:xfrm rot="1249885">
            <a:off x="5842000" y="3133725"/>
            <a:ext cx="660400" cy="590550"/>
          </a:xfrm>
          <a:prstGeom prst="arc">
            <a:avLst>
              <a:gd name="adj1" fmla="val 17495719"/>
              <a:gd name="adj2" fmla="val 14850599"/>
            </a:avLst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2">
            <a:extLst>
              <a:ext uri="{FF2B5EF4-FFF2-40B4-BE49-F238E27FC236}">
                <a16:creationId xmlns:a16="http://schemas.microsoft.com/office/drawing/2014/main" id="{96BC7FED-2522-4455-8158-616534A066F0}"/>
              </a:ext>
            </a:extLst>
          </p:cNvPr>
          <p:cNvSpPr/>
          <p:nvPr/>
        </p:nvSpPr>
        <p:spPr>
          <a:xfrm>
            <a:off x="4502150" y="2286000"/>
            <a:ext cx="1371600" cy="1371600"/>
          </a:xfrm>
          <a:prstGeom prst="donut">
            <a:avLst>
              <a:gd name="adj" fmla="val 6580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2">
            <a:extLst>
              <a:ext uri="{FF2B5EF4-FFF2-40B4-BE49-F238E27FC236}">
                <a16:creationId xmlns:a16="http://schemas.microsoft.com/office/drawing/2014/main" id="{F7106491-2111-4B45-8B63-535087FC8B16}"/>
              </a:ext>
            </a:extLst>
          </p:cNvPr>
          <p:cNvSpPr/>
          <p:nvPr/>
        </p:nvSpPr>
        <p:spPr>
          <a:xfrm>
            <a:off x="6210300" y="3276600"/>
            <a:ext cx="762000" cy="762000"/>
          </a:xfrm>
          <a:prstGeom prst="donut">
            <a:avLst>
              <a:gd name="adj" fmla="val 218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2">
            <a:extLst>
              <a:ext uri="{FF2B5EF4-FFF2-40B4-BE49-F238E27FC236}">
                <a16:creationId xmlns:a16="http://schemas.microsoft.com/office/drawing/2014/main" id="{1C681B5D-B79E-42A7-AEC5-FAEDD5ADBE44}"/>
              </a:ext>
            </a:extLst>
          </p:cNvPr>
          <p:cNvSpPr/>
          <p:nvPr/>
        </p:nvSpPr>
        <p:spPr>
          <a:xfrm>
            <a:off x="6057900" y="4229100"/>
            <a:ext cx="838200" cy="83820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2">
            <a:extLst>
              <a:ext uri="{FF2B5EF4-FFF2-40B4-BE49-F238E27FC236}">
                <a16:creationId xmlns:a16="http://schemas.microsoft.com/office/drawing/2014/main" id="{95F02384-5D8A-47DE-8F49-E94A4F577B71}"/>
              </a:ext>
            </a:extLst>
          </p:cNvPr>
          <p:cNvSpPr/>
          <p:nvPr/>
        </p:nvSpPr>
        <p:spPr>
          <a:xfrm>
            <a:off x="7467600" y="3276600"/>
            <a:ext cx="609600" cy="609600"/>
          </a:xfrm>
          <a:prstGeom prst="donut">
            <a:avLst>
              <a:gd name="adj" fmla="val 3693"/>
            </a:avLst>
          </a:prstGeom>
          <a:solidFill>
            <a:schemeClr val="accent3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5" name="Google Shape;965;p2">
            <a:extLst>
              <a:ext uri="{FF2B5EF4-FFF2-40B4-BE49-F238E27FC236}">
                <a16:creationId xmlns:a16="http://schemas.microsoft.com/office/drawing/2014/main" id="{E2823C1B-945C-4DB7-86BE-82DC3358FCB5}"/>
              </a:ext>
            </a:extLst>
          </p:cNvPr>
          <p:cNvCxnSpPr/>
          <p:nvPr/>
        </p:nvCxnSpPr>
        <p:spPr>
          <a:xfrm rot="10800000" flipH="1">
            <a:off x="6386513" y="841375"/>
            <a:ext cx="1019175" cy="83820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6" name="Google Shape;966;p2">
            <a:extLst>
              <a:ext uri="{FF2B5EF4-FFF2-40B4-BE49-F238E27FC236}">
                <a16:creationId xmlns:a16="http://schemas.microsoft.com/office/drawing/2014/main" id="{30C89E79-25D4-4D54-A195-2E34A87D18F5}"/>
              </a:ext>
            </a:extLst>
          </p:cNvPr>
          <p:cNvSpPr/>
          <p:nvPr/>
        </p:nvSpPr>
        <p:spPr>
          <a:xfrm>
            <a:off x="6596063" y="1774825"/>
            <a:ext cx="1763712" cy="1790700"/>
          </a:xfrm>
          <a:prstGeom prst="mathMultiply">
            <a:avLst>
              <a:gd name="adj1" fmla="val 1636"/>
            </a:avLst>
          </a:prstGeom>
          <a:solidFill>
            <a:schemeClr val="accent6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2">
            <a:extLst>
              <a:ext uri="{FF2B5EF4-FFF2-40B4-BE49-F238E27FC236}">
                <a16:creationId xmlns:a16="http://schemas.microsoft.com/office/drawing/2014/main" id="{268E9A7A-8E8E-4164-B13F-3C95FD31E74A}"/>
              </a:ext>
            </a:extLst>
          </p:cNvPr>
          <p:cNvSpPr/>
          <p:nvPr/>
        </p:nvSpPr>
        <p:spPr>
          <a:xfrm rot="-1571514">
            <a:off x="3949700" y="3752850"/>
            <a:ext cx="1762125" cy="1790700"/>
          </a:xfrm>
          <a:prstGeom prst="mathMultiply">
            <a:avLst>
              <a:gd name="adj1" fmla="val 1636"/>
            </a:avLst>
          </a:prstGeom>
          <a:solidFill>
            <a:srgbClr val="FFE197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2">
            <a:extLst>
              <a:ext uri="{FF2B5EF4-FFF2-40B4-BE49-F238E27FC236}">
                <a16:creationId xmlns:a16="http://schemas.microsoft.com/office/drawing/2014/main" id="{16A1A928-7E94-44FD-A8A6-CE5C00C5D38B}"/>
              </a:ext>
            </a:extLst>
          </p:cNvPr>
          <p:cNvSpPr/>
          <p:nvPr/>
        </p:nvSpPr>
        <p:spPr>
          <a:xfrm>
            <a:off x="1554163" y="2332038"/>
            <a:ext cx="1387475" cy="1320800"/>
          </a:xfrm>
          <a:prstGeom prst="star12">
            <a:avLst>
              <a:gd name="adj" fmla="val 3634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2">
            <a:extLst>
              <a:ext uri="{FF2B5EF4-FFF2-40B4-BE49-F238E27FC236}">
                <a16:creationId xmlns:a16="http://schemas.microsoft.com/office/drawing/2014/main" id="{EA558DDB-E2E3-4F15-82BD-51B879AA5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450" y="2705100"/>
            <a:ext cx="596900" cy="571500"/>
          </a:xfrm>
          <a:prstGeom prst="ellipse">
            <a:avLst/>
          </a:prstGeom>
          <a:solidFill>
            <a:srgbClr val="FFE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0" name="Google Shape;970;p2">
            <a:extLst>
              <a:ext uri="{FF2B5EF4-FFF2-40B4-BE49-F238E27FC236}">
                <a16:creationId xmlns:a16="http://schemas.microsoft.com/office/drawing/2014/main" id="{945CE5C8-1A99-4AAC-A519-D9AB5461A743}"/>
              </a:ext>
            </a:extLst>
          </p:cNvPr>
          <p:cNvSpPr/>
          <p:nvPr/>
        </p:nvSpPr>
        <p:spPr>
          <a:xfrm rot="-5901246">
            <a:off x="8665368" y="2758282"/>
            <a:ext cx="1763713" cy="1790700"/>
          </a:xfrm>
          <a:prstGeom prst="mathMultiply">
            <a:avLst>
              <a:gd name="adj1" fmla="val 1636"/>
            </a:avLst>
          </a:prstGeom>
          <a:solidFill>
            <a:srgbClr val="FDA79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2">
            <a:extLst>
              <a:ext uri="{FF2B5EF4-FFF2-40B4-BE49-F238E27FC236}">
                <a16:creationId xmlns:a16="http://schemas.microsoft.com/office/drawing/2014/main" id="{6383D9EB-A634-4501-B7EB-20BC867F6FB4}"/>
              </a:ext>
            </a:extLst>
          </p:cNvPr>
          <p:cNvSpPr/>
          <p:nvPr/>
        </p:nvSpPr>
        <p:spPr>
          <a:xfrm rot="2163725">
            <a:off x="2724150" y="833438"/>
            <a:ext cx="1763713" cy="1790700"/>
          </a:xfrm>
          <a:prstGeom prst="mathMultiply">
            <a:avLst>
              <a:gd name="adj1" fmla="val 1636"/>
            </a:avLst>
          </a:prstGeom>
          <a:solidFill>
            <a:srgbClr val="FFE197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2">
            <a:extLst>
              <a:ext uri="{FF2B5EF4-FFF2-40B4-BE49-F238E27FC236}">
                <a16:creationId xmlns:a16="http://schemas.microsoft.com/office/drawing/2014/main" id="{65E9D2D8-5B65-49C7-82F0-0032BBC3582D}"/>
              </a:ext>
            </a:extLst>
          </p:cNvPr>
          <p:cNvSpPr/>
          <p:nvPr/>
        </p:nvSpPr>
        <p:spPr>
          <a:xfrm>
            <a:off x="2159000" y="4251325"/>
            <a:ext cx="1727200" cy="1727200"/>
          </a:xfrm>
          <a:prstGeom prst="donut">
            <a:avLst>
              <a:gd name="adj" fmla="val 839"/>
            </a:avLst>
          </a:prstGeom>
          <a:solidFill>
            <a:schemeClr val="accent5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2">
            <a:extLst>
              <a:ext uri="{FF2B5EF4-FFF2-40B4-BE49-F238E27FC236}">
                <a16:creationId xmlns:a16="http://schemas.microsoft.com/office/drawing/2014/main" id="{29039D6F-0784-450E-9F74-C17A6DD37D46}"/>
              </a:ext>
            </a:extLst>
          </p:cNvPr>
          <p:cNvSpPr/>
          <p:nvPr/>
        </p:nvSpPr>
        <p:spPr>
          <a:xfrm>
            <a:off x="8947150" y="1260475"/>
            <a:ext cx="1371600" cy="1371600"/>
          </a:xfrm>
          <a:prstGeom prst="donut">
            <a:avLst>
              <a:gd name="adj" fmla="val 10502"/>
            </a:avLst>
          </a:prstGeom>
          <a:solidFill>
            <a:srgbClr val="FFEBBA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2">
            <a:extLst>
              <a:ext uri="{FF2B5EF4-FFF2-40B4-BE49-F238E27FC236}">
                <a16:creationId xmlns:a16="http://schemas.microsoft.com/office/drawing/2014/main" id="{D815D338-4F6E-4322-9B01-DF9BC5038141}"/>
              </a:ext>
            </a:extLst>
          </p:cNvPr>
          <p:cNvSpPr/>
          <p:nvPr/>
        </p:nvSpPr>
        <p:spPr>
          <a:xfrm>
            <a:off x="8151813" y="4733925"/>
            <a:ext cx="762000" cy="762000"/>
          </a:xfrm>
          <a:prstGeom prst="donut">
            <a:avLst>
              <a:gd name="adj" fmla="val 21841"/>
            </a:avLst>
          </a:prstGeom>
          <a:solidFill>
            <a:srgbClr val="FEE1DB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2">
            <a:extLst>
              <a:ext uri="{FF2B5EF4-FFF2-40B4-BE49-F238E27FC236}">
                <a16:creationId xmlns:a16="http://schemas.microsoft.com/office/drawing/2014/main" id="{30A46F6B-E333-4CDA-A239-9E63D061BFF1}"/>
              </a:ext>
            </a:extLst>
          </p:cNvPr>
          <p:cNvSpPr/>
          <p:nvPr/>
        </p:nvSpPr>
        <p:spPr>
          <a:xfrm rot="-1571514">
            <a:off x="9396413" y="4510088"/>
            <a:ext cx="1763712" cy="1790700"/>
          </a:xfrm>
          <a:prstGeom prst="mathMultiply">
            <a:avLst>
              <a:gd name="adj1" fmla="val 1636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2">
            <a:extLst>
              <a:ext uri="{FF2B5EF4-FFF2-40B4-BE49-F238E27FC236}">
                <a16:creationId xmlns:a16="http://schemas.microsoft.com/office/drawing/2014/main" id="{C176E9F8-F502-4200-BBF5-A740C587E50E}"/>
              </a:ext>
            </a:extLst>
          </p:cNvPr>
          <p:cNvSpPr/>
          <p:nvPr/>
        </p:nvSpPr>
        <p:spPr>
          <a:xfrm rot="-4523476">
            <a:off x="9395618" y="4510882"/>
            <a:ext cx="1763713" cy="1790700"/>
          </a:xfrm>
          <a:prstGeom prst="mathMultiply">
            <a:avLst>
              <a:gd name="adj1" fmla="val 1636"/>
            </a:avLst>
          </a:prstGeom>
          <a:solidFill>
            <a:srgbClr val="FEB500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2">
            <a:extLst>
              <a:ext uri="{FF2B5EF4-FFF2-40B4-BE49-F238E27FC236}">
                <a16:creationId xmlns:a16="http://schemas.microsoft.com/office/drawing/2014/main" id="{938EB789-8C90-4794-8E02-E153BBD32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75" y="3346450"/>
            <a:ext cx="12652375" cy="3505200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8" name="Google Shape;978;p2">
            <a:extLst>
              <a:ext uri="{FF2B5EF4-FFF2-40B4-BE49-F238E27FC236}">
                <a16:creationId xmlns:a16="http://schemas.microsoft.com/office/drawing/2014/main" id="{E58BE017-CC35-4AD9-8D0B-F9C9FE011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1600" y="-150813"/>
            <a:ext cx="12674600" cy="3556001"/>
          </a:xfrm>
          <a:prstGeom prst="rect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79" name="Google Shape;979;p2">
            <a:extLst>
              <a:ext uri="{FF2B5EF4-FFF2-40B4-BE49-F238E27FC236}">
                <a16:creationId xmlns:a16="http://schemas.microsoft.com/office/drawing/2014/main" id="{71ED441D-6E4B-43BD-ADA9-9B46948C5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413" y="-142875"/>
            <a:ext cx="12698413" cy="3352800"/>
          </a:xfrm>
          <a:prstGeom prst="rect">
            <a:avLst/>
          </a:prstGeom>
          <a:solidFill>
            <a:srgbClr val="FFE1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0" name="Google Shape;980;p2">
            <a:extLst>
              <a:ext uri="{FF2B5EF4-FFF2-40B4-BE49-F238E27FC236}">
                <a16:creationId xmlns:a16="http://schemas.microsoft.com/office/drawing/2014/main" id="{2B084797-1B03-4668-AFDA-19B04CB69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5888" y="3209925"/>
            <a:ext cx="12698413" cy="3675063"/>
          </a:xfrm>
          <a:prstGeom prst="rect">
            <a:avLst/>
          </a:prstGeom>
          <a:solidFill>
            <a:srgbClr val="FFE1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1" name="Google Shape;981;p2">
            <a:extLst>
              <a:ext uri="{FF2B5EF4-FFF2-40B4-BE49-F238E27FC236}">
                <a16:creationId xmlns:a16="http://schemas.microsoft.com/office/drawing/2014/main" id="{82A2F513-F268-48E7-9FA2-B1D5FED62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75" y="-142875"/>
            <a:ext cx="12698413" cy="3352800"/>
          </a:xfrm>
          <a:prstGeom prst="rect">
            <a:avLst/>
          </a:prstGeom>
          <a:solidFill>
            <a:srgbClr val="FFF5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2" name="Google Shape;982;p2">
            <a:extLst>
              <a:ext uri="{FF2B5EF4-FFF2-40B4-BE49-F238E27FC236}">
                <a16:creationId xmlns:a16="http://schemas.microsoft.com/office/drawing/2014/main" id="{DA063D02-B513-45FE-A5A5-8C5826E81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5575" y="3209925"/>
            <a:ext cx="12744450" cy="3675063"/>
          </a:xfrm>
          <a:prstGeom prst="rect">
            <a:avLst/>
          </a:prstGeom>
          <a:solidFill>
            <a:srgbClr val="FFF5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3" name="Google Shape;983;p2">
            <a:extLst>
              <a:ext uri="{FF2B5EF4-FFF2-40B4-BE49-F238E27FC236}">
                <a16:creationId xmlns:a16="http://schemas.microsoft.com/office/drawing/2014/main" id="{12FE0AA1-2B7B-4A78-8808-C39583227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875" y="-158750"/>
            <a:ext cx="12852400" cy="3421063"/>
          </a:xfrm>
          <a:prstGeom prst="rect">
            <a:avLst/>
          </a:prstGeom>
          <a:solidFill>
            <a:srgbClr val="FFE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4" name="Google Shape;984;p2">
            <a:extLst>
              <a:ext uri="{FF2B5EF4-FFF2-40B4-BE49-F238E27FC236}">
                <a16:creationId xmlns:a16="http://schemas.microsoft.com/office/drawing/2014/main" id="{E6828C8D-BFAF-4A46-A624-D0ED8407E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69875" y="3244850"/>
            <a:ext cx="12852400" cy="3624263"/>
          </a:xfrm>
          <a:prstGeom prst="rect">
            <a:avLst/>
          </a:prstGeom>
          <a:solidFill>
            <a:srgbClr val="FFEB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E19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87" name="Google Shape;987;p2">
            <a:extLst>
              <a:ext uri="{FF2B5EF4-FFF2-40B4-BE49-F238E27FC236}">
                <a16:creationId xmlns:a16="http://schemas.microsoft.com/office/drawing/2014/main" id="{1123CA83-37B7-476B-982E-B6076C6B548F}"/>
              </a:ext>
            </a:extLst>
          </p:cNvPr>
          <p:cNvSpPr/>
          <p:nvPr/>
        </p:nvSpPr>
        <p:spPr>
          <a:xfrm>
            <a:off x="3810000" y="1066800"/>
            <a:ext cx="4724400" cy="4724400"/>
          </a:xfrm>
          <a:prstGeom prst="decagon">
            <a:avLst>
              <a:gd name="vf" fmla="val 105146"/>
            </a:avLst>
          </a:prstGeom>
          <a:noFill/>
          <a:ln w="762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2">
            <a:extLst>
              <a:ext uri="{FF2B5EF4-FFF2-40B4-BE49-F238E27FC236}">
                <a16:creationId xmlns:a16="http://schemas.microsoft.com/office/drawing/2014/main" id="{DF357AD9-334E-4F1C-8027-AEF2E4BD1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1676400"/>
            <a:ext cx="3505200" cy="3505200"/>
          </a:xfrm>
          <a:prstGeom prst="ellipse">
            <a:avLst/>
          </a:prstGeom>
          <a:solidFill>
            <a:srgbClr val="FEB5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989" name="Google Shape;989;p2">
            <a:extLst>
              <a:ext uri="{FF2B5EF4-FFF2-40B4-BE49-F238E27FC236}">
                <a16:creationId xmlns:a16="http://schemas.microsoft.com/office/drawing/2014/main" id="{EA5D7E20-E6E0-4706-ACDE-31ECA3A25C4A}"/>
              </a:ext>
            </a:extLst>
          </p:cNvPr>
          <p:cNvCxnSpPr/>
          <p:nvPr/>
        </p:nvCxnSpPr>
        <p:spPr>
          <a:xfrm>
            <a:off x="1905000" y="2362200"/>
            <a:ext cx="4800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cxnSp>
      <p:cxnSp>
        <p:nvCxnSpPr>
          <p:cNvPr id="990" name="Google Shape;990;p2">
            <a:extLst>
              <a:ext uri="{FF2B5EF4-FFF2-40B4-BE49-F238E27FC236}">
                <a16:creationId xmlns:a16="http://schemas.microsoft.com/office/drawing/2014/main" id="{28E367E2-0DD7-419D-922B-398B0BD1374F}"/>
              </a:ext>
            </a:extLst>
          </p:cNvPr>
          <p:cNvCxnSpPr/>
          <p:nvPr/>
        </p:nvCxnSpPr>
        <p:spPr>
          <a:xfrm>
            <a:off x="7010400" y="4572000"/>
            <a:ext cx="4800600" cy="0"/>
          </a:xfrm>
          <a:prstGeom prst="straightConnector1">
            <a:avLst/>
          </a:prstGeom>
          <a:noFill/>
          <a:ln w="762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cxnSp>
      <p:pic>
        <p:nvPicPr>
          <p:cNvPr id="992" name="Google Shape;992;p2">
            <a:extLst>
              <a:ext uri="{FF2B5EF4-FFF2-40B4-BE49-F238E27FC236}">
                <a16:creationId xmlns:a16="http://schemas.microsoft.com/office/drawing/2014/main" id="{80B9031A-E2E8-4F74-8A10-5997D279A84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0825" y="752475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1" name="Google Shape;991;p2">
            <a:extLst>
              <a:ext uri="{FF2B5EF4-FFF2-40B4-BE49-F238E27FC236}">
                <a16:creationId xmlns:a16="http://schemas.microsoft.com/office/drawing/2014/main" id="{1E98B63E-CCD2-4919-95AC-049A77000F0B}"/>
              </a:ext>
            </a:extLst>
          </p:cNvPr>
          <p:cNvSpPr txBox="1"/>
          <p:nvPr/>
        </p:nvSpPr>
        <p:spPr>
          <a:xfrm>
            <a:off x="3911600" y="2986088"/>
            <a:ext cx="4622800" cy="923330"/>
          </a:xfrm>
          <a:prstGeom prst="rect">
            <a:avLst/>
          </a:prstGeom>
          <a:noFill/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lIns="0" tIns="0" rIns="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KHỞI ĐỘNG</a:t>
            </a:r>
            <a:endParaRPr kumimoji="0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6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6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6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6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6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6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6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7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7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7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7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8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6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7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8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7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6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3" presetClass="exit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3" presetClass="exit" presetSubtype="3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600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600"/>
                                        <p:tgtEl>
                                          <p:spTgt spid="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23" presetClass="exit" presetSubtype="3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700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700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3" presetClass="exit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8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800"/>
                                        <p:tgtEl>
                                          <p:spTgt spid="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6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8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Rot by="-21600000">
                                      <p:cBhvr>
                                        <p:cTn id="241" dur="8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4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2" presetID="23" presetClass="exit" presetSubtype="3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3" dur="7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700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" presetClass="exit" presetSubtype="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7" dur="500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2" presetClass="entr" presetSubtype="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400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xit" presetSubtype="8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54480" y="6299203"/>
            <a:ext cx="44196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(1866-1925)</a:t>
            </a:r>
          </a:p>
        </p:txBody>
      </p:sp>
      <p:pic>
        <p:nvPicPr>
          <p:cNvPr id="11268" name="Picture 5" descr="Sun Yat-se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64" y="1681113"/>
            <a:ext cx="4368800" cy="460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164" y="287021"/>
            <a:ext cx="6573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 Tân Hợi (1911)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YuanShika_Colour">
            <a:extLst>
              <a:ext uri="{FF2B5EF4-FFF2-40B4-BE49-F238E27FC236}">
                <a16:creationId xmlns:a16="http://schemas.microsoft.com/office/drawing/2014/main" id="{6F032A27-70A6-4819-BE86-4264BEAD4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52450"/>
            <a:ext cx="42243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>
            <a:extLst>
              <a:ext uri="{FF2B5EF4-FFF2-40B4-BE49-F238E27FC236}">
                <a16:creationId xmlns:a16="http://schemas.microsoft.com/office/drawing/2014/main" id="{488EA3DD-E483-4D94-8ED2-A018FFF1C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0" y="6343650"/>
            <a:ext cx="3638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Khải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6D818B20-9D49-4A46-B870-4FCF31885C61}"/>
              </a:ext>
            </a:extLst>
          </p:cNvPr>
          <p:cNvSpPr/>
          <p:nvPr/>
        </p:nvSpPr>
        <p:spPr>
          <a:xfrm>
            <a:off x="4630963" y="1775917"/>
            <a:ext cx="3141437" cy="4548682"/>
          </a:xfrm>
          <a:prstGeom prst="actionButtonHelp">
            <a:avLst/>
          </a:prstGeom>
          <a:solidFill>
            <a:srgbClr val="FF0000">
              <a:alpha val="16862"/>
            </a:srgbClr>
          </a:solidFill>
          <a:ln w="9525">
            <a:noFill/>
          </a:ln>
        </p:spPr>
        <p:txBody>
          <a:bodyPr wrap="none" anchor="ctr"/>
          <a:lstStyle/>
          <a:p>
            <a:pPr algn="ctr"/>
            <a:r>
              <a:rPr sz="2800" b="1" dirty="0">
                <a:latin typeface="Times New Roman" panose="02020603050405020304" pitchFamily="18" charset="0"/>
              </a:rPr>
              <a:t>VÌ SAO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CÁCH MẠNG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 CHẤM DỨT</a:t>
            </a: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 KHI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TÔN TRUNG SƠN</a:t>
            </a: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NHƯỜNG NGÔI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TỔNG THỐNG </a:t>
            </a: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CHO 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algn="ctr"/>
            <a:r>
              <a:rPr sz="2800" b="1" dirty="0">
                <a:latin typeface="Times New Roman" panose="02020603050405020304" pitchFamily="18" charset="0"/>
              </a:rPr>
              <a:t>VIÊN THẾ KHẢI?</a:t>
            </a:r>
          </a:p>
        </p:txBody>
      </p:sp>
    </p:spTree>
    <p:extLst>
      <p:ext uri="{BB962C8B-B14F-4D97-AF65-F5344CB8AC3E}">
        <p14:creationId xmlns:p14="http://schemas.microsoft.com/office/powerpoint/2010/main" val="400481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9" grpId="0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YuanShika_Colour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5300" y="228600"/>
            <a:ext cx="4224338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Rectangle 7"/>
          <p:cNvSpPr/>
          <p:nvPr/>
        </p:nvSpPr>
        <p:spPr>
          <a:xfrm>
            <a:off x="133350" y="6019800"/>
            <a:ext cx="4586288" cy="5334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     </a:t>
            </a:r>
            <a:r>
              <a:rPr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Khải</a:t>
            </a:r>
            <a:endParaRPr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43500" y="190501"/>
            <a:ext cx="6838950" cy="66518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Tx/>
              <a:buChar char="-"/>
            </a:pP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Khải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người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nham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hiểm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ba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câu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với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ngoại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bang,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dọa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nạt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Thanh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uy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hiếp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mạng</a:t>
            </a:r>
            <a:r>
              <a:rPr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phủ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khoác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xóa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mạng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cải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sz="32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2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5C85D8AD-6F97-4435-85AE-4ED14B8FE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84" y="998622"/>
            <a:ext cx="11827329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ym typeface="Wingdings" panose="05000000000000000000" pitchFamily="2" charset="2"/>
              </a:rPr>
              <a:t>c.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Kết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quả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</a:t>
            </a: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2/1912, Viên Thế Khải lên làm tổng thống =&gt; CM kết thúc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sym typeface="Wingdings" panose="05000000000000000000" pitchFamily="2" charset="2"/>
            </a:endParaRPr>
          </a:p>
          <a:p>
            <a:pPr marL="457200" marR="0" lvl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Lật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đổ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nhà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Thanh,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chấm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dứt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chế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độ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quân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chủ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chuyên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chế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khai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sinh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ra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Trung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Hoa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Dân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</a:rPr>
              <a:t>quốc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</a:rPr>
              <a:t>.</a:t>
            </a:r>
            <a:endParaRPr kumimoji="0" lang="vi-VN" alt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9459" name="TextBox 6">
            <a:extLst>
              <a:ext uri="{FF2B5EF4-FFF2-40B4-BE49-F238E27FC236}">
                <a16:creationId xmlns:a16="http://schemas.microsoft.com/office/drawing/2014/main" id="{BFF4CA77-40E6-4C7D-BEB1-10679930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46063"/>
            <a:ext cx="9410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(1911)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6F9F9B4-D1CD-43C7-B8D9-1592455A9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84" y="3354623"/>
            <a:ext cx="1206681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noProof="0" dirty="0">
                <a:sym typeface="Wingdings" panose="05000000000000000000" pitchFamily="2" charset="2"/>
              </a:rPr>
              <a:t>d.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Ý nghĩa</a:t>
            </a:r>
            <a:r>
              <a:rPr kumimoji="0" lang="vi-VN" alt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Mở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đường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CNTB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phát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triển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,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có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ảnh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hưởng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đến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cuộc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đấu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tranh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giải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phóng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dân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tộc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của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một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số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nước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châu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Á.</a:t>
            </a:r>
            <a:endParaRPr kumimoji="0" lang="vi-VN" alt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BA7C1130-8061-4324-97C2-720CCF9C8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79" y="4758530"/>
            <a:ext cx="1110615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dirty="0">
                <a:sym typeface="Wingdings" panose="05000000000000000000" pitchFamily="2" charset="2"/>
              </a:rPr>
              <a:t>e</a:t>
            </a:r>
            <a:r>
              <a:rPr lang="en-US" altLang="vi-VN" sz="3600" b="1" noProof="0" dirty="0">
                <a:sym typeface="Wingdings" panose="05000000000000000000" pitchFamily="2" charset="2"/>
              </a:rPr>
              <a:t>.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Tính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chất</a:t>
            </a:r>
            <a:r>
              <a:rPr kumimoji="0" lang="vi-VN" alt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 Là cuộc cách mạng tư sản</a:t>
            </a:r>
            <a:r>
              <a:rPr lang="en-US" altLang="vi-VN" sz="3600" dirty="0">
                <a:sym typeface="Wingdings" panose="05000000000000000000" pitchFamily="2" charset="2"/>
              </a:rPr>
              <a:t>.</a:t>
            </a:r>
            <a:endParaRPr kumimoji="0" lang="vi-VN" alt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C8E37CEC-1B47-49EA-8FF4-8B084A1B6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79" y="5608439"/>
            <a:ext cx="11819164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3600" b="1" noProof="0" dirty="0">
                <a:sym typeface="Wingdings" panose="05000000000000000000" pitchFamily="2" charset="2"/>
              </a:rPr>
              <a:t>f.</a:t>
            </a:r>
            <a:r>
              <a:rPr kumimoji="0" lang="vi-VN" alt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Hạn</a:t>
            </a:r>
            <a:r>
              <a:rPr kumimoji="0" lang="en-US" altLang="vi-VN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chế</a:t>
            </a:r>
            <a:r>
              <a:rPr kumimoji="0" lang="vi-VN" alt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: </a:t>
            </a:r>
            <a:r>
              <a:rPr kumimoji="0" lang="en-US" altLang="vi-VN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chưa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giải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quyết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được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vấn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đề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độc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lập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Trung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Quốc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và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vấn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đề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ruộng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đất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cho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nông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en-US" altLang="vi-VN" sz="36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dân</a:t>
            </a:r>
            <a:r>
              <a:rPr kumimoji="0" lang="en-US" altLang="vi-VN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sym typeface="Wingdings" panose="05000000000000000000" pitchFamily="2" charset="2"/>
              </a:rPr>
              <a:t>.</a:t>
            </a:r>
            <a:endParaRPr kumimoji="0" lang="vi-VN" altLang="vi-VN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49" y="316184"/>
            <a:ext cx="10525256" cy="629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74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50" name="Text Box 18">
            <a:extLst>
              <a:ext uri="{FF2B5EF4-FFF2-40B4-BE49-F238E27FC236}">
                <a16:creationId xmlns:a16="http://schemas.microsoft.com/office/drawing/2014/main" id="{ACD12E7E-75F3-40E3-90A3-67DB417A3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475" y="153987"/>
            <a:ext cx="2438400" cy="4524315"/>
          </a:xfrm>
          <a:prstGeom prst="rect">
            <a:avLst/>
          </a:prstGeom>
          <a:noFill/>
          <a:ln w="66675" cap="rnd">
            <a:solidFill>
              <a:srgbClr val="008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CM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Hợi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đạt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gì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MysticalH" pitchFamily="34" charset="0"/>
              <a:ea typeface="+mn-ea"/>
              <a:cs typeface="+mn-cs"/>
            </a:endParaRPr>
          </a:p>
        </p:txBody>
      </p:sp>
      <p:pic>
        <p:nvPicPr>
          <p:cNvPr id="172051" name="Picture 19" descr="BACK036">
            <a:extLst>
              <a:ext uri="{FF2B5EF4-FFF2-40B4-BE49-F238E27FC236}">
                <a16:creationId xmlns:a16="http://schemas.microsoft.com/office/drawing/2014/main" id="{59C831D9-F531-40FE-8F35-A3B6EA8F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639">
            <a:off x="4495800" y="457200"/>
            <a:ext cx="5562600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52" name="Text Box 20">
            <a:extLst>
              <a:ext uri="{FF2B5EF4-FFF2-40B4-BE49-F238E27FC236}">
                <a16:creationId xmlns:a16="http://schemas.microsoft.com/office/drawing/2014/main" id="{76197F7F-5DBD-4A4B-9C4A-E8B6ACE02E35}"/>
              </a:ext>
            </a:extLst>
          </p:cNvPr>
          <p:cNvSpPr txBox="1">
            <a:spLocks noChangeArrowheads="1"/>
          </p:cNvSpPr>
          <p:nvPr/>
        </p:nvSpPr>
        <p:spPr bwMode="auto">
          <a:xfrm rot="450671">
            <a:off x="5616575" y="1253341"/>
            <a:ext cx="382587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chuyên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sụp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606" name="Google Shape;689;p48">
            <a:extLst>
              <a:ext uri="{FF2B5EF4-FFF2-40B4-BE49-F238E27FC236}">
                <a16:creationId xmlns:a16="http://schemas.microsoft.com/office/drawing/2014/main" id="{D1FFDC14-ECE6-4AC6-8C32-ABE567B3E191}"/>
              </a:ext>
            </a:extLst>
          </p:cNvPr>
          <p:cNvSpPr>
            <a:spLocks/>
          </p:cNvSpPr>
          <p:nvPr/>
        </p:nvSpPr>
        <p:spPr bwMode="auto">
          <a:xfrm>
            <a:off x="10542588" y="142875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Google Shape;691;p48">
            <a:extLst>
              <a:ext uri="{FF2B5EF4-FFF2-40B4-BE49-F238E27FC236}">
                <a16:creationId xmlns:a16="http://schemas.microsoft.com/office/drawing/2014/main" id="{C244D121-5D93-4CAE-9EF3-B8333FBA446A}"/>
              </a:ext>
            </a:extLst>
          </p:cNvPr>
          <p:cNvSpPr/>
          <p:nvPr/>
        </p:nvSpPr>
        <p:spPr>
          <a:xfrm>
            <a:off x="10987088" y="650875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50" grpId="0" animBg="1"/>
      <p:bldP spid="1720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>
            <a:extLst>
              <a:ext uri="{FF2B5EF4-FFF2-40B4-BE49-F238E27FC236}">
                <a16:creationId xmlns:a16="http://schemas.microsoft.com/office/drawing/2014/main" id="{11319264-A6BD-4A18-8646-5A0982964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050"/>
            <a:ext cx="110299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oogle Shape;636;p48">
            <a:extLst>
              <a:ext uri="{FF2B5EF4-FFF2-40B4-BE49-F238E27FC236}">
                <a16:creationId xmlns:a16="http://schemas.microsoft.com/office/drawing/2014/main" id="{3B815045-FFEC-40FB-BA8D-9DE89CEE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142081"/>
            <a:ext cx="403225" cy="407988"/>
          </a:xfrm>
          <a:custGeom>
            <a:avLst/>
            <a:gdLst>
              <a:gd name="T0" fmla="*/ 0 w 17082"/>
              <a:gd name="T1" fmla="*/ 0 h 17228"/>
              <a:gd name="T2" fmla="*/ 17082 w 17082"/>
              <a:gd name="T3" fmla="*/ 17228 h 17228"/>
            </a:gdLst>
            <a:ahLst/>
            <a:cxnLst/>
            <a:rect l="T0" t="T1" r="T2" b="T3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EF63F8-2997-46DF-9EED-A92B9AA0A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421844"/>
            <a:ext cx="1152524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“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do”,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“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, “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chưa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Trung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Quốc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ruộng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nông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200" dirty="0" err="1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altLang="vi-VN" sz="3200" dirty="0">
                <a:latin typeface="Times" panose="02020603050405020304" pitchFamily="18" charset="0"/>
                <a:cs typeface="Times" panose="02020603050405020304" pitchFamily="18" charset="0"/>
                <a:sym typeface="Wingdings" panose="05000000000000000000" pitchFamily="2" charset="2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FE89D1-40A1-4684-9F26-5E52C73C755C}"/>
              </a:ext>
            </a:extLst>
          </p:cNvPr>
          <p:cNvGrpSpPr>
            <a:grpSpLocks/>
          </p:cNvGrpSpPr>
          <p:nvPr/>
        </p:nvGrpSpPr>
        <p:grpSpPr bwMode="auto">
          <a:xfrm>
            <a:off x="3297480" y="1425575"/>
            <a:ext cx="3246438" cy="3168654"/>
            <a:chOff x="3940388" y="1241420"/>
            <a:chExt cx="3246594" cy="3168757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146BA23A-4F48-4914-9073-88F75C0F57F9}"/>
                </a:ext>
              </a:extLst>
            </p:cNvPr>
            <p:cNvSpPr/>
            <p:nvPr/>
          </p:nvSpPr>
          <p:spPr>
            <a:xfrm>
              <a:off x="3940388" y="1241420"/>
              <a:ext cx="3246594" cy="3168757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1337B6-94B0-4790-97AE-D2405A06E469}"/>
                </a:ext>
              </a:extLst>
            </p:cNvPr>
            <p:cNvSpPr/>
            <p:nvPr/>
          </p:nvSpPr>
          <p:spPr>
            <a:xfrm>
              <a:off x="4518114" y="2035198"/>
              <a:ext cx="1860640" cy="17543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5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defRPr/>
              </a:pP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Dân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tộc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độc</a:t>
              </a:r>
              <a:r>
                <a:rPr lang="en-US" sz="3600" b="1" kern="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lập</a:t>
              </a:r>
              <a:endParaRPr lang="en-US" sz="36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3" name="Group 31">
            <a:extLst>
              <a:ext uri="{FF2B5EF4-FFF2-40B4-BE49-F238E27FC236}">
                <a16:creationId xmlns:a16="http://schemas.microsoft.com/office/drawing/2014/main" id="{91E5D484-E2F7-4EEE-9344-879DCC7EE96F}"/>
              </a:ext>
            </a:extLst>
          </p:cNvPr>
          <p:cNvGrpSpPr>
            <a:grpSpLocks/>
          </p:cNvGrpSpPr>
          <p:nvPr/>
        </p:nvGrpSpPr>
        <p:grpSpPr bwMode="auto">
          <a:xfrm>
            <a:off x="5567084" y="1450041"/>
            <a:ext cx="3300689" cy="3052764"/>
            <a:chOff x="2389908" y="1345102"/>
            <a:chExt cx="2992582" cy="3053360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371E3AE3-095F-4B85-9B11-1C0BE70AE63F}"/>
                </a:ext>
              </a:extLst>
            </p:cNvPr>
            <p:cNvSpPr/>
            <p:nvPr/>
          </p:nvSpPr>
          <p:spPr>
            <a:xfrm>
              <a:off x="2389908" y="1345102"/>
              <a:ext cx="2992582" cy="3053360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0B576F-DBD3-4EDA-AA92-18D706F00FA1}"/>
                </a:ext>
              </a:extLst>
            </p:cNvPr>
            <p:cNvSpPr/>
            <p:nvPr/>
          </p:nvSpPr>
          <p:spPr>
            <a:xfrm>
              <a:off x="3048753" y="1978639"/>
              <a:ext cx="1363728" cy="5233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16E9DE-7FA0-47D9-A32D-CAF38B851423}"/>
              </a:ext>
            </a:extLst>
          </p:cNvPr>
          <p:cNvGrpSpPr>
            <a:grpSpLocks/>
          </p:cNvGrpSpPr>
          <p:nvPr/>
        </p:nvGrpSpPr>
        <p:grpSpPr bwMode="auto">
          <a:xfrm>
            <a:off x="4471060" y="1295220"/>
            <a:ext cx="7562953" cy="3340935"/>
            <a:chOff x="3133370" y="1357313"/>
            <a:chExt cx="6010630" cy="3053112"/>
          </a:xfrm>
        </p:grpSpPr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CEAF7124-C94B-49EA-A4A4-6E52F864F008}"/>
                </a:ext>
              </a:extLst>
            </p:cNvPr>
            <p:cNvSpPr/>
            <p:nvPr/>
          </p:nvSpPr>
          <p:spPr>
            <a:xfrm>
              <a:off x="6151418" y="1357313"/>
              <a:ext cx="2992582" cy="3053112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Graphic 38" descr="Single gear">
              <a:extLst>
                <a:ext uri="{FF2B5EF4-FFF2-40B4-BE49-F238E27FC236}">
                  <a16:creationId xmlns:a16="http://schemas.microsoft.com/office/drawing/2014/main" id="{09BD04E0-6DFD-4A68-BED9-1E114539A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370" y="3416349"/>
              <a:ext cx="759186" cy="75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896BB4F-D4B8-4803-B67B-2506AA92EEA6}"/>
              </a:ext>
            </a:extLst>
          </p:cNvPr>
          <p:cNvSpPr/>
          <p:nvPr/>
        </p:nvSpPr>
        <p:spPr bwMode="auto">
          <a:xfrm>
            <a:off x="5843575" y="2381250"/>
            <a:ext cx="255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Dân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quyền</a:t>
            </a:r>
            <a:endParaRPr kumimoji="0" lang="en-US" sz="3600" b="1" i="0" u="none" strike="noStrike" kern="0" cap="none" spc="0" normalizeH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tự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do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32D03-84A7-46FA-8A57-9B2413520F96}"/>
              </a:ext>
            </a:extLst>
          </p:cNvPr>
          <p:cNvSpPr/>
          <p:nvPr/>
        </p:nvSpPr>
        <p:spPr>
          <a:xfrm>
            <a:off x="8975619" y="2124837"/>
            <a:ext cx="2678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Dân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sinh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</a:p>
          <a:p>
            <a:pPr algn="ctr"/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hạnh</a:t>
            </a:r>
            <a:r>
              <a:rPr lang="en-US" sz="3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phúc</a:t>
            </a:r>
            <a:endParaRPr lang="en-US" sz="3600" dirty="0">
              <a:solidFill>
                <a:srgbClr val="7030A0"/>
              </a:solidFill>
            </a:endParaRPr>
          </a:p>
        </p:txBody>
      </p:sp>
      <p:pic>
        <p:nvPicPr>
          <p:cNvPr id="23" name="Graphic 30" descr="Presentation with pie chart">
            <a:extLst>
              <a:ext uri="{FF2B5EF4-FFF2-40B4-BE49-F238E27FC236}">
                <a16:creationId xmlns:a16="http://schemas.microsoft.com/office/drawing/2014/main" id="{15BFF7F4-171D-43EB-BE31-95DE517C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10" y="1827131"/>
            <a:ext cx="647972" cy="64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19" descr="Earth globe Asia and Australia">
            <a:extLst>
              <a:ext uri="{FF2B5EF4-FFF2-40B4-BE49-F238E27FC236}">
                <a16:creationId xmlns:a16="http://schemas.microsoft.com/office/drawing/2014/main" id="{9E829076-F99E-4EEE-8C20-9E86AE203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223" y="3620911"/>
            <a:ext cx="756408" cy="6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>
            <a:extLst>
              <a:ext uri="{FF2B5EF4-FFF2-40B4-BE49-F238E27FC236}">
                <a16:creationId xmlns:a16="http://schemas.microsoft.com/office/drawing/2014/main" id="{11319264-A6BD-4A18-8646-5A0982964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9050"/>
            <a:ext cx="882015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vẫn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oogle Shape;636;p48">
            <a:extLst>
              <a:ext uri="{FF2B5EF4-FFF2-40B4-BE49-F238E27FC236}">
                <a16:creationId xmlns:a16="http://schemas.microsoft.com/office/drawing/2014/main" id="{3B815045-FFEC-40FB-BA8D-9DE89CEE3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2068" y="180181"/>
            <a:ext cx="403225" cy="407988"/>
          </a:xfrm>
          <a:custGeom>
            <a:avLst/>
            <a:gdLst>
              <a:gd name="T0" fmla="*/ 0 w 17082"/>
              <a:gd name="T1" fmla="*/ 0 h 17228"/>
              <a:gd name="T2" fmla="*/ 17082 w 17082"/>
              <a:gd name="T3" fmla="*/ 17228 h 17228"/>
            </a:gdLst>
            <a:ahLst/>
            <a:cxnLst/>
            <a:rect l="T0" t="T1" r="T2" b="T3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EF63F8-2997-46DF-9EED-A92B9AA0A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4421844"/>
            <a:ext cx="1152524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endParaRPr lang="en-US" alt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FE89D1-40A1-4684-9F26-5E52C73C755C}"/>
              </a:ext>
            </a:extLst>
          </p:cNvPr>
          <p:cNvGrpSpPr>
            <a:grpSpLocks/>
          </p:cNvGrpSpPr>
          <p:nvPr/>
        </p:nvGrpSpPr>
        <p:grpSpPr bwMode="auto">
          <a:xfrm>
            <a:off x="3297480" y="1425575"/>
            <a:ext cx="3246438" cy="3168654"/>
            <a:chOff x="3940388" y="1241420"/>
            <a:chExt cx="3246594" cy="3168757"/>
          </a:xfrm>
        </p:grpSpPr>
        <p:sp>
          <p:nvSpPr>
            <p:cNvPr id="9" name="Diamond 8">
              <a:extLst>
                <a:ext uri="{FF2B5EF4-FFF2-40B4-BE49-F238E27FC236}">
                  <a16:creationId xmlns:a16="http://schemas.microsoft.com/office/drawing/2014/main" id="{146BA23A-4F48-4914-9073-88F75C0F57F9}"/>
                </a:ext>
              </a:extLst>
            </p:cNvPr>
            <p:cNvSpPr/>
            <p:nvPr/>
          </p:nvSpPr>
          <p:spPr>
            <a:xfrm>
              <a:off x="3940388" y="1241420"/>
              <a:ext cx="3246594" cy="3168757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1337B6-94B0-4790-97AE-D2405A06E469}"/>
                </a:ext>
              </a:extLst>
            </p:cNvPr>
            <p:cNvSpPr/>
            <p:nvPr/>
          </p:nvSpPr>
          <p:spPr>
            <a:xfrm>
              <a:off x="4518114" y="2035198"/>
              <a:ext cx="1860640" cy="175438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Dân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tộc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độc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Arial"/>
                </a:rPr>
                <a:t>lập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3" name="Group 31">
            <a:extLst>
              <a:ext uri="{FF2B5EF4-FFF2-40B4-BE49-F238E27FC236}">
                <a16:creationId xmlns:a16="http://schemas.microsoft.com/office/drawing/2014/main" id="{91E5D484-E2F7-4EEE-9344-879DCC7EE96F}"/>
              </a:ext>
            </a:extLst>
          </p:cNvPr>
          <p:cNvGrpSpPr>
            <a:grpSpLocks/>
          </p:cNvGrpSpPr>
          <p:nvPr/>
        </p:nvGrpSpPr>
        <p:grpSpPr bwMode="auto">
          <a:xfrm>
            <a:off x="5567084" y="1450041"/>
            <a:ext cx="3300689" cy="3052764"/>
            <a:chOff x="2389908" y="1345102"/>
            <a:chExt cx="2992582" cy="3053360"/>
          </a:xfrm>
        </p:grpSpPr>
        <p:sp>
          <p:nvSpPr>
            <p:cNvPr id="15" name="Diamond 14">
              <a:extLst>
                <a:ext uri="{FF2B5EF4-FFF2-40B4-BE49-F238E27FC236}">
                  <a16:creationId xmlns:a16="http://schemas.microsoft.com/office/drawing/2014/main" id="{371E3AE3-095F-4B85-9B11-1C0BE70AE63F}"/>
                </a:ext>
              </a:extLst>
            </p:cNvPr>
            <p:cNvSpPr/>
            <p:nvPr/>
          </p:nvSpPr>
          <p:spPr>
            <a:xfrm>
              <a:off x="2389908" y="1345102"/>
              <a:ext cx="2992582" cy="3053360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0B576F-DBD3-4EDA-AA92-18D706F00FA1}"/>
                </a:ext>
              </a:extLst>
            </p:cNvPr>
            <p:cNvSpPr/>
            <p:nvPr/>
          </p:nvSpPr>
          <p:spPr>
            <a:xfrm>
              <a:off x="3048753" y="1978639"/>
              <a:ext cx="1363728" cy="52332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716E9DE-7FA0-47D9-A32D-CAF38B851423}"/>
              </a:ext>
            </a:extLst>
          </p:cNvPr>
          <p:cNvGrpSpPr>
            <a:grpSpLocks/>
          </p:cNvGrpSpPr>
          <p:nvPr/>
        </p:nvGrpSpPr>
        <p:grpSpPr bwMode="auto">
          <a:xfrm>
            <a:off x="4471060" y="1295220"/>
            <a:ext cx="7562953" cy="3340935"/>
            <a:chOff x="3133370" y="1357313"/>
            <a:chExt cx="6010630" cy="3053112"/>
          </a:xfrm>
        </p:grpSpPr>
        <p:sp>
          <p:nvSpPr>
            <p:cNvPr id="19" name="Diamond 18">
              <a:extLst>
                <a:ext uri="{FF2B5EF4-FFF2-40B4-BE49-F238E27FC236}">
                  <a16:creationId xmlns:a16="http://schemas.microsoft.com/office/drawing/2014/main" id="{CEAF7124-C94B-49EA-A4A4-6E52F864F008}"/>
                </a:ext>
              </a:extLst>
            </p:cNvPr>
            <p:cNvSpPr/>
            <p:nvPr/>
          </p:nvSpPr>
          <p:spPr>
            <a:xfrm>
              <a:off x="6151418" y="1357313"/>
              <a:ext cx="2992582" cy="3053112"/>
            </a:xfrm>
            <a:prstGeom prst="diamond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35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Graphic 38" descr="Single gear">
              <a:extLst>
                <a:ext uri="{FF2B5EF4-FFF2-40B4-BE49-F238E27FC236}">
                  <a16:creationId xmlns:a16="http://schemas.microsoft.com/office/drawing/2014/main" id="{09BD04E0-6DFD-4A68-BED9-1E114539A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3370" y="3416349"/>
              <a:ext cx="759186" cy="75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896BB4F-D4B8-4803-B67B-2506AA92EEA6}"/>
              </a:ext>
            </a:extLst>
          </p:cNvPr>
          <p:cNvSpPr/>
          <p:nvPr/>
        </p:nvSpPr>
        <p:spPr bwMode="auto">
          <a:xfrm>
            <a:off x="5843575" y="2381250"/>
            <a:ext cx="2558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quyền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914355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tự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do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32D03-84A7-46FA-8A57-9B2413520F96}"/>
              </a:ext>
            </a:extLst>
          </p:cNvPr>
          <p:cNvSpPr/>
          <p:nvPr/>
        </p:nvSpPr>
        <p:spPr>
          <a:xfrm>
            <a:off x="8975619" y="2124837"/>
            <a:ext cx="2678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Dân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sinh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hạnh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phúc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Graphic 30" descr="Presentation with pie chart">
            <a:extLst>
              <a:ext uri="{FF2B5EF4-FFF2-40B4-BE49-F238E27FC236}">
                <a16:creationId xmlns:a16="http://schemas.microsoft.com/office/drawing/2014/main" id="{15BFF7F4-171D-43EB-BE31-95DE517CE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10" y="1827131"/>
            <a:ext cx="647972" cy="64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phic 19" descr="Earth globe Asia and Australia">
            <a:extLst>
              <a:ext uri="{FF2B5EF4-FFF2-40B4-BE49-F238E27FC236}">
                <a16:creationId xmlns:a16="http://schemas.microsoft.com/office/drawing/2014/main" id="{9E829076-F99E-4EEE-8C20-9E86AE203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223" y="3620911"/>
            <a:ext cx="756408" cy="6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FFBB1EF3-9E5C-4FEB-BC8F-BD06816EE45E}"/>
              </a:ext>
            </a:extLst>
          </p:cNvPr>
          <p:cNvSpPr txBox="1">
            <a:spLocks/>
          </p:cNvSpPr>
          <p:nvPr/>
        </p:nvSpPr>
        <p:spPr bwMode="auto">
          <a:xfrm>
            <a:off x="131240" y="152400"/>
            <a:ext cx="2565400" cy="167584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vi-VN" b="1" dirty="0">
                <a:solidFill>
                  <a:srgbClr val="FF0000"/>
                </a:solidFill>
              </a:rPr>
              <a:t> Vận dụng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87544"/>
      </p:ext>
    </p:extLst>
  </p:cSld>
  <p:clrMapOvr>
    <a:masterClrMapping/>
  </p:clrMapOvr>
  <p:transition>
    <p:cover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570DD308-3F9B-4728-8A55-297E28323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29D71A-7CCA-4F5F-8E07-DBDDFAEB1E3D}"/>
              </a:ext>
            </a:extLst>
          </p:cNvPr>
          <p:cNvSpPr/>
          <p:nvPr/>
        </p:nvSpPr>
        <p:spPr>
          <a:xfrm>
            <a:off x="3915752" y="4299118"/>
            <a:ext cx="436048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50" normalizeH="0" baseline="0" noProof="0">
                <a:ln w="38100" cmpd="sng">
                  <a:solidFill>
                    <a:prstClr val="white"/>
                  </a:solidFill>
                  <a:prstDash val="solid"/>
                </a:ln>
                <a:solidFill>
                  <a:srgbClr val="23710D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 ĐẦU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2F226D-A470-4EB3-BDBB-258CD48161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66" y="1185626"/>
            <a:ext cx="5382263" cy="26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809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9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809"/>
                            </p:stCondLst>
                            <p:childTnLst>
                              <p:par>
                                <p:cTn id="2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90171" y="484145"/>
            <a:ext cx="814432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kiện mở đầu cho quá trình xâm lược của các nước đế quốc vào Trung 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6437" y="5749058"/>
            <a:ext cx="311508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thuốc phiện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546683" y="5724064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nghị Nam Kinh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76937" y="5735565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Chiến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biên giới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007191" y="5747066"/>
            <a:ext cx="317447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vi-VN" sz="3200" b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tranh Nga-Nhật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Triều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đại phong kiến cuối cùng ở Trung Quốc là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92" y="5724063"/>
            <a:ext cx="293433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Nguyên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Vạn Lý Trường Thành - The Great Wall | Yeudulich">
            <a:extLst>
              <a:ext uri="{FF2B5EF4-FFF2-40B4-BE49-F238E27FC236}">
                <a16:creationId xmlns:a16="http://schemas.microsoft.com/office/drawing/2014/main" id="{2CA9C4E2-C1EC-4C47-B052-28FEDDBAC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935628" y="992215"/>
            <a:ext cx="5141869" cy="5273810"/>
          </a:xfrm>
          <a:prstGeom prst="pie">
            <a:avLst>
              <a:gd name="adj1" fmla="val 10765021"/>
              <a:gd name="adj2" fmla="val 16200000"/>
            </a:avLst>
          </a:prstGeom>
          <a:noFill/>
        </p:spPr>
      </p:pic>
      <p:sp>
        <p:nvSpPr>
          <p:cNvPr id="6150" name="Google Shape;416;p41">
            <a:extLst>
              <a:ext uri="{FF2B5EF4-FFF2-40B4-BE49-F238E27FC236}">
                <a16:creationId xmlns:a16="http://schemas.microsoft.com/office/drawing/2014/main" id="{E46FCE89-E847-4827-8ECA-B45251A80101}"/>
              </a:ext>
            </a:extLst>
          </p:cNvPr>
          <p:cNvSpPr txBox="1">
            <a:spLocks/>
          </p:cNvSpPr>
          <p:nvPr/>
        </p:nvSpPr>
        <p:spPr bwMode="auto">
          <a:xfrm>
            <a:off x="294248" y="33423"/>
            <a:ext cx="11125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hình ảnh sau gợi nhắc đến đất nước nào?</a:t>
            </a:r>
          </a:p>
        </p:txBody>
      </p:sp>
      <p:pic>
        <p:nvPicPr>
          <p:cNvPr id="90114" name="Picture 2" descr="MỘT SỐ BIỂU TƯỢNG ĐẶC TRƯNG CỦA TRUNG QUỐC | Air Tour">
            <a:extLst>
              <a:ext uri="{FF2B5EF4-FFF2-40B4-BE49-F238E27FC236}">
                <a16:creationId xmlns:a16="http://schemas.microsoft.com/office/drawing/2014/main" id="{4E4A56CC-A615-4862-958E-E2F0935E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5091" y="1018763"/>
            <a:ext cx="4994055" cy="5209801"/>
          </a:xfrm>
          <a:prstGeom prst="pie">
            <a:avLst>
              <a:gd name="adj1" fmla="val 10800000"/>
              <a:gd name="adj2" fmla="val 16172828"/>
            </a:avLst>
          </a:prstGeom>
          <a:noFill/>
        </p:spPr>
      </p:pic>
      <p:sp>
        <p:nvSpPr>
          <p:cNvPr id="6154" name="Google Shape;689;p48">
            <a:extLst>
              <a:ext uri="{FF2B5EF4-FFF2-40B4-BE49-F238E27FC236}">
                <a16:creationId xmlns:a16="http://schemas.microsoft.com/office/drawing/2014/main" id="{D254453A-2B09-4B85-942F-EBC1EAC80DC2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" name="Google Shape;691;p48">
            <a:extLst>
              <a:ext uri="{FF2B5EF4-FFF2-40B4-BE49-F238E27FC236}">
                <a16:creationId xmlns:a16="http://schemas.microsoft.com/office/drawing/2014/main" id="{1CE9C15A-0C15-4424-BECF-F568F26E4563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ED282A5-F528-432A-8A4E-94B3AD871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851" y="4084613"/>
            <a:ext cx="4807026" cy="277338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E70C33F-2ACA-4747-B73F-943FB7A2FE4E}"/>
              </a:ext>
            </a:extLst>
          </p:cNvPr>
          <p:cNvSpPr txBox="1"/>
          <p:nvPr/>
        </p:nvSpPr>
        <p:spPr>
          <a:xfrm>
            <a:off x="2296928" y="2194090"/>
            <a:ext cx="7694969" cy="2610666"/>
          </a:xfrm>
          <a:prstGeom prst="horizontalScroll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>
            <a:prstTxWarp prst="textWave1">
              <a:avLst/>
            </a:prstTxWarp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TRUNG QUỐC</a:t>
            </a:r>
            <a:endParaRPr kumimoji="0" lang="vi-VN" sz="3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 quốc nào xâm chiếm vùng Vân Nam – Trung Quốc?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8" y="5514681"/>
            <a:ext cx="3137830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514681"/>
            <a:ext cx="3300167" cy="13433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9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một học thuyết của Tôn Trung Sơn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8" y="5514681"/>
            <a:ext cx="3137830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con 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đất nước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nhân dân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514681"/>
            <a:ext cx="3300167" cy="13433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thuyết Tam dân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17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Lãnh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đạo cách mạng Tân Hợi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Trung Quốc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92" y="5724063"/>
            <a:ext cx="2934336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Lương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Khải Siêu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Sơn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Thế Khải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1010566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Tú Toàn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vi-VN" sz="3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mạng Tân Hợi đã lật đổ triều đại phong kiến nào?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1298" y="5514681"/>
            <a:ext cx="3137830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98215" y="5514681"/>
            <a:ext cx="2977435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204678" y="5514681"/>
            <a:ext cx="2774179" cy="134332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73029" y="5514681"/>
            <a:ext cx="3018971" cy="134331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Thanh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11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79B13F-B030-46B9-9DCA-3285A1B8D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099" y="2124075"/>
            <a:ext cx="109458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khiến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CNĐQ ở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kỷ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XIX?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373C3-0CEC-4B64-9CA8-FE9AC0D27431}"/>
              </a:ext>
            </a:extLst>
          </p:cNvPr>
          <p:cNvSpPr txBox="1"/>
          <p:nvPr/>
        </p:nvSpPr>
        <p:spPr>
          <a:xfrm>
            <a:off x="1997075" y="3276600"/>
            <a:ext cx="8426450" cy="5238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A806C8-68A8-4B70-A3E3-CE30B89B84A9}"/>
              </a:ext>
            </a:extLst>
          </p:cNvPr>
          <p:cNvSpPr txBox="1"/>
          <p:nvPr/>
        </p:nvSpPr>
        <p:spPr>
          <a:xfrm>
            <a:off x="2011363" y="3919538"/>
            <a:ext cx="8412162" cy="5238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52D1E5-8B1B-47C0-8D62-276DBEE8F7A3}"/>
              </a:ext>
            </a:extLst>
          </p:cNvPr>
          <p:cNvSpPr txBox="1"/>
          <p:nvPr/>
        </p:nvSpPr>
        <p:spPr>
          <a:xfrm>
            <a:off x="1997075" y="5334000"/>
            <a:ext cx="8412163" cy="523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D1B44-824E-4D56-B1D1-C00DB3D709AA}"/>
              </a:ext>
            </a:extLst>
          </p:cNvPr>
          <p:cNvSpPr txBox="1"/>
          <p:nvPr/>
        </p:nvSpPr>
        <p:spPr>
          <a:xfrm>
            <a:off x="2011363" y="4643438"/>
            <a:ext cx="8412162" cy="523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C0CF263B-0A59-4997-9A4F-7F3C37917F6B}"/>
              </a:ext>
            </a:extLst>
          </p:cNvPr>
          <p:cNvSpPr/>
          <p:nvPr/>
        </p:nvSpPr>
        <p:spPr>
          <a:xfrm>
            <a:off x="1277938" y="5334000"/>
            <a:ext cx="647700" cy="576263"/>
          </a:xfrm>
          <a:prstGeom prst="smileyF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04454E23-2362-46BF-A8B4-6E0906CC422C}"/>
              </a:ext>
            </a:extLst>
          </p:cNvPr>
          <p:cNvSpPr/>
          <p:nvPr/>
        </p:nvSpPr>
        <p:spPr>
          <a:xfrm>
            <a:off x="1277938" y="3276600"/>
            <a:ext cx="647700" cy="576263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1DEE8F61-8868-4ABE-A4BE-7A86D73E38C1}"/>
              </a:ext>
            </a:extLst>
          </p:cNvPr>
          <p:cNvSpPr/>
          <p:nvPr/>
        </p:nvSpPr>
        <p:spPr>
          <a:xfrm>
            <a:off x="1295400" y="39195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1BF666FB-4359-4969-8BC9-D9A04C4B2633}"/>
              </a:ext>
            </a:extLst>
          </p:cNvPr>
          <p:cNvSpPr/>
          <p:nvPr/>
        </p:nvSpPr>
        <p:spPr>
          <a:xfrm>
            <a:off x="1257300" y="46815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E81A2F15-67F5-4B7C-9853-E9A95DB87FDA}"/>
              </a:ext>
            </a:extLst>
          </p:cNvPr>
          <p:cNvSpPr txBox="1">
            <a:spLocks/>
          </p:cNvSpPr>
          <p:nvPr/>
        </p:nvSpPr>
        <p:spPr bwMode="auto">
          <a:xfrm>
            <a:off x="101600" y="-127000"/>
            <a:ext cx="10945813" cy="8191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Luyện tập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492" name="AutoShape 5">
            <a:extLst>
              <a:ext uri="{FF2B5EF4-FFF2-40B4-BE49-F238E27FC236}">
                <a16:creationId xmlns:a16="http://schemas.microsoft.com/office/drawing/2014/main" id="{3C628E2F-7D6A-4056-B21A-381FA1809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811213"/>
            <a:ext cx="8686800" cy="638175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93" name="Rectangle 4">
            <a:extLst>
              <a:ext uri="{FF2B5EF4-FFF2-40B4-BE49-F238E27FC236}">
                <a16:creationId xmlns:a16="http://schemas.microsoft.com/office/drawing/2014/main" id="{AF7484BE-AFFE-4471-9EBE-FAEA8D6D1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928688"/>
            <a:ext cx="4791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ẬP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ẮC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ỆM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21776402-34C7-41DD-A952-9A9ABC3FD49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838200"/>
            <a:ext cx="1600200" cy="1600200"/>
            <a:chOff x="4450" y="208"/>
            <a:chExt cx="862" cy="880"/>
          </a:xfrm>
        </p:grpSpPr>
        <p:sp>
          <p:nvSpPr>
            <p:cNvPr id="20501" name="Oval 4">
              <a:extLst>
                <a:ext uri="{FF2B5EF4-FFF2-40B4-BE49-F238E27FC236}">
                  <a16:creationId xmlns:a16="http://schemas.microsoft.com/office/drawing/2014/main" id="{B231B4C1-E03D-409F-A741-E3727CD99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28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57150" cmpd="thinThick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502" name="WordArt 6">
              <a:extLst>
                <a:ext uri="{FF2B5EF4-FFF2-40B4-BE49-F238E27FC236}">
                  <a16:creationId xmlns:a16="http://schemas.microsoft.com/office/drawing/2014/main" id="{3C308243-3099-4ED2-851D-037F7149245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06" y="20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20503" name="WordArt 7">
              <a:extLst>
                <a:ext uri="{FF2B5EF4-FFF2-40B4-BE49-F238E27FC236}">
                  <a16:creationId xmlns:a16="http://schemas.microsoft.com/office/drawing/2014/main" id="{6069EDE9-2982-4DC3-9E57-4BE5291E29D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53" y="76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0504" name="WordArt 8">
              <a:extLst>
                <a:ext uri="{FF2B5EF4-FFF2-40B4-BE49-F238E27FC236}">
                  <a16:creationId xmlns:a16="http://schemas.microsoft.com/office/drawing/2014/main" id="{DE3E394A-A087-444B-8E07-010AE7A7892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84" y="768"/>
              <a:ext cx="96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0505" name="WordArt 14">
              <a:extLst>
                <a:ext uri="{FF2B5EF4-FFF2-40B4-BE49-F238E27FC236}">
                  <a16:creationId xmlns:a16="http://schemas.microsoft.com/office/drawing/2014/main" id="{9340BDE8-E8A4-4E63-9A57-F46955E09ED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27" y="28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20506" name="WordArt 15">
              <a:extLst>
                <a:ext uri="{FF2B5EF4-FFF2-40B4-BE49-F238E27FC236}">
                  <a16:creationId xmlns:a16="http://schemas.microsoft.com/office/drawing/2014/main" id="{E36ABB35-4BD8-421B-84B4-270F4D95631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41" y="37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20507" name="WordArt 16">
              <a:extLst>
                <a:ext uri="{FF2B5EF4-FFF2-40B4-BE49-F238E27FC236}">
                  <a16:creationId xmlns:a16="http://schemas.microsoft.com/office/drawing/2014/main" id="{336B7301-A412-4681-A7D9-8463F3F3B76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2" y="511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0508" name="WordArt 17">
              <a:extLst>
                <a:ext uri="{FF2B5EF4-FFF2-40B4-BE49-F238E27FC236}">
                  <a16:creationId xmlns:a16="http://schemas.microsoft.com/office/drawing/2014/main" id="{F9DB909B-21DF-4D6B-8891-409B861859E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20" y="645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0509" name="WordArt 19">
              <a:extLst>
                <a:ext uri="{FF2B5EF4-FFF2-40B4-BE49-F238E27FC236}">
                  <a16:creationId xmlns:a16="http://schemas.microsoft.com/office/drawing/2014/main" id="{C9216DF5-54FF-4A7F-B391-04F7FA1AE8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65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20510" name="WordArt 20">
              <a:extLst>
                <a:ext uri="{FF2B5EF4-FFF2-40B4-BE49-F238E27FC236}">
                  <a16:creationId xmlns:a16="http://schemas.microsoft.com/office/drawing/2014/main" id="{D3DF4E0C-DBBA-46DC-B5CE-44B892A6C2C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937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0511" name="WordArt 21">
              <a:extLst>
                <a:ext uri="{FF2B5EF4-FFF2-40B4-BE49-F238E27FC236}">
                  <a16:creationId xmlns:a16="http://schemas.microsoft.com/office/drawing/2014/main" id="{518BC443-AC73-448D-89AD-14AB7ADC3D0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744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0512" name="WordArt 22">
              <a:extLst>
                <a:ext uri="{FF2B5EF4-FFF2-40B4-BE49-F238E27FC236}">
                  <a16:creationId xmlns:a16="http://schemas.microsoft.com/office/drawing/2014/main" id="{E3F7CD52-100C-4922-A9C4-4324BF52803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04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0513" name="WordArt 23">
              <a:extLst>
                <a:ext uri="{FF2B5EF4-FFF2-40B4-BE49-F238E27FC236}">
                  <a16:creationId xmlns:a16="http://schemas.microsoft.com/office/drawing/2014/main" id="{C95BA93F-305F-44B0-AE54-81EC13BCA2F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1" y="28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0514" name="WordArt 24">
              <a:extLst>
                <a:ext uri="{FF2B5EF4-FFF2-40B4-BE49-F238E27FC236}">
                  <a16:creationId xmlns:a16="http://schemas.microsoft.com/office/drawing/2014/main" id="{F9A5048A-0685-4D37-A069-FF357B7637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37" y="37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0515" name="WordArt 25">
              <a:extLst>
                <a:ext uri="{FF2B5EF4-FFF2-40B4-BE49-F238E27FC236}">
                  <a16:creationId xmlns:a16="http://schemas.microsoft.com/office/drawing/2014/main" id="{5CF023DC-9D05-4167-B24C-8D69ED6C1B7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6" y="511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0516" name="WordArt 26">
              <a:extLst>
                <a:ext uri="{FF2B5EF4-FFF2-40B4-BE49-F238E27FC236}">
                  <a16:creationId xmlns:a16="http://schemas.microsoft.com/office/drawing/2014/main" id="{7EFC888A-B7D7-4FDB-907B-D3DB6660513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50" y="645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4D42511D-3FAA-409B-86AA-DC03AEF4E5C9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1127125"/>
            <a:ext cx="139700" cy="1046163"/>
            <a:chOff x="4756" y="390"/>
            <a:chExt cx="89" cy="683"/>
          </a:xfrm>
        </p:grpSpPr>
        <p:sp>
          <p:nvSpPr>
            <p:cNvPr id="20498" name="AutoShape 27">
              <a:extLst>
                <a:ext uri="{FF2B5EF4-FFF2-40B4-BE49-F238E27FC236}">
                  <a16:creationId xmlns:a16="http://schemas.microsoft.com/office/drawing/2014/main" id="{055E6637-0D79-4B33-ADA6-1789787436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574" y="572"/>
              <a:ext cx="453" cy="89"/>
            </a:xfrm>
            <a:prstGeom prst="notchedRightArrow">
              <a:avLst>
                <a:gd name="adj1" fmla="val 50000"/>
                <a:gd name="adj2" fmla="val 127247"/>
              </a:avLst>
            </a:prstGeom>
            <a:solidFill>
              <a:schemeClr val="bg1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499" name="Oval 29">
              <a:extLst>
                <a:ext uri="{FF2B5EF4-FFF2-40B4-BE49-F238E27FC236}">
                  <a16:creationId xmlns:a16="http://schemas.microsoft.com/office/drawing/2014/main" id="{CE601D99-4B84-4532-914A-66C191887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" y="696"/>
              <a:ext cx="73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0500" name="Oval 36">
              <a:extLst>
                <a:ext uri="{FF2B5EF4-FFF2-40B4-BE49-F238E27FC236}">
                  <a16:creationId xmlns:a16="http://schemas.microsoft.com/office/drawing/2014/main" id="{7F9100A3-1AAE-45AD-BB81-008F2D24A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" y="1017"/>
              <a:ext cx="56" cy="5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496" name="Google Shape;689;p48">
            <a:extLst>
              <a:ext uri="{FF2B5EF4-FFF2-40B4-BE49-F238E27FC236}">
                <a16:creationId xmlns:a16="http://schemas.microsoft.com/office/drawing/2014/main" id="{58488979-AE7A-4CE1-AA00-11042C91272A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Google Shape;691;p48">
            <a:extLst>
              <a:ext uri="{FF2B5EF4-FFF2-40B4-BE49-F238E27FC236}">
                <a16:creationId xmlns:a16="http://schemas.microsoft.com/office/drawing/2014/main" id="{4FA2B6C7-3C9B-4A9D-AEBD-C23B3098DE25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C01D20-8A81-4696-A6CC-6E2C476F0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2276475"/>
            <a:ext cx="9709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vi-VN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âu</a:t>
            </a: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2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Triết lí của Học thuyết Tam dân là gì?</a:t>
            </a:r>
            <a:endParaRPr kumimoji="0" lang="en-US" altLang="vi-VN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29854-62AA-4A7D-B6B6-FFBCE341C14E}"/>
              </a:ext>
            </a:extLst>
          </p:cNvPr>
          <p:cNvSpPr txBox="1"/>
          <p:nvPr/>
        </p:nvSpPr>
        <p:spPr>
          <a:xfrm>
            <a:off x="1981200" y="3962400"/>
            <a:ext cx="9358313" cy="523875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tự do, dân quyền độc lập, dân sinh hạnh phúc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930B8-03BF-4CF2-927C-19A88FDF96B9}"/>
              </a:ext>
            </a:extLst>
          </p:cNvPr>
          <p:cNvSpPr txBox="1"/>
          <p:nvPr/>
        </p:nvSpPr>
        <p:spPr>
          <a:xfrm>
            <a:off x="2014538" y="5367338"/>
            <a:ext cx="9342437" cy="5238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hạnh phúc, dân quyền tự do, dân sinh độc lập.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CAAAD-E8A9-4C69-A8AF-FF42E3A620BC}"/>
              </a:ext>
            </a:extLst>
          </p:cNvPr>
          <p:cNvSpPr txBox="1"/>
          <p:nvPr/>
        </p:nvSpPr>
        <p:spPr>
          <a:xfrm>
            <a:off x="1981200" y="3200400"/>
            <a:ext cx="9342438" cy="5238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độ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lập, dân quyền tự do, dân sinh hạnh phúc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98498F-CBF3-4749-B34F-448315882E3A}"/>
              </a:ext>
            </a:extLst>
          </p:cNvPr>
          <p:cNvSpPr txBox="1"/>
          <p:nvPr/>
        </p:nvSpPr>
        <p:spPr>
          <a:xfrm>
            <a:off x="2011363" y="4643438"/>
            <a:ext cx="9342437" cy="5238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tộc độ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</a:t>
            </a:r>
            <a:r>
              <a:rPr kumimoji="0" lang="vi-VN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lập, dân quyền hạnh phúc, dân sinh tự do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A0407875-5BE2-4984-A28C-4363778429F7}"/>
              </a:ext>
            </a:extLst>
          </p:cNvPr>
          <p:cNvSpPr/>
          <p:nvPr/>
        </p:nvSpPr>
        <p:spPr>
          <a:xfrm>
            <a:off x="1262063" y="3200400"/>
            <a:ext cx="647700" cy="576263"/>
          </a:xfrm>
          <a:prstGeom prst="smileyFac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miley Face 13">
            <a:extLst>
              <a:ext uri="{FF2B5EF4-FFF2-40B4-BE49-F238E27FC236}">
                <a16:creationId xmlns:a16="http://schemas.microsoft.com/office/drawing/2014/main" id="{FB6B7BC1-FFB4-4116-8F95-97622C1E6B86}"/>
              </a:ext>
            </a:extLst>
          </p:cNvPr>
          <p:cNvSpPr/>
          <p:nvPr/>
        </p:nvSpPr>
        <p:spPr>
          <a:xfrm>
            <a:off x="1262063" y="3962400"/>
            <a:ext cx="647700" cy="576263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Smiley Face 14">
            <a:extLst>
              <a:ext uri="{FF2B5EF4-FFF2-40B4-BE49-F238E27FC236}">
                <a16:creationId xmlns:a16="http://schemas.microsoft.com/office/drawing/2014/main" id="{E0B713D5-DED6-4446-8CA0-7C94A46DFA07}"/>
              </a:ext>
            </a:extLst>
          </p:cNvPr>
          <p:cNvSpPr/>
          <p:nvPr/>
        </p:nvSpPr>
        <p:spPr>
          <a:xfrm>
            <a:off x="1295400" y="53673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2F5ED772-3B58-4BC2-8E3C-1418BE423C10}"/>
              </a:ext>
            </a:extLst>
          </p:cNvPr>
          <p:cNvSpPr/>
          <p:nvPr/>
        </p:nvSpPr>
        <p:spPr>
          <a:xfrm>
            <a:off x="1257300" y="4681538"/>
            <a:ext cx="647700" cy="576262"/>
          </a:xfrm>
          <a:prstGeom prst="smileyFace">
            <a:avLst>
              <a:gd name="adj" fmla="val -4653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E82F620-7DC7-4F21-A25A-91AA70AAC5A1}"/>
              </a:ext>
            </a:extLst>
          </p:cNvPr>
          <p:cNvSpPr txBox="1">
            <a:spLocks/>
          </p:cNvSpPr>
          <p:nvPr/>
        </p:nvSpPr>
        <p:spPr bwMode="auto">
          <a:xfrm>
            <a:off x="101600" y="-127000"/>
            <a:ext cx="10945813" cy="8191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C. Luyện tập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540" name="AutoShape 5">
            <a:extLst>
              <a:ext uri="{FF2B5EF4-FFF2-40B4-BE49-F238E27FC236}">
                <a16:creationId xmlns:a16="http://schemas.microsoft.com/office/drawing/2014/main" id="{47AFA34C-289C-4691-A110-2668297AC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6725" y="811213"/>
            <a:ext cx="8686800" cy="638175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41" name="Rectangle 4">
            <a:extLst>
              <a:ext uri="{FF2B5EF4-FFF2-40B4-BE49-F238E27FC236}">
                <a16:creationId xmlns:a16="http://schemas.microsoft.com/office/drawing/2014/main" id="{4BD627DB-B76E-4ED2-86F8-1B139F9B8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928688"/>
            <a:ext cx="479107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ÀI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ẬP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ẮC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NGHI</a:t>
            </a:r>
            <a:r>
              <a:rPr kumimoji="0" lang="vi-VN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ỆM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D6A10339-EE01-4B72-9D2E-0515C66DC37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838200"/>
            <a:ext cx="1600200" cy="1600200"/>
            <a:chOff x="4450" y="208"/>
            <a:chExt cx="862" cy="880"/>
          </a:xfrm>
        </p:grpSpPr>
        <p:sp>
          <p:nvSpPr>
            <p:cNvPr id="22549" name="Oval 4">
              <a:extLst>
                <a:ext uri="{FF2B5EF4-FFF2-40B4-BE49-F238E27FC236}">
                  <a16:creationId xmlns:a16="http://schemas.microsoft.com/office/drawing/2014/main" id="{9CE729FD-4E52-42BA-979D-2B7E58DDF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288"/>
              <a:ext cx="768" cy="76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57150" cmpd="thinThick">
              <a:solidFill>
                <a:srgbClr val="339966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550" name="WordArt 6">
              <a:extLst>
                <a:ext uri="{FF2B5EF4-FFF2-40B4-BE49-F238E27FC236}">
                  <a16:creationId xmlns:a16="http://schemas.microsoft.com/office/drawing/2014/main" id="{1077F766-52A1-4117-B883-2BD46F88032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806" y="20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15</a:t>
              </a:r>
            </a:p>
          </p:txBody>
        </p:sp>
        <p:sp>
          <p:nvSpPr>
            <p:cNvPr id="22551" name="WordArt 7">
              <a:extLst>
                <a:ext uri="{FF2B5EF4-FFF2-40B4-BE49-F238E27FC236}">
                  <a16:creationId xmlns:a16="http://schemas.microsoft.com/office/drawing/2014/main" id="{C4867FF9-6948-4F99-B15D-15781E113A6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53" y="768"/>
              <a:ext cx="128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22552" name="WordArt 8">
              <a:extLst>
                <a:ext uri="{FF2B5EF4-FFF2-40B4-BE49-F238E27FC236}">
                  <a16:creationId xmlns:a16="http://schemas.microsoft.com/office/drawing/2014/main" id="{2DAD6DC6-12B7-43F2-AF99-27D533341A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84" y="768"/>
              <a:ext cx="96" cy="1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19050">
                    <a:solidFill>
                      <a:prstClr val="black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2553" name="WordArt 14">
              <a:extLst>
                <a:ext uri="{FF2B5EF4-FFF2-40B4-BE49-F238E27FC236}">
                  <a16:creationId xmlns:a16="http://schemas.microsoft.com/office/drawing/2014/main" id="{149B75C4-A744-4872-B4A0-971859D53B3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27" y="28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22554" name="WordArt 15">
              <a:extLst>
                <a:ext uri="{FF2B5EF4-FFF2-40B4-BE49-F238E27FC236}">
                  <a16:creationId xmlns:a16="http://schemas.microsoft.com/office/drawing/2014/main" id="{6796BE24-A8BB-499F-B109-8771CA199CA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141" y="373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22555" name="WordArt 16">
              <a:extLst>
                <a:ext uri="{FF2B5EF4-FFF2-40B4-BE49-F238E27FC236}">
                  <a16:creationId xmlns:a16="http://schemas.microsoft.com/office/drawing/2014/main" id="{4FEBD2A0-3ADC-4642-9EF7-6C9F5076237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12" y="511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12</a:t>
              </a:r>
            </a:p>
          </p:txBody>
        </p:sp>
        <p:sp>
          <p:nvSpPr>
            <p:cNvPr id="22556" name="WordArt 17">
              <a:extLst>
                <a:ext uri="{FF2B5EF4-FFF2-40B4-BE49-F238E27FC236}">
                  <a16:creationId xmlns:a16="http://schemas.microsoft.com/office/drawing/2014/main" id="{AD79C298-8FA2-4CD9-A0D5-8FFCB9B8F41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20" y="645"/>
              <a:ext cx="92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11</a:t>
              </a:r>
            </a:p>
          </p:txBody>
        </p:sp>
        <p:sp>
          <p:nvSpPr>
            <p:cNvPr id="22557" name="WordArt 19">
              <a:extLst>
                <a:ext uri="{FF2B5EF4-FFF2-40B4-BE49-F238E27FC236}">
                  <a16:creationId xmlns:a16="http://schemas.microsoft.com/office/drawing/2014/main" id="{E594CFF0-21A6-4B6C-8A38-474EDB5B49C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065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22558" name="WordArt 20">
              <a:extLst>
                <a:ext uri="{FF2B5EF4-FFF2-40B4-BE49-F238E27FC236}">
                  <a16:creationId xmlns:a16="http://schemas.microsoft.com/office/drawing/2014/main" id="{31C2B4F0-F346-4C09-97E2-C426DD3ED1E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937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22559" name="WordArt 21">
              <a:extLst>
                <a:ext uri="{FF2B5EF4-FFF2-40B4-BE49-F238E27FC236}">
                  <a16:creationId xmlns:a16="http://schemas.microsoft.com/office/drawing/2014/main" id="{A819BB6D-BFB9-45B5-84FE-B3DA5F0D029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744" y="100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22560" name="WordArt 22">
              <a:extLst>
                <a:ext uri="{FF2B5EF4-FFF2-40B4-BE49-F238E27FC236}">
                  <a16:creationId xmlns:a16="http://schemas.microsoft.com/office/drawing/2014/main" id="{A75052FC-B28A-42C1-A934-D1276521342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04" y="937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22561" name="WordArt 23">
              <a:extLst>
                <a:ext uri="{FF2B5EF4-FFF2-40B4-BE49-F238E27FC236}">
                  <a16:creationId xmlns:a16="http://schemas.microsoft.com/office/drawing/2014/main" id="{7E63D07D-FCA8-4E5E-91E9-0055D74E960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651" y="28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22562" name="WordArt 24">
              <a:extLst>
                <a:ext uri="{FF2B5EF4-FFF2-40B4-BE49-F238E27FC236}">
                  <a16:creationId xmlns:a16="http://schemas.microsoft.com/office/drawing/2014/main" id="{DA8DB86A-AE99-4C1D-A290-747CD1588B65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37" y="373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2563" name="WordArt 25">
              <a:extLst>
                <a:ext uri="{FF2B5EF4-FFF2-40B4-BE49-F238E27FC236}">
                  <a16:creationId xmlns:a16="http://schemas.microsoft.com/office/drawing/2014/main" id="{C4D3C4BC-4296-4454-AD15-C2AD26706C8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76" y="511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2564" name="WordArt 26">
              <a:extLst>
                <a:ext uri="{FF2B5EF4-FFF2-40B4-BE49-F238E27FC236}">
                  <a16:creationId xmlns:a16="http://schemas.microsoft.com/office/drawing/2014/main" id="{45DE9341-6BFF-4941-967B-25F36DE6C36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450" y="645"/>
              <a:ext cx="76" cy="8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6350">
                    <a:solidFill>
                      <a:srgbClr val="000080"/>
                    </a:solidFill>
                    <a:round/>
                    <a:headEnd/>
                    <a:tailEnd/>
                  </a:ln>
                  <a:solidFill>
                    <a:prstClr val="white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uLnTx/>
                  <a:uFillTx/>
                  <a:latin typeface="Impact" panose="020B080603090205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34">
            <a:extLst>
              <a:ext uri="{FF2B5EF4-FFF2-40B4-BE49-F238E27FC236}">
                <a16:creationId xmlns:a16="http://schemas.microsoft.com/office/drawing/2014/main" id="{67073CEB-313B-4DED-B740-80C7623408A9}"/>
              </a:ext>
            </a:extLst>
          </p:cNvPr>
          <p:cNvGrpSpPr>
            <a:grpSpLocks/>
          </p:cNvGrpSpPr>
          <p:nvPr/>
        </p:nvGrpSpPr>
        <p:grpSpPr bwMode="auto">
          <a:xfrm>
            <a:off x="819150" y="1127125"/>
            <a:ext cx="139700" cy="1046163"/>
            <a:chOff x="4756" y="390"/>
            <a:chExt cx="89" cy="683"/>
          </a:xfrm>
        </p:grpSpPr>
        <p:sp>
          <p:nvSpPr>
            <p:cNvPr id="22546" name="AutoShape 27">
              <a:extLst>
                <a:ext uri="{FF2B5EF4-FFF2-40B4-BE49-F238E27FC236}">
                  <a16:creationId xmlns:a16="http://schemas.microsoft.com/office/drawing/2014/main" id="{F17A2C79-A120-40A1-9E13-1F3CCE0F86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574" y="572"/>
              <a:ext cx="453" cy="89"/>
            </a:xfrm>
            <a:prstGeom prst="notchedRightArrow">
              <a:avLst>
                <a:gd name="adj1" fmla="val 50000"/>
                <a:gd name="adj2" fmla="val 127247"/>
              </a:avLst>
            </a:prstGeom>
            <a:solidFill>
              <a:schemeClr val="bg1"/>
            </a:solidFill>
            <a:ln w="9525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547" name="Oval 29">
              <a:extLst>
                <a:ext uri="{FF2B5EF4-FFF2-40B4-BE49-F238E27FC236}">
                  <a16:creationId xmlns:a16="http://schemas.microsoft.com/office/drawing/2014/main" id="{FF17F15C-A6EA-4C6D-87F7-E36661618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" y="696"/>
              <a:ext cx="73" cy="7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22548" name="Oval 36">
              <a:extLst>
                <a:ext uri="{FF2B5EF4-FFF2-40B4-BE49-F238E27FC236}">
                  <a16:creationId xmlns:a16="http://schemas.microsoft.com/office/drawing/2014/main" id="{5068CF97-F8B6-48F4-A9F5-94146AF90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3" y="1017"/>
              <a:ext cx="56" cy="56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2544" name="Google Shape;689;p48">
            <a:extLst>
              <a:ext uri="{FF2B5EF4-FFF2-40B4-BE49-F238E27FC236}">
                <a16:creationId xmlns:a16="http://schemas.microsoft.com/office/drawing/2014/main" id="{C970C767-13FF-4002-BED4-00F48BFF0D74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6" name="Google Shape;691;p48">
            <a:extLst>
              <a:ext uri="{FF2B5EF4-FFF2-40B4-BE49-F238E27FC236}">
                <a16:creationId xmlns:a16="http://schemas.microsoft.com/office/drawing/2014/main" id="{3D322CEE-EEDB-4C29-A42C-8DE2E3BE2340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5">
            <a:extLst>
              <a:ext uri="{FF2B5EF4-FFF2-40B4-BE49-F238E27FC236}">
                <a16:creationId xmlns:a16="http://schemas.microsoft.com/office/drawing/2014/main" id="{9385D5FE-5D50-4ABD-94D6-9340C4F01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9" name="Rectangle 4">
            <a:extLst>
              <a:ext uri="{FF2B5EF4-FFF2-40B4-BE49-F238E27FC236}">
                <a16:creationId xmlns:a16="http://schemas.microsoft.com/office/drawing/2014/main" id="{280F8DCE-65F3-435F-8AFE-FE8331609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1" y="286615"/>
            <a:ext cx="4778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60" name="Rectangle 7">
            <a:extLst>
              <a:ext uri="{FF2B5EF4-FFF2-40B4-BE49-F238E27FC236}">
                <a16:creationId xmlns:a16="http://schemas.microsoft.com/office/drawing/2014/main" id="{41622D3F-3D98-43CB-A5E6-05259FF82F02}"/>
              </a:ext>
            </a:extLst>
          </p:cNvPr>
          <p:cNvSpPr>
            <a:spLocks/>
          </p:cNvSpPr>
          <p:nvPr/>
        </p:nvSpPr>
        <p:spPr bwMode="auto">
          <a:xfrm>
            <a:off x="1752600" y="1981200"/>
            <a:ext cx="8686800" cy="472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9:</a:t>
            </a:r>
            <a:r>
              <a:rPr lang="en-US" altLang="vi-VN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xâm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đế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 Anh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B.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Pháp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C.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Đức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D.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Nhật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C56DDD-4187-4CFB-BF19-543CE9864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2004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">
            <a:extLst>
              <a:ext uri="{FF2B5EF4-FFF2-40B4-BE49-F238E27FC236}">
                <a16:creationId xmlns:a16="http://schemas.microsoft.com/office/drawing/2014/main" id="{3852B4DF-D2A0-484E-AF94-6567A4E1479F}"/>
              </a:ext>
            </a:extLst>
          </p:cNvPr>
          <p:cNvSpPr>
            <a:spLocks/>
          </p:cNvSpPr>
          <p:nvPr/>
        </p:nvSpPr>
        <p:spPr bwMode="auto">
          <a:xfrm>
            <a:off x="1905000" y="1981200"/>
            <a:ext cx="8534400" cy="396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10:</a:t>
            </a:r>
            <a:r>
              <a:rPr lang="en-US" altLang="vi-VN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B.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C.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D.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vô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Quốc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3" name="AutoShape 5">
            <a:extLst>
              <a:ext uri="{FF2B5EF4-FFF2-40B4-BE49-F238E27FC236}">
                <a16:creationId xmlns:a16="http://schemas.microsoft.com/office/drawing/2014/main" id="{CE968952-56DE-42A3-AA06-AA4DD7B12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04800"/>
            <a:ext cx="8686800" cy="990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6084" name="Rectangle 4">
            <a:extLst>
              <a:ext uri="{FF2B5EF4-FFF2-40B4-BE49-F238E27FC236}">
                <a16:creationId xmlns:a16="http://schemas.microsoft.com/office/drawing/2014/main" id="{4F3936AB-30A6-4884-9824-4F2EBD0CA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6349" y="515215"/>
            <a:ext cx="35833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F8E9EB-7E0E-4F1B-BE5A-50A5FD15B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7338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5">
            <a:extLst>
              <a:ext uri="{FF2B5EF4-FFF2-40B4-BE49-F238E27FC236}">
                <a16:creationId xmlns:a16="http://schemas.microsoft.com/office/drawing/2014/main" id="{07F28DB9-1614-4BBB-B61D-4811DDBF4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FF0F32BC-7D51-4E4C-96AC-CE7A20452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1" y="286615"/>
            <a:ext cx="47783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LUYỆN TẬP</a:t>
            </a:r>
            <a:endParaRPr lang="vi-VN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108" name="Rectangle 7">
            <a:extLst>
              <a:ext uri="{FF2B5EF4-FFF2-40B4-BE49-F238E27FC236}">
                <a16:creationId xmlns:a16="http://schemas.microsoft.com/office/drawing/2014/main" id="{7493BB3F-324A-4B3C-8DAF-8A2D03B51810}"/>
              </a:ext>
            </a:extLst>
          </p:cNvPr>
          <p:cNvSpPr>
            <a:spLocks/>
          </p:cNvSpPr>
          <p:nvPr/>
        </p:nvSpPr>
        <p:spPr bwMode="auto">
          <a:xfrm>
            <a:off x="1752600" y="1981200"/>
            <a:ext cx="8686800" cy="472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vi-VN" b="1" i="1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b="1" i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 11:</a:t>
            </a:r>
            <a:r>
              <a:rPr lang="en-US" altLang="vi-VN" b="1" i="1" dirty="0">
                <a:solidFill>
                  <a:srgbClr val="FF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nổ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ra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khởi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Tân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Hợi</a:t>
            </a:r>
            <a:r>
              <a:rPr lang="en-US" altLang="vi-VN" b="1" i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009999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B.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Tây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C.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Vũ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Xương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Aft>
                <a:spcPct val="0"/>
              </a:spcAft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	D. Nam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FBC115-5275-4796-9599-B03BA5D82F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4800600"/>
            <a:ext cx="457200" cy="457200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42" name="Group 2">
            <a:extLst>
              <a:ext uri="{FF2B5EF4-FFF2-40B4-BE49-F238E27FC236}">
                <a16:creationId xmlns:a16="http://schemas.microsoft.com/office/drawing/2014/main" id="{58ED878C-65D5-4C4C-901E-C8F802187359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416550"/>
            <a:ext cx="4800600" cy="755650"/>
            <a:chOff x="1152" y="3386"/>
            <a:chExt cx="3024" cy="476"/>
          </a:xfrm>
        </p:grpSpPr>
        <p:sp>
          <p:nvSpPr>
            <p:cNvPr id="48271" name="Rectangle 3">
              <a:extLst>
                <a:ext uri="{FF2B5EF4-FFF2-40B4-BE49-F238E27FC236}">
                  <a16:creationId xmlns:a16="http://schemas.microsoft.com/office/drawing/2014/main" id="{B36B8302-F47E-465A-9E44-F616E06F5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72" name="Rectangle 4">
              <a:extLst>
                <a:ext uri="{FF2B5EF4-FFF2-40B4-BE49-F238E27FC236}">
                  <a16:creationId xmlns:a16="http://schemas.microsoft.com/office/drawing/2014/main" id="{23B9EF66-8877-4458-A28E-3D85D9C58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73" name="Rectangle 5">
              <a:extLst>
                <a:ext uri="{FF2B5EF4-FFF2-40B4-BE49-F238E27FC236}">
                  <a16:creationId xmlns:a16="http://schemas.microsoft.com/office/drawing/2014/main" id="{F279F1B9-82D8-4797-9072-19908D57A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8274" name="Rectangle 6">
              <a:extLst>
                <a:ext uri="{FF2B5EF4-FFF2-40B4-BE49-F238E27FC236}">
                  <a16:creationId xmlns:a16="http://schemas.microsoft.com/office/drawing/2014/main" id="{7960CED6-24E6-4E82-95A0-1D4002F6C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48275" name="Rectangle 7">
              <a:extLst>
                <a:ext uri="{FF2B5EF4-FFF2-40B4-BE49-F238E27FC236}">
                  <a16:creationId xmlns:a16="http://schemas.microsoft.com/office/drawing/2014/main" id="{781CDA28-ACDA-4032-9833-B5FE4FEA5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76" name="Rectangle 8">
              <a:extLst>
                <a:ext uri="{FF2B5EF4-FFF2-40B4-BE49-F238E27FC236}">
                  <a16:creationId xmlns:a16="http://schemas.microsoft.com/office/drawing/2014/main" id="{37D5DBE2-5E37-46F4-A719-74E2D0AF2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277" name="Rectangle 9">
              <a:extLst>
                <a:ext uri="{FF2B5EF4-FFF2-40B4-BE49-F238E27FC236}">
                  <a16:creationId xmlns:a16="http://schemas.microsoft.com/office/drawing/2014/main" id="{A64D2E26-4D6C-4D69-93AA-61064ECE3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3386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D</a:t>
              </a:r>
            </a:p>
          </p:txBody>
        </p:sp>
      </p:grpSp>
      <p:grpSp>
        <p:nvGrpSpPr>
          <p:cNvPr id="317450" name="Group 10">
            <a:extLst>
              <a:ext uri="{FF2B5EF4-FFF2-40B4-BE49-F238E27FC236}">
                <a16:creationId xmlns:a16="http://schemas.microsoft.com/office/drawing/2014/main" id="{468EDADC-DDDE-4F71-9344-E01E91B0CD2D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4648201"/>
            <a:ext cx="4800600" cy="754063"/>
            <a:chOff x="720" y="2911"/>
            <a:chExt cx="3024" cy="475"/>
          </a:xfrm>
        </p:grpSpPr>
        <p:sp>
          <p:nvSpPr>
            <p:cNvPr id="48264" name="Rectangle 11">
              <a:extLst>
                <a:ext uri="{FF2B5EF4-FFF2-40B4-BE49-F238E27FC236}">
                  <a16:creationId xmlns:a16="http://schemas.microsoft.com/office/drawing/2014/main" id="{32CE6455-5E20-437E-A27F-603C02653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265" name="Rectangle 12">
              <a:extLst>
                <a:ext uri="{FF2B5EF4-FFF2-40B4-BE49-F238E27FC236}">
                  <a16:creationId xmlns:a16="http://schemas.microsoft.com/office/drawing/2014/main" id="{73503CAA-34F4-4197-8AFF-0BF8991BC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Ợ</a:t>
              </a:r>
            </a:p>
          </p:txBody>
        </p:sp>
        <p:sp>
          <p:nvSpPr>
            <p:cNvPr id="48266" name="Rectangle 13">
              <a:extLst>
                <a:ext uri="{FF2B5EF4-FFF2-40B4-BE49-F238E27FC236}">
                  <a16:creationId xmlns:a16="http://schemas.microsoft.com/office/drawing/2014/main" id="{65A3A6A0-396B-4641-8DEC-7D95D0E08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48267" name="Rectangle 14">
              <a:extLst>
                <a:ext uri="{FF2B5EF4-FFF2-40B4-BE49-F238E27FC236}">
                  <a16:creationId xmlns:a16="http://schemas.microsoft.com/office/drawing/2014/main" id="{09993FD8-D1AA-491E-A580-63F0964CB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48268" name="Rectangle 15">
              <a:extLst>
                <a:ext uri="{FF2B5EF4-FFF2-40B4-BE49-F238E27FC236}">
                  <a16:creationId xmlns:a16="http://schemas.microsoft.com/office/drawing/2014/main" id="{6FEA890D-BF4C-46A4-9DA9-B5481509C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8269" name="Rectangle 16">
              <a:extLst>
                <a:ext uri="{FF2B5EF4-FFF2-40B4-BE49-F238E27FC236}">
                  <a16:creationId xmlns:a16="http://schemas.microsoft.com/office/drawing/2014/main" id="{DBE7B402-4B7B-4455-895E-1888DEAC6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270" name="Rectangle 17">
              <a:extLst>
                <a:ext uri="{FF2B5EF4-FFF2-40B4-BE49-F238E27FC236}">
                  <a16:creationId xmlns:a16="http://schemas.microsoft.com/office/drawing/2014/main" id="{17694CB6-EFA8-4CFD-A04E-4AA32FB165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911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317458" name="Group 18">
            <a:extLst>
              <a:ext uri="{FF2B5EF4-FFF2-40B4-BE49-F238E27FC236}">
                <a16:creationId xmlns:a16="http://schemas.microsoft.com/office/drawing/2014/main" id="{62CD4979-0AB8-4EBB-9F85-E6EA968E59DA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3886200"/>
            <a:ext cx="6858000" cy="755650"/>
            <a:chOff x="288" y="2435"/>
            <a:chExt cx="4320" cy="476"/>
          </a:xfrm>
        </p:grpSpPr>
        <p:sp>
          <p:nvSpPr>
            <p:cNvPr id="48254" name="Rectangle 19">
              <a:extLst>
                <a:ext uri="{FF2B5EF4-FFF2-40B4-BE49-F238E27FC236}">
                  <a16:creationId xmlns:a16="http://schemas.microsoft.com/office/drawing/2014/main" id="{571F77E8-2BB4-4943-8549-92401BF62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55" name="Rectangle 20">
              <a:extLst>
                <a:ext uri="{FF2B5EF4-FFF2-40B4-BE49-F238E27FC236}">
                  <a16:creationId xmlns:a16="http://schemas.microsoft.com/office/drawing/2014/main" id="{70E922DC-152C-4DA0-81E5-55B343ECF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48256" name="Rectangle 21">
              <a:extLst>
                <a:ext uri="{FF2B5EF4-FFF2-40B4-BE49-F238E27FC236}">
                  <a16:creationId xmlns:a16="http://schemas.microsoft.com/office/drawing/2014/main" id="{75B796C5-AD35-4481-BED6-52C7D9C8C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8257" name="Rectangle 22">
              <a:extLst>
                <a:ext uri="{FF2B5EF4-FFF2-40B4-BE49-F238E27FC236}">
                  <a16:creationId xmlns:a16="http://schemas.microsoft.com/office/drawing/2014/main" id="{8C7F4549-231E-4A25-A0E9-B525937C7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58" name="Rectangle 23">
              <a:extLst>
                <a:ext uri="{FF2B5EF4-FFF2-40B4-BE49-F238E27FC236}">
                  <a16:creationId xmlns:a16="http://schemas.microsoft.com/office/drawing/2014/main" id="{62083DF3-DD8E-4B24-A718-C8CFC61BD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8259" name="Rectangle 24">
              <a:extLst>
                <a:ext uri="{FF2B5EF4-FFF2-40B4-BE49-F238E27FC236}">
                  <a16:creationId xmlns:a16="http://schemas.microsoft.com/office/drawing/2014/main" id="{03782939-A812-4B5A-9813-9600B4BEA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260" name="Rectangle 25">
              <a:extLst>
                <a:ext uri="{FF2B5EF4-FFF2-40B4-BE49-F238E27FC236}">
                  <a16:creationId xmlns:a16="http://schemas.microsoft.com/office/drawing/2014/main" id="{49FD7232-6568-43B4-B836-FCF44523F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Ố</a:t>
              </a:r>
            </a:p>
          </p:txBody>
        </p:sp>
        <p:sp>
          <p:nvSpPr>
            <p:cNvPr id="48261" name="Rectangle 26">
              <a:extLst>
                <a:ext uri="{FF2B5EF4-FFF2-40B4-BE49-F238E27FC236}">
                  <a16:creationId xmlns:a16="http://schemas.microsoft.com/office/drawing/2014/main" id="{3C0642AB-3928-4EAF-B09A-3D8593CD3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48262" name="Rectangle 27">
              <a:extLst>
                <a:ext uri="{FF2B5EF4-FFF2-40B4-BE49-F238E27FC236}">
                  <a16:creationId xmlns:a16="http://schemas.microsoft.com/office/drawing/2014/main" id="{5E1687AD-92EE-413A-9C2C-E25858AD8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63" name="Rectangle 28">
              <a:extLst>
                <a:ext uri="{FF2B5EF4-FFF2-40B4-BE49-F238E27FC236}">
                  <a16:creationId xmlns:a16="http://schemas.microsoft.com/office/drawing/2014/main" id="{DB7FFFAD-798E-4BA9-835F-F23384782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" y="2435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317469" name="Group 29">
            <a:extLst>
              <a:ext uri="{FF2B5EF4-FFF2-40B4-BE49-F238E27FC236}">
                <a16:creationId xmlns:a16="http://schemas.microsoft.com/office/drawing/2014/main" id="{8A1CC20E-E19A-41F7-A2CA-EC2436572283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124200"/>
            <a:ext cx="5486400" cy="755650"/>
            <a:chOff x="2016" y="1959"/>
            <a:chExt cx="3456" cy="476"/>
          </a:xfrm>
        </p:grpSpPr>
        <p:sp>
          <p:nvSpPr>
            <p:cNvPr id="48246" name="Rectangle 30">
              <a:extLst>
                <a:ext uri="{FF2B5EF4-FFF2-40B4-BE49-F238E27FC236}">
                  <a16:creationId xmlns:a16="http://schemas.microsoft.com/office/drawing/2014/main" id="{C39A2704-18EB-4BD5-B94B-BB7D6012D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48247" name="Rectangle 31">
              <a:extLst>
                <a:ext uri="{FF2B5EF4-FFF2-40B4-BE49-F238E27FC236}">
                  <a16:creationId xmlns:a16="http://schemas.microsoft.com/office/drawing/2014/main" id="{EEC6E8FE-8F7E-4D28-A57F-DF4B242F3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Ú</a:t>
              </a:r>
            </a:p>
          </p:txBody>
        </p:sp>
        <p:sp>
          <p:nvSpPr>
            <p:cNvPr id="48248" name="Rectangle 32">
              <a:extLst>
                <a:ext uri="{FF2B5EF4-FFF2-40B4-BE49-F238E27FC236}">
                  <a16:creationId xmlns:a16="http://schemas.microsoft.com/office/drawing/2014/main" id="{061C14DB-875C-4121-AC18-CEF8F9BD2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49" name="Rectangle 33">
              <a:extLst>
                <a:ext uri="{FF2B5EF4-FFF2-40B4-BE49-F238E27FC236}">
                  <a16:creationId xmlns:a16="http://schemas.microsoft.com/office/drawing/2014/main" id="{EF98F53D-EDAE-4D77-BF26-CC7767A06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48250" name="Rectangle 34">
              <a:extLst>
                <a:ext uri="{FF2B5EF4-FFF2-40B4-BE49-F238E27FC236}">
                  <a16:creationId xmlns:a16="http://schemas.microsoft.com/office/drawing/2014/main" id="{AA250585-D401-4FFA-A815-496D41685A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251" name="Rectangle 35">
              <a:extLst>
                <a:ext uri="{FF2B5EF4-FFF2-40B4-BE49-F238E27FC236}">
                  <a16:creationId xmlns:a16="http://schemas.microsoft.com/office/drawing/2014/main" id="{8565CEF4-B0E2-4827-B945-A4A3B6AF61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52" name="Rectangle 36">
              <a:extLst>
                <a:ext uri="{FF2B5EF4-FFF2-40B4-BE49-F238E27FC236}">
                  <a16:creationId xmlns:a16="http://schemas.microsoft.com/office/drawing/2014/main" id="{5516CE73-3C55-4C4B-9087-2111F5324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Ạ</a:t>
              </a:r>
            </a:p>
          </p:txBody>
        </p:sp>
        <p:sp>
          <p:nvSpPr>
            <p:cNvPr id="48253" name="Rectangle 37">
              <a:extLst>
                <a:ext uri="{FF2B5EF4-FFF2-40B4-BE49-F238E27FC236}">
                  <a16:creationId xmlns:a16="http://schemas.microsoft.com/office/drawing/2014/main" id="{53518525-1B34-4532-8A4D-D3CAC8435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959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17478" name="Group 38">
            <a:extLst>
              <a:ext uri="{FF2B5EF4-FFF2-40B4-BE49-F238E27FC236}">
                <a16:creationId xmlns:a16="http://schemas.microsoft.com/office/drawing/2014/main" id="{3EC9CF2F-7D75-43E0-B0F9-60CE899BC013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2370138"/>
            <a:ext cx="4114800" cy="754062"/>
            <a:chOff x="1152" y="1484"/>
            <a:chExt cx="2592" cy="475"/>
          </a:xfrm>
        </p:grpSpPr>
        <p:sp>
          <p:nvSpPr>
            <p:cNvPr id="48240" name="Rectangle 39">
              <a:extLst>
                <a:ext uri="{FF2B5EF4-FFF2-40B4-BE49-F238E27FC236}">
                  <a16:creationId xmlns:a16="http://schemas.microsoft.com/office/drawing/2014/main" id="{AA1CE07D-81B3-4587-A7A8-BA3E9AC14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41" name="Rectangle 40">
              <a:extLst>
                <a:ext uri="{FF2B5EF4-FFF2-40B4-BE49-F238E27FC236}">
                  <a16:creationId xmlns:a16="http://schemas.microsoft.com/office/drawing/2014/main" id="{A6B5E447-F73D-4030-B83D-C03FA8441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242" name="Rectangle 41">
              <a:extLst>
                <a:ext uri="{FF2B5EF4-FFF2-40B4-BE49-F238E27FC236}">
                  <a16:creationId xmlns:a16="http://schemas.microsoft.com/office/drawing/2014/main" id="{B5268C23-2677-431F-A1BB-704BE9393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48243" name="Rectangle 42">
              <a:extLst>
                <a:ext uri="{FF2B5EF4-FFF2-40B4-BE49-F238E27FC236}">
                  <a16:creationId xmlns:a16="http://schemas.microsoft.com/office/drawing/2014/main" id="{0F0AFABD-27AF-472D-A9BF-CD7B3F9F8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48244" name="Rectangle 43">
              <a:extLst>
                <a:ext uri="{FF2B5EF4-FFF2-40B4-BE49-F238E27FC236}">
                  <a16:creationId xmlns:a16="http://schemas.microsoft.com/office/drawing/2014/main" id="{B8D2D016-1CC2-4D7A-B1DE-519DA8CD4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8245" name="Rectangle 44">
              <a:extLst>
                <a:ext uri="{FF2B5EF4-FFF2-40B4-BE49-F238E27FC236}">
                  <a16:creationId xmlns:a16="http://schemas.microsoft.com/office/drawing/2014/main" id="{161375FA-DAD0-4362-A204-E3A49E432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484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317485" name="Group 45">
            <a:extLst>
              <a:ext uri="{FF2B5EF4-FFF2-40B4-BE49-F238E27FC236}">
                <a16:creationId xmlns:a16="http://schemas.microsoft.com/office/drawing/2014/main" id="{BD31E1EF-5899-4164-9CA4-E1CFC7D4BF05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606550"/>
            <a:ext cx="4800600" cy="755650"/>
            <a:chOff x="720" y="768"/>
            <a:chExt cx="3024" cy="476"/>
          </a:xfrm>
        </p:grpSpPr>
        <p:sp>
          <p:nvSpPr>
            <p:cNvPr id="48233" name="Rectangle 46">
              <a:extLst>
                <a:ext uri="{FF2B5EF4-FFF2-40B4-BE49-F238E27FC236}">
                  <a16:creationId xmlns:a16="http://schemas.microsoft.com/office/drawing/2014/main" id="{00C45927-85D4-4517-B705-075AD3160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Ự</a:t>
              </a:r>
            </a:p>
          </p:txBody>
        </p:sp>
        <p:sp>
          <p:nvSpPr>
            <p:cNvPr id="48234" name="Rectangle 47">
              <a:extLst>
                <a:ext uri="{FF2B5EF4-FFF2-40B4-BE49-F238E27FC236}">
                  <a16:creationId xmlns:a16="http://schemas.microsoft.com/office/drawing/2014/main" id="{62D66B35-2351-4075-BDF7-8B1B6A1F5F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48235" name="Rectangle 48">
              <a:extLst>
                <a:ext uri="{FF2B5EF4-FFF2-40B4-BE49-F238E27FC236}">
                  <a16:creationId xmlns:a16="http://schemas.microsoft.com/office/drawing/2014/main" id="{AA692CFB-039B-4B85-9BA1-B3CC220BD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48236" name="Rectangle 49">
              <a:extLst>
                <a:ext uri="{FF2B5EF4-FFF2-40B4-BE49-F238E27FC236}">
                  <a16:creationId xmlns:a16="http://schemas.microsoft.com/office/drawing/2014/main" id="{500F4839-1C2B-4A87-9273-27E9AED11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237" name="Rectangle 50">
              <a:extLst>
                <a:ext uri="{FF2B5EF4-FFF2-40B4-BE49-F238E27FC236}">
                  <a16:creationId xmlns:a16="http://schemas.microsoft.com/office/drawing/2014/main" id="{CED360EC-D78F-4A10-8113-22768E250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48238" name="Rectangle 51">
              <a:extLst>
                <a:ext uri="{FF2B5EF4-FFF2-40B4-BE49-F238E27FC236}">
                  <a16:creationId xmlns:a16="http://schemas.microsoft.com/office/drawing/2014/main" id="{50BB10E0-B825-4297-848C-8D3F1A5E5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48239" name="Rectangle 52">
              <a:extLst>
                <a:ext uri="{FF2B5EF4-FFF2-40B4-BE49-F238E27FC236}">
                  <a16:creationId xmlns:a16="http://schemas.microsoft.com/office/drawing/2014/main" id="{CD467CA0-AFBA-4FDA-B2E9-AA0A86C9F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768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Q</a:t>
              </a:r>
            </a:p>
          </p:txBody>
        </p:sp>
      </p:grpSp>
      <p:grpSp>
        <p:nvGrpSpPr>
          <p:cNvPr id="48136" name="Group 53">
            <a:extLst>
              <a:ext uri="{FF2B5EF4-FFF2-40B4-BE49-F238E27FC236}">
                <a16:creationId xmlns:a16="http://schemas.microsoft.com/office/drawing/2014/main" id="{538ADE7F-90BD-443A-AF30-44A0008688A4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1600201"/>
            <a:ext cx="8229600" cy="4530725"/>
            <a:chOff x="576" y="1008"/>
            <a:chExt cx="5184" cy="2854"/>
          </a:xfrm>
        </p:grpSpPr>
        <p:sp>
          <p:nvSpPr>
            <p:cNvPr id="48159" name="Rectangle 54">
              <a:extLst>
                <a:ext uri="{FF2B5EF4-FFF2-40B4-BE49-F238E27FC236}">
                  <a16:creationId xmlns:a16="http://schemas.microsoft.com/office/drawing/2014/main" id="{A5133C7B-4CB0-48C7-839F-9199ECE60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0" name="Rectangle 55">
              <a:extLst>
                <a:ext uri="{FF2B5EF4-FFF2-40B4-BE49-F238E27FC236}">
                  <a16:creationId xmlns:a16="http://schemas.microsoft.com/office/drawing/2014/main" id="{065FEF9A-1331-42A7-9FD4-DD700ECA3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1" name="Rectangle 56">
              <a:extLst>
                <a:ext uri="{FF2B5EF4-FFF2-40B4-BE49-F238E27FC236}">
                  <a16:creationId xmlns:a16="http://schemas.microsoft.com/office/drawing/2014/main" id="{404255C9-98A2-4B8B-BD5B-B9FAA635E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2" name="Rectangle 57">
              <a:extLst>
                <a:ext uri="{FF2B5EF4-FFF2-40B4-BE49-F238E27FC236}">
                  <a16:creationId xmlns:a16="http://schemas.microsoft.com/office/drawing/2014/main" id="{5E8AF64D-0FDB-43D0-A31C-79E4650B81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3" name="Rectangle 58">
              <a:extLst>
                <a:ext uri="{FF2B5EF4-FFF2-40B4-BE49-F238E27FC236}">
                  <a16:creationId xmlns:a16="http://schemas.microsoft.com/office/drawing/2014/main" id="{E61B9B7A-202D-4519-AB5E-65ADC8E5E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386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4" name="Rectangle 59">
              <a:extLst>
                <a:ext uri="{FF2B5EF4-FFF2-40B4-BE49-F238E27FC236}">
                  <a16:creationId xmlns:a16="http://schemas.microsoft.com/office/drawing/2014/main" id="{3654131F-9253-4648-8894-73C3B655F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5" name="Rectangle 60">
              <a:extLst>
                <a:ext uri="{FF2B5EF4-FFF2-40B4-BE49-F238E27FC236}">
                  <a16:creationId xmlns:a16="http://schemas.microsoft.com/office/drawing/2014/main" id="{DB091D3C-D9FD-4C7E-BD46-8A6B13027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6" name="Rectangle 61">
              <a:extLst>
                <a:ext uri="{FF2B5EF4-FFF2-40B4-BE49-F238E27FC236}">
                  <a16:creationId xmlns:a16="http://schemas.microsoft.com/office/drawing/2014/main" id="{6D4761E8-51C6-4466-9EFA-5AC3BF0B6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7" name="Rectangle 62">
              <a:extLst>
                <a:ext uri="{FF2B5EF4-FFF2-40B4-BE49-F238E27FC236}">
                  <a16:creationId xmlns:a16="http://schemas.microsoft.com/office/drawing/2014/main" id="{0B5422F3-5489-4321-B7FC-A1295ECC3C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8" name="Rectangle 63">
              <a:extLst>
                <a:ext uri="{FF2B5EF4-FFF2-40B4-BE49-F238E27FC236}">
                  <a16:creationId xmlns:a16="http://schemas.microsoft.com/office/drawing/2014/main" id="{10BA6398-B22E-435F-A0FA-651AC0C18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911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9" name="Rectangle 64">
              <a:extLst>
                <a:ext uri="{FF2B5EF4-FFF2-40B4-BE49-F238E27FC236}">
                  <a16:creationId xmlns:a16="http://schemas.microsoft.com/office/drawing/2014/main" id="{E615B99D-AD91-4387-B94E-FD6600EB0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435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0" name="Rectangle 65">
              <a:extLst>
                <a:ext uri="{FF2B5EF4-FFF2-40B4-BE49-F238E27FC236}">
                  <a16:creationId xmlns:a16="http://schemas.microsoft.com/office/drawing/2014/main" id="{A713EF16-557B-42B2-88B0-969B784E5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2435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1" name="Rectangle 66">
              <a:extLst>
                <a:ext uri="{FF2B5EF4-FFF2-40B4-BE49-F238E27FC236}">
                  <a16:creationId xmlns:a16="http://schemas.microsoft.com/office/drawing/2014/main" id="{EE479C92-0F0F-4D13-A2B8-137B74BE4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2" name="Rectangle 67">
              <a:extLst>
                <a:ext uri="{FF2B5EF4-FFF2-40B4-BE49-F238E27FC236}">
                  <a16:creationId xmlns:a16="http://schemas.microsoft.com/office/drawing/2014/main" id="{171485F0-6AF5-4F22-897A-FE0BE3C54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3" name="Rectangle 68">
              <a:extLst>
                <a:ext uri="{FF2B5EF4-FFF2-40B4-BE49-F238E27FC236}">
                  <a16:creationId xmlns:a16="http://schemas.microsoft.com/office/drawing/2014/main" id="{7AF072F1-8A98-422B-9314-3D6757BDC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4" name="Rectangle 69">
              <a:extLst>
                <a:ext uri="{FF2B5EF4-FFF2-40B4-BE49-F238E27FC236}">
                  <a16:creationId xmlns:a16="http://schemas.microsoft.com/office/drawing/2014/main" id="{286485D4-F773-43DB-B138-3F68EB86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959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5" name="Rectangle 70">
              <a:extLst>
                <a:ext uri="{FF2B5EF4-FFF2-40B4-BE49-F238E27FC236}">
                  <a16:creationId xmlns:a16="http://schemas.microsoft.com/office/drawing/2014/main" id="{3895657D-1D84-4EC2-AA6D-2980BA192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6" name="Rectangle 71">
              <a:extLst>
                <a:ext uri="{FF2B5EF4-FFF2-40B4-BE49-F238E27FC236}">
                  <a16:creationId xmlns:a16="http://schemas.microsoft.com/office/drawing/2014/main" id="{5B5FF540-9D34-4CC9-82F2-E8E70A33D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7" name="Rectangle 72">
              <a:extLst>
                <a:ext uri="{FF2B5EF4-FFF2-40B4-BE49-F238E27FC236}">
                  <a16:creationId xmlns:a16="http://schemas.microsoft.com/office/drawing/2014/main" id="{3112CF46-7831-43B6-9473-6C17CC8A9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8" name="Rectangle 73">
              <a:extLst>
                <a:ext uri="{FF2B5EF4-FFF2-40B4-BE49-F238E27FC236}">
                  <a16:creationId xmlns:a16="http://schemas.microsoft.com/office/drawing/2014/main" id="{18161969-9260-472B-91A6-83A7A6024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79" name="Rectangle 74">
              <a:extLst>
                <a:ext uri="{FF2B5EF4-FFF2-40B4-BE49-F238E27FC236}">
                  <a16:creationId xmlns:a16="http://schemas.microsoft.com/office/drawing/2014/main" id="{E53C8D78-D641-4C59-9CF3-D6EFAC04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0" name="Rectangle 75">
              <a:extLst>
                <a:ext uri="{FF2B5EF4-FFF2-40B4-BE49-F238E27FC236}">
                  <a16:creationId xmlns:a16="http://schemas.microsoft.com/office/drawing/2014/main" id="{602E5342-BFAB-4562-BC0A-7C1B400998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484"/>
              <a:ext cx="432" cy="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1" name="Rectangle 76">
              <a:extLst>
                <a:ext uri="{FF2B5EF4-FFF2-40B4-BE49-F238E27FC236}">
                  <a16:creationId xmlns:a16="http://schemas.microsoft.com/office/drawing/2014/main" id="{0237B22E-B999-49A0-A808-6D0905FDE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2" name="Rectangle 77">
              <a:extLst>
                <a:ext uri="{FF2B5EF4-FFF2-40B4-BE49-F238E27FC236}">
                  <a16:creationId xmlns:a16="http://schemas.microsoft.com/office/drawing/2014/main" id="{B26511D3-A867-455F-A78D-40EBD56D0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6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3" name="Rectangle 78">
              <a:extLst>
                <a:ext uri="{FF2B5EF4-FFF2-40B4-BE49-F238E27FC236}">
                  <a16:creationId xmlns:a16="http://schemas.microsoft.com/office/drawing/2014/main" id="{8A7231CC-1C80-4761-8AE4-735EE766E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4" name="Rectangle 79">
              <a:extLst>
                <a:ext uri="{FF2B5EF4-FFF2-40B4-BE49-F238E27FC236}">
                  <a16:creationId xmlns:a16="http://schemas.microsoft.com/office/drawing/2014/main" id="{22724642-44FD-488F-9A0C-35E8C149D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5" name="Rectangle 80">
              <a:extLst>
                <a:ext uri="{FF2B5EF4-FFF2-40B4-BE49-F238E27FC236}">
                  <a16:creationId xmlns:a16="http://schemas.microsoft.com/office/drawing/2014/main" id="{C87E5A22-EF1A-4E43-925B-B1E66D84B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008"/>
              <a:ext cx="432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endParaRPr lang="vi-VN" altLang="vi-VN" sz="28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86" name="Line 81">
              <a:extLst>
                <a:ext uri="{FF2B5EF4-FFF2-40B4-BE49-F238E27FC236}">
                  <a16:creationId xmlns:a16="http://schemas.microsoft.com/office/drawing/2014/main" id="{42DA1769-3B71-4D37-8993-C971400F74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435"/>
              <a:ext cx="51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87" name="Line 82">
              <a:extLst>
                <a:ext uri="{FF2B5EF4-FFF2-40B4-BE49-F238E27FC236}">
                  <a16:creationId xmlns:a16="http://schemas.microsoft.com/office/drawing/2014/main" id="{7CB98934-361D-44B9-A8EE-6FCE63517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11"/>
              <a:ext cx="4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88" name="Line 83">
              <a:extLst>
                <a:ext uri="{FF2B5EF4-FFF2-40B4-BE49-F238E27FC236}">
                  <a16:creationId xmlns:a16="http://schemas.microsoft.com/office/drawing/2014/main" id="{416E282A-85B4-4B22-B558-2A71E7BA01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89" name="Line 84">
              <a:extLst>
                <a:ext uri="{FF2B5EF4-FFF2-40B4-BE49-F238E27FC236}">
                  <a16:creationId xmlns:a16="http://schemas.microsoft.com/office/drawing/2014/main" id="{20D11555-A29F-478C-A85D-39DBACEA07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008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0" name="Line 85">
              <a:extLst>
                <a:ext uri="{FF2B5EF4-FFF2-40B4-BE49-F238E27FC236}">
                  <a16:creationId xmlns:a16="http://schemas.microsoft.com/office/drawing/2014/main" id="{FA19BF68-47ED-4F25-B0F7-730E33386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008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1" name="Line 86">
              <a:extLst>
                <a:ext uri="{FF2B5EF4-FFF2-40B4-BE49-F238E27FC236}">
                  <a16:creationId xmlns:a16="http://schemas.microsoft.com/office/drawing/2014/main" id="{A933BBC1-70CE-4920-A0C9-E08273EBAD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1008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2" name="Line 87">
              <a:extLst>
                <a:ext uri="{FF2B5EF4-FFF2-40B4-BE49-F238E27FC236}">
                  <a16:creationId xmlns:a16="http://schemas.microsoft.com/office/drawing/2014/main" id="{752B1B79-4D0A-477F-A4AF-A527DEC1FB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3" name="Line 88">
              <a:extLst>
                <a:ext uri="{FF2B5EF4-FFF2-40B4-BE49-F238E27FC236}">
                  <a16:creationId xmlns:a16="http://schemas.microsoft.com/office/drawing/2014/main" id="{8D2CDA9E-7687-4198-8D9F-BD69A6B441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6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4" name="Line 89">
              <a:extLst>
                <a:ext uri="{FF2B5EF4-FFF2-40B4-BE49-F238E27FC236}">
                  <a16:creationId xmlns:a16="http://schemas.microsoft.com/office/drawing/2014/main" id="{1985ABB4-2E2E-455F-94D6-A86497444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5" name="Line 90">
              <a:extLst>
                <a:ext uri="{FF2B5EF4-FFF2-40B4-BE49-F238E27FC236}">
                  <a16:creationId xmlns:a16="http://schemas.microsoft.com/office/drawing/2014/main" id="{EC7A5F44-1436-4EA0-8F24-43905B3FE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0" y="1008"/>
              <a:ext cx="0" cy="28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6" name="Line 91">
              <a:extLst>
                <a:ext uri="{FF2B5EF4-FFF2-40B4-BE49-F238E27FC236}">
                  <a16:creationId xmlns:a16="http://schemas.microsoft.com/office/drawing/2014/main" id="{BCA90B43-A38D-403F-BD8E-735BFAA206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008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7" name="Line 92">
              <a:extLst>
                <a:ext uri="{FF2B5EF4-FFF2-40B4-BE49-F238E27FC236}">
                  <a16:creationId xmlns:a16="http://schemas.microsoft.com/office/drawing/2014/main" id="{E8887306-6D4D-47E1-9084-F70D37875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8" name="Line 93">
              <a:extLst>
                <a:ext uri="{FF2B5EF4-FFF2-40B4-BE49-F238E27FC236}">
                  <a16:creationId xmlns:a16="http://schemas.microsoft.com/office/drawing/2014/main" id="{DDCCB67B-8706-40AC-80CD-639393A1F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199" name="Line 94">
              <a:extLst>
                <a:ext uri="{FF2B5EF4-FFF2-40B4-BE49-F238E27FC236}">
                  <a16:creationId xmlns:a16="http://schemas.microsoft.com/office/drawing/2014/main" id="{BD31E0D6-36EB-46F5-AE34-1DA940BBF9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0" name="Line 95">
              <a:extLst>
                <a:ext uri="{FF2B5EF4-FFF2-40B4-BE49-F238E27FC236}">
                  <a16:creationId xmlns:a16="http://schemas.microsoft.com/office/drawing/2014/main" id="{F2913AF3-4906-4144-AE94-1D946C35BB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484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1" name="Line 96">
              <a:extLst>
                <a:ext uri="{FF2B5EF4-FFF2-40B4-BE49-F238E27FC236}">
                  <a16:creationId xmlns:a16="http://schemas.microsoft.com/office/drawing/2014/main" id="{F26E709C-6AEB-4B17-886B-FB3E7E0C8D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1968"/>
              <a:ext cx="0" cy="9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2" name="Line 97">
              <a:extLst>
                <a:ext uri="{FF2B5EF4-FFF2-40B4-BE49-F238E27FC236}">
                  <a16:creationId xmlns:a16="http://schemas.microsoft.com/office/drawing/2014/main" id="{FF73BBBB-483D-46E5-9AC8-C79D2B5D8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1959"/>
              <a:ext cx="0" cy="9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3" name="Line 98">
              <a:extLst>
                <a:ext uri="{FF2B5EF4-FFF2-40B4-BE49-F238E27FC236}">
                  <a16:creationId xmlns:a16="http://schemas.microsoft.com/office/drawing/2014/main" id="{7C126845-0322-4400-BD5A-1008DB131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1959"/>
              <a:ext cx="0" cy="4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4" name="Line 99">
              <a:extLst>
                <a:ext uri="{FF2B5EF4-FFF2-40B4-BE49-F238E27FC236}">
                  <a16:creationId xmlns:a16="http://schemas.microsoft.com/office/drawing/2014/main" id="{9A4823C5-0B07-4E79-A78E-13BA5DE44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1959"/>
              <a:ext cx="0" cy="47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5" name="Line 100">
              <a:extLst>
                <a:ext uri="{FF2B5EF4-FFF2-40B4-BE49-F238E27FC236}">
                  <a16:creationId xmlns:a16="http://schemas.microsoft.com/office/drawing/2014/main" id="{46079537-7B28-4953-AC0E-A5AA7AA6DF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2911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6" name="Line 101">
              <a:extLst>
                <a:ext uri="{FF2B5EF4-FFF2-40B4-BE49-F238E27FC236}">
                  <a16:creationId xmlns:a16="http://schemas.microsoft.com/office/drawing/2014/main" id="{95B9E5F1-BD32-49DC-991B-65A29C96F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2435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7" name="Line 102">
              <a:extLst>
                <a:ext uri="{FF2B5EF4-FFF2-40B4-BE49-F238E27FC236}">
                  <a16:creationId xmlns:a16="http://schemas.microsoft.com/office/drawing/2014/main" id="{5B7B517A-DC24-45C0-81EA-301225848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0" y="3386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8" name="Line 103">
              <a:extLst>
                <a:ext uri="{FF2B5EF4-FFF2-40B4-BE49-F238E27FC236}">
                  <a16:creationId xmlns:a16="http://schemas.microsoft.com/office/drawing/2014/main" id="{049737C2-F554-4149-8943-7B4B1F9765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28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09" name="Line 104">
              <a:extLst>
                <a:ext uri="{FF2B5EF4-FFF2-40B4-BE49-F238E27FC236}">
                  <a16:creationId xmlns:a16="http://schemas.microsoft.com/office/drawing/2014/main" id="{68EB5043-EA25-4ECD-820F-5CEC73AE81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96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0" name="Line 105">
              <a:extLst>
                <a:ext uri="{FF2B5EF4-FFF2-40B4-BE49-F238E27FC236}">
                  <a16:creationId xmlns:a16="http://schemas.microsoft.com/office/drawing/2014/main" id="{F9037A58-8B71-4330-9615-63568FF71C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3386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1" name="Line 106">
              <a:extLst>
                <a:ext uri="{FF2B5EF4-FFF2-40B4-BE49-F238E27FC236}">
                  <a16:creationId xmlns:a16="http://schemas.microsoft.com/office/drawing/2014/main" id="{01B46333-239B-472C-8BFF-B411DD6B72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911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2" name="Line 107">
              <a:extLst>
                <a:ext uri="{FF2B5EF4-FFF2-40B4-BE49-F238E27FC236}">
                  <a16:creationId xmlns:a16="http://schemas.microsoft.com/office/drawing/2014/main" id="{EDA45AAA-79F5-485B-8CEE-7099B607E4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386"/>
              <a:ext cx="4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3" name="Line 108">
              <a:extLst>
                <a:ext uri="{FF2B5EF4-FFF2-40B4-BE49-F238E27FC236}">
                  <a16:creationId xmlns:a16="http://schemas.microsoft.com/office/drawing/2014/main" id="{A37AF703-E446-42FB-9967-5D59354008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862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4" name="Line 109">
              <a:extLst>
                <a:ext uri="{FF2B5EF4-FFF2-40B4-BE49-F238E27FC236}">
                  <a16:creationId xmlns:a16="http://schemas.microsoft.com/office/drawing/2014/main" id="{EDD9175C-48D1-469A-91E9-AC317886B0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5" name="Line 110">
              <a:extLst>
                <a:ext uri="{FF2B5EF4-FFF2-40B4-BE49-F238E27FC236}">
                  <a16:creationId xmlns:a16="http://schemas.microsoft.com/office/drawing/2014/main" id="{1E50E86A-CFD9-451F-8987-3D8DCBA57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386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6" name="Line 111">
              <a:extLst>
                <a:ext uri="{FF2B5EF4-FFF2-40B4-BE49-F238E27FC236}">
                  <a16:creationId xmlns:a16="http://schemas.microsoft.com/office/drawing/2014/main" id="{F65364C4-4D13-484B-9AB6-62D5EE1BB5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3386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7" name="Line 112">
              <a:extLst>
                <a:ext uri="{FF2B5EF4-FFF2-40B4-BE49-F238E27FC236}">
                  <a16:creationId xmlns:a16="http://schemas.microsoft.com/office/drawing/2014/main" id="{5EEF1688-73AC-4636-AFAF-880D610E30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3862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8" name="Line 113">
              <a:extLst>
                <a:ext uri="{FF2B5EF4-FFF2-40B4-BE49-F238E27FC236}">
                  <a16:creationId xmlns:a16="http://schemas.microsoft.com/office/drawing/2014/main" id="{8D0DC874-F8FE-409A-93EE-E25994699E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4" y="3386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19" name="Line 114">
              <a:extLst>
                <a:ext uri="{FF2B5EF4-FFF2-40B4-BE49-F238E27FC236}">
                  <a16:creationId xmlns:a16="http://schemas.microsoft.com/office/drawing/2014/main" id="{7186EEFA-0268-482D-9F4E-8841E91F72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959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0" name="Line 115">
              <a:extLst>
                <a:ext uri="{FF2B5EF4-FFF2-40B4-BE49-F238E27FC236}">
                  <a16:creationId xmlns:a16="http://schemas.microsoft.com/office/drawing/2014/main" id="{6F8B19EA-430A-4288-876A-06C121E7FD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2435"/>
              <a:ext cx="0" cy="476"/>
            </a:xfrm>
            <a:prstGeom prst="line">
              <a:avLst/>
            </a:prstGeom>
            <a:noFill/>
            <a:ln w="31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1" name="Line 116">
              <a:extLst>
                <a:ext uri="{FF2B5EF4-FFF2-40B4-BE49-F238E27FC236}">
                  <a16:creationId xmlns:a16="http://schemas.microsoft.com/office/drawing/2014/main" id="{26650012-EC88-47BE-87F1-0E9633BD6E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435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2" name="Line 117">
              <a:extLst>
                <a:ext uri="{FF2B5EF4-FFF2-40B4-BE49-F238E27FC236}">
                  <a16:creationId xmlns:a16="http://schemas.microsoft.com/office/drawing/2014/main" id="{DF382965-71E0-4598-9E12-8F8EB47B3C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2435"/>
              <a:ext cx="0" cy="9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3" name="Line 118">
              <a:extLst>
                <a:ext uri="{FF2B5EF4-FFF2-40B4-BE49-F238E27FC236}">
                  <a16:creationId xmlns:a16="http://schemas.microsoft.com/office/drawing/2014/main" id="{79B45CDC-9BCA-4AA1-AB6F-F8CBDA1B1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435"/>
              <a:ext cx="0" cy="14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4" name="Line 119">
              <a:extLst>
                <a:ext uri="{FF2B5EF4-FFF2-40B4-BE49-F238E27FC236}">
                  <a16:creationId xmlns:a16="http://schemas.microsoft.com/office/drawing/2014/main" id="{3E9F8FA2-42B3-4CD5-AAC2-E36C06F3C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484"/>
              <a:ext cx="0" cy="475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5" name="Line 120">
              <a:extLst>
                <a:ext uri="{FF2B5EF4-FFF2-40B4-BE49-F238E27FC236}">
                  <a16:creationId xmlns:a16="http://schemas.microsoft.com/office/drawing/2014/main" id="{5758023D-7F27-42C9-999F-B703992409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008"/>
              <a:ext cx="0" cy="476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6" name="Line 121">
              <a:extLst>
                <a:ext uri="{FF2B5EF4-FFF2-40B4-BE49-F238E27FC236}">
                  <a16:creationId xmlns:a16="http://schemas.microsoft.com/office/drawing/2014/main" id="{8469A2D4-8E1D-400A-8FE5-FB78351FB4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959"/>
              <a:ext cx="43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7" name="Line 122">
              <a:extLst>
                <a:ext uri="{FF2B5EF4-FFF2-40B4-BE49-F238E27FC236}">
                  <a16:creationId xmlns:a16="http://schemas.microsoft.com/office/drawing/2014/main" id="{97C95862-23CB-44DE-9AB9-A177064E30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008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8" name="Line 123">
              <a:extLst>
                <a:ext uri="{FF2B5EF4-FFF2-40B4-BE49-F238E27FC236}">
                  <a16:creationId xmlns:a16="http://schemas.microsoft.com/office/drawing/2014/main" id="{DCB73AB3-3E66-4D22-B8CA-712138226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29" name="Line 124">
              <a:extLst>
                <a:ext uri="{FF2B5EF4-FFF2-40B4-BE49-F238E27FC236}">
                  <a16:creationId xmlns:a16="http://schemas.microsoft.com/office/drawing/2014/main" id="{3DE833AF-A5E3-47B5-8351-714716F3C0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008"/>
              <a:ext cx="43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30" name="Line 125">
              <a:extLst>
                <a:ext uri="{FF2B5EF4-FFF2-40B4-BE49-F238E27FC236}">
                  <a16:creationId xmlns:a16="http://schemas.microsoft.com/office/drawing/2014/main" id="{C6D35DEA-1C50-4CA8-BCC6-BFE658B560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484"/>
              <a:ext cx="0" cy="237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31" name="Line 126">
              <a:extLst>
                <a:ext uri="{FF2B5EF4-FFF2-40B4-BE49-F238E27FC236}">
                  <a16:creationId xmlns:a16="http://schemas.microsoft.com/office/drawing/2014/main" id="{159EB283-2083-4B39-AD8B-CAAA144C52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008"/>
              <a:ext cx="0" cy="476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8232" name="Line 127">
              <a:extLst>
                <a:ext uri="{FF2B5EF4-FFF2-40B4-BE49-F238E27FC236}">
                  <a16:creationId xmlns:a16="http://schemas.microsoft.com/office/drawing/2014/main" id="{38FD2EA6-D218-4591-8B41-84F48A1644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484"/>
              <a:ext cx="3024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7568" name="Group 128">
            <a:extLst>
              <a:ext uri="{FF2B5EF4-FFF2-40B4-BE49-F238E27FC236}">
                <a16:creationId xmlns:a16="http://schemas.microsoft.com/office/drawing/2014/main" id="{2575D6F9-33E5-49D0-BB15-211BECC64B34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1600200"/>
            <a:ext cx="685800" cy="4572000"/>
            <a:chOff x="2880" y="982"/>
            <a:chExt cx="432" cy="2880"/>
          </a:xfrm>
        </p:grpSpPr>
        <p:sp>
          <p:nvSpPr>
            <p:cNvPr id="48153" name="Rectangle 129">
              <a:extLst>
                <a:ext uri="{FF2B5EF4-FFF2-40B4-BE49-F238E27FC236}">
                  <a16:creationId xmlns:a16="http://schemas.microsoft.com/office/drawing/2014/main" id="{B52B83AC-0C02-4BF9-8BDF-FB7056072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364"/>
              <a:ext cx="432" cy="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48154" name="Rectangle 130">
              <a:extLst>
                <a:ext uri="{FF2B5EF4-FFF2-40B4-BE49-F238E27FC236}">
                  <a16:creationId xmlns:a16="http://schemas.microsoft.com/office/drawing/2014/main" id="{8BAD47AC-A2BF-42B5-8E02-44E3DC3AB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902"/>
              <a:ext cx="432" cy="4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Ợ</a:t>
              </a:r>
            </a:p>
          </p:txBody>
        </p:sp>
        <p:sp>
          <p:nvSpPr>
            <p:cNvPr id="48155" name="Rectangle 131">
              <a:extLst>
                <a:ext uri="{FF2B5EF4-FFF2-40B4-BE49-F238E27FC236}">
                  <a16:creationId xmlns:a16="http://schemas.microsoft.com/office/drawing/2014/main" id="{F3D342D3-2D69-44B9-B289-195716F084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417"/>
              <a:ext cx="432" cy="4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48156" name="Rectangle 132">
              <a:extLst>
                <a:ext uri="{FF2B5EF4-FFF2-40B4-BE49-F238E27FC236}">
                  <a16:creationId xmlns:a16="http://schemas.microsoft.com/office/drawing/2014/main" id="{AB9D0282-D04F-4D2F-BD30-425462BD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942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8157" name="Rectangle 133">
              <a:extLst>
                <a:ext uri="{FF2B5EF4-FFF2-40B4-BE49-F238E27FC236}">
                  <a16:creationId xmlns:a16="http://schemas.microsoft.com/office/drawing/2014/main" id="{488E2E98-81C3-4FD5-A7A6-4862CF01B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462"/>
              <a:ext cx="432" cy="5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Â</a:t>
              </a:r>
            </a:p>
          </p:txBody>
        </p:sp>
        <p:sp>
          <p:nvSpPr>
            <p:cNvPr id="48158" name="Rectangle 134">
              <a:extLst>
                <a:ext uri="{FF2B5EF4-FFF2-40B4-BE49-F238E27FC236}">
                  <a16:creationId xmlns:a16="http://schemas.microsoft.com/office/drawing/2014/main" id="{9748058D-8A9F-4807-BB41-A382EBF21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982"/>
              <a:ext cx="432" cy="4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Aft>
                  <a:spcPct val="0"/>
                </a:spcAft>
                <a:buNone/>
              </a:pPr>
              <a:r>
                <a:rPr lang="en-US" altLang="vi-VN" sz="28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317575" name="Rectangle 135">
            <a:extLst>
              <a:ext uri="{FF2B5EF4-FFF2-40B4-BE49-F238E27FC236}">
                <a16:creationId xmlns:a16="http://schemas.microsoft.com/office/drawing/2014/main" id="{4005CB3E-5F7D-426C-8852-A0F783A00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17526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17576" name="Rectangle 136">
            <a:extLst>
              <a:ext uri="{FF2B5EF4-FFF2-40B4-BE49-F238E27FC236}">
                <a16:creationId xmlns:a16="http://schemas.microsoft.com/office/drawing/2014/main" id="{C330E77E-379B-45A3-85E1-16B588CEB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25146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17577" name="Rectangle 137">
            <a:extLst>
              <a:ext uri="{FF2B5EF4-FFF2-40B4-BE49-F238E27FC236}">
                <a16:creationId xmlns:a16="http://schemas.microsoft.com/office/drawing/2014/main" id="{38E3CBD1-3D7B-41DC-9E5E-A467FE103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32004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17578" name="Rectangle 138">
            <a:extLst>
              <a:ext uri="{FF2B5EF4-FFF2-40B4-BE49-F238E27FC236}">
                <a16:creationId xmlns:a16="http://schemas.microsoft.com/office/drawing/2014/main" id="{667ED5C7-E208-4E75-9861-141A9062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39624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317579" name="Rectangle 139">
            <a:extLst>
              <a:ext uri="{FF2B5EF4-FFF2-40B4-BE49-F238E27FC236}">
                <a16:creationId xmlns:a16="http://schemas.microsoft.com/office/drawing/2014/main" id="{960FA638-9E62-4077-9BD4-A58572CBA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47244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17580" name="Rectangle 140">
            <a:extLst>
              <a:ext uri="{FF2B5EF4-FFF2-40B4-BE49-F238E27FC236}">
                <a16:creationId xmlns:a16="http://schemas.microsoft.com/office/drawing/2014/main" id="{21062BFC-BDA0-43E8-84F2-697E043F4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9" y="5562600"/>
            <a:ext cx="371475" cy="528638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17581" name="Rectangle 141">
            <a:extLst>
              <a:ext uri="{FF2B5EF4-FFF2-40B4-BE49-F238E27FC236}">
                <a16:creationId xmlns:a16="http://schemas.microsoft.com/office/drawing/2014/main" id="{438922B8-53EF-4C29-AE18-50B817E46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6329364"/>
            <a:ext cx="785812" cy="52863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  <a:buSzPct val="60000"/>
              <a:defRPr/>
            </a:pPr>
            <a:r>
              <a:rPr lang="en-US" sz="2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Dọc</a:t>
            </a:r>
          </a:p>
        </p:txBody>
      </p:sp>
      <p:sp>
        <p:nvSpPr>
          <p:cNvPr id="317582" name="Text Box 142">
            <a:extLst>
              <a:ext uri="{FF2B5EF4-FFF2-40B4-BE49-F238E27FC236}">
                <a16:creationId xmlns:a16="http://schemas.microsoft.com/office/drawing/2014/main" id="{19F0A309-D562-4BA0-AEBC-608D1628F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7897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vua đứng đầu phong trào Duy Tân ở Trung Quốc (1898)</a:t>
            </a:r>
          </a:p>
        </p:txBody>
      </p:sp>
      <p:sp>
        <p:nvSpPr>
          <p:cNvPr id="317583" name="Text Box 143">
            <a:extLst>
              <a:ext uri="{FF2B5EF4-FFF2-40B4-BE49-F238E27FC236}">
                <a16:creationId xmlns:a16="http://schemas.microsoft.com/office/drawing/2014/main" id="{CAC3E60A-DC1C-42DA-98FA-5A9527B9B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5154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Học thuyết của Tôn Trung Sơn</a:t>
            </a:r>
          </a:p>
        </p:txBody>
      </p:sp>
      <p:sp>
        <p:nvSpPr>
          <p:cNvPr id="317584" name="Text Box 144">
            <a:extLst>
              <a:ext uri="{FF2B5EF4-FFF2-40B4-BE49-F238E27FC236}">
                <a16:creationId xmlns:a16="http://schemas.microsoft.com/office/drawing/2014/main" id="{A5E2E724-E808-4138-8BF3-A043F04A7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7783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Học thuyết Tam dân, dân sinh phải có nhu cầu này.</a:t>
            </a:r>
          </a:p>
        </p:txBody>
      </p:sp>
      <p:sp>
        <p:nvSpPr>
          <p:cNvPr id="317585" name="Text Box 145">
            <a:extLst>
              <a:ext uri="{FF2B5EF4-FFF2-40B4-BE49-F238E27FC236}">
                <a16:creationId xmlns:a16="http://schemas.microsoft.com/office/drawing/2014/main" id="{244603BB-A153-454C-9271-6D3A21DD9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29" y="6096001"/>
            <a:ext cx="71182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dân Anh đã tiến hành cuộc chiến tranh này tại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Quốc.</a:t>
            </a:r>
          </a:p>
        </p:txBody>
      </p:sp>
      <p:sp>
        <p:nvSpPr>
          <p:cNvPr id="317586" name="Text Box 146">
            <a:extLst>
              <a:ext uri="{FF2B5EF4-FFF2-40B4-BE49-F238E27FC236}">
                <a16:creationId xmlns:a16="http://schemas.microsoft.com/office/drawing/2014/main" id="{435846F4-7090-4AFB-ADAA-E0D589BD8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1344" y="6096001"/>
            <a:ext cx="70294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nước đế quốc đã thực hiện âm mưu này đối với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</p:txBody>
      </p:sp>
      <p:sp>
        <p:nvSpPr>
          <p:cNvPr id="317587" name="Text Box 147">
            <a:extLst>
              <a:ext uri="{FF2B5EF4-FFF2-40B4-BE49-F238E27FC236}">
                <a16:creationId xmlns:a16="http://schemas.microsoft.com/office/drawing/2014/main" id="{5E0DBEF8-941D-4059-A784-0BE4DA0A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0"/>
            <a:ext cx="62563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trong 3 nội dung của Học thuyết Tam dân</a:t>
            </a:r>
          </a:p>
        </p:txBody>
      </p:sp>
      <p:sp>
        <p:nvSpPr>
          <p:cNvPr id="317588" name="Text Box 148">
            <a:extLst>
              <a:ext uri="{FF2B5EF4-FFF2-40B4-BE49-F238E27FC236}">
                <a16:creationId xmlns:a16="http://schemas.microsoft.com/office/drawing/2014/main" id="{C72CC47E-B5C6-4F37-9C4C-10D507C2B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1" y="6096000"/>
            <a:ext cx="776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cuộc cách mạng bùng nổ ở Trung Quốc vào năm 1911</a:t>
            </a:r>
          </a:p>
        </p:txBody>
      </p:sp>
      <p:sp>
        <p:nvSpPr>
          <p:cNvPr id="48152" name="Rectangle 149">
            <a:extLst>
              <a:ext uri="{FF2B5EF4-FFF2-40B4-BE49-F238E27FC236}">
                <a16:creationId xmlns:a16="http://schemas.microsoft.com/office/drawing/2014/main" id="{2AA0D6AB-AA2C-4C33-82FA-B67488E5C9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387350"/>
            <a:ext cx="8229600" cy="609600"/>
          </a:xfrm>
          <a:noFill/>
        </p:spPr>
        <p:txBody>
          <a:bodyPr/>
          <a:lstStyle/>
          <a:p>
            <a:pPr eaLnBrk="1" hangingPunct="1"/>
            <a:r>
              <a:rPr lang="en-US" altLang="vi-VN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Giải</a:t>
            </a:r>
            <a:r>
              <a:rPr lang="en-US" altLang="vi-VN" sz="4000" b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ô </a:t>
            </a:r>
            <a:r>
              <a:rPr lang="en-US" altLang="vi-VN" sz="4000" b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chữ</a:t>
            </a:r>
            <a:endParaRPr lang="en-US" altLang="vi-VN" sz="36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7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75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7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7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7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75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7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7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75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7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17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7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75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1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7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75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7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17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17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81"/>
                  </p:tgtEl>
                </p:cond>
              </p:nextCondLst>
            </p:seq>
          </p:childTnLst>
        </p:cTn>
      </p:par>
    </p:tnLst>
    <p:bldLst>
      <p:bldP spid="317582" grpId="0"/>
      <p:bldP spid="317582" grpId="1"/>
      <p:bldP spid="317583" grpId="0"/>
      <p:bldP spid="317583" grpId="1"/>
      <p:bldP spid="317584" grpId="0"/>
      <p:bldP spid="317584" grpId="1"/>
      <p:bldP spid="317585" grpId="0"/>
      <p:bldP spid="317585" grpId="1"/>
      <p:bldP spid="317586" grpId="0"/>
      <p:bldP spid="317586" grpId="1"/>
      <p:bldP spid="317587" grpId="0"/>
      <p:bldP spid="317587" grpId="1"/>
      <p:bldP spid="317588" grpId="0"/>
      <p:bldP spid="31758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055DB8CC-ACF6-4456-8D5B-B0D5B994176B}"/>
              </a:ext>
            </a:extLst>
          </p:cNvPr>
          <p:cNvSpPr/>
          <p:nvPr/>
        </p:nvSpPr>
        <p:spPr>
          <a:xfrm>
            <a:off x="1815548" y="176711"/>
            <a:ext cx="8504784" cy="1151820"/>
          </a:xfrm>
          <a:prstGeom prst="flowChartTerminator">
            <a:avLst/>
          </a:prstGeom>
          <a:solidFill>
            <a:srgbClr val="37B9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15: </a:t>
            </a:r>
            <a:r>
              <a:rPr lang="en-US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 Q</a:t>
            </a:r>
            <a:r>
              <a:rPr lang="vi-VN" sz="54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UỐC</a:t>
            </a:r>
            <a:endParaRPr lang="en-US" sz="54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B9E7F656-265C-4137-8524-D21988C69509}"/>
              </a:ext>
            </a:extLst>
          </p:cNvPr>
          <p:cNvSpPr/>
          <p:nvPr/>
        </p:nvSpPr>
        <p:spPr>
          <a:xfrm>
            <a:off x="121046" y="2071374"/>
            <a:ext cx="4039882" cy="1849624"/>
          </a:xfrm>
          <a:prstGeom prst="flowChartTermina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xâm lược Trung Quốc của các nước đế quốc</a:t>
            </a:r>
            <a:endParaRPr lang="en-US" sz="31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iểm Kết Thúc 147">
            <a:extLst>
              <a:ext uri="{FF2B5EF4-FFF2-40B4-BE49-F238E27FC236}">
                <a16:creationId xmlns:a16="http://schemas.microsoft.com/office/drawing/2014/main" id="{1D3A6015-94DA-41C1-ABE0-FA11CC1DEF2C}"/>
              </a:ext>
            </a:extLst>
          </p:cNvPr>
          <p:cNvSpPr/>
          <p:nvPr/>
        </p:nvSpPr>
        <p:spPr>
          <a:xfrm>
            <a:off x="4292311" y="2071374"/>
            <a:ext cx="4010420" cy="1849624"/>
          </a:xfrm>
          <a:prstGeom prst="flowChartTermina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Tân Hợi (1911)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iểm Kết Thúc 147">
            <a:extLst>
              <a:ext uri="{FF2B5EF4-FFF2-40B4-BE49-F238E27FC236}">
                <a16:creationId xmlns:a16="http://schemas.microsoft.com/office/drawing/2014/main" id="{2E0F928C-9B3A-4D44-8DA5-1714C9C16044}"/>
              </a:ext>
            </a:extLst>
          </p:cNvPr>
          <p:cNvSpPr/>
          <p:nvPr/>
        </p:nvSpPr>
        <p:spPr>
          <a:xfrm>
            <a:off x="8564174" y="2029751"/>
            <a:ext cx="3440466" cy="1849624"/>
          </a:xfrm>
          <a:prstGeom prst="flowChartTerminator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1897A9-E17A-4149-AC81-B7F601E37A39}"/>
              </a:ext>
            </a:extLst>
          </p:cNvPr>
          <p:cNvSpPr/>
          <p:nvPr/>
        </p:nvSpPr>
        <p:spPr>
          <a:xfrm>
            <a:off x="1703673" y="1409262"/>
            <a:ext cx="666714" cy="6492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Brannboll Ny" panose="02000000000000000000" pitchFamily="2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61150B-AF1B-4D97-8442-82725EC3C1CD}"/>
              </a:ext>
            </a:extLst>
          </p:cNvPr>
          <p:cNvSpPr/>
          <p:nvPr/>
        </p:nvSpPr>
        <p:spPr>
          <a:xfrm>
            <a:off x="5778646" y="1415239"/>
            <a:ext cx="666714" cy="6492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Brannboll Ny" panose="02000000000000000000" pitchFamily="2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F0C897-CEB1-4B53-A0FC-AE31B5699B8B}"/>
              </a:ext>
            </a:extLst>
          </p:cNvPr>
          <p:cNvSpPr/>
          <p:nvPr/>
        </p:nvSpPr>
        <p:spPr>
          <a:xfrm>
            <a:off x="9841201" y="1387529"/>
            <a:ext cx="666714" cy="6492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#9Slide05 Brannboll Ny" panose="02000000000000000000" pitchFamily="2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F98ACC-92FB-4AA0-A93E-2271B230C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311" y="4004070"/>
            <a:ext cx="4010420" cy="2849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554A02-F04E-41A3-AE35-C392760D2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46" y="4074533"/>
            <a:ext cx="3929932" cy="268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8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0980" y="1104244"/>
            <a:ext cx="100566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dẫn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Xem lại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bài đã 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kumimoji="0" lang="vi-VN" sz="6000" b="0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Bản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234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15362" name="Picture 2" descr="Thông báo | Trung tâm Nghiên cứu Sáng kiến Phát triển Cộng đồng">
            <a:extLst>
              <a:ext uri="{FF2B5EF4-FFF2-40B4-BE49-F238E27FC236}">
                <a16:creationId xmlns:a16="http://schemas.microsoft.com/office/drawing/2014/main" id="{3BA46C1F-0545-44BD-B71E-2787DF16A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" b="1"/>
          <a:stretch/>
        </p:blipFill>
        <p:spPr bwMode="auto">
          <a:xfrm>
            <a:off x="2354578" y="544297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944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loud Callout 5">
            <a:extLst>
              <a:ext uri="{FF2B5EF4-FFF2-40B4-BE49-F238E27FC236}">
                <a16:creationId xmlns:a16="http://schemas.microsoft.com/office/drawing/2014/main" id="{5C0A4358-FA59-4758-A284-240B56C9D278}"/>
              </a:ext>
            </a:extLst>
          </p:cNvPr>
          <p:cNvSpPr/>
          <p:nvPr/>
        </p:nvSpPr>
        <p:spPr>
          <a:xfrm>
            <a:off x="7109759" y="670850"/>
            <a:ext cx="5299955" cy="2062478"/>
          </a:xfrm>
          <a:prstGeom prst="cloudCallout">
            <a:avLst>
              <a:gd name="adj1" fmla="val -96903"/>
              <a:gd name="adj2" fmla="val 7802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36195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22" descr="Cau hoi">
            <a:extLst>
              <a:ext uri="{FF2B5EF4-FFF2-40B4-BE49-F238E27FC236}">
                <a16:creationId xmlns:a16="http://schemas.microsoft.com/office/drawing/2014/main" id="{78EF46F9-23D8-4864-8969-F907828C56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20863" y="531910"/>
            <a:ext cx="99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HINA-W1">
            <a:extLst>
              <a:ext uri="{FF2B5EF4-FFF2-40B4-BE49-F238E27FC236}">
                <a16:creationId xmlns:a16="http://schemas.microsoft.com/office/drawing/2014/main" id="{7C93FA14-3075-4377-A0CA-0BC4D08E38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80504" y="1165225"/>
            <a:ext cx="3692237" cy="4854575"/>
          </a:xfrm>
          <a:effectLst>
            <a:softEdge rad="112500"/>
          </a:effectLst>
        </p:spPr>
      </p:pic>
      <p:sp>
        <p:nvSpPr>
          <p:cNvPr id="8" name="Rectangle 71">
            <a:extLst>
              <a:ext uri="{FF2B5EF4-FFF2-40B4-BE49-F238E27FC236}">
                <a16:creationId xmlns:a16="http://schemas.microsoft.com/office/drawing/2014/main" id="{366EB744-37E4-4366-B734-DD2BC2D66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5" y="-49366"/>
            <a:ext cx="12187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oogle Shape;161;p24">
            <a:extLst>
              <a:ext uri="{FF2B5EF4-FFF2-40B4-BE49-F238E27FC236}">
                <a16:creationId xmlns:a16="http://schemas.microsoft.com/office/drawing/2014/main" id="{4670CD33-4DBB-4518-A17C-8B1C5CD4B2F2}"/>
              </a:ext>
            </a:extLst>
          </p:cNvPr>
          <p:cNvSpPr txBox="1">
            <a:spLocks/>
          </p:cNvSpPr>
          <p:nvPr/>
        </p:nvSpPr>
        <p:spPr bwMode="auto">
          <a:xfrm>
            <a:off x="5370366" y="2217738"/>
            <a:ext cx="6570809" cy="4564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2" descr="bieu tuong van hoa trung quoc 1">
            <a:extLst>
              <a:ext uri="{FF2B5EF4-FFF2-40B4-BE49-F238E27FC236}">
                <a16:creationId xmlns:a16="http://schemas.microsoft.com/office/drawing/2014/main" id="{B5E8BA88-523F-447F-BA29-82E6101C9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8509" t="15217" r="18511" b="3171"/>
          <a:stretch/>
        </p:blipFill>
        <p:spPr bwMode="auto">
          <a:xfrm>
            <a:off x="5370366" y="1078091"/>
            <a:ext cx="1828800" cy="1315685"/>
          </a:xfrm>
          <a:prstGeom prst="roundRect">
            <a:avLst>
              <a:gd name="adj" fmla="val 21151"/>
            </a:avLst>
          </a:prstGeom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Google Shape;161;p24">
            <a:extLst>
              <a:ext uri="{FF2B5EF4-FFF2-40B4-BE49-F238E27FC236}">
                <a16:creationId xmlns:a16="http://schemas.microsoft.com/office/drawing/2014/main" id="{5E20226A-F87B-4EB6-B628-9DD0E550B3EA}"/>
              </a:ext>
            </a:extLst>
          </p:cNvPr>
          <p:cNvSpPr txBox="1">
            <a:spLocks/>
          </p:cNvSpPr>
          <p:nvPr/>
        </p:nvSpPr>
        <p:spPr bwMode="auto">
          <a:xfrm>
            <a:off x="5756478" y="3607103"/>
            <a:ext cx="1625224" cy="2810322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defRPr/>
            </a:pP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lang="vi-VN" alt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rộnglớn, </a:t>
            </a: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 số đông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" name="Google Shape;717;p51">
            <a:extLst>
              <a:ext uri="{FF2B5EF4-FFF2-40B4-BE49-F238E27FC236}">
                <a16:creationId xmlns:a16="http://schemas.microsoft.com/office/drawing/2014/main" id="{704BA395-5F96-4B4F-9CB3-1BCFDE461C35}"/>
              </a:ext>
            </a:extLst>
          </p:cNvPr>
          <p:cNvGrpSpPr>
            <a:grpSpLocks/>
          </p:cNvGrpSpPr>
          <p:nvPr/>
        </p:nvGrpSpPr>
        <p:grpSpPr bwMode="auto">
          <a:xfrm>
            <a:off x="6384146" y="2981325"/>
            <a:ext cx="369887" cy="369888"/>
            <a:chOff x="2594050" y="1631825"/>
            <a:chExt cx="439625" cy="439625"/>
          </a:xfrm>
        </p:grpSpPr>
        <p:sp>
          <p:nvSpPr>
            <p:cNvPr id="10267" name="Google Shape;718;p51">
              <a:extLst>
                <a:ext uri="{FF2B5EF4-FFF2-40B4-BE49-F238E27FC236}">
                  <a16:creationId xmlns:a16="http://schemas.microsoft.com/office/drawing/2014/main" id="{B499764B-2E52-4E0F-89CC-6B9323353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2147483647 w 7527"/>
                <a:gd name="T1" fmla="*/ 0 h 7526"/>
                <a:gd name="T2" fmla="*/ 2147483647 w 7527"/>
                <a:gd name="T3" fmla="*/ 2147483647 h 7526"/>
                <a:gd name="T4" fmla="*/ 2147483647 w 7527"/>
                <a:gd name="T5" fmla="*/ 2147483647 h 7526"/>
                <a:gd name="T6" fmla="*/ 2147483647 w 7527"/>
                <a:gd name="T7" fmla="*/ 2147483647 h 7526"/>
                <a:gd name="T8" fmla="*/ 2147483647 w 7527"/>
                <a:gd name="T9" fmla="*/ 2147483647 h 7526"/>
                <a:gd name="T10" fmla="*/ 2147483647 w 7527"/>
                <a:gd name="T11" fmla="*/ 0 h 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7"/>
                <a:gd name="T19" fmla="*/ 0 h 7526"/>
                <a:gd name="T20" fmla="*/ 7527 w 7527"/>
                <a:gd name="T21" fmla="*/ 7526 h 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8" name="Google Shape;719;p51">
              <a:extLst>
                <a:ext uri="{FF2B5EF4-FFF2-40B4-BE49-F238E27FC236}">
                  <a16:creationId xmlns:a16="http://schemas.microsoft.com/office/drawing/2014/main" id="{2F294D4E-9A4A-4DCC-ABEA-8A7750185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147483647 w 7039"/>
                <a:gd name="T1" fmla="*/ 2147483647 h 7040"/>
                <a:gd name="T2" fmla="*/ 2147483647 w 7039"/>
                <a:gd name="T3" fmla="*/ 2147483647 h 7040"/>
                <a:gd name="T4" fmla="*/ 2147483647 w 7039"/>
                <a:gd name="T5" fmla="*/ 2147483647 h 7040"/>
                <a:gd name="T6" fmla="*/ 2147483647 w 7039"/>
                <a:gd name="T7" fmla="*/ 2147483647 h 7040"/>
                <a:gd name="T8" fmla="*/ 2147483647 w 7039"/>
                <a:gd name="T9" fmla="*/ 2147483647 h 7040"/>
                <a:gd name="T10" fmla="*/ 2147483647 w 7039"/>
                <a:gd name="T11" fmla="*/ 2147483647 h 7040"/>
                <a:gd name="T12" fmla="*/ 2147483647 w 7039"/>
                <a:gd name="T13" fmla="*/ 2147483647 h 7040"/>
                <a:gd name="T14" fmla="*/ 2147483647 w 7039"/>
                <a:gd name="T15" fmla="*/ 2147483647 h 7040"/>
                <a:gd name="T16" fmla="*/ 2147483647 w 7039"/>
                <a:gd name="T17" fmla="*/ 2147483647 h 7040"/>
                <a:gd name="T18" fmla="*/ 2147483647 w 7039"/>
                <a:gd name="T19" fmla="*/ 2147483647 h 7040"/>
                <a:gd name="T20" fmla="*/ 2147483647 w 7039"/>
                <a:gd name="T21" fmla="*/ 2147483647 h 7040"/>
                <a:gd name="T22" fmla="*/ 2147483647 w 7039"/>
                <a:gd name="T23" fmla="*/ 2147483647 h 7040"/>
                <a:gd name="T24" fmla="*/ 2147483647 w 7039"/>
                <a:gd name="T25" fmla="*/ 2147483647 h 7040"/>
                <a:gd name="T26" fmla="*/ 2147483647 w 7039"/>
                <a:gd name="T27" fmla="*/ 2147483647 h 7040"/>
                <a:gd name="T28" fmla="*/ 2147483647 w 7039"/>
                <a:gd name="T29" fmla="*/ 2147483647 h 7040"/>
                <a:gd name="T30" fmla="*/ 2147483647 w 7039"/>
                <a:gd name="T31" fmla="*/ 2147483647 h 7040"/>
                <a:gd name="T32" fmla="*/ 2147483647 w 7039"/>
                <a:gd name="T33" fmla="*/ 2147483647 h 7040"/>
                <a:gd name="T34" fmla="*/ 2147483647 w 7039"/>
                <a:gd name="T35" fmla="*/ 2147483647 h 7040"/>
                <a:gd name="T36" fmla="*/ 2147483647 w 7039"/>
                <a:gd name="T37" fmla="*/ 2147483647 h 7040"/>
                <a:gd name="T38" fmla="*/ 2147483647 w 7039"/>
                <a:gd name="T39" fmla="*/ 2147483647 h 7040"/>
                <a:gd name="T40" fmla="*/ 2147483647 w 7039"/>
                <a:gd name="T41" fmla="*/ 2147483647 h 7040"/>
                <a:gd name="T42" fmla="*/ 2147483647 w 7039"/>
                <a:gd name="T43" fmla="*/ 2147483647 h 7040"/>
                <a:gd name="T44" fmla="*/ 2147483647 w 7039"/>
                <a:gd name="T45" fmla="*/ 2147483647 h 7040"/>
                <a:gd name="T46" fmla="*/ 2147483647 w 7039"/>
                <a:gd name="T47" fmla="*/ 2147483647 h 7040"/>
                <a:gd name="T48" fmla="*/ 2147483647 w 7039"/>
                <a:gd name="T49" fmla="*/ 2147483647 h 7040"/>
                <a:gd name="T50" fmla="*/ 2147483647 w 7039"/>
                <a:gd name="T51" fmla="*/ 2147483647 h 7040"/>
                <a:gd name="T52" fmla="*/ 2147483647 w 7039"/>
                <a:gd name="T53" fmla="*/ 2147483647 h 7040"/>
                <a:gd name="T54" fmla="*/ 2147483647 w 7039"/>
                <a:gd name="T55" fmla="*/ 2147483647 h 7040"/>
                <a:gd name="T56" fmla="*/ 2147483647 w 7039"/>
                <a:gd name="T57" fmla="*/ 0 h 7040"/>
                <a:gd name="T58" fmla="*/ 2147483647 w 7039"/>
                <a:gd name="T59" fmla="*/ 0 h 7040"/>
                <a:gd name="T60" fmla="*/ 2147483647 w 7039"/>
                <a:gd name="T61" fmla="*/ 0 h 7040"/>
                <a:gd name="T62" fmla="*/ 2147483647 w 7039"/>
                <a:gd name="T63" fmla="*/ 0 h 7040"/>
                <a:gd name="T64" fmla="*/ 2147483647 w 7039"/>
                <a:gd name="T65" fmla="*/ 2147483647 h 7040"/>
                <a:gd name="T66" fmla="*/ 2147483647 w 7039"/>
                <a:gd name="T67" fmla="*/ 2147483647 h 7040"/>
                <a:gd name="T68" fmla="*/ 2147483647 w 7039"/>
                <a:gd name="T69" fmla="*/ 2147483647 h 7040"/>
                <a:gd name="T70" fmla="*/ 2147483647 w 7039"/>
                <a:gd name="T71" fmla="*/ 2147483647 h 7040"/>
                <a:gd name="T72" fmla="*/ 2147483647 w 7039"/>
                <a:gd name="T73" fmla="*/ 2147483647 h 7040"/>
                <a:gd name="T74" fmla="*/ 2147483647 w 7039"/>
                <a:gd name="T75" fmla="*/ 2147483647 h 7040"/>
                <a:gd name="T76" fmla="*/ 2147483647 w 7039"/>
                <a:gd name="T77" fmla="*/ 2147483647 h 7040"/>
                <a:gd name="T78" fmla="*/ 2147483647 w 7039"/>
                <a:gd name="T79" fmla="*/ 2147483647 h 7040"/>
                <a:gd name="T80" fmla="*/ 2147483647 w 7039"/>
                <a:gd name="T81" fmla="*/ 2147483647 h 7040"/>
                <a:gd name="T82" fmla="*/ 0 w 7039"/>
                <a:gd name="T83" fmla="*/ 2147483647 h 7040"/>
                <a:gd name="T84" fmla="*/ 0 w 7039"/>
                <a:gd name="T85" fmla="*/ 2147483647 h 7040"/>
                <a:gd name="T86" fmla="*/ 2147483647 w 7039"/>
                <a:gd name="T87" fmla="*/ 2147483647 h 7040"/>
                <a:gd name="T88" fmla="*/ 2147483647 w 7039"/>
                <a:gd name="T89" fmla="*/ 2147483647 h 7040"/>
                <a:gd name="T90" fmla="*/ 2147483647 w 7039"/>
                <a:gd name="T91" fmla="*/ 2147483647 h 7040"/>
                <a:gd name="T92" fmla="*/ 2147483647 w 7039"/>
                <a:gd name="T93" fmla="*/ 2147483647 h 7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39"/>
                <a:gd name="T142" fmla="*/ 0 h 7040"/>
                <a:gd name="T143" fmla="*/ 7039 w 7039"/>
                <a:gd name="T144" fmla="*/ 7040 h 7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9" name="Google Shape;720;p51">
              <a:extLst>
                <a:ext uri="{FF2B5EF4-FFF2-40B4-BE49-F238E27FC236}">
                  <a16:creationId xmlns:a16="http://schemas.microsoft.com/office/drawing/2014/main" id="{526BAC60-DD39-49FC-90F7-BDEE445D09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2147483647 w 12130"/>
                <a:gd name="T1" fmla="*/ 2147483647 h 12130"/>
                <a:gd name="T2" fmla="*/ 2147483647 w 12130"/>
                <a:gd name="T3" fmla="*/ 2147483647 h 12130"/>
                <a:gd name="T4" fmla="*/ 2147483647 w 12130"/>
                <a:gd name="T5" fmla="*/ 2147483647 h 12130"/>
                <a:gd name="T6" fmla="*/ 2147483647 w 12130"/>
                <a:gd name="T7" fmla="*/ 2147483647 h 12130"/>
                <a:gd name="T8" fmla="*/ 2147483647 w 12130"/>
                <a:gd name="T9" fmla="*/ 2147483647 h 12130"/>
                <a:gd name="T10" fmla="*/ 2147483647 w 12130"/>
                <a:gd name="T11" fmla="*/ 2147483647 h 12130"/>
                <a:gd name="T12" fmla="*/ 2147483647 w 12130"/>
                <a:gd name="T13" fmla="*/ 2147483647 h 12130"/>
                <a:gd name="T14" fmla="*/ 2147483647 w 12130"/>
                <a:gd name="T15" fmla="*/ 2147483647 h 12130"/>
                <a:gd name="T16" fmla="*/ 2147483647 w 12130"/>
                <a:gd name="T17" fmla="*/ 2147483647 h 12130"/>
                <a:gd name="T18" fmla="*/ 2147483647 w 12130"/>
                <a:gd name="T19" fmla="*/ 2147483647 h 12130"/>
                <a:gd name="T20" fmla="*/ 2147483647 w 12130"/>
                <a:gd name="T21" fmla="*/ 2147483647 h 12130"/>
                <a:gd name="T22" fmla="*/ 2147483647 w 12130"/>
                <a:gd name="T23" fmla="*/ 2147483647 h 12130"/>
                <a:gd name="T24" fmla="*/ 2147483647 w 12130"/>
                <a:gd name="T25" fmla="*/ 2147483647 h 12130"/>
                <a:gd name="T26" fmla="*/ 2147483647 w 12130"/>
                <a:gd name="T27" fmla="*/ 2147483647 h 12130"/>
                <a:gd name="T28" fmla="*/ 2147483647 w 12130"/>
                <a:gd name="T29" fmla="*/ 2147483647 h 12130"/>
                <a:gd name="T30" fmla="*/ 2147483647 w 12130"/>
                <a:gd name="T31" fmla="*/ 2147483647 h 12130"/>
                <a:gd name="T32" fmla="*/ 2147483647 w 12130"/>
                <a:gd name="T33" fmla="*/ 2147483647 h 12130"/>
                <a:gd name="T34" fmla="*/ 2147483647 w 12130"/>
                <a:gd name="T35" fmla="*/ 2147483647 h 12130"/>
                <a:gd name="T36" fmla="*/ 2147483647 w 12130"/>
                <a:gd name="T37" fmla="*/ 2147483647 h 12130"/>
                <a:gd name="T38" fmla="*/ 2147483647 w 12130"/>
                <a:gd name="T39" fmla="*/ 2147483647 h 12130"/>
                <a:gd name="T40" fmla="*/ 2147483647 w 12130"/>
                <a:gd name="T41" fmla="*/ 2147483647 h 12130"/>
                <a:gd name="T42" fmla="*/ 2147483647 w 12130"/>
                <a:gd name="T43" fmla="*/ 2147483647 h 12130"/>
                <a:gd name="T44" fmla="*/ 2147483647 w 12130"/>
                <a:gd name="T45" fmla="*/ 2147483647 h 12130"/>
                <a:gd name="T46" fmla="*/ 2147483647 w 12130"/>
                <a:gd name="T47" fmla="*/ 2147483647 h 12130"/>
                <a:gd name="T48" fmla="*/ 2147483647 w 12130"/>
                <a:gd name="T49" fmla="*/ 2147483647 h 12130"/>
                <a:gd name="T50" fmla="*/ 2147483647 w 12130"/>
                <a:gd name="T51" fmla="*/ 2147483647 h 12130"/>
                <a:gd name="T52" fmla="*/ 2147483647 w 12130"/>
                <a:gd name="T53" fmla="*/ 2147483647 h 12130"/>
                <a:gd name="T54" fmla="*/ 2147483647 w 12130"/>
                <a:gd name="T55" fmla="*/ 2147483647 h 12130"/>
                <a:gd name="T56" fmla="*/ 2147483647 w 12130"/>
                <a:gd name="T57" fmla="*/ 2147483647 h 12130"/>
                <a:gd name="T58" fmla="*/ 2147483647 w 12130"/>
                <a:gd name="T59" fmla="*/ 2147483647 h 12130"/>
                <a:gd name="T60" fmla="*/ 2147483647 w 12130"/>
                <a:gd name="T61" fmla="*/ 2147483647 h 12130"/>
                <a:gd name="T62" fmla="*/ 2147483647 w 12130"/>
                <a:gd name="T63" fmla="*/ 2147483647 h 12130"/>
                <a:gd name="T64" fmla="*/ 2147483647 w 12130"/>
                <a:gd name="T65" fmla="*/ 2147483647 h 12130"/>
                <a:gd name="T66" fmla="*/ 2147483647 w 12130"/>
                <a:gd name="T67" fmla="*/ 2147483647 h 12130"/>
                <a:gd name="T68" fmla="*/ 2147483647 w 12130"/>
                <a:gd name="T69" fmla="*/ 2147483647 h 12130"/>
                <a:gd name="T70" fmla="*/ 2147483647 w 12130"/>
                <a:gd name="T71" fmla="*/ 2147483647 h 12130"/>
                <a:gd name="T72" fmla="*/ 2147483647 w 12130"/>
                <a:gd name="T73" fmla="*/ 2147483647 h 12130"/>
                <a:gd name="T74" fmla="*/ 2147483647 w 12130"/>
                <a:gd name="T75" fmla="*/ 2147483647 h 12130"/>
                <a:gd name="T76" fmla="*/ 2147483647 w 12130"/>
                <a:gd name="T77" fmla="*/ 2147483647 h 12130"/>
                <a:gd name="T78" fmla="*/ 2147483647 w 12130"/>
                <a:gd name="T79" fmla="*/ 2147483647 h 12130"/>
                <a:gd name="T80" fmla="*/ 2147483647 w 12130"/>
                <a:gd name="T81" fmla="*/ 2147483647 h 12130"/>
                <a:gd name="T82" fmla="*/ 2147483647 w 12130"/>
                <a:gd name="T83" fmla="*/ 2147483647 h 12130"/>
                <a:gd name="T84" fmla="*/ 2147483647 w 12130"/>
                <a:gd name="T85" fmla="*/ 2147483647 h 12130"/>
                <a:gd name="T86" fmla="*/ 2147483647 w 12130"/>
                <a:gd name="T87" fmla="*/ 2147483647 h 12130"/>
                <a:gd name="T88" fmla="*/ 2147483647 w 12130"/>
                <a:gd name="T89" fmla="*/ 2147483647 h 12130"/>
                <a:gd name="T90" fmla="*/ 2147483647 w 12130"/>
                <a:gd name="T91" fmla="*/ 2147483647 h 12130"/>
                <a:gd name="T92" fmla="*/ 2147483647 w 12130"/>
                <a:gd name="T93" fmla="*/ 2147483647 h 12130"/>
                <a:gd name="T94" fmla="*/ 2147483647 w 12130"/>
                <a:gd name="T95" fmla="*/ 2147483647 h 12130"/>
                <a:gd name="T96" fmla="*/ 2147483647 w 12130"/>
                <a:gd name="T97" fmla="*/ 2147483647 h 12130"/>
                <a:gd name="T98" fmla="*/ 2147483647 w 12130"/>
                <a:gd name="T99" fmla="*/ 2147483647 h 12130"/>
                <a:gd name="T100" fmla="*/ 2147483647 w 12130"/>
                <a:gd name="T101" fmla="*/ 2147483647 h 12130"/>
                <a:gd name="T102" fmla="*/ 2147483647 w 12130"/>
                <a:gd name="T103" fmla="*/ 2147483647 h 12130"/>
                <a:gd name="T104" fmla="*/ 2147483647 w 12130"/>
                <a:gd name="T105" fmla="*/ 2147483647 h 12130"/>
                <a:gd name="T106" fmla="*/ 2147483647 w 12130"/>
                <a:gd name="T107" fmla="*/ 2147483647 h 12130"/>
                <a:gd name="T108" fmla="*/ 2147483647 w 12130"/>
                <a:gd name="T109" fmla="*/ 2147483647 h 12130"/>
                <a:gd name="T110" fmla="*/ 2147483647 w 12130"/>
                <a:gd name="T111" fmla="*/ 2147483647 h 12130"/>
                <a:gd name="T112" fmla="*/ 2147483647 w 12130"/>
                <a:gd name="T113" fmla="*/ 2147483647 h 12130"/>
                <a:gd name="T114" fmla="*/ 2147483647 w 12130"/>
                <a:gd name="T115" fmla="*/ 2147483647 h 12130"/>
                <a:gd name="T116" fmla="*/ 2147483647 w 12130"/>
                <a:gd name="T117" fmla="*/ 2147483647 h 12130"/>
                <a:gd name="T118" fmla="*/ 2147483647 w 12130"/>
                <a:gd name="T119" fmla="*/ 2147483647 h 121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30"/>
                <a:gd name="T181" fmla="*/ 0 h 12130"/>
                <a:gd name="T182" fmla="*/ 12130 w 12130"/>
                <a:gd name="T183" fmla="*/ 12130 h 121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70" name="Google Shape;721;p51">
              <a:extLst>
                <a:ext uri="{FF2B5EF4-FFF2-40B4-BE49-F238E27FC236}">
                  <a16:creationId xmlns:a16="http://schemas.microsoft.com/office/drawing/2014/main" id="{E70DDC60-A9E2-4C64-92E3-FD1DB0638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2147483647 w 1998"/>
                <a:gd name="T1" fmla="*/ 2147483647 h 1998"/>
                <a:gd name="T2" fmla="*/ 2147483647 w 1998"/>
                <a:gd name="T3" fmla="*/ 0 h 1998"/>
                <a:gd name="T4" fmla="*/ 0 60000 65536"/>
                <a:gd name="T5" fmla="*/ 0 60000 65536"/>
                <a:gd name="T6" fmla="*/ 0 w 1998"/>
                <a:gd name="T7" fmla="*/ 0 h 1998"/>
                <a:gd name="T8" fmla="*/ 1998 w 1998"/>
                <a:gd name="T9" fmla="*/ 1998 h 19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Google Shape;161;p24">
            <a:extLst>
              <a:ext uri="{FF2B5EF4-FFF2-40B4-BE49-F238E27FC236}">
                <a16:creationId xmlns:a16="http://schemas.microsoft.com/office/drawing/2014/main" id="{E0806206-5DC4-484F-84A5-8581F82E9D25}"/>
              </a:ext>
            </a:extLst>
          </p:cNvPr>
          <p:cNvSpPr txBox="1">
            <a:spLocks/>
          </p:cNvSpPr>
          <p:nvPr/>
        </p:nvSpPr>
        <p:spPr bwMode="auto">
          <a:xfrm>
            <a:off x="8089554" y="3636135"/>
            <a:ext cx="1625224" cy="281032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 nguyên khoáng sản phong phú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oogle Shape;717;p51">
            <a:extLst>
              <a:ext uri="{FF2B5EF4-FFF2-40B4-BE49-F238E27FC236}">
                <a16:creationId xmlns:a16="http://schemas.microsoft.com/office/drawing/2014/main" id="{4FF23192-79C4-4818-B8BD-4E81677E9246}"/>
              </a:ext>
            </a:extLst>
          </p:cNvPr>
          <p:cNvGrpSpPr>
            <a:grpSpLocks/>
          </p:cNvGrpSpPr>
          <p:nvPr/>
        </p:nvGrpSpPr>
        <p:grpSpPr bwMode="auto">
          <a:xfrm>
            <a:off x="8535194" y="3094048"/>
            <a:ext cx="369888" cy="369887"/>
            <a:chOff x="2594050" y="1631825"/>
            <a:chExt cx="439625" cy="439625"/>
          </a:xfrm>
        </p:grpSpPr>
        <p:sp>
          <p:nvSpPr>
            <p:cNvPr id="10263" name="Google Shape;718;p51">
              <a:extLst>
                <a:ext uri="{FF2B5EF4-FFF2-40B4-BE49-F238E27FC236}">
                  <a16:creationId xmlns:a16="http://schemas.microsoft.com/office/drawing/2014/main" id="{49F19E2D-64B3-4B65-9B90-2EF52A383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2147483647 w 7527"/>
                <a:gd name="T1" fmla="*/ 0 h 7526"/>
                <a:gd name="T2" fmla="*/ 2147483647 w 7527"/>
                <a:gd name="T3" fmla="*/ 2147483647 h 7526"/>
                <a:gd name="T4" fmla="*/ 2147483647 w 7527"/>
                <a:gd name="T5" fmla="*/ 2147483647 h 7526"/>
                <a:gd name="T6" fmla="*/ 2147483647 w 7527"/>
                <a:gd name="T7" fmla="*/ 2147483647 h 7526"/>
                <a:gd name="T8" fmla="*/ 2147483647 w 7527"/>
                <a:gd name="T9" fmla="*/ 2147483647 h 7526"/>
                <a:gd name="T10" fmla="*/ 2147483647 w 7527"/>
                <a:gd name="T11" fmla="*/ 0 h 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7"/>
                <a:gd name="T19" fmla="*/ 0 h 7526"/>
                <a:gd name="T20" fmla="*/ 7527 w 7527"/>
                <a:gd name="T21" fmla="*/ 7526 h 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4" name="Google Shape;719;p51">
              <a:extLst>
                <a:ext uri="{FF2B5EF4-FFF2-40B4-BE49-F238E27FC236}">
                  <a16:creationId xmlns:a16="http://schemas.microsoft.com/office/drawing/2014/main" id="{013F6FD0-5EA5-44B1-B8BC-D913C724A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147483647 w 7039"/>
                <a:gd name="T1" fmla="*/ 2147483647 h 7040"/>
                <a:gd name="T2" fmla="*/ 2147483647 w 7039"/>
                <a:gd name="T3" fmla="*/ 2147483647 h 7040"/>
                <a:gd name="T4" fmla="*/ 2147483647 w 7039"/>
                <a:gd name="T5" fmla="*/ 2147483647 h 7040"/>
                <a:gd name="T6" fmla="*/ 2147483647 w 7039"/>
                <a:gd name="T7" fmla="*/ 2147483647 h 7040"/>
                <a:gd name="T8" fmla="*/ 2147483647 w 7039"/>
                <a:gd name="T9" fmla="*/ 2147483647 h 7040"/>
                <a:gd name="T10" fmla="*/ 2147483647 w 7039"/>
                <a:gd name="T11" fmla="*/ 2147483647 h 7040"/>
                <a:gd name="T12" fmla="*/ 2147483647 w 7039"/>
                <a:gd name="T13" fmla="*/ 2147483647 h 7040"/>
                <a:gd name="T14" fmla="*/ 2147483647 w 7039"/>
                <a:gd name="T15" fmla="*/ 2147483647 h 7040"/>
                <a:gd name="T16" fmla="*/ 2147483647 w 7039"/>
                <a:gd name="T17" fmla="*/ 2147483647 h 7040"/>
                <a:gd name="T18" fmla="*/ 2147483647 w 7039"/>
                <a:gd name="T19" fmla="*/ 2147483647 h 7040"/>
                <a:gd name="T20" fmla="*/ 2147483647 w 7039"/>
                <a:gd name="T21" fmla="*/ 2147483647 h 7040"/>
                <a:gd name="T22" fmla="*/ 2147483647 w 7039"/>
                <a:gd name="T23" fmla="*/ 2147483647 h 7040"/>
                <a:gd name="T24" fmla="*/ 2147483647 w 7039"/>
                <a:gd name="T25" fmla="*/ 2147483647 h 7040"/>
                <a:gd name="T26" fmla="*/ 2147483647 w 7039"/>
                <a:gd name="T27" fmla="*/ 2147483647 h 7040"/>
                <a:gd name="T28" fmla="*/ 2147483647 w 7039"/>
                <a:gd name="T29" fmla="*/ 2147483647 h 7040"/>
                <a:gd name="T30" fmla="*/ 2147483647 w 7039"/>
                <a:gd name="T31" fmla="*/ 2147483647 h 7040"/>
                <a:gd name="T32" fmla="*/ 2147483647 w 7039"/>
                <a:gd name="T33" fmla="*/ 2147483647 h 7040"/>
                <a:gd name="T34" fmla="*/ 2147483647 w 7039"/>
                <a:gd name="T35" fmla="*/ 2147483647 h 7040"/>
                <a:gd name="T36" fmla="*/ 2147483647 w 7039"/>
                <a:gd name="T37" fmla="*/ 2147483647 h 7040"/>
                <a:gd name="T38" fmla="*/ 2147483647 w 7039"/>
                <a:gd name="T39" fmla="*/ 2147483647 h 7040"/>
                <a:gd name="T40" fmla="*/ 2147483647 w 7039"/>
                <a:gd name="T41" fmla="*/ 2147483647 h 7040"/>
                <a:gd name="T42" fmla="*/ 2147483647 w 7039"/>
                <a:gd name="T43" fmla="*/ 2147483647 h 7040"/>
                <a:gd name="T44" fmla="*/ 2147483647 w 7039"/>
                <a:gd name="T45" fmla="*/ 2147483647 h 7040"/>
                <a:gd name="T46" fmla="*/ 2147483647 w 7039"/>
                <a:gd name="T47" fmla="*/ 2147483647 h 7040"/>
                <a:gd name="T48" fmla="*/ 2147483647 w 7039"/>
                <a:gd name="T49" fmla="*/ 2147483647 h 7040"/>
                <a:gd name="T50" fmla="*/ 2147483647 w 7039"/>
                <a:gd name="T51" fmla="*/ 2147483647 h 7040"/>
                <a:gd name="T52" fmla="*/ 2147483647 w 7039"/>
                <a:gd name="T53" fmla="*/ 2147483647 h 7040"/>
                <a:gd name="T54" fmla="*/ 2147483647 w 7039"/>
                <a:gd name="T55" fmla="*/ 2147483647 h 7040"/>
                <a:gd name="T56" fmla="*/ 2147483647 w 7039"/>
                <a:gd name="T57" fmla="*/ 0 h 7040"/>
                <a:gd name="T58" fmla="*/ 2147483647 w 7039"/>
                <a:gd name="T59" fmla="*/ 0 h 7040"/>
                <a:gd name="T60" fmla="*/ 2147483647 w 7039"/>
                <a:gd name="T61" fmla="*/ 0 h 7040"/>
                <a:gd name="T62" fmla="*/ 2147483647 w 7039"/>
                <a:gd name="T63" fmla="*/ 0 h 7040"/>
                <a:gd name="T64" fmla="*/ 2147483647 w 7039"/>
                <a:gd name="T65" fmla="*/ 2147483647 h 7040"/>
                <a:gd name="T66" fmla="*/ 2147483647 w 7039"/>
                <a:gd name="T67" fmla="*/ 2147483647 h 7040"/>
                <a:gd name="T68" fmla="*/ 2147483647 w 7039"/>
                <a:gd name="T69" fmla="*/ 2147483647 h 7040"/>
                <a:gd name="T70" fmla="*/ 2147483647 w 7039"/>
                <a:gd name="T71" fmla="*/ 2147483647 h 7040"/>
                <a:gd name="T72" fmla="*/ 2147483647 w 7039"/>
                <a:gd name="T73" fmla="*/ 2147483647 h 7040"/>
                <a:gd name="T74" fmla="*/ 2147483647 w 7039"/>
                <a:gd name="T75" fmla="*/ 2147483647 h 7040"/>
                <a:gd name="T76" fmla="*/ 2147483647 w 7039"/>
                <a:gd name="T77" fmla="*/ 2147483647 h 7040"/>
                <a:gd name="T78" fmla="*/ 2147483647 w 7039"/>
                <a:gd name="T79" fmla="*/ 2147483647 h 7040"/>
                <a:gd name="T80" fmla="*/ 2147483647 w 7039"/>
                <a:gd name="T81" fmla="*/ 2147483647 h 7040"/>
                <a:gd name="T82" fmla="*/ 0 w 7039"/>
                <a:gd name="T83" fmla="*/ 2147483647 h 7040"/>
                <a:gd name="T84" fmla="*/ 0 w 7039"/>
                <a:gd name="T85" fmla="*/ 2147483647 h 7040"/>
                <a:gd name="T86" fmla="*/ 2147483647 w 7039"/>
                <a:gd name="T87" fmla="*/ 2147483647 h 7040"/>
                <a:gd name="T88" fmla="*/ 2147483647 w 7039"/>
                <a:gd name="T89" fmla="*/ 2147483647 h 7040"/>
                <a:gd name="T90" fmla="*/ 2147483647 w 7039"/>
                <a:gd name="T91" fmla="*/ 2147483647 h 7040"/>
                <a:gd name="T92" fmla="*/ 2147483647 w 7039"/>
                <a:gd name="T93" fmla="*/ 2147483647 h 7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39"/>
                <a:gd name="T142" fmla="*/ 0 h 7040"/>
                <a:gd name="T143" fmla="*/ 7039 w 7039"/>
                <a:gd name="T144" fmla="*/ 7040 h 7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5" name="Google Shape;720;p51">
              <a:extLst>
                <a:ext uri="{FF2B5EF4-FFF2-40B4-BE49-F238E27FC236}">
                  <a16:creationId xmlns:a16="http://schemas.microsoft.com/office/drawing/2014/main" id="{4DC0043D-64D1-43C6-83FB-91426C1BE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2147483647 w 12130"/>
                <a:gd name="T1" fmla="*/ 2147483647 h 12130"/>
                <a:gd name="T2" fmla="*/ 2147483647 w 12130"/>
                <a:gd name="T3" fmla="*/ 2147483647 h 12130"/>
                <a:gd name="T4" fmla="*/ 2147483647 w 12130"/>
                <a:gd name="T5" fmla="*/ 2147483647 h 12130"/>
                <a:gd name="T6" fmla="*/ 2147483647 w 12130"/>
                <a:gd name="T7" fmla="*/ 2147483647 h 12130"/>
                <a:gd name="T8" fmla="*/ 2147483647 w 12130"/>
                <a:gd name="T9" fmla="*/ 2147483647 h 12130"/>
                <a:gd name="T10" fmla="*/ 2147483647 w 12130"/>
                <a:gd name="T11" fmla="*/ 2147483647 h 12130"/>
                <a:gd name="T12" fmla="*/ 2147483647 w 12130"/>
                <a:gd name="T13" fmla="*/ 2147483647 h 12130"/>
                <a:gd name="T14" fmla="*/ 2147483647 w 12130"/>
                <a:gd name="T15" fmla="*/ 2147483647 h 12130"/>
                <a:gd name="T16" fmla="*/ 2147483647 w 12130"/>
                <a:gd name="T17" fmla="*/ 2147483647 h 12130"/>
                <a:gd name="T18" fmla="*/ 2147483647 w 12130"/>
                <a:gd name="T19" fmla="*/ 2147483647 h 12130"/>
                <a:gd name="T20" fmla="*/ 2147483647 w 12130"/>
                <a:gd name="T21" fmla="*/ 2147483647 h 12130"/>
                <a:gd name="T22" fmla="*/ 2147483647 w 12130"/>
                <a:gd name="T23" fmla="*/ 2147483647 h 12130"/>
                <a:gd name="T24" fmla="*/ 2147483647 w 12130"/>
                <a:gd name="T25" fmla="*/ 2147483647 h 12130"/>
                <a:gd name="T26" fmla="*/ 2147483647 w 12130"/>
                <a:gd name="T27" fmla="*/ 2147483647 h 12130"/>
                <a:gd name="T28" fmla="*/ 2147483647 w 12130"/>
                <a:gd name="T29" fmla="*/ 2147483647 h 12130"/>
                <a:gd name="T30" fmla="*/ 2147483647 w 12130"/>
                <a:gd name="T31" fmla="*/ 2147483647 h 12130"/>
                <a:gd name="T32" fmla="*/ 2147483647 w 12130"/>
                <a:gd name="T33" fmla="*/ 2147483647 h 12130"/>
                <a:gd name="T34" fmla="*/ 2147483647 w 12130"/>
                <a:gd name="T35" fmla="*/ 2147483647 h 12130"/>
                <a:gd name="T36" fmla="*/ 2147483647 w 12130"/>
                <a:gd name="T37" fmla="*/ 2147483647 h 12130"/>
                <a:gd name="T38" fmla="*/ 2147483647 w 12130"/>
                <a:gd name="T39" fmla="*/ 2147483647 h 12130"/>
                <a:gd name="T40" fmla="*/ 2147483647 w 12130"/>
                <a:gd name="T41" fmla="*/ 2147483647 h 12130"/>
                <a:gd name="T42" fmla="*/ 2147483647 w 12130"/>
                <a:gd name="T43" fmla="*/ 2147483647 h 12130"/>
                <a:gd name="T44" fmla="*/ 2147483647 w 12130"/>
                <a:gd name="T45" fmla="*/ 2147483647 h 12130"/>
                <a:gd name="T46" fmla="*/ 2147483647 w 12130"/>
                <a:gd name="T47" fmla="*/ 2147483647 h 12130"/>
                <a:gd name="T48" fmla="*/ 2147483647 w 12130"/>
                <a:gd name="T49" fmla="*/ 2147483647 h 12130"/>
                <a:gd name="T50" fmla="*/ 2147483647 w 12130"/>
                <a:gd name="T51" fmla="*/ 2147483647 h 12130"/>
                <a:gd name="T52" fmla="*/ 2147483647 w 12130"/>
                <a:gd name="T53" fmla="*/ 2147483647 h 12130"/>
                <a:gd name="T54" fmla="*/ 2147483647 w 12130"/>
                <a:gd name="T55" fmla="*/ 2147483647 h 12130"/>
                <a:gd name="T56" fmla="*/ 2147483647 w 12130"/>
                <a:gd name="T57" fmla="*/ 2147483647 h 12130"/>
                <a:gd name="T58" fmla="*/ 2147483647 w 12130"/>
                <a:gd name="T59" fmla="*/ 2147483647 h 12130"/>
                <a:gd name="T60" fmla="*/ 2147483647 w 12130"/>
                <a:gd name="T61" fmla="*/ 2147483647 h 12130"/>
                <a:gd name="T62" fmla="*/ 2147483647 w 12130"/>
                <a:gd name="T63" fmla="*/ 2147483647 h 12130"/>
                <a:gd name="T64" fmla="*/ 2147483647 w 12130"/>
                <a:gd name="T65" fmla="*/ 2147483647 h 12130"/>
                <a:gd name="T66" fmla="*/ 2147483647 w 12130"/>
                <a:gd name="T67" fmla="*/ 2147483647 h 12130"/>
                <a:gd name="T68" fmla="*/ 2147483647 w 12130"/>
                <a:gd name="T69" fmla="*/ 2147483647 h 12130"/>
                <a:gd name="T70" fmla="*/ 2147483647 w 12130"/>
                <a:gd name="T71" fmla="*/ 2147483647 h 12130"/>
                <a:gd name="T72" fmla="*/ 2147483647 w 12130"/>
                <a:gd name="T73" fmla="*/ 2147483647 h 12130"/>
                <a:gd name="T74" fmla="*/ 2147483647 w 12130"/>
                <a:gd name="T75" fmla="*/ 2147483647 h 12130"/>
                <a:gd name="T76" fmla="*/ 2147483647 w 12130"/>
                <a:gd name="T77" fmla="*/ 2147483647 h 12130"/>
                <a:gd name="T78" fmla="*/ 2147483647 w 12130"/>
                <a:gd name="T79" fmla="*/ 2147483647 h 12130"/>
                <a:gd name="T80" fmla="*/ 2147483647 w 12130"/>
                <a:gd name="T81" fmla="*/ 2147483647 h 12130"/>
                <a:gd name="T82" fmla="*/ 2147483647 w 12130"/>
                <a:gd name="T83" fmla="*/ 2147483647 h 12130"/>
                <a:gd name="T84" fmla="*/ 2147483647 w 12130"/>
                <a:gd name="T85" fmla="*/ 2147483647 h 12130"/>
                <a:gd name="T86" fmla="*/ 2147483647 w 12130"/>
                <a:gd name="T87" fmla="*/ 2147483647 h 12130"/>
                <a:gd name="T88" fmla="*/ 2147483647 w 12130"/>
                <a:gd name="T89" fmla="*/ 2147483647 h 12130"/>
                <a:gd name="T90" fmla="*/ 2147483647 w 12130"/>
                <a:gd name="T91" fmla="*/ 2147483647 h 12130"/>
                <a:gd name="T92" fmla="*/ 2147483647 w 12130"/>
                <a:gd name="T93" fmla="*/ 2147483647 h 12130"/>
                <a:gd name="T94" fmla="*/ 2147483647 w 12130"/>
                <a:gd name="T95" fmla="*/ 2147483647 h 12130"/>
                <a:gd name="T96" fmla="*/ 2147483647 w 12130"/>
                <a:gd name="T97" fmla="*/ 2147483647 h 12130"/>
                <a:gd name="T98" fmla="*/ 2147483647 w 12130"/>
                <a:gd name="T99" fmla="*/ 2147483647 h 12130"/>
                <a:gd name="T100" fmla="*/ 2147483647 w 12130"/>
                <a:gd name="T101" fmla="*/ 2147483647 h 12130"/>
                <a:gd name="T102" fmla="*/ 2147483647 w 12130"/>
                <a:gd name="T103" fmla="*/ 2147483647 h 12130"/>
                <a:gd name="T104" fmla="*/ 2147483647 w 12130"/>
                <a:gd name="T105" fmla="*/ 2147483647 h 12130"/>
                <a:gd name="T106" fmla="*/ 2147483647 w 12130"/>
                <a:gd name="T107" fmla="*/ 2147483647 h 12130"/>
                <a:gd name="T108" fmla="*/ 2147483647 w 12130"/>
                <a:gd name="T109" fmla="*/ 2147483647 h 12130"/>
                <a:gd name="T110" fmla="*/ 2147483647 w 12130"/>
                <a:gd name="T111" fmla="*/ 2147483647 h 12130"/>
                <a:gd name="T112" fmla="*/ 2147483647 w 12130"/>
                <a:gd name="T113" fmla="*/ 2147483647 h 12130"/>
                <a:gd name="T114" fmla="*/ 2147483647 w 12130"/>
                <a:gd name="T115" fmla="*/ 2147483647 h 12130"/>
                <a:gd name="T116" fmla="*/ 2147483647 w 12130"/>
                <a:gd name="T117" fmla="*/ 2147483647 h 12130"/>
                <a:gd name="T118" fmla="*/ 2147483647 w 12130"/>
                <a:gd name="T119" fmla="*/ 2147483647 h 121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30"/>
                <a:gd name="T181" fmla="*/ 0 h 12130"/>
                <a:gd name="T182" fmla="*/ 12130 w 12130"/>
                <a:gd name="T183" fmla="*/ 12130 h 121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6" name="Google Shape;721;p51">
              <a:extLst>
                <a:ext uri="{FF2B5EF4-FFF2-40B4-BE49-F238E27FC236}">
                  <a16:creationId xmlns:a16="http://schemas.microsoft.com/office/drawing/2014/main" id="{1FE054C8-218C-4872-A210-EBB1948BC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2147483647 w 1998"/>
                <a:gd name="T1" fmla="*/ 2147483647 h 1998"/>
                <a:gd name="T2" fmla="*/ 2147483647 w 1998"/>
                <a:gd name="T3" fmla="*/ 0 h 1998"/>
                <a:gd name="T4" fmla="*/ 0 60000 65536"/>
                <a:gd name="T5" fmla="*/ 0 60000 65536"/>
                <a:gd name="T6" fmla="*/ 0 w 1998"/>
                <a:gd name="T7" fmla="*/ 0 h 1998"/>
                <a:gd name="T8" fmla="*/ 1998 w 1998"/>
                <a:gd name="T9" fmla="*/ 1998 h 19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Google Shape;161;p24">
            <a:extLst>
              <a:ext uri="{FF2B5EF4-FFF2-40B4-BE49-F238E27FC236}">
                <a16:creationId xmlns:a16="http://schemas.microsoft.com/office/drawing/2014/main" id="{1819D675-4D46-4283-A4E4-B31341D4EB21}"/>
              </a:ext>
            </a:extLst>
          </p:cNvPr>
          <p:cNvSpPr txBox="1">
            <a:spLocks/>
          </p:cNvSpPr>
          <p:nvPr/>
        </p:nvSpPr>
        <p:spPr bwMode="auto">
          <a:xfrm>
            <a:off x="10324407" y="3649541"/>
            <a:ext cx="1287371" cy="2810321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b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 phong kiến mục</a:t>
            </a:r>
            <a:b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vi-VN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nát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" name="Google Shape;717;p51">
            <a:extLst>
              <a:ext uri="{FF2B5EF4-FFF2-40B4-BE49-F238E27FC236}">
                <a16:creationId xmlns:a16="http://schemas.microsoft.com/office/drawing/2014/main" id="{F3136B4B-111C-47C0-AAA4-6C4D2AEF7213}"/>
              </a:ext>
            </a:extLst>
          </p:cNvPr>
          <p:cNvGrpSpPr>
            <a:grpSpLocks/>
          </p:cNvGrpSpPr>
          <p:nvPr/>
        </p:nvGrpSpPr>
        <p:grpSpPr bwMode="auto">
          <a:xfrm>
            <a:off x="10922350" y="3048000"/>
            <a:ext cx="368300" cy="369888"/>
            <a:chOff x="2594050" y="1631825"/>
            <a:chExt cx="439625" cy="439625"/>
          </a:xfrm>
        </p:grpSpPr>
        <p:sp>
          <p:nvSpPr>
            <p:cNvPr id="10259" name="Google Shape;718;p51">
              <a:extLst>
                <a:ext uri="{FF2B5EF4-FFF2-40B4-BE49-F238E27FC236}">
                  <a16:creationId xmlns:a16="http://schemas.microsoft.com/office/drawing/2014/main" id="{45951933-2692-46BD-9125-5C70A86EB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2147483647 w 7527"/>
                <a:gd name="T1" fmla="*/ 0 h 7526"/>
                <a:gd name="T2" fmla="*/ 2147483647 w 7527"/>
                <a:gd name="T3" fmla="*/ 2147483647 h 7526"/>
                <a:gd name="T4" fmla="*/ 2147483647 w 7527"/>
                <a:gd name="T5" fmla="*/ 2147483647 h 7526"/>
                <a:gd name="T6" fmla="*/ 2147483647 w 7527"/>
                <a:gd name="T7" fmla="*/ 2147483647 h 7526"/>
                <a:gd name="T8" fmla="*/ 2147483647 w 7527"/>
                <a:gd name="T9" fmla="*/ 2147483647 h 7526"/>
                <a:gd name="T10" fmla="*/ 2147483647 w 7527"/>
                <a:gd name="T11" fmla="*/ 0 h 75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27"/>
                <a:gd name="T19" fmla="*/ 0 h 7526"/>
                <a:gd name="T20" fmla="*/ 7527 w 7527"/>
                <a:gd name="T21" fmla="*/ 7526 h 752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0" name="Google Shape;719;p51">
              <a:extLst>
                <a:ext uri="{FF2B5EF4-FFF2-40B4-BE49-F238E27FC236}">
                  <a16:creationId xmlns:a16="http://schemas.microsoft.com/office/drawing/2014/main" id="{4ACDEF9E-17C7-4723-BB73-8B275CECB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147483647 w 7039"/>
                <a:gd name="T1" fmla="*/ 2147483647 h 7040"/>
                <a:gd name="T2" fmla="*/ 2147483647 w 7039"/>
                <a:gd name="T3" fmla="*/ 2147483647 h 7040"/>
                <a:gd name="T4" fmla="*/ 2147483647 w 7039"/>
                <a:gd name="T5" fmla="*/ 2147483647 h 7040"/>
                <a:gd name="T6" fmla="*/ 2147483647 w 7039"/>
                <a:gd name="T7" fmla="*/ 2147483647 h 7040"/>
                <a:gd name="T8" fmla="*/ 2147483647 w 7039"/>
                <a:gd name="T9" fmla="*/ 2147483647 h 7040"/>
                <a:gd name="T10" fmla="*/ 2147483647 w 7039"/>
                <a:gd name="T11" fmla="*/ 2147483647 h 7040"/>
                <a:gd name="T12" fmla="*/ 2147483647 w 7039"/>
                <a:gd name="T13" fmla="*/ 2147483647 h 7040"/>
                <a:gd name="T14" fmla="*/ 2147483647 w 7039"/>
                <a:gd name="T15" fmla="*/ 2147483647 h 7040"/>
                <a:gd name="T16" fmla="*/ 2147483647 w 7039"/>
                <a:gd name="T17" fmla="*/ 2147483647 h 7040"/>
                <a:gd name="T18" fmla="*/ 2147483647 w 7039"/>
                <a:gd name="T19" fmla="*/ 2147483647 h 7040"/>
                <a:gd name="T20" fmla="*/ 2147483647 w 7039"/>
                <a:gd name="T21" fmla="*/ 2147483647 h 7040"/>
                <a:gd name="T22" fmla="*/ 2147483647 w 7039"/>
                <a:gd name="T23" fmla="*/ 2147483647 h 7040"/>
                <a:gd name="T24" fmla="*/ 2147483647 w 7039"/>
                <a:gd name="T25" fmla="*/ 2147483647 h 7040"/>
                <a:gd name="T26" fmla="*/ 2147483647 w 7039"/>
                <a:gd name="T27" fmla="*/ 2147483647 h 7040"/>
                <a:gd name="T28" fmla="*/ 2147483647 w 7039"/>
                <a:gd name="T29" fmla="*/ 2147483647 h 7040"/>
                <a:gd name="T30" fmla="*/ 2147483647 w 7039"/>
                <a:gd name="T31" fmla="*/ 2147483647 h 7040"/>
                <a:gd name="T32" fmla="*/ 2147483647 w 7039"/>
                <a:gd name="T33" fmla="*/ 2147483647 h 7040"/>
                <a:gd name="T34" fmla="*/ 2147483647 w 7039"/>
                <a:gd name="T35" fmla="*/ 2147483647 h 7040"/>
                <a:gd name="T36" fmla="*/ 2147483647 w 7039"/>
                <a:gd name="T37" fmla="*/ 2147483647 h 7040"/>
                <a:gd name="T38" fmla="*/ 2147483647 w 7039"/>
                <a:gd name="T39" fmla="*/ 2147483647 h 7040"/>
                <a:gd name="T40" fmla="*/ 2147483647 w 7039"/>
                <a:gd name="T41" fmla="*/ 2147483647 h 7040"/>
                <a:gd name="T42" fmla="*/ 2147483647 w 7039"/>
                <a:gd name="T43" fmla="*/ 2147483647 h 7040"/>
                <a:gd name="T44" fmla="*/ 2147483647 w 7039"/>
                <a:gd name="T45" fmla="*/ 2147483647 h 7040"/>
                <a:gd name="T46" fmla="*/ 2147483647 w 7039"/>
                <a:gd name="T47" fmla="*/ 2147483647 h 7040"/>
                <a:gd name="T48" fmla="*/ 2147483647 w 7039"/>
                <a:gd name="T49" fmla="*/ 2147483647 h 7040"/>
                <a:gd name="T50" fmla="*/ 2147483647 w 7039"/>
                <a:gd name="T51" fmla="*/ 2147483647 h 7040"/>
                <a:gd name="T52" fmla="*/ 2147483647 w 7039"/>
                <a:gd name="T53" fmla="*/ 2147483647 h 7040"/>
                <a:gd name="T54" fmla="*/ 2147483647 w 7039"/>
                <a:gd name="T55" fmla="*/ 2147483647 h 7040"/>
                <a:gd name="T56" fmla="*/ 2147483647 w 7039"/>
                <a:gd name="T57" fmla="*/ 0 h 7040"/>
                <a:gd name="T58" fmla="*/ 2147483647 w 7039"/>
                <a:gd name="T59" fmla="*/ 0 h 7040"/>
                <a:gd name="T60" fmla="*/ 2147483647 w 7039"/>
                <a:gd name="T61" fmla="*/ 0 h 7040"/>
                <a:gd name="T62" fmla="*/ 2147483647 w 7039"/>
                <a:gd name="T63" fmla="*/ 0 h 7040"/>
                <a:gd name="T64" fmla="*/ 2147483647 w 7039"/>
                <a:gd name="T65" fmla="*/ 2147483647 h 7040"/>
                <a:gd name="T66" fmla="*/ 2147483647 w 7039"/>
                <a:gd name="T67" fmla="*/ 2147483647 h 7040"/>
                <a:gd name="T68" fmla="*/ 2147483647 w 7039"/>
                <a:gd name="T69" fmla="*/ 2147483647 h 7040"/>
                <a:gd name="T70" fmla="*/ 2147483647 w 7039"/>
                <a:gd name="T71" fmla="*/ 2147483647 h 7040"/>
                <a:gd name="T72" fmla="*/ 2147483647 w 7039"/>
                <a:gd name="T73" fmla="*/ 2147483647 h 7040"/>
                <a:gd name="T74" fmla="*/ 2147483647 w 7039"/>
                <a:gd name="T75" fmla="*/ 2147483647 h 7040"/>
                <a:gd name="T76" fmla="*/ 2147483647 w 7039"/>
                <a:gd name="T77" fmla="*/ 2147483647 h 7040"/>
                <a:gd name="T78" fmla="*/ 2147483647 w 7039"/>
                <a:gd name="T79" fmla="*/ 2147483647 h 7040"/>
                <a:gd name="T80" fmla="*/ 2147483647 w 7039"/>
                <a:gd name="T81" fmla="*/ 2147483647 h 7040"/>
                <a:gd name="T82" fmla="*/ 0 w 7039"/>
                <a:gd name="T83" fmla="*/ 2147483647 h 7040"/>
                <a:gd name="T84" fmla="*/ 0 w 7039"/>
                <a:gd name="T85" fmla="*/ 2147483647 h 7040"/>
                <a:gd name="T86" fmla="*/ 2147483647 w 7039"/>
                <a:gd name="T87" fmla="*/ 2147483647 h 7040"/>
                <a:gd name="T88" fmla="*/ 2147483647 w 7039"/>
                <a:gd name="T89" fmla="*/ 2147483647 h 7040"/>
                <a:gd name="T90" fmla="*/ 2147483647 w 7039"/>
                <a:gd name="T91" fmla="*/ 2147483647 h 7040"/>
                <a:gd name="T92" fmla="*/ 2147483647 w 7039"/>
                <a:gd name="T93" fmla="*/ 2147483647 h 70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039"/>
                <a:gd name="T142" fmla="*/ 0 h 7040"/>
                <a:gd name="T143" fmla="*/ 7039 w 7039"/>
                <a:gd name="T144" fmla="*/ 7040 h 70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1" name="Google Shape;720;p51">
              <a:extLst>
                <a:ext uri="{FF2B5EF4-FFF2-40B4-BE49-F238E27FC236}">
                  <a16:creationId xmlns:a16="http://schemas.microsoft.com/office/drawing/2014/main" id="{D196CEA9-177C-480B-8035-20BFF01D8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2147483647 w 12130"/>
                <a:gd name="T1" fmla="*/ 2147483647 h 12130"/>
                <a:gd name="T2" fmla="*/ 2147483647 w 12130"/>
                <a:gd name="T3" fmla="*/ 2147483647 h 12130"/>
                <a:gd name="T4" fmla="*/ 2147483647 w 12130"/>
                <a:gd name="T5" fmla="*/ 2147483647 h 12130"/>
                <a:gd name="T6" fmla="*/ 2147483647 w 12130"/>
                <a:gd name="T7" fmla="*/ 2147483647 h 12130"/>
                <a:gd name="T8" fmla="*/ 2147483647 w 12130"/>
                <a:gd name="T9" fmla="*/ 2147483647 h 12130"/>
                <a:gd name="T10" fmla="*/ 2147483647 w 12130"/>
                <a:gd name="T11" fmla="*/ 2147483647 h 12130"/>
                <a:gd name="T12" fmla="*/ 2147483647 w 12130"/>
                <a:gd name="T13" fmla="*/ 2147483647 h 12130"/>
                <a:gd name="T14" fmla="*/ 2147483647 w 12130"/>
                <a:gd name="T15" fmla="*/ 2147483647 h 12130"/>
                <a:gd name="T16" fmla="*/ 2147483647 w 12130"/>
                <a:gd name="T17" fmla="*/ 2147483647 h 12130"/>
                <a:gd name="T18" fmla="*/ 2147483647 w 12130"/>
                <a:gd name="T19" fmla="*/ 2147483647 h 12130"/>
                <a:gd name="T20" fmla="*/ 2147483647 w 12130"/>
                <a:gd name="T21" fmla="*/ 2147483647 h 12130"/>
                <a:gd name="T22" fmla="*/ 2147483647 w 12130"/>
                <a:gd name="T23" fmla="*/ 2147483647 h 12130"/>
                <a:gd name="T24" fmla="*/ 2147483647 w 12130"/>
                <a:gd name="T25" fmla="*/ 2147483647 h 12130"/>
                <a:gd name="T26" fmla="*/ 2147483647 w 12130"/>
                <a:gd name="T27" fmla="*/ 2147483647 h 12130"/>
                <a:gd name="T28" fmla="*/ 2147483647 w 12130"/>
                <a:gd name="T29" fmla="*/ 2147483647 h 12130"/>
                <a:gd name="T30" fmla="*/ 2147483647 w 12130"/>
                <a:gd name="T31" fmla="*/ 2147483647 h 12130"/>
                <a:gd name="T32" fmla="*/ 2147483647 w 12130"/>
                <a:gd name="T33" fmla="*/ 2147483647 h 12130"/>
                <a:gd name="T34" fmla="*/ 2147483647 w 12130"/>
                <a:gd name="T35" fmla="*/ 2147483647 h 12130"/>
                <a:gd name="T36" fmla="*/ 2147483647 w 12130"/>
                <a:gd name="T37" fmla="*/ 2147483647 h 12130"/>
                <a:gd name="T38" fmla="*/ 2147483647 w 12130"/>
                <a:gd name="T39" fmla="*/ 2147483647 h 12130"/>
                <a:gd name="T40" fmla="*/ 2147483647 w 12130"/>
                <a:gd name="T41" fmla="*/ 2147483647 h 12130"/>
                <a:gd name="T42" fmla="*/ 2147483647 w 12130"/>
                <a:gd name="T43" fmla="*/ 2147483647 h 12130"/>
                <a:gd name="T44" fmla="*/ 2147483647 w 12130"/>
                <a:gd name="T45" fmla="*/ 2147483647 h 12130"/>
                <a:gd name="T46" fmla="*/ 2147483647 w 12130"/>
                <a:gd name="T47" fmla="*/ 2147483647 h 12130"/>
                <a:gd name="T48" fmla="*/ 2147483647 w 12130"/>
                <a:gd name="T49" fmla="*/ 2147483647 h 12130"/>
                <a:gd name="T50" fmla="*/ 2147483647 w 12130"/>
                <a:gd name="T51" fmla="*/ 2147483647 h 12130"/>
                <a:gd name="T52" fmla="*/ 2147483647 w 12130"/>
                <a:gd name="T53" fmla="*/ 2147483647 h 12130"/>
                <a:gd name="T54" fmla="*/ 2147483647 w 12130"/>
                <a:gd name="T55" fmla="*/ 2147483647 h 12130"/>
                <a:gd name="T56" fmla="*/ 2147483647 w 12130"/>
                <a:gd name="T57" fmla="*/ 2147483647 h 12130"/>
                <a:gd name="T58" fmla="*/ 2147483647 w 12130"/>
                <a:gd name="T59" fmla="*/ 2147483647 h 12130"/>
                <a:gd name="T60" fmla="*/ 2147483647 w 12130"/>
                <a:gd name="T61" fmla="*/ 2147483647 h 12130"/>
                <a:gd name="T62" fmla="*/ 2147483647 w 12130"/>
                <a:gd name="T63" fmla="*/ 2147483647 h 12130"/>
                <a:gd name="T64" fmla="*/ 2147483647 w 12130"/>
                <a:gd name="T65" fmla="*/ 2147483647 h 12130"/>
                <a:gd name="T66" fmla="*/ 2147483647 w 12130"/>
                <a:gd name="T67" fmla="*/ 2147483647 h 12130"/>
                <a:gd name="T68" fmla="*/ 2147483647 w 12130"/>
                <a:gd name="T69" fmla="*/ 2147483647 h 12130"/>
                <a:gd name="T70" fmla="*/ 2147483647 w 12130"/>
                <a:gd name="T71" fmla="*/ 2147483647 h 12130"/>
                <a:gd name="T72" fmla="*/ 2147483647 w 12130"/>
                <a:gd name="T73" fmla="*/ 2147483647 h 12130"/>
                <a:gd name="T74" fmla="*/ 2147483647 w 12130"/>
                <a:gd name="T75" fmla="*/ 2147483647 h 12130"/>
                <a:gd name="T76" fmla="*/ 2147483647 w 12130"/>
                <a:gd name="T77" fmla="*/ 2147483647 h 12130"/>
                <a:gd name="T78" fmla="*/ 2147483647 w 12130"/>
                <a:gd name="T79" fmla="*/ 2147483647 h 12130"/>
                <a:gd name="T80" fmla="*/ 2147483647 w 12130"/>
                <a:gd name="T81" fmla="*/ 2147483647 h 12130"/>
                <a:gd name="T82" fmla="*/ 2147483647 w 12130"/>
                <a:gd name="T83" fmla="*/ 2147483647 h 12130"/>
                <a:gd name="T84" fmla="*/ 2147483647 w 12130"/>
                <a:gd name="T85" fmla="*/ 2147483647 h 12130"/>
                <a:gd name="T86" fmla="*/ 2147483647 w 12130"/>
                <a:gd name="T87" fmla="*/ 2147483647 h 12130"/>
                <a:gd name="T88" fmla="*/ 2147483647 w 12130"/>
                <a:gd name="T89" fmla="*/ 2147483647 h 12130"/>
                <a:gd name="T90" fmla="*/ 2147483647 w 12130"/>
                <a:gd name="T91" fmla="*/ 2147483647 h 12130"/>
                <a:gd name="T92" fmla="*/ 2147483647 w 12130"/>
                <a:gd name="T93" fmla="*/ 2147483647 h 12130"/>
                <a:gd name="T94" fmla="*/ 2147483647 w 12130"/>
                <a:gd name="T95" fmla="*/ 2147483647 h 12130"/>
                <a:gd name="T96" fmla="*/ 2147483647 w 12130"/>
                <a:gd name="T97" fmla="*/ 2147483647 h 12130"/>
                <a:gd name="T98" fmla="*/ 2147483647 w 12130"/>
                <a:gd name="T99" fmla="*/ 2147483647 h 12130"/>
                <a:gd name="T100" fmla="*/ 2147483647 w 12130"/>
                <a:gd name="T101" fmla="*/ 2147483647 h 12130"/>
                <a:gd name="T102" fmla="*/ 2147483647 w 12130"/>
                <a:gd name="T103" fmla="*/ 2147483647 h 12130"/>
                <a:gd name="T104" fmla="*/ 2147483647 w 12130"/>
                <a:gd name="T105" fmla="*/ 2147483647 h 12130"/>
                <a:gd name="T106" fmla="*/ 2147483647 w 12130"/>
                <a:gd name="T107" fmla="*/ 2147483647 h 12130"/>
                <a:gd name="T108" fmla="*/ 2147483647 w 12130"/>
                <a:gd name="T109" fmla="*/ 2147483647 h 12130"/>
                <a:gd name="T110" fmla="*/ 2147483647 w 12130"/>
                <a:gd name="T111" fmla="*/ 2147483647 h 12130"/>
                <a:gd name="T112" fmla="*/ 2147483647 w 12130"/>
                <a:gd name="T113" fmla="*/ 2147483647 h 12130"/>
                <a:gd name="T114" fmla="*/ 2147483647 w 12130"/>
                <a:gd name="T115" fmla="*/ 2147483647 h 12130"/>
                <a:gd name="T116" fmla="*/ 2147483647 w 12130"/>
                <a:gd name="T117" fmla="*/ 2147483647 h 12130"/>
                <a:gd name="T118" fmla="*/ 2147483647 w 12130"/>
                <a:gd name="T119" fmla="*/ 2147483647 h 121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130"/>
                <a:gd name="T181" fmla="*/ 0 h 12130"/>
                <a:gd name="T182" fmla="*/ 12130 w 12130"/>
                <a:gd name="T183" fmla="*/ 12130 h 121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0262" name="Google Shape;721;p51">
              <a:extLst>
                <a:ext uri="{FF2B5EF4-FFF2-40B4-BE49-F238E27FC236}">
                  <a16:creationId xmlns:a16="http://schemas.microsoft.com/office/drawing/2014/main" id="{EEAB6623-E549-43E5-BC50-7E80C71E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2147483647 w 1998"/>
                <a:gd name="T1" fmla="*/ 2147483647 h 1998"/>
                <a:gd name="T2" fmla="*/ 2147483647 w 1998"/>
                <a:gd name="T3" fmla="*/ 0 h 1998"/>
                <a:gd name="T4" fmla="*/ 0 60000 65536"/>
                <a:gd name="T5" fmla="*/ 0 60000 65536"/>
                <a:gd name="T6" fmla="*/ 0 w 1998"/>
                <a:gd name="T7" fmla="*/ 0 h 1998"/>
                <a:gd name="T8" fmla="*/ 1998 w 1998"/>
                <a:gd name="T9" fmla="*/ 1998 h 199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09B0492-2E52-42D5-935E-0E161E24B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569" y="2425525"/>
            <a:ext cx="3502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 thế kỉ XIX</a:t>
            </a:r>
            <a:endParaRPr kumimoji="0" lang="vi-VN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Google Shape;633;p48">
            <a:extLst>
              <a:ext uri="{FF2B5EF4-FFF2-40B4-BE49-F238E27FC236}">
                <a16:creationId xmlns:a16="http://schemas.microsoft.com/office/drawing/2014/main" id="{80990DC6-840D-46EF-BE75-BC04AC56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11118"/>
            <a:ext cx="4719288" cy="6323082"/>
          </a:xfrm>
          <a:custGeom>
            <a:avLst/>
            <a:gdLst>
              <a:gd name="T0" fmla="*/ 0 w 16474"/>
              <a:gd name="T1" fmla="*/ 0 h 21073"/>
              <a:gd name="T2" fmla="*/ 16474 w 16474"/>
              <a:gd name="T3" fmla="*/ 21073 h 21073"/>
            </a:gdLst>
            <a:ahLst/>
            <a:cxnLst/>
            <a:rect l="T0" t="T1" r="T2" b="T3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57" name="Google Shape;689;p48">
            <a:extLst>
              <a:ext uri="{FF2B5EF4-FFF2-40B4-BE49-F238E27FC236}">
                <a16:creationId xmlns:a16="http://schemas.microsoft.com/office/drawing/2014/main" id="{D624C392-7272-4B7B-9BAF-F02BB1E0FFDF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" name="Google Shape;691;p48">
            <a:extLst>
              <a:ext uri="{FF2B5EF4-FFF2-40B4-BE49-F238E27FC236}">
                <a16:creationId xmlns:a16="http://schemas.microsoft.com/office/drawing/2014/main" id="{6BFA86D7-8538-437D-83EC-BA3317C13A95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9DB54455-B915-4FCC-9211-212AFD1C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96" y="6101481"/>
            <a:ext cx="3872145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DT: </a:t>
            </a:r>
            <a:r>
              <a:rPr lang="vi-VN" altLang="en-US" sz="36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9,596,961 km</a:t>
            </a:r>
            <a:r>
              <a:rPr lang="en-US" altLang="en-US" sz="3600" b="1" baseline="30000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3600" b="1" dirty="0">
              <a:solidFill>
                <a:srgbClr val="C55A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9" grpId="0" animBg="1"/>
      <p:bldP spid="11" grpId="0" animBg="1"/>
      <p:bldP spid="17" grpId="0" animBg="1"/>
      <p:bldP spid="28" grpId="0" animBg="1"/>
      <p:bldP spid="34" grpId="0"/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91;p48">
            <a:extLst>
              <a:ext uri="{FF2B5EF4-FFF2-40B4-BE49-F238E27FC236}">
                <a16:creationId xmlns:a16="http://schemas.microsoft.com/office/drawing/2014/main" id="{8961125F-D2B1-43CC-9F08-8AD3725DC72E}"/>
              </a:ext>
            </a:extLst>
          </p:cNvPr>
          <p:cNvSpPr/>
          <p:nvPr/>
        </p:nvSpPr>
        <p:spPr>
          <a:xfrm>
            <a:off x="10987088" y="584200"/>
            <a:ext cx="1052512" cy="644525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4"/>
          </a:solidFill>
          <a:ln>
            <a:solidFill>
              <a:srgbClr val="0033CC"/>
            </a:solidFill>
          </a:ln>
        </p:spPr>
        <p:txBody>
          <a:bodyPr spcFirstLastPara="1" lIns="91425" tIns="91425" rIns="91425" bIns="91425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67" name="Google Shape;689;p48">
            <a:extLst>
              <a:ext uri="{FF2B5EF4-FFF2-40B4-BE49-F238E27FC236}">
                <a16:creationId xmlns:a16="http://schemas.microsoft.com/office/drawing/2014/main" id="{68C02EE5-5125-415E-86AF-999697AB781F}"/>
              </a:ext>
            </a:extLst>
          </p:cNvPr>
          <p:cNvSpPr>
            <a:spLocks/>
          </p:cNvSpPr>
          <p:nvPr/>
        </p:nvSpPr>
        <p:spPr bwMode="auto">
          <a:xfrm>
            <a:off x="10542588" y="76200"/>
            <a:ext cx="1104900" cy="1089025"/>
          </a:xfrm>
          <a:custGeom>
            <a:avLst/>
            <a:gdLst>
              <a:gd name="T0" fmla="*/ 2147483647 w 20975"/>
              <a:gd name="T1" fmla="*/ 2147483647 h 20659"/>
              <a:gd name="T2" fmla="*/ 2147483647 w 20975"/>
              <a:gd name="T3" fmla="*/ 2147483647 h 20659"/>
              <a:gd name="T4" fmla="*/ 2147483647 w 20975"/>
              <a:gd name="T5" fmla="*/ 2147483647 h 20659"/>
              <a:gd name="T6" fmla="*/ 2147483647 w 20975"/>
              <a:gd name="T7" fmla="*/ 2147483647 h 20659"/>
              <a:gd name="T8" fmla="*/ 2147483647 w 20975"/>
              <a:gd name="T9" fmla="*/ 2147483647 h 20659"/>
              <a:gd name="T10" fmla="*/ 2147483647 w 20975"/>
              <a:gd name="T11" fmla="*/ 2147483647 h 20659"/>
              <a:gd name="T12" fmla="*/ 2147483647 w 20975"/>
              <a:gd name="T13" fmla="*/ 2147483647 h 20659"/>
              <a:gd name="T14" fmla="*/ 2147483647 w 20975"/>
              <a:gd name="T15" fmla="*/ 2147483647 h 20659"/>
              <a:gd name="T16" fmla="*/ 2147483647 w 20975"/>
              <a:gd name="T17" fmla="*/ 2147483647 h 20659"/>
              <a:gd name="T18" fmla="*/ 2147483647 w 20975"/>
              <a:gd name="T19" fmla="*/ 2147483647 h 20659"/>
              <a:gd name="T20" fmla="*/ 2147483647 w 20975"/>
              <a:gd name="T21" fmla="*/ 2147483647 h 20659"/>
              <a:gd name="T22" fmla="*/ 2147483647 w 20975"/>
              <a:gd name="T23" fmla="*/ 2147483647 h 20659"/>
              <a:gd name="T24" fmla="*/ 2147483647 w 20975"/>
              <a:gd name="T25" fmla="*/ 2147483647 h 20659"/>
              <a:gd name="T26" fmla="*/ 2147483647 w 20975"/>
              <a:gd name="T27" fmla="*/ 2147483647 h 20659"/>
              <a:gd name="T28" fmla="*/ 2147483647 w 20975"/>
              <a:gd name="T29" fmla="*/ 2147483647 h 20659"/>
              <a:gd name="T30" fmla="*/ 2147483647 w 20975"/>
              <a:gd name="T31" fmla="*/ 2147483647 h 20659"/>
              <a:gd name="T32" fmla="*/ 2147483647 w 20975"/>
              <a:gd name="T33" fmla="*/ 2147483647 h 20659"/>
              <a:gd name="T34" fmla="*/ 2147483647 w 20975"/>
              <a:gd name="T35" fmla="*/ 2147483647 h 20659"/>
              <a:gd name="T36" fmla="*/ 2147483647 w 20975"/>
              <a:gd name="T37" fmla="*/ 2147483647 h 20659"/>
              <a:gd name="T38" fmla="*/ 2147483647 w 20975"/>
              <a:gd name="T39" fmla="*/ 2147483647 h 20659"/>
              <a:gd name="T40" fmla="*/ 2147483647 w 20975"/>
              <a:gd name="T41" fmla="*/ 2147483647 h 20659"/>
              <a:gd name="T42" fmla="*/ 2147483647 w 20975"/>
              <a:gd name="T43" fmla="*/ 2147483647 h 20659"/>
              <a:gd name="T44" fmla="*/ 2147483647 w 20975"/>
              <a:gd name="T45" fmla="*/ 2147483647 h 20659"/>
              <a:gd name="T46" fmla="*/ 2147483647 w 20975"/>
              <a:gd name="T47" fmla="*/ 2147483647 h 20659"/>
              <a:gd name="T48" fmla="*/ 2147483647 w 20975"/>
              <a:gd name="T49" fmla="*/ 2147483647 h 20659"/>
              <a:gd name="T50" fmla="*/ 2147483647 w 20975"/>
              <a:gd name="T51" fmla="*/ 2147483647 h 20659"/>
              <a:gd name="T52" fmla="*/ 2147483647 w 20975"/>
              <a:gd name="T53" fmla="*/ 2147483647 h 20659"/>
              <a:gd name="T54" fmla="*/ 2147483647 w 20975"/>
              <a:gd name="T55" fmla="*/ 2147483647 h 20659"/>
              <a:gd name="T56" fmla="*/ 2147483647 w 20975"/>
              <a:gd name="T57" fmla="*/ 2147483647 h 20659"/>
              <a:gd name="T58" fmla="*/ 2147483647 w 20975"/>
              <a:gd name="T59" fmla="*/ 2147483647 h 20659"/>
              <a:gd name="T60" fmla="*/ 2147483647 w 20975"/>
              <a:gd name="T61" fmla="*/ 2147483647 h 20659"/>
              <a:gd name="T62" fmla="*/ 2147483647 w 20975"/>
              <a:gd name="T63" fmla="*/ 2147483647 h 20659"/>
              <a:gd name="T64" fmla="*/ 2147483647 w 20975"/>
              <a:gd name="T65" fmla="*/ 2147483647 h 20659"/>
              <a:gd name="T66" fmla="*/ 2147483647 w 20975"/>
              <a:gd name="T67" fmla="*/ 2147483647 h 20659"/>
              <a:gd name="T68" fmla="*/ 2147483647 w 20975"/>
              <a:gd name="T69" fmla="*/ 2147483647 h 20659"/>
              <a:gd name="T70" fmla="*/ 2147483647 w 20975"/>
              <a:gd name="T71" fmla="*/ 2147483647 h 20659"/>
              <a:gd name="T72" fmla="*/ 2147483647 w 20975"/>
              <a:gd name="T73" fmla="*/ 2147483647 h 20659"/>
              <a:gd name="T74" fmla="*/ 2147483647 w 20975"/>
              <a:gd name="T75" fmla="*/ 2147483647 h 20659"/>
              <a:gd name="T76" fmla="*/ 2147483647 w 20975"/>
              <a:gd name="T77" fmla="*/ 2147483647 h 20659"/>
              <a:gd name="T78" fmla="*/ 2147483647 w 20975"/>
              <a:gd name="T79" fmla="*/ 2147483647 h 20659"/>
              <a:gd name="T80" fmla="*/ 2147483647 w 20975"/>
              <a:gd name="T81" fmla="*/ 2147483647 h 20659"/>
              <a:gd name="T82" fmla="*/ 2147483647 w 20975"/>
              <a:gd name="T83" fmla="*/ 2147483647 h 20659"/>
              <a:gd name="T84" fmla="*/ 2147483647 w 20975"/>
              <a:gd name="T85" fmla="*/ 2147483647 h 20659"/>
              <a:gd name="T86" fmla="*/ 2147483647 w 20975"/>
              <a:gd name="T87" fmla="*/ 2147483647 h 20659"/>
              <a:gd name="T88" fmla="*/ 2147483647 w 20975"/>
              <a:gd name="T89" fmla="*/ 2147483647 h 20659"/>
              <a:gd name="T90" fmla="*/ 2147483647 w 20975"/>
              <a:gd name="T91" fmla="*/ 2147483647 h 20659"/>
              <a:gd name="T92" fmla="*/ 2147483647 w 20975"/>
              <a:gd name="T93" fmla="*/ 2147483647 h 20659"/>
              <a:gd name="T94" fmla="*/ 2147483647 w 20975"/>
              <a:gd name="T95" fmla="*/ 2147483647 h 20659"/>
              <a:gd name="T96" fmla="*/ 2147483647 w 20975"/>
              <a:gd name="T97" fmla="*/ 2147483647 h 20659"/>
              <a:gd name="T98" fmla="*/ 2147483647 w 20975"/>
              <a:gd name="T99" fmla="*/ 2147483647 h 20659"/>
              <a:gd name="T100" fmla="*/ 2147483647 w 20975"/>
              <a:gd name="T101" fmla="*/ 2147483647 h 20659"/>
              <a:gd name="T102" fmla="*/ 2147483647 w 20975"/>
              <a:gd name="T103" fmla="*/ 2147483647 h 20659"/>
              <a:gd name="T104" fmla="*/ 2147483647 w 20975"/>
              <a:gd name="T105" fmla="*/ 2147483647 h 20659"/>
              <a:gd name="T106" fmla="*/ 2147483647 w 20975"/>
              <a:gd name="T107" fmla="*/ 2147483647 h 20659"/>
              <a:gd name="T108" fmla="*/ 2147483647 w 20975"/>
              <a:gd name="T109" fmla="*/ 2147483647 h 20659"/>
              <a:gd name="T110" fmla="*/ 2147483647 w 20975"/>
              <a:gd name="T111" fmla="*/ 2147483647 h 20659"/>
              <a:gd name="T112" fmla="*/ 2147483647 w 20975"/>
              <a:gd name="T113" fmla="*/ 2147483647 h 20659"/>
              <a:gd name="T114" fmla="*/ 2147483647 w 20975"/>
              <a:gd name="T115" fmla="*/ 2147483647 h 20659"/>
              <a:gd name="T116" fmla="*/ 2147483647 w 20975"/>
              <a:gd name="T117" fmla="*/ 2147483647 h 20659"/>
              <a:gd name="T118" fmla="*/ 2147483647 w 20975"/>
              <a:gd name="T119" fmla="*/ 2147483647 h 20659"/>
              <a:gd name="T120" fmla="*/ 2147483647 w 20975"/>
              <a:gd name="T121" fmla="*/ 2147483647 h 20659"/>
              <a:gd name="T122" fmla="*/ 2147483647 w 20975"/>
              <a:gd name="T123" fmla="*/ 2147483647 h 206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0975"/>
              <a:gd name="T187" fmla="*/ 0 h 20659"/>
              <a:gd name="T188" fmla="*/ 20975 w 20975"/>
              <a:gd name="T189" fmla="*/ 20659 h 20659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lnTo>
                  <a:pt x="8054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lnTo>
                  <a:pt x="12483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lnTo>
                  <a:pt x="14089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lnTo>
                  <a:pt x="16668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lnTo>
                  <a:pt x="3869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lnTo>
                  <a:pt x="3601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lnTo>
                  <a:pt x="17106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lnTo>
                  <a:pt x="998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lnTo>
                  <a:pt x="18396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lnTo>
                  <a:pt x="18517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lnTo>
                  <a:pt x="365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lnTo>
                  <a:pt x="2677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lnTo>
                  <a:pt x="18006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lnTo>
                  <a:pt x="3358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lnTo>
                  <a:pt x="4234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lnTo>
                  <a:pt x="16376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lnTo>
                  <a:pt x="11169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lnTo>
                  <a:pt x="9977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lnTo>
                  <a:pt x="7008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lnTo>
                  <a:pt x="5694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lnTo>
                  <a:pt x="15013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lnTo>
                  <a:pt x="10439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lnTo>
                  <a:pt x="8638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1C23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0" name="Rectangle 4">
            <a:extLst>
              <a:ext uri="{FF2B5EF4-FFF2-40B4-BE49-F238E27FC236}">
                <a16:creationId xmlns:a16="http://schemas.microsoft.com/office/drawing/2014/main" id="{ADEDC8A5-8E62-42C9-A8D2-A16F4A60F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50" y="626713"/>
            <a:ext cx="117765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r>
              <a: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XIX, 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rung </a:t>
            </a:r>
            <a:r>
              <a: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uốc</a:t>
            </a:r>
            <a:r>
              <a: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1 quốc gia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tiềm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thụ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4" name="Picture 22" descr="Cau hoi">
            <a:extLst>
              <a:ext uri="{FF2B5EF4-FFF2-40B4-BE49-F238E27FC236}">
                <a16:creationId xmlns:a16="http://schemas.microsoft.com/office/drawing/2014/main" id="{5EA5D30A-032A-4FA3-AA83-4B6D119DE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99750" y="6073832"/>
            <a:ext cx="62895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9F292D6-0976-49B6-B7E3-C15905DAF717}"/>
              </a:ext>
            </a:extLst>
          </p:cNvPr>
          <p:cNvGrpSpPr>
            <a:grpSpLocks/>
          </p:cNvGrpSpPr>
          <p:nvPr/>
        </p:nvGrpSpPr>
        <p:grpSpPr bwMode="auto">
          <a:xfrm>
            <a:off x="4781550" y="1975457"/>
            <a:ext cx="7258050" cy="4440815"/>
            <a:chOff x="2064" y="0"/>
            <a:chExt cx="3552" cy="2764"/>
          </a:xfrm>
        </p:grpSpPr>
        <p:pic>
          <p:nvPicPr>
            <p:cNvPr id="11274" name="Picture 5" descr="Chien tranh thuoc phien 1840-1">
              <a:extLst>
                <a:ext uri="{FF2B5EF4-FFF2-40B4-BE49-F238E27FC236}">
                  <a16:creationId xmlns:a16="http://schemas.microsoft.com/office/drawing/2014/main" id="{2563E61D-294B-45D8-B85F-1793FAE89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0"/>
              <a:ext cx="3552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 Box 6">
              <a:extLst>
                <a:ext uri="{FF2B5EF4-FFF2-40B4-BE49-F238E27FC236}">
                  <a16:creationId xmlns:a16="http://schemas.microsoft.com/office/drawing/2014/main" id="{BC4A321A-A144-4C07-A4C2-12ECBB47C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6" y="2400"/>
              <a:ext cx="3340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Chiến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tranh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thuốc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</a:t>
              </a:r>
              <a:r>
                <a:rPr kumimoji="0" lang="en-US" altLang="vi-V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phiện</a:t>
              </a:r>
              <a:r>
                <a:rPr kumimoji="0" lang="en-US" alt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Lucida Sans Unicode" panose="020B0602030504020204" pitchFamily="34" charset="0"/>
                </a:rPr>
                <a:t> 1840 - 1842</a:t>
              </a:r>
            </a:p>
          </p:txBody>
        </p:sp>
      </p:grpSp>
      <p:sp>
        <p:nvSpPr>
          <p:cNvPr id="59" name="Rectangle 4">
            <a:extLst>
              <a:ext uri="{FF2B5EF4-FFF2-40B4-BE49-F238E27FC236}">
                <a16:creationId xmlns:a16="http://schemas.microsoft.com/office/drawing/2014/main" id="{558C6EC9-E117-4482-AECB-04BE299FA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50" y="2295710"/>
            <a:ext cx="46818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r>
              <a:rPr kumimoji="0" lang="vi-VN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Từ năm 1840 - 1842, thực dân Anh đã tiến hành cuộc chiến tranh thuốc phiện, mở đầu quá trình xâm lược TQ.</a:t>
            </a:r>
            <a:endParaRPr kumimoji="0" lang="vi-VN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A3F1D06-F780-4FC7-8276-FC7163AD7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" y="6285791"/>
            <a:ext cx="116551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19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36195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TQ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71">
            <a:extLst>
              <a:ext uri="{FF2B5EF4-FFF2-40B4-BE49-F238E27FC236}">
                <a16:creationId xmlns:a16="http://schemas.microsoft.com/office/drawing/2014/main" id="{BFB37D03-9DCB-47A3-B30A-23875E9DD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75" y="-49366"/>
            <a:ext cx="121872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 Quốc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vi-VN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9" grpId="0"/>
      <p:bldP spid="61" grpId="0"/>
      <p:bldP spid="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Global Drug Trades Impact on China | Suto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849314"/>
            <a:ext cx="5294312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 descr="China&amp;#39;s anti-opium policy: fields of beautiful but deadly poppies are gone  – archive, 1911 | China | The Guar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849314"/>
            <a:ext cx="40259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765176"/>
            <a:ext cx="9121775" cy="567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0" name="Picture 8" descr="History of opium in China - Wikiw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" t="1668" r="1430"/>
          <a:stretch>
            <a:fillRect/>
          </a:stretch>
        </p:blipFill>
        <p:spPr bwMode="auto">
          <a:xfrm>
            <a:off x="1524001" y="741364"/>
            <a:ext cx="9102725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42094" y="6324601"/>
            <a:ext cx="788035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thuốc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phiện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1840 - 1842</a:t>
            </a:r>
          </a:p>
        </p:txBody>
      </p:sp>
      <p:pic>
        <p:nvPicPr>
          <p:cNvPr id="7" name="Picture 4" descr="Hình ảnh 1: Một &quot;căn phòng xếp chồng&quot; trong một nhà máy sản xuất thuốc phiện ở Patna, Ấn Độ.  Trên kệ là những quả thuốc phiện là một phần của thương mại của Anh với Trung Quốc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78AB16-4DFB-BA49-87FE-98094F7D73F8}"/>
              </a:ext>
            </a:extLst>
          </p:cNvPr>
          <p:cNvSpPr/>
          <p:nvPr/>
        </p:nvSpPr>
        <p:spPr>
          <a:xfrm>
            <a:off x="4921135" y="5040313"/>
            <a:ext cx="7229592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ảnh: Một “căn phòng xếp chồng” trong một nhà máy sản xuất thuốc phiện ở Patna, Ấn Độ. Trên kệ là những quả thuốc phiện là một phần của thương mại của Anh với Trung Quốc.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58396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10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75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304800"/>
            <a:ext cx="5619750" cy="6096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Lâm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Tắc</a:t>
            </a:r>
            <a: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Từ</a:t>
            </a:r>
            <a:br>
              <a:rPr lang="en-US" altLang="en-US" sz="3200" b="1" dirty="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vị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quan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,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tướng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nhà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Thanh,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chủ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trương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chống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thực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dân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Anh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trong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cuộc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 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tranh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phiện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 (1840 - 1842), 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kiên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quyết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cấm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hút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phiện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Ông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đã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tiêu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hủy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hơn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20.000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hòm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thuốc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phiện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(2660.000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Anh)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lái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buôn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ngoại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quốc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3200" dirty="0" err="1">
                <a:solidFill>
                  <a:srgbClr val="0000CC"/>
                </a:solidFill>
                <a:latin typeface="Arial" charset="0"/>
                <a:cs typeface="Arial" charset="0"/>
              </a:rPr>
              <a:t>tại</a:t>
            </a:r>
            <a:r>
              <a:rPr lang="en-US" altLang="en-US" sz="3200" dirty="0">
                <a:solidFill>
                  <a:srgbClr val="0000CC"/>
                </a:solidFill>
                <a:latin typeface="Arial" charset="0"/>
                <a:cs typeface="Arial" charset="0"/>
              </a:rPr>
              <a:t> Quảng Đông. </a:t>
            </a:r>
          </a:p>
        </p:txBody>
      </p:sp>
      <p:pic>
        <p:nvPicPr>
          <p:cNvPr id="14339" name="Picture 4" descr="461px-Lin_Zexu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6" y="152400"/>
            <a:ext cx="461486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1752600" y="6248400"/>
            <a:ext cx="43624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en-US" sz="24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Lâm</a:t>
            </a:r>
            <a:r>
              <a:rPr lang="en-US" altLang="en-US" sz="24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Tắc</a:t>
            </a:r>
            <a:r>
              <a:rPr lang="en-US" altLang="en-US" sz="24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 (1785 - 1850)</a:t>
            </a:r>
          </a:p>
        </p:txBody>
      </p:sp>
    </p:spTree>
    <p:extLst>
      <p:ext uri="{BB962C8B-B14F-4D97-AF65-F5344CB8AC3E}">
        <p14:creationId xmlns:p14="http://schemas.microsoft.com/office/powerpoint/2010/main" val="2238464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e ki Hoa uoc Nam Kinh nam 18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4" y="242888"/>
            <a:ext cx="8829675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76513" y="6096000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1842 </a:t>
            </a:r>
          </a:p>
        </p:txBody>
      </p:sp>
    </p:spTree>
    <p:extLst>
      <p:ext uri="{BB962C8B-B14F-4D97-AF65-F5344CB8AC3E}">
        <p14:creationId xmlns:p14="http://schemas.microsoft.com/office/powerpoint/2010/main" val="3352893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Ripple">
  <a:themeElements>
    <a:clrScheme name="Ripple 8">
      <a:dk1>
        <a:srgbClr val="000000"/>
      </a:dk1>
      <a:lt1>
        <a:srgbClr val="EAEAEA"/>
      </a:lt1>
      <a:dk2>
        <a:srgbClr val="000000"/>
      </a:dk2>
      <a:lt2>
        <a:srgbClr val="B2B2B2"/>
      </a:lt2>
      <a:accent1>
        <a:srgbClr val="A4BCC4"/>
      </a:accent1>
      <a:accent2>
        <a:srgbClr val="FFFFFF"/>
      </a:accent2>
      <a:accent3>
        <a:srgbClr val="F3F3F3"/>
      </a:accent3>
      <a:accent4>
        <a:srgbClr val="000000"/>
      </a:accent4>
      <a:accent5>
        <a:srgbClr val="CFDADE"/>
      </a:accent5>
      <a:accent6>
        <a:srgbClr val="E7E7E7"/>
      </a:accent6>
      <a:hlink>
        <a:srgbClr val="0066FF"/>
      </a:hlink>
      <a:folHlink>
        <a:srgbClr val="00CC66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5323</TotalTime>
  <Words>2143</Words>
  <Application>Microsoft Office PowerPoint</Application>
  <PresentationFormat>Widescreen</PresentationFormat>
  <Paragraphs>329</Paragraphs>
  <Slides>41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41</vt:i4>
      </vt:variant>
    </vt:vector>
  </HeadingPairs>
  <TitlesOfParts>
    <vt:vector size="74" baseType="lpstr">
      <vt:lpstr>#9Slide05 Brannboll Ny</vt:lpstr>
      <vt:lpstr>.VnMysticalH</vt:lpstr>
      <vt:lpstr>Arial</vt:lpstr>
      <vt:lpstr>Bebas Neue</vt:lpstr>
      <vt:lpstr>Calibri</vt:lpstr>
      <vt:lpstr>Calibri Light</vt:lpstr>
      <vt:lpstr>Fredoka One</vt:lpstr>
      <vt:lpstr>Impact</vt:lpstr>
      <vt:lpstr>Life Savers</vt:lpstr>
      <vt:lpstr>Life Savers ExtraBold</vt:lpstr>
      <vt:lpstr>Quicksand</vt:lpstr>
      <vt:lpstr>Rockwell</vt:lpstr>
      <vt:lpstr>Tahoma</vt:lpstr>
      <vt:lpstr>Times</vt:lpstr>
      <vt:lpstr>Times New Roman</vt:lpstr>
      <vt:lpstr>Wingdings</vt:lpstr>
      <vt:lpstr>Office Theme</vt:lpstr>
      <vt:lpstr>1_Ripple</vt:lpstr>
      <vt:lpstr>Science Subject for Elementary - 3rd Grade: Physical, Life, and Earth by Slidesgo</vt:lpstr>
      <vt:lpstr>1_Science Subject for Elementary - 3rd Grade: Physical, Life, and Earth by Slidesgo</vt:lpstr>
      <vt:lpstr>Default Design</vt:lpstr>
      <vt:lpstr>5_Office Theme</vt:lpstr>
      <vt:lpstr>1_Default Design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2_Default Design</vt:lpstr>
      <vt:lpstr>9_Office Theme</vt:lpstr>
      <vt:lpstr>11_Office Theme</vt:lpstr>
      <vt:lpstr>CHƯƠNG 5: CHÂU Á TỪ NỬA SAU THẾ KỈ XIX ĐẾN ĐẦU THẾ KỈ XX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Lâm Tắc Từ vị quan, tướng của nhà Thanh, chủ trương chống thực dân Anh trong cuộc chiến tranh thuốc phiện (1840 - 1842),  kiên quyết cấm hút thuốc phiện. Ông đã tiêu hủy hơn 20.000 hòm thuốc phiện (2660.000 bảng Anh) của các lái buôn ngoại quốc tại Quảng Đông.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ô chữ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Trang</dc:creator>
  <cp:lastModifiedBy>Le Thi Phương</cp:lastModifiedBy>
  <cp:revision>172</cp:revision>
  <dcterms:created xsi:type="dcterms:W3CDTF">2021-07-21T02:55:04Z</dcterms:created>
  <dcterms:modified xsi:type="dcterms:W3CDTF">2026-01-09T03:55:30Z</dcterms:modified>
</cp:coreProperties>
</file>