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9"/>
  </p:notesMasterIdLst>
  <p:sldIdLst>
    <p:sldId id="306" r:id="rId2"/>
    <p:sldId id="595" r:id="rId3"/>
    <p:sldId id="456" r:id="rId4"/>
    <p:sldId id="260" r:id="rId5"/>
    <p:sldId id="613" r:id="rId6"/>
    <p:sldId id="262" r:id="rId7"/>
    <p:sldId id="258" r:id="rId8"/>
    <p:sldId id="484" r:id="rId9"/>
    <p:sldId id="256" r:id="rId10"/>
    <p:sldId id="632" r:id="rId11"/>
    <p:sldId id="633" r:id="rId12"/>
    <p:sldId id="619" r:id="rId13"/>
    <p:sldId id="625" r:id="rId14"/>
    <p:sldId id="626" r:id="rId15"/>
    <p:sldId id="627" r:id="rId16"/>
    <p:sldId id="494" r:id="rId17"/>
    <p:sldId id="257" r:id="rId18"/>
    <p:sldId id="636" r:id="rId19"/>
    <p:sldId id="637" r:id="rId20"/>
    <p:sldId id="629" r:id="rId21"/>
    <p:sldId id="265" r:id="rId22"/>
    <p:sldId id="621" r:id="rId23"/>
    <p:sldId id="622" r:id="rId24"/>
    <p:sldId id="623" r:id="rId25"/>
    <p:sldId id="272" r:id="rId26"/>
    <p:sldId id="326" r:id="rId27"/>
    <p:sldId id="27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7" d="100"/>
          <a:sy n="67" d="100"/>
        </p:scale>
        <p:origin x="6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F1F2C-DDAA-4878-9BE9-BDC345513945}"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088BE-98CC-4738-8FD8-C381F37AE50F}" type="slidenum">
              <a:rPr lang="en-US" smtClean="0"/>
              <a:t>‹#›</a:t>
            </a:fld>
            <a:endParaRPr lang="en-US"/>
          </a:p>
        </p:txBody>
      </p:sp>
    </p:spTree>
    <p:extLst>
      <p:ext uri="{BB962C8B-B14F-4D97-AF65-F5344CB8AC3E}">
        <p14:creationId xmlns:p14="http://schemas.microsoft.com/office/powerpoint/2010/main" val="966929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Google Shape;12;p1:notes">
            <a:extLst>
              <a:ext uri="{FF2B5EF4-FFF2-40B4-BE49-F238E27FC236}">
                <a16:creationId xmlns:a16="http://schemas.microsoft.com/office/drawing/2014/main" id="{0B36672A-2704-459E-9D0D-44C50F56A2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p>
        </p:txBody>
      </p:sp>
      <p:sp>
        <p:nvSpPr>
          <p:cNvPr id="9219" name="Google Shape;13;p1:notes">
            <a:extLst>
              <a:ext uri="{FF2B5EF4-FFF2-40B4-BE49-F238E27FC236}">
                <a16:creationId xmlns:a16="http://schemas.microsoft.com/office/drawing/2014/main" id="{A3432D0B-8C82-46E1-A74D-DFB6C611C4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20" name="Footer Placeholder 1">
            <a:extLst>
              <a:ext uri="{FF2B5EF4-FFF2-40B4-BE49-F238E27FC236}">
                <a16:creationId xmlns:a16="http://schemas.microsoft.com/office/drawing/2014/main" id="{DA8C8980-EC29-4AAF-AEF5-82102DC8799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itchFamily="34" charset="0"/>
              </a:defRPr>
            </a:lvl1pPr>
            <a:lvl2pPr marL="742950" indent="-285750">
              <a:defRPr>
                <a:solidFill>
                  <a:schemeClr val="tx1"/>
                </a:solidFill>
                <a:latin typeface="Aptos" pitchFamily="34" charset="0"/>
              </a:defRPr>
            </a:lvl2pPr>
            <a:lvl3pPr marL="1143000" indent="-228600">
              <a:defRPr>
                <a:solidFill>
                  <a:schemeClr val="tx1"/>
                </a:solidFill>
                <a:latin typeface="Aptos" pitchFamily="34" charset="0"/>
              </a:defRPr>
            </a:lvl3pPr>
            <a:lvl4pPr marL="1600200" indent="-228600">
              <a:defRPr>
                <a:solidFill>
                  <a:schemeClr val="tx1"/>
                </a:solidFill>
                <a:latin typeface="Aptos" pitchFamily="34" charset="0"/>
              </a:defRPr>
            </a:lvl4pPr>
            <a:lvl5pPr marL="2057400" indent="-228600">
              <a:defRPr>
                <a:solidFill>
                  <a:schemeClr val="tx1"/>
                </a:solidFill>
                <a:latin typeface="Aptos" pitchFamily="34" charset="0"/>
              </a:defRPr>
            </a:lvl5pPr>
            <a:lvl6pPr marL="2514600" indent="-228600" defTabSz="457200" eaLnBrk="0" fontAlgn="base" hangingPunct="0">
              <a:spcBef>
                <a:spcPct val="0"/>
              </a:spcBef>
              <a:spcAft>
                <a:spcPct val="0"/>
              </a:spcAft>
              <a:defRPr>
                <a:solidFill>
                  <a:schemeClr val="tx1"/>
                </a:solidFill>
                <a:latin typeface="Aptos" pitchFamily="34" charset="0"/>
              </a:defRPr>
            </a:lvl6pPr>
            <a:lvl7pPr marL="2971800" indent="-228600" defTabSz="457200" eaLnBrk="0" fontAlgn="base" hangingPunct="0">
              <a:spcBef>
                <a:spcPct val="0"/>
              </a:spcBef>
              <a:spcAft>
                <a:spcPct val="0"/>
              </a:spcAft>
              <a:defRPr>
                <a:solidFill>
                  <a:schemeClr val="tx1"/>
                </a:solidFill>
                <a:latin typeface="Aptos" pitchFamily="34" charset="0"/>
              </a:defRPr>
            </a:lvl7pPr>
            <a:lvl8pPr marL="3429000" indent="-228600" defTabSz="457200" eaLnBrk="0" fontAlgn="base" hangingPunct="0">
              <a:spcBef>
                <a:spcPct val="0"/>
              </a:spcBef>
              <a:spcAft>
                <a:spcPct val="0"/>
              </a:spcAft>
              <a:defRPr>
                <a:solidFill>
                  <a:schemeClr val="tx1"/>
                </a:solidFill>
                <a:latin typeface="Aptos" pitchFamily="34" charset="0"/>
              </a:defRPr>
            </a:lvl8pPr>
            <a:lvl9pPr marL="3886200" indent="-228600" defTabSz="457200" eaLnBrk="0" fontAlgn="base" hangingPunct="0">
              <a:spcBef>
                <a:spcPct val="0"/>
              </a:spcBef>
              <a:spcAft>
                <a:spcPct val="0"/>
              </a:spcAft>
              <a:defRPr>
                <a:solidFill>
                  <a:schemeClr val="tx1"/>
                </a:solidFill>
                <a:latin typeface="Aptos" pitchFamily="34" charset="0"/>
              </a:defRPr>
            </a:lvl9pPr>
          </a:lstStyle>
          <a:p>
            <a:pPr fontAlgn="base">
              <a:spcBef>
                <a:spcPct val="0"/>
              </a:spcBef>
              <a:spcAft>
                <a:spcPct val="0"/>
              </a:spcAft>
            </a:pPr>
            <a:r>
              <a:rPr lang="en-US" altLang="en-US">
                <a:latin typeface="Calibri" panose="020F0502020204030204" pitchFamily="34" charset="0"/>
              </a:rPr>
              <a:t>Trần Hiền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C49A8BD-2400-4AAF-9D21-9542F13DA5DE}"/>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DD241B0C-D0F7-4DB9-A555-87D9882336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1296DF5-EC5D-4B8A-9A14-F9BCB3941233}"/>
              </a:ext>
            </a:extLst>
          </p:cNvPr>
          <p:cNvSpPr>
            <a:spLocks noGrp="1"/>
          </p:cNvSpPr>
          <p:nvPr>
            <p:ph type="sldNum" sz="quarter" idx="5"/>
          </p:nvPr>
        </p:nvSpPr>
        <p:spPr/>
        <p:txBody>
          <a:bodyPr/>
          <a:lstStyle>
            <a:lvl1pPr>
              <a:defRPr>
                <a:solidFill>
                  <a:schemeClr val="tx1"/>
                </a:solidFill>
                <a:latin typeface="Aptos" pitchFamily="34" charset="0"/>
              </a:defRPr>
            </a:lvl1pPr>
            <a:lvl2pPr marL="742950" indent="-285750">
              <a:defRPr>
                <a:solidFill>
                  <a:schemeClr val="tx1"/>
                </a:solidFill>
                <a:latin typeface="Aptos" pitchFamily="34" charset="0"/>
              </a:defRPr>
            </a:lvl2pPr>
            <a:lvl3pPr marL="1143000" indent="-228600">
              <a:defRPr>
                <a:solidFill>
                  <a:schemeClr val="tx1"/>
                </a:solidFill>
                <a:latin typeface="Aptos" pitchFamily="34" charset="0"/>
              </a:defRPr>
            </a:lvl3pPr>
            <a:lvl4pPr marL="1600200" indent="-228600">
              <a:defRPr>
                <a:solidFill>
                  <a:schemeClr val="tx1"/>
                </a:solidFill>
                <a:latin typeface="Aptos" pitchFamily="34" charset="0"/>
              </a:defRPr>
            </a:lvl4pPr>
            <a:lvl5pPr marL="2057400" indent="-228600">
              <a:defRPr>
                <a:solidFill>
                  <a:schemeClr val="tx1"/>
                </a:solidFill>
                <a:latin typeface="Aptos" pitchFamily="34" charset="0"/>
              </a:defRPr>
            </a:lvl5pPr>
            <a:lvl6pPr marL="2514600" indent="-228600" defTabSz="457200" eaLnBrk="0" fontAlgn="base" hangingPunct="0">
              <a:spcBef>
                <a:spcPct val="0"/>
              </a:spcBef>
              <a:spcAft>
                <a:spcPct val="0"/>
              </a:spcAft>
              <a:defRPr>
                <a:solidFill>
                  <a:schemeClr val="tx1"/>
                </a:solidFill>
                <a:latin typeface="Aptos" pitchFamily="34" charset="0"/>
              </a:defRPr>
            </a:lvl6pPr>
            <a:lvl7pPr marL="2971800" indent="-228600" defTabSz="457200" eaLnBrk="0" fontAlgn="base" hangingPunct="0">
              <a:spcBef>
                <a:spcPct val="0"/>
              </a:spcBef>
              <a:spcAft>
                <a:spcPct val="0"/>
              </a:spcAft>
              <a:defRPr>
                <a:solidFill>
                  <a:schemeClr val="tx1"/>
                </a:solidFill>
                <a:latin typeface="Aptos" pitchFamily="34" charset="0"/>
              </a:defRPr>
            </a:lvl7pPr>
            <a:lvl8pPr marL="3429000" indent="-228600" defTabSz="457200" eaLnBrk="0" fontAlgn="base" hangingPunct="0">
              <a:spcBef>
                <a:spcPct val="0"/>
              </a:spcBef>
              <a:spcAft>
                <a:spcPct val="0"/>
              </a:spcAft>
              <a:defRPr>
                <a:solidFill>
                  <a:schemeClr val="tx1"/>
                </a:solidFill>
                <a:latin typeface="Aptos" pitchFamily="34" charset="0"/>
              </a:defRPr>
            </a:lvl8pPr>
            <a:lvl9pPr marL="3886200" indent="-228600" defTabSz="457200" eaLnBrk="0" fontAlgn="base" hangingPunct="0">
              <a:spcBef>
                <a:spcPct val="0"/>
              </a:spcBef>
              <a:spcAft>
                <a:spcPct val="0"/>
              </a:spcAft>
              <a:defRPr>
                <a:solidFill>
                  <a:schemeClr val="tx1"/>
                </a:solidFill>
                <a:latin typeface="Aptos" pitchFamily="34" charset="0"/>
              </a:defRPr>
            </a:lvl9pPr>
          </a:lstStyle>
          <a:p>
            <a:fld id="{B63DF323-FF21-4D49-BACA-0F40EB39164F}"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A39252B-67F4-4302-80B4-60DBCB3227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C576D6-7CFF-43B4-A0E2-FAD8D3A8870D}" type="slidenum">
              <a:rPr lang="vi-VN" altLang="vi-VN">
                <a:cs typeface="Arial" panose="020B0604020202020204" pitchFamily="34" charset="0"/>
              </a:rPr>
              <a:pPr>
                <a:spcBef>
                  <a:spcPct val="0"/>
                </a:spcBef>
              </a:pPr>
              <a:t>13</a:t>
            </a:fld>
            <a:endParaRPr lang="vi-VN" altLang="vi-VN">
              <a:cs typeface="Arial" panose="020B0604020202020204" pitchFamily="34" charset="0"/>
            </a:endParaRPr>
          </a:p>
        </p:txBody>
      </p:sp>
      <p:sp>
        <p:nvSpPr>
          <p:cNvPr id="26627" name="Rectangle 2">
            <a:extLst>
              <a:ext uri="{FF2B5EF4-FFF2-40B4-BE49-F238E27FC236}">
                <a16:creationId xmlns:a16="http://schemas.microsoft.com/office/drawing/2014/main" id="{781E012C-3204-4DE3-A98C-8F82B9B5CCC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CC8E256-1911-4BEA-AFEA-B6D9B02C58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D8D627D-A72F-40D1-9443-87329EE57D9A}"/>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2DE7C577-F675-44AD-9ABD-52648EC1DC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851D247-6E31-4BEF-BF8F-CE46CCD8DA66}"/>
              </a:ext>
            </a:extLst>
          </p:cNvPr>
          <p:cNvSpPr>
            <a:spLocks noGrp="1"/>
          </p:cNvSpPr>
          <p:nvPr>
            <p:ph type="sldNum" sz="quarter" idx="5"/>
          </p:nvPr>
        </p:nvSpPr>
        <p:spPr/>
        <p:txBody>
          <a:bodyPr/>
          <a:lstStyle>
            <a:lvl1pPr>
              <a:defRPr>
                <a:solidFill>
                  <a:schemeClr val="tx1"/>
                </a:solidFill>
                <a:latin typeface="Aptos" pitchFamily="34" charset="0"/>
              </a:defRPr>
            </a:lvl1pPr>
            <a:lvl2pPr marL="742950" indent="-285750">
              <a:defRPr>
                <a:solidFill>
                  <a:schemeClr val="tx1"/>
                </a:solidFill>
                <a:latin typeface="Aptos" pitchFamily="34" charset="0"/>
              </a:defRPr>
            </a:lvl2pPr>
            <a:lvl3pPr marL="1143000" indent="-228600">
              <a:defRPr>
                <a:solidFill>
                  <a:schemeClr val="tx1"/>
                </a:solidFill>
                <a:latin typeface="Aptos" pitchFamily="34" charset="0"/>
              </a:defRPr>
            </a:lvl3pPr>
            <a:lvl4pPr marL="1600200" indent="-228600">
              <a:defRPr>
                <a:solidFill>
                  <a:schemeClr val="tx1"/>
                </a:solidFill>
                <a:latin typeface="Aptos" pitchFamily="34" charset="0"/>
              </a:defRPr>
            </a:lvl4pPr>
            <a:lvl5pPr marL="2057400" indent="-228600">
              <a:defRPr>
                <a:solidFill>
                  <a:schemeClr val="tx1"/>
                </a:solidFill>
                <a:latin typeface="Aptos" pitchFamily="34" charset="0"/>
              </a:defRPr>
            </a:lvl5pPr>
            <a:lvl6pPr marL="2514600" indent="-228600" defTabSz="457200" eaLnBrk="0" fontAlgn="base" hangingPunct="0">
              <a:spcBef>
                <a:spcPct val="0"/>
              </a:spcBef>
              <a:spcAft>
                <a:spcPct val="0"/>
              </a:spcAft>
              <a:defRPr>
                <a:solidFill>
                  <a:schemeClr val="tx1"/>
                </a:solidFill>
                <a:latin typeface="Aptos" pitchFamily="34" charset="0"/>
              </a:defRPr>
            </a:lvl6pPr>
            <a:lvl7pPr marL="2971800" indent="-228600" defTabSz="457200" eaLnBrk="0" fontAlgn="base" hangingPunct="0">
              <a:spcBef>
                <a:spcPct val="0"/>
              </a:spcBef>
              <a:spcAft>
                <a:spcPct val="0"/>
              </a:spcAft>
              <a:defRPr>
                <a:solidFill>
                  <a:schemeClr val="tx1"/>
                </a:solidFill>
                <a:latin typeface="Aptos" pitchFamily="34" charset="0"/>
              </a:defRPr>
            </a:lvl7pPr>
            <a:lvl8pPr marL="3429000" indent="-228600" defTabSz="457200" eaLnBrk="0" fontAlgn="base" hangingPunct="0">
              <a:spcBef>
                <a:spcPct val="0"/>
              </a:spcBef>
              <a:spcAft>
                <a:spcPct val="0"/>
              </a:spcAft>
              <a:defRPr>
                <a:solidFill>
                  <a:schemeClr val="tx1"/>
                </a:solidFill>
                <a:latin typeface="Aptos" pitchFamily="34" charset="0"/>
              </a:defRPr>
            </a:lvl8pPr>
            <a:lvl9pPr marL="3886200" indent="-228600" defTabSz="457200" eaLnBrk="0" fontAlgn="base" hangingPunct="0">
              <a:spcBef>
                <a:spcPct val="0"/>
              </a:spcBef>
              <a:spcAft>
                <a:spcPct val="0"/>
              </a:spcAft>
              <a:defRPr>
                <a:solidFill>
                  <a:schemeClr val="tx1"/>
                </a:solidFill>
                <a:latin typeface="Aptos" pitchFamily="34" charset="0"/>
              </a:defRPr>
            </a:lvl9pPr>
          </a:lstStyle>
          <a:p>
            <a:fld id="{EC70A35E-541D-4B24-A80C-8D9653ABC40C}" type="slidenum">
              <a:rPr lang="en-US" altLang="en-US"/>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67941AF7-7424-416A-B011-1246CB14ED1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75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B00F429-3365-4514-AA90-E31EC3C46E88}"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41AF7-7424-416A-B011-1246CB14ED1F}" type="slidenum">
              <a:rPr lang="en-US" smtClean="0"/>
              <a:t>‹#›</a:t>
            </a:fld>
            <a:endParaRPr lang="en-US"/>
          </a:p>
        </p:txBody>
      </p:sp>
    </p:spTree>
    <p:extLst>
      <p:ext uri="{BB962C8B-B14F-4D97-AF65-F5344CB8AC3E}">
        <p14:creationId xmlns:p14="http://schemas.microsoft.com/office/powerpoint/2010/main" val="201609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05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73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spTree>
    <p:extLst>
      <p:ext uri="{BB962C8B-B14F-4D97-AF65-F5344CB8AC3E}">
        <p14:creationId xmlns:p14="http://schemas.microsoft.com/office/powerpoint/2010/main" val="223929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5886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826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148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447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566080299"/>
      </p:ext>
    </p:extLst>
  </p:cSld>
  <p:clrMapOvr>
    <a:masterClrMapping/>
  </p:clrMapOvr>
  <p:transition spd="slow" advClick="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BF04A70-14F5-48C1-B1E6-41653E5CFB02}"/>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FC85A6FE-CF21-4618-8FA9-43A8630E5591}"/>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49E68E7-3CFA-479C-96D6-90EBA1C26289}"/>
              </a:ext>
            </a:extLst>
          </p:cNvPr>
          <p:cNvSpPr>
            <a:spLocks noGrp="1"/>
          </p:cNvSpPr>
          <p:nvPr>
            <p:ph type="sldNum" sz="quarter" idx="12"/>
          </p:nvPr>
        </p:nvSpPr>
        <p:spPr>
          <a:xfrm>
            <a:off x="8737600" y="6245225"/>
            <a:ext cx="2844800" cy="476250"/>
          </a:xfrm>
        </p:spPr>
        <p:txBody>
          <a:bodyPr/>
          <a:lstStyle>
            <a:lvl1pPr>
              <a:defRPr/>
            </a:lvl1pPr>
          </a:lstStyle>
          <a:p>
            <a:fld id="{F092276F-B038-4EA3-A0ED-5AB9B5532BCE}" type="slidenum">
              <a:rPr lang="en-US" altLang="en-US"/>
              <a:pPr/>
              <a:t>‹#›</a:t>
            </a:fld>
            <a:endParaRPr lang="en-US" altLang="en-US"/>
          </a:p>
        </p:txBody>
      </p:sp>
    </p:spTree>
    <p:extLst>
      <p:ext uri="{BB962C8B-B14F-4D97-AF65-F5344CB8AC3E}">
        <p14:creationId xmlns:p14="http://schemas.microsoft.com/office/powerpoint/2010/main" val="135329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spTree>
    <p:extLst>
      <p:ext uri="{BB962C8B-B14F-4D97-AF65-F5344CB8AC3E}">
        <p14:creationId xmlns:p14="http://schemas.microsoft.com/office/powerpoint/2010/main" val="191062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0F429-3365-4514-AA90-E31EC3C46E88}"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41AF7-7424-416A-B011-1246CB14ED1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01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00F429-3365-4514-AA90-E31EC3C46E88}"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41AF7-7424-416A-B011-1246CB14ED1F}" type="slidenum">
              <a:rPr lang="en-US" smtClean="0"/>
              <a:t>‹#›</a:t>
            </a:fld>
            <a:endParaRPr lang="en-US"/>
          </a:p>
        </p:txBody>
      </p:sp>
    </p:spTree>
    <p:extLst>
      <p:ext uri="{BB962C8B-B14F-4D97-AF65-F5344CB8AC3E}">
        <p14:creationId xmlns:p14="http://schemas.microsoft.com/office/powerpoint/2010/main" val="13688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00F429-3365-4514-AA90-E31EC3C46E88}"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41AF7-7424-416A-B011-1246CB14ED1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42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00F429-3365-4514-AA90-E31EC3C46E88}"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41AF7-7424-416A-B011-1246CB14ED1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911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0F429-3365-4514-AA90-E31EC3C46E88}"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41AF7-7424-416A-B011-1246CB14ED1F}" type="slidenum">
              <a:rPr lang="en-US" smtClean="0"/>
              <a:t>‹#›</a:t>
            </a:fld>
            <a:endParaRPr lang="en-US"/>
          </a:p>
        </p:txBody>
      </p:sp>
    </p:spTree>
    <p:extLst>
      <p:ext uri="{BB962C8B-B14F-4D97-AF65-F5344CB8AC3E}">
        <p14:creationId xmlns:p14="http://schemas.microsoft.com/office/powerpoint/2010/main" val="1627543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B00F429-3365-4514-AA90-E31EC3C46E88}"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41AF7-7424-416A-B011-1246CB14ED1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362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B00F429-3365-4514-AA90-E31EC3C46E88}"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41AF7-7424-416A-B011-1246CB14ED1F}" type="slidenum">
              <a:rPr lang="en-US" smtClean="0"/>
              <a:t>‹#›</a:t>
            </a:fld>
            <a:endParaRPr lang="en-US"/>
          </a:p>
        </p:txBody>
      </p:sp>
    </p:spTree>
    <p:extLst>
      <p:ext uri="{BB962C8B-B14F-4D97-AF65-F5344CB8AC3E}">
        <p14:creationId xmlns:p14="http://schemas.microsoft.com/office/powerpoint/2010/main" val="274158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B00F429-3365-4514-AA90-E31EC3C46E88}" type="datetimeFigureOut">
              <a:rPr lang="en-US" smtClean="0"/>
              <a:t>2/3/2026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7941AF7-7424-416A-B011-1246CB14ED1F}" type="slidenum">
              <a:rPr lang="en-US" smtClean="0"/>
              <a:t>‹#›</a:t>
            </a:fld>
            <a:endParaRPr lang="en-US"/>
          </a:p>
        </p:txBody>
      </p:sp>
    </p:spTree>
    <p:extLst>
      <p:ext uri="{BB962C8B-B14F-4D97-AF65-F5344CB8AC3E}">
        <p14:creationId xmlns:p14="http://schemas.microsoft.com/office/powerpoint/2010/main" val="8854639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3"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jpeg"/><Relationship Id="rId16"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image" Target="../media/image81.jpeg"/><Relationship Id="rId16"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3.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16.bin"/><Relationship Id="rId7" Type="http://schemas.openxmlformats.org/officeDocument/2006/relationships/oleObject" Target="../embeddings/oleObject17.bin"/><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6.wmf"/><Relationship Id="rId5" Type="http://schemas.openxmlformats.org/officeDocument/2006/relationships/image" Target="../media/image105.png"/><Relationship Id="rId10" Type="http://schemas.openxmlformats.org/officeDocument/2006/relationships/image" Target="../media/image108.wmf"/><Relationship Id="rId4" Type="http://schemas.openxmlformats.org/officeDocument/2006/relationships/image" Target="../media/image104.wmf"/><Relationship Id="rId9"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23.bin"/><Relationship Id="rId18" Type="http://schemas.openxmlformats.org/officeDocument/2006/relationships/image" Target="../media/image115.wmf"/><Relationship Id="rId3" Type="http://schemas.openxmlformats.org/officeDocument/2006/relationships/oleObject" Target="../embeddings/oleObject19.bin"/><Relationship Id="rId21" Type="http://schemas.openxmlformats.org/officeDocument/2006/relationships/oleObject" Target="../embeddings/oleObject27.bin"/><Relationship Id="rId7" Type="http://schemas.openxmlformats.org/officeDocument/2006/relationships/oleObject" Target="../embeddings/oleObject21.bin"/><Relationship Id="rId12" Type="http://schemas.openxmlformats.org/officeDocument/2006/relationships/image" Target="../media/image108.wmf"/><Relationship Id="rId17" Type="http://schemas.openxmlformats.org/officeDocument/2006/relationships/oleObject" Target="../embeddings/oleObject25.bin"/><Relationship Id="rId2" Type="http://schemas.openxmlformats.org/officeDocument/2006/relationships/image" Target="../media/image109.png"/><Relationship Id="rId16" Type="http://schemas.openxmlformats.org/officeDocument/2006/relationships/image" Target="../media/image114.wmf"/><Relationship Id="rId20" Type="http://schemas.openxmlformats.org/officeDocument/2006/relationships/image" Target="../media/image116.wmf"/><Relationship Id="rId1" Type="http://schemas.openxmlformats.org/officeDocument/2006/relationships/slideLayout" Target="../slideLayouts/slideLayout19.xml"/><Relationship Id="rId6" Type="http://schemas.openxmlformats.org/officeDocument/2006/relationships/image" Target="../media/image111.wmf"/><Relationship Id="rId11" Type="http://schemas.openxmlformats.org/officeDocument/2006/relationships/oleObject" Target="../embeddings/oleObject22.bin"/><Relationship Id="rId24" Type="http://schemas.openxmlformats.org/officeDocument/2006/relationships/image" Target="../media/image118.wmf"/><Relationship Id="rId5" Type="http://schemas.openxmlformats.org/officeDocument/2006/relationships/oleObject" Target="../embeddings/oleObject20.bin"/><Relationship Id="rId15" Type="http://schemas.openxmlformats.org/officeDocument/2006/relationships/oleObject" Target="../embeddings/oleObject24.bin"/><Relationship Id="rId23" Type="http://schemas.openxmlformats.org/officeDocument/2006/relationships/oleObject" Target="../embeddings/oleObject28.bin"/><Relationship Id="rId10" Type="http://schemas.openxmlformats.org/officeDocument/2006/relationships/image" Target="../media/image107.wmf"/><Relationship Id="rId19" Type="http://schemas.openxmlformats.org/officeDocument/2006/relationships/oleObject" Target="../embeddings/oleObject26.bin"/><Relationship Id="rId4" Type="http://schemas.openxmlformats.org/officeDocument/2006/relationships/image" Target="../media/image110.wmf"/><Relationship Id="rId9" Type="http://schemas.openxmlformats.org/officeDocument/2006/relationships/oleObject" Target="../embeddings/oleObject17.bin"/><Relationship Id="rId14" Type="http://schemas.openxmlformats.org/officeDocument/2006/relationships/image" Target="../media/image113.wmf"/><Relationship Id="rId22" Type="http://schemas.openxmlformats.org/officeDocument/2006/relationships/image" Target="../media/image117.wmf"/></Relationships>
</file>

<file path=ppt/slides/_rels/slide15.xml.rels><?xml version="1.0" encoding="UTF-8" standalone="yes"?>
<Relationships xmlns="http://schemas.openxmlformats.org/package/2006/relationships"><Relationship Id="rId13" Type="http://schemas.openxmlformats.org/officeDocument/2006/relationships/image" Target="../media/image124.wmf"/><Relationship Id="rId18" Type="http://schemas.openxmlformats.org/officeDocument/2006/relationships/oleObject" Target="../embeddings/oleObject37.bin"/><Relationship Id="rId26" Type="http://schemas.openxmlformats.org/officeDocument/2006/relationships/oleObject" Target="../embeddings/oleObject41.bin"/><Relationship Id="rId3" Type="http://schemas.openxmlformats.org/officeDocument/2006/relationships/image" Target="../media/image119.wmf"/><Relationship Id="rId21" Type="http://schemas.openxmlformats.org/officeDocument/2006/relationships/image" Target="../media/image128.wmf"/><Relationship Id="rId7" Type="http://schemas.openxmlformats.org/officeDocument/2006/relationships/image" Target="../media/image121.wmf"/><Relationship Id="rId12" Type="http://schemas.openxmlformats.org/officeDocument/2006/relationships/oleObject" Target="../embeddings/oleObject34.bin"/><Relationship Id="rId17" Type="http://schemas.openxmlformats.org/officeDocument/2006/relationships/image" Target="../media/image126.wmf"/><Relationship Id="rId25" Type="http://schemas.openxmlformats.org/officeDocument/2006/relationships/image" Target="../media/image130.wmf"/><Relationship Id="rId33" Type="http://schemas.openxmlformats.org/officeDocument/2006/relationships/image" Target="../media/image134.wmf"/><Relationship Id="rId2" Type="http://schemas.openxmlformats.org/officeDocument/2006/relationships/oleObject" Target="../embeddings/oleObject29.bin"/><Relationship Id="rId16" Type="http://schemas.openxmlformats.org/officeDocument/2006/relationships/oleObject" Target="../embeddings/oleObject36.bin"/><Relationship Id="rId20" Type="http://schemas.openxmlformats.org/officeDocument/2006/relationships/oleObject" Target="../embeddings/oleObject38.bin"/><Relationship Id="rId29" Type="http://schemas.openxmlformats.org/officeDocument/2006/relationships/image" Target="../media/image132.wmf"/><Relationship Id="rId1" Type="http://schemas.openxmlformats.org/officeDocument/2006/relationships/slideLayout" Target="../slideLayouts/slideLayout19.xml"/><Relationship Id="rId6" Type="http://schemas.openxmlformats.org/officeDocument/2006/relationships/oleObject" Target="../embeddings/oleObject31.bin"/><Relationship Id="rId11" Type="http://schemas.openxmlformats.org/officeDocument/2006/relationships/image" Target="../media/image123.wmf"/><Relationship Id="rId24" Type="http://schemas.openxmlformats.org/officeDocument/2006/relationships/oleObject" Target="../embeddings/oleObject40.bin"/><Relationship Id="rId32" Type="http://schemas.openxmlformats.org/officeDocument/2006/relationships/oleObject" Target="../embeddings/oleObject44.bin"/><Relationship Id="rId5" Type="http://schemas.openxmlformats.org/officeDocument/2006/relationships/image" Target="../media/image120.wmf"/><Relationship Id="rId15" Type="http://schemas.openxmlformats.org/officeDocument/2006/relationships/image" Target="../media/image125.wmf"/><Relationship Id="rId23" Type="http://schemas.openxmlformats.org/officeDocument/2006/relationships/image" Target="../media/image129.wmf"/><Relationship Id="rId28" Type="http://schemas.openxmlformats.org/officeDocument/2006/relationships/oleObject" Target="../embeddings/oleObject42.bin"/><Relationship Id="rId10" Type="http://schemas.openxmlformats.org/officeDocument/2006/relationships/oleObject" Target="../embeddings/oleObject33.bin"/><Relationship Id="rId19" Type="http://schemas.openxmlformats.org/officeDocument/2006/relationships/image" Target="../media/image127.wmf"/><Relationship Id="rId31" Type="http://schemas.openxmlformats.org/officeDocument/2006/relationships/image" Target="../media/image133.wmf"/><Relationship Id="rId4" Type="http://schemas.openxmlformats.org/officeDocument/2006/relationships/oleObject" Target="../embeddings/oleObject30.bin"/><Relationship Id="rId9" Type="http://schemas.openxmlformats.org/officeDocument/2006/relationships/image" Target="../media/image122.wmf"/><Relationship Id="rId14" Type="http://schemas.openxmlformats.org/officeDocument/2006/relationships/oleObject" Target="../embeddings/oleObject35.bin"/><Relationship Id="rId22" Type="http://schemas.openxmlformats.org/officeDocument/2006/relationships/oleObject" Target="../embeddings/oleObject39.bin"/><Relationship Id="rId27" Type="http://schemas.openxmlformats.org/officeDocument/2006/relationships/image" Target="../media/image131.wmf"/><Relationship Id="rId30" Type="http://schemas.openxmlformats.org/officeDocument/2006/relationships/oleObject" Target="../embeddings/oleObject43.bin"/><Relationship Id="rId8"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3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39.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142.wmf"/><Relationship Id="rId18" Type="http://schemas.openxmlformats.org/officeDocument/2006/relationships/oleObject" Target="../embeddings/oleObject53.bin"/><Relationship Id="rId3" Type="http://schemas.openxmlformats.org/officeDocument/2006/relationships/image" Target="../media/image137.emf"/><Relationship Id="rId21" Type="http://schemas.openxmlformats.org/officeDocument/2006/relationships/image" Target="../media/image146.wmf"/><Relationship Id="rId7" Type="http://schemas.openxmlformats.org/officeDocument/2006/relationships/image" Target="../media/image139.wmf"/><Relationship Id="rId12" Type="http://schemas.openxmlformats.org/officeDocument/2006/relationships/oleObject" Target="../embeddings/oleObject50.bin"/><Relationship Id="rId17" Type="http://schemas.openxmlformats.org/officeDocument/2006/relationships/image" Target="../media/image144.wmf"/><Relationship Id="rId2" Type="http://schemas.openxmlformats.org/officeDocument/2006/relationships/oleObject" Target="../embeddings/oleObject45.bin"/><Relationship Id="rId16" Type="http://schemas.openxmlformats.org/officeDocument/2006/relationships/oleObject" Target="../embeddings/oleObject52.bin"/><Relationship Id="rId20" Type="http://schemas.openxmlformats.org/officeDocument/2006/relationships/oleObject" Target="../embeddings/oleObject54.bin"/><Relationship Id="rId1" Type="http://schemas.openxmlformats.org/officeDocument/2006/relationships/slideLayout" Target="../slideLayouts/slideLayout19.xml"/><Relationship Id="rId6" Type="http://schemas.openxmlformats.org/officeDocument/2006/relationships/oleObject" Target="../embeddings/oleObject47.bin"/><Relationship Id="rId11" Type="http://schemas.openxmlformats.org/officeDocument/2006/relationships/image" Target="../media/image141.wmf"/><Relationship Id="rId5" Type="http://schemas.openxmlformats.org/officeDocument/2006/relationships/image" Target="../media/image138.wmf"/><Relationship Id="rId15" Type="http://schemas.openxmlformats.org/officeDocument/2006/relationships/image" Target="../media/image143.wmf"/><Relationship Id="rId10" Type="http://schemas.openxmlformats.org/officeDocument/2006/relationships/oleObject" Target="../embeddings/oleObject49.bin"/><Relationship Id="rId19" Type="http://schemas.openxmlformats.org/officeDocument/2006/relationships/image" Target="../media/image145.wmf"/><Relationship Id="rId4" Type="http://schemas.openxmlformats.org/officeDocument/2006/relationships/oleObject" Target="../embeddings/oleObject46.bin"/><Relationship Id="rId9" Type="http://schemas.openxmlformats.org/officeDocument/2006/relationships/image" Target="../media/image140.wmf"/><Relationship Id="rId14" Type="http://schemas.openxmlformats.org/officeDocument/2006/relationships/oleObject" Target="../embeddings/oleObject51.bin"/><Relationship Id="rId22"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48.jpg"/><Relationship Id="rId7" Type="http://schemas.openxmlformats.org/officeDocument/2006/relationships/slide" Target="slide12.xml"/><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gif"/><Relationship Id="rId5" Type="http://schemas.openxmlformats.org/officeDocument/2006/relationships/image" Target="../media/image150.jpeg"/><Relationship Id="rId4" Type="http://schemas.openxmlformats.org/officeDocument/2006/relationships/image" Target="../media/image149.jpeg"/></Relationships>
</file>

<file path=ppt/slides/_rels/slide22.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8.emf"/><Relationship Id="rId18" Type="http://schemas.openxmlformats.org/officeDocument/2006/relationships/oleObject" Target="../embeddings/oleObject58.bin"/><Relationship Id="rId3" Type="http://schemas.openxmlformats.org/officeDocument/2006/relationships/slideLayout" Target="../slideLayouts/slideLayout1.xml"/><Relationship Id="rId7" Type="http://schemas.openxmlformats.org/officeDocument/2006/relationships/image" Target="../media/image154.png"/><Relationship Id="rId12" Type="http://schemas.openxmlformats.org/officeDocument/2006/relationships/oleObject" Target="../embeddings/oleObject55.bin"/><Relationship Id="rId17" Type="http://schemas.openxmlformats.org/officeDocument/2006/relationships/image" Target="../media/image160.emf"/><Relationship Id="rId2" Type="http://schemas.openxmlformats.org/officeDocument/2006/relationships/audio" Target="../media/media1.wav"/><Relationship Id="rId16" Type="http://schemas.openxmlformats.org/officeDocument/2006/relationships/oleObject" Target="../embeddings/oleObject57.bin"/><Relationship Id="rId1" Type="http://schemas.microsoft.com/office/2007/relationships/media" Target="../media/media1.wav"/><Relationship Id="rId6" Type="http://schemas.openxmlformats.org/officeDocument/2006/relationships/image" Target="../media/image151.gif"/><Relationship Id="rId11" Type="http://schemas.openxmlformats.org/officeDocument/2006/relationships/image" Target="../media/image157.gif"/><Relationship Id="rId5" Type="http://schemas.openxmlformats.org/officeDocument/2006/relationships/image" Target="../media/image153.gif"/><Relationship Id="rId15" Type="http://schemas.openxmlformats.org/officeDocument/2006/relationships/image" Target="../media/image159.emf"/><Relationship Id="rId10" Type="http://schemas.openxmlformats.org/officeDocument/2006/relationships/image" Target="../media/image156.jpeg"/><Relationship Id="rId19" Type="http://schemas.openxmlformats.org/officeDocument/2006/relationships/image" Target="../media/image161.emf"/><Relationship Id="rId4" Type="http://schemas.openxmlformats.org/officeDocument/2006/relationships/image" Target="../media/image152.jpeg"/><Relationship Id="rId9" Type="http://schemas.openxmlformats.org/officeDocument/2006/relationships/slide" Target="slide23.xml"/><Relationship Id="rId14" Type="http://schemas.openxmlformats.org/officeDocument/2006/relationships/oleObject" Target="../embeddings/oleObject56.bin"/></Relationships>
</file>

<file path=ppt/slides/_rels/slide23.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62.emf"/><Relationship Id="rId18" Type="http://schemas.openxmlformats.org/officeDocument/2006/relationships/oleObject" Target="../embeddings/oleObject62.bin"/><Relationship Id="rId3" Type="http://schemas.openxmlformats.org/officeDocument/2006/relationships/slideLayout" Target="../slideLayouts/slideLayout1.xml"/><Relationship Id="rId21" Type="http://schemas.openxmlformats.org/officeDocument/2006/relationships/slide" Target="slide25.xml"/><Relationship Id="rId7" Type="http://schemas.openxmlformats.org/officeDocument/2006/relationships/image" Target="../media/image151.gif"/><Relationship Id="rId12" Type="http://schemas.openxmlformats.org/officeDocument/2006/relationships/oleObject" Target="../embeddings/oleObject59.bin"/><Relationship Id="rId17" Type="http://schemas.openxmlformats.org/officeDocument/2006/relationships/image" Target="../media/image164.wmf"/><Relationship Id="rId2" Type="http://schemas.openxmlformats.org/officeDocument/2006/relationships/audio" Target="../media/media1.wav"/><Relationship Id="rId16" Type="http://schemas.openxmlformats.org/officeDocument/2006/relationships/oleObject" Target="../embeddings/oleObject61.bin"/><Relationship Id="rId20" Type="http://schemas.openxmlformats.org/officeDocument/2006/relationships/image" Target="../media/image166.png"/><Relationship Id="rId1" Type="http://schemas.microsoft.com/office/2007/relationships/media" Target="../media/media1.wav"/><Relationship Id="rId6" Type="http://schemas.openxmlformats.org/officeDocument/2006/relationships/image" Target="../media/image153.gif"/><Relationship Id="rId11" Type="http://schemas.openxmlformats.org/officeDocument/2006/relationships/image" Target="../media/image157.gif"/><Relationship Id="rId5" Type="http://schemas.openxmlformats.org/officeDocument/2006/relationships/image" Target="../media/image152.jpeg"/><Relationship Id="rId15" Type="http://schemas.openxmlformats.org/officeDocument/2006/relationships/image" Target="../media/image163.wmf"/><Relationship Id="rId10" Type="http://schemas.openxmlformats.org/officeDocument/2006/relationships/image" Target="../media/image156.jpeg"/><Relationship Id="rId19" Type="http://schemas.openxmlformats.org/officeDocument/2006/relationships/image" Target="../media/image165.wmf"/><Relationship Id="rId4" Type="http://schemas.openxmlformats.org/officeDocument/2006/relationships/audio" Target="../media/audio1.wav"/><Relationship Id="rId9" Type="http://schemas.openxmlformats.org/officeDocument/2006/relationships/image" Target="../media/image155.png"/><Relationship Id="rId14" Type="http://schemas.openxmlformats.org/officeDocument/2006/relationships/oleObject" Target="../embeddings/oleObject60.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172.wmf"/><Relationship Id="rId18" Type="http://schemas.openxmlformats.org/officeDocument/2006/relationships/oleObject" Target="../embeddings/oleObject71.bin"/><Relationship Id="rId3" Type="http://schemas.openxmlformats.org/officeDocument/2006/relationships/image" Target="../media/image167.wmf"/><Relationship Id="rId7" Type="http://schemas.openxmlformats.org/officeDocument/2006/relationships/image" Target="../media/image169.wmf"/><Relationship Id="rId12" Type="http://schemas.openxmlformats.org/officeDocument/2006/relationships/oleObject" Target="../embeddings/oleObject68.bin"/><Relationship Id="rId17" Type="http://schemas.openxmlformats.org/officeDocument/2006/relationships/image" Target="../media/image174.wmf"/><Relationship Id="rId2" Type="http://schemas.openxmlformats.org/officeDocument/2006/relationships/oleObject" Target="../embeddings/oleObject63.bin"/><Relationship Id="rId16" Type="http://schemas.openxmlformats.org/officeDocument/2006/relationships/oleObject" Target="../embeddings/oleObject70.bin"/><Relationship Id="rId20"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oleObject" Target="../embeddings/oleObject65.bin"/><Relationship Id="rId11" Type="http://schemas.openxmlformats.org/officeDocument/2006/relationships/image" Target="../media/image171.wmf"/><Relationship Id="rId5" Type="http://schemas.openxmlformats.org/officeDocument/2006/relationships/image" Target="../media/image168.wmf"/><Relationship Id="rId15" Type="http://schemas.openxmlformats.org/officeDocument/2006/relationships/image" Target="../media/image173.wmf"/><Relationship Id="rId10" Type="http://schemas.openxmlformats.org/officeDocument/2006/relationships/oleObject" Target="../embeddings/oleObject67.bin"/><Relationship Id="rId19" Type="http://schemas.openxmlformats.org/officeDocument/2006/relationships/image" Target="../media/image175.wmf"/><Relationship Id="rId4" Type="http://schemas.openxmlformats.org/officeDocument/2006/relationships/oleObject" Target="../embeddings/oleObject64.bin"/><Relationship Id="rId9" Type="http://schemas.openxmlformats.org/officeDocument/2006/relationships/image" Target="../media/image170.wmf"/><Relationship Id="rId14" Type="http://schemas.openxmlformats.org/officeDocument/2006/relationships/oleObject" Target="../embeddings/oleObject69.bin"/></Relationships>
</file>

<file path=ppt/slides/_rels/slide2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27.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wmf"/><Relationship Id="rId3" Type="http://schemas.openxmlformats.org/officeDocument/2006/relationships/oleObject" Target="../embeddings/oleObject1.bin"/><Relationship Id="rId7" Type="http://schemas.openxmlformats.org/officeDocument/2006/relationships/image" Target="../media/image16.png"/><Relationship Id="rId12" Type="http://schemas.openxmlformats.org/officeDocument/2006/relationships/oleObject" Target="../embeddings/oleObject5.bin"/><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wmf"/><Relationship Id="rId11" Type="http://schemas.openxmlformats.org/officeDocument/2006/relationships/image" Target="../media/image18.wmf"/><Relationship Id="rId5" Type="http://schemas.openxmlformats.org/officeDocument/2006/relationships/oleObject" Target="../embeddings/oleObject2.bin"/><Relationship Id="rId15" Type="http://schemas.openxmlformats.org/officeDocument/2006/relationships/image" Target="../media/image20.wmf"/><Relationship Id="rId10" Type="http://schemas.openxmlformats.org/officeDocument/2006/relationships/oleObject" Target="../embeddings/oleObject4.bin"/><Relationship Id="rId4" Type="http://schemas.openxmlformats.org/officeDocument/2006/relationships/image" Target="../media/image14.wmf"/><Relationship Id="rId9" Type="http://schemas.openxmlformats.org/officeDocument/2006/relationships/image" Target="../media/image17.wmf"/><Relationship Id="rId1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image" Target="../media/image16.png"/><Relationship Id="rId18" Type="http://schemas.openxmlformats.org/officeDocument/2006/relationships/oleObject" Target="../embeddings/oleObject13.bin"/><Relationship Id="rId3" Type="http://schemas.openxmlformats.org/officeDocument/2006/relationships/oleObject" Target="../embeddings/oleObject7.bin"/><Relationship Id="rId21" Type="http://schemas.openxmlformats.org/officeDocument/2006/relationships/image" Target="../media/image28.wmf"/><Relationship Id="rId7" Type="http://schemas.openxmlformats.org/officeDocument/2006/relationships/oleObject" Target="../embeddings/oleObject9.bin"/><Relationship Id="rId12" Type="http://schemas.openxmlformats.org/officeDocument/2006/relationships/image" Target="../media/image24.wmf"/><Relationship Id="rId17" Type="http://schemas.openxmlformats.org/officeDocument/2006/relationships/image" Target="../media/image26.wmf"/><Relationship Id="rId2" Type="http://schemas.openxmlformats.org/officeDocument/2006/relationships/image" Target="../media/image13.png"/><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slideLayout" Target="../slideLayouts/slideLayout7.xml"/><Relationship Id="rId6" Type="http://schemas.openxmlformats.org/officeDocument/2006/relationships/image" Target="../media/image22.wmf"/><Relationship Id="rId11" Type="http://schemas.openxmlformats.org/officeDocument/2006/relationships/oleObject" Target="../embeddings/oleObject10.bin"/><Relationship Id="rId5" Type="http://schemas.openxmlformats.org/officeDocument/2006/relationships/oleObject" Target="../embeddings/oleObject8.bin"/><Relationship Id="rId15" Type="http://schemas.openxmlformats.org/officeDocument/2006/relationships/image" Target="../media/image25.wmf"/><Relationship Id="rId23" Type="http://schemas.openxmlformats.org/officeDocument/2006/relationships/image" Target="../media/image29.wmf"/><Relationship Id="rId10" Type="http://schemas.openxmlformats.org/officeDocument/2006/relationships/image" Target="../media/image19.wmf"/><Relationship Id="rId19" Type="http://schemas.openxmlformats.org/officeDocument/2006/relationships/image" Target="../media/image27.wmf"/><Relationship Id="rId4" Type="http://schemas.openxmlformats.org/officeDocument/2006/relationships/image" Target="../media/image21.wmf"/><Relationship Id="rId9" Type="http://schemas.openxmlformats.org/officeDocument/2006/relationships/oleObject" Target="../embeddings/oleObject5.bin"/><Relationship Id="rId14" Type="http://schemas.openxmlformats.org/officeDocument/2006/relationships/oleObject" Target="../embeddings/oleObject11.bin"/><Relationship Id="rId22" Type="http://schemas.openxmlformats.org/officeDocument/2006/relationships/oleObject" Target="../embeddings/oleObject15.bin"/></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13.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jpe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ruong THCS Le Quy Don">
            <a:extLst>
              <a:ext uri="{FF2B5EF4-FFF2-40B4-BE49-F238E27FC236}">
                <a16:creationId xmlns:a16="http://schemas.microsoft.com/office/drawing/2014/main" id="{0DD4C3F3-2FF0-471A-B67C-0C2B08DD1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07" y="332175"/>
            <a:ext cx="10816688" cy="6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a:extLst>
              <a:ext uri="{FF2B5EF4-FFF2-40B4-BE49-F238E27FC236}">
                <a16:creationId xmlns:a16="http://schemas.microsoft.com/office/drawing/2014/main" id="{94BA4683-AEC1-40F3-827C-93FC65DCC852}"/>
              </a:ext>
            </a:extLst>
          </p:cNvPr>
          <p:cNvSpPr>
            <a:spLocks noChangeArrowheads="1"/>
          </p:cNvSpPr>
          <p:nvPr/>
        </p:nvSpPr>
        <p:spPr bwMode="auto">
          <a:xfrm>
            <a:off x="1584326" y="1028701"/>
            <a:ext cx="1381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52" name="Rectangle 8">
            <a:extLst>
              <a:ext uri="{FF2B5EF4-FFF2-40B4-BE49-F238E27FC236}">
                <a16:creationId xmlns:a16="http://schemas.microsoft.com/office/drawing/2014/main" id="{8DA21DD8-1149-44C5-8956-AF0AD958F520}"/>
              </a:ext>
            </a:extLst>
          </p:cNvPr>
          <p:cNvSpPr>
            <a:spLocks noChangeArrowheads="1"/>
          </p:cNvSpPr>
          <p:nvPr/>
        </p:nvSpPr>
        <p:spPr bwMode="auto">
          <a:xfrm>
            <a:off x="1524001" y="855664"/>
            <a:ext cx="1381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54" name="Title 3">
            <a:extLst>
              <a:ext uri="{FF2B5EF4-FFF2-40B4-BE49-F238E27FC236}">
                <a16:creationId xmlns:a16="http://schemas.microsoft.com/office/drawing/2014/main" id="{94802DEA-C1AD-4893-9AF3-9CA9B55A1364}"/>
              </a:ext>
            </a:extLst>
          </p:cNvPr>
          <p:cNvSpPr txBox="1">
            <a:spLocks noChangeArrowheads="1"/>
          </p:cNvSpPr>
          <p:nvPr/>
        </p:nvSpPr>
        <p:spPr bwMode="auto">
          <a:xfrm>
            <a:off x="2316164" y="5373688"/>
            <a:ext cx="51133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2700" b="1">
                <a:solidFill>
                  <a:srgbClr val="FF0000"/>
                </a:solidFill>
                <a:latin typeface="Times New Roman" panose="02020603050405020304" pitchFamily="18" charset="0"/>
                <a:cs typeface="Times New Roman" panose="02020603050405020304" pitchFamily="18" charset="0"/>
              </a:rPr>
              <a:t>VÕ THỊ KIM MAI </a:t>
            </a:r>
          </a:p>
        </p:txBody>
      </p:sp>
      <p:sp>
        <p:nvSpPr>
          <p:cNvPr id="2055" name="Title 3">
            <a:extLst>
              <a:ext uri="{FF2B5EF4-FFF2-40B4-BE49-F238E27FC236}">
                <a16:creationId xmlns:a16="http://schemas.microsoft.com/office/drawing/2014/main" id="{71381B21-4A3F-4DFC-A8D0-E54FEAA23EBC}"/>
              </a:ext>
            </a:extLst>
          </p:cNvPr>
          <p:cNvSpPr txBox="1">
            <a:spLocks noChangeArrowheads="1"/>
          </p:cNvSpPr>
          <p:nvPr/>
        </p:nvSpPr>
        <p:spPr bwMode="auto">
          <a:xfrm>
            <a:off x="5237956" y="5018619"/>
            <a:ext cx="51133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2700" b="1">
                <a:solidFill>
                  <a:srgbClr val="FF0000"/>
                </a:solidFill>
                <a:latin typeface="Times New Roman" panose="02020603050405020304" pitchFamily="18" charset="0"/>
                <a:cs typeface="Times New Roman" panose="02020603050405020304" pitchFamily="18" charset="0"/>
              </a:rPr>
              <a:t> </a:t>
            </a:r>
          </a:p>
        </p:txBody>
      </p:sp>
      <p:sp>
        <p:nvSpPr>
          <p:cNvPr id="12" name="Title 3">
            <a:extLst>
              <a:ext uri="{FF2B5EF4-FFF2-40B4-BE49-F238E27FC236}">
                <a16:creationId xmlns:a16="http://schemas.microsoft.com/office/drawing/2014/main" id="{D286FD5C-E9F6-4958-97F4-BC44E81E254E}"/>
              </a:ext>
            </a:extLst>
          </p:cNvPr>
          <p:cNvSpPr txBox="1">
            <a:spLocks/>
          </p:cNvSpPr>
          <p:nvPr/>
        </p:nvSpPr>
        <p:spPr>
          <a:xfrm>
            <a:off x="7794625" y="5467350"/>
            <a:ext cx="2782888" cy="452438"/>
          </a:xfrm>
          <a:prstGeom prst="rect">
            <a:avLst/>
          </a:prstGeom>
        </p:spPr>
        <p:txBody>
          <a:bodyPr lIns="68580" tIns="34290" rIns="68580" bIns="3429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700" b="1" dirty="0">
                <a:solidFill>
                  <a:srgbClr val="FF0000"/>
                </a:solidFill>
                <a:latin typeface="Times New Roman" panose="02020603050405020304" pitchFamily="18" charset="0"/>
                <a:cs typeface="Times New Roman" panose="02020603050405020304" pitchFamily="18" charset="0"/>
              </a:rPr>
              <a:t> NĂM HỌC 2025-2026</a:t>
            </a:r>
          </a:p>
        </p:txBody>
      </p:sp>
      <p:pic>
        <p:nvPicPr>
          <p:cNvPr id="2" name="Audio 1">
            <a:hlinkClick r:id="" action="ppaction://media"/>
            <a:extLst>
              <a:ext uri="{FF2B5EF4-FFF2-40B4-BE49-F238E27FC236}">
                <a16:creationId xmlns:a16="http://schemas.microsoft.com/office/drawing/2014/main" id="{01790D45-5285-486A-BD06-D87A9D22D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18EBEC6-A7C0-4041-9281-6BE5A3C7AA9D}"/>
              </a:ext>
            </a:extLst>
          </p:cNvPr>
          <p:cNvSpPr/>
          <p:nvPr/>
        </p:nvSpPr>
        <p:spPr>
          <a:xfrm>
            <a:off x="4876804" y="850949"/>
            <a:ext cx="6096000" cy="2339102"/>
          </a:xfrm>
          <a:prstGeom prst="rect">
            <a:avLst/>
          </a:prstGeom>
        </p:spPr>
        <p:txBody>
          <a:bodyPr>
            <a:spAutoFit/>
          </a:bodyPr>
          <a:lstStyle/>
          <a:p>
            <a:pPr lvl="0" algn="ctr">
              <a:defRPr/>
            </a:pPr>
            <a:r>
              <a:rPr lang="vi-VN" sz="3200" b="1" dirty="0">
                <a:solidFill>
                  <a:srgbClr val="FFFF00"/>
                </a:solidFill>
                <a:cs typeface="Times New Roman" panose="02020603050405020304" pitchFamily="18" charset="0"/>
              </a:rPr>
              <a:t>NHIỆT LIỆT CHÀO MỪNG QUÝ THẦY CÔ ĐẾN THAM DỰ TIẾT THAO GIẢNG CỦA TẬP THỂ LỚP </a:t>
            </a:r>
            <a:r>
              <a:rPr lang="en-US" sz="3200" b="1">
                <a:solidFill>
                  <a:srgbClr val="FFFF00"/>
                </a:solidFill>
                <a:cs typeface="Times New Roman" panose="02020603050405020304" pitchFamily="18" charset="0"/>
              </a:rPr>
              <a:t>9</a:t>
            </a:r>
            <a:endParaRPr lang="vi-VN" sz="3200" b="1">
              <a:solidFill>
                <a:srgbClr val="FFFF00"/>
              </a:solidFill>
              <a:cs typeface="Times New Roman" panose="02020603050405020304" pitchFamily="18" charset="0"/>
            </a:endParaRPr>
          </a:p>
          <a:p>
            <a:pPr lvl="0" algn="ctr">
              <a:defRPr/>
            </a:pPr>
            <a:endParaRPr lang="vi-VN" b="1" dirty="0">
              <a:solidFill>
                <a:srgbClr val="FFFF00"/>
              </a:solidFill>
              <a:cs typeface="Times New Roman" panose="02020603050405020304" pitchFamily="18" charset="0"/>
            </a:endParaRPr>
          </a:p>
        </p:txBody>
      </p:sp>
    </p:spTree>
    <p:extLst>
      <p:ext uri="{BB962C8B-B14F-4D97-AF65-F5344CB8AC3E}">
        <p14:creationId xmlns:p14="http://schemas.microsoft.com/office/powerpoint/2010/main" val="1122952632"/>
      </p:ext>
    </p:extLst>
  </p:cSld>
  <p:clrMapOvr>
    <a:masterClrMapping/>
  </p:clrMapOvr>
  <p:transition spd="slow" advTm="3563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2959508" y="4385616"/>
            <a:ext cx="5115559" cy="696330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592102">
            <a:off x="-2418738" y="-1601973"/>
            <a:ext cx="4837475" cy="4575547"/>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a:grpSpLocks noChangeAspect="1"/>
          </p:cNvGrpSpPr>
          <p:nvPr/>
        </p:nvGrpSpPr>
        <p:grpSpPr>
          <a:xfrm rot="7897044">
            <a:off x="10035949" y="-4063456"/>
            <a:ext cx="5115559" cy="696330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0188767" y="538880"/>
            <a:ext cx="1417003" cy="1963102"/>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233397">
            <a:off x="10644544" y="5566851"/>
            <a:ext cx="2271133" cy="747409"/>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189488">
            <a:off x="592887" y="1682137"/>
            <a:ext cx="1592284" cy="1585159"/>
          </a:xfrm>
          <a:custGeom>
            <a:avLst/>
            <a:gdLst/>
            <a:ahLst/>
            <a:cxnLst/>
            <a:rect l="l" t="t" r="r" b="b"/>
            <a:pathLst>
              <a:path w="2388426" h="2377739">
                <a:moveTo>
                  <a:pt x="0" y="0"/>
                </a:moveTo>
                <a:lnTo>
                  <a:pt x="2388425" y="0"/>
                </a:lnTo>
                <a:lnTo>
                  <a:pt x="2388425" y="2377739"/>
                </a:lnTo>
                <a:lnTo>
                  <a:pt x="0" y="2377739"/>
                </a:lnTo>
                <a:lnTo>
                  <a:pt x="0" y="0"/>
                </a:lnTo>
                <a:close/>
              </a:path>
            </a:pathLst>
          </a:custGeom>
          <a:blipFill>
            <a:blip r:embed="rId9"/>
            <a:stretch>
              <a:fillRect/>
            </a:stretch>
          </a:blipFill>
        </p:spPr>
      </p:sp>
      <p:sp>
        <p:nvSpPr>
          <p:cNvPr id="12" name="Freeform 12"/>
          <p:cNvSpPr/>
          <p:nvPr/>
        </p:nvSpPr>
        <p:spPr>
          <a:xfrm rot="5571265">
            <a:off x="4196550" y="741598"/>
            <a:ext cx="4622257" cy="6535325"/>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5400000">
            <a:off x="3863074" y="865374"/>
            <a:ext cx="4465853" cy="6314188"/>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389028" y="685801"/>
            <a:ext cx="1633636" cy="1536787"/>
          </a:xfrm>
          <a:custGeom>
            <a:avLst/>
            <a:gdLst/>
            <a:ahLst/>
            <a:cxnLst/>
            <a:rect l="l" t="t" r="r" b="b"/>
            <a:pathLst>
              <a:path w="2450454" h="2305181">
                <a:moveTo>
                  <a:pt x="0" y="0"/>
                </a:moveTo>
                <a:lnTo>
                  <a:pt x="2450454" y="0"/>
                </a:lnTo>
                <a:lnTo>
                  <a:pt x="2450454" y="2305181"/>
                </a:lnTo>
                <a:lnTo>
                  <a:pt x="0" y="2305181"/>
                </a:lnTo>
                <a:lnTo>
                  <a:pt x="0" y="0"/>
                </a:lnTo>
                <a:close/>
              </a:path>
            </a:pathLst>
          </a:custGeom>
          <a:blipFill>
            <a:blip r:embed="rId14"/>
            <a:stretch>
              <a:fillRect/>
            </a:stretch>
          </a:blipFill>
        </p:spPr>
      </p:sp>
      <p:sp>
        <p:nvSpPr>
          <p:cNvPr id="15" name="Freeform 15"/>
          <p:cNvSpPr/>
          <p:nvPr/>
        </p:nvSpPr>
        <p:spPr>
          <a:xfrm>
            <a:off x="276290" y="3490330"/>
            <a:ext cx="611541" cy="599310"/>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a:off x="274636" y="538880"/>
            <a:ext cx="822329" cy="805883"/>
          </a:xfrm>
          <a:custGeom>
            <a:avLst/>
            <a:gdLst/>
            <a:ahLst/>
            <a:cxnLst/>
            <a:rect l="l" t="t" r="r" b="b"/>
            <a:pathLst>
              <a:path w="1233494" h="1208824">
                <a:moveTo>
                  <a:pt x="0" y="0"/>
                </a:moveTo>
                <a:lnTo>
                  <a:pt x="1233494" y="0"/>
                </a:lnTo>
                <a:lnTo>
                  <a:pt x="1233494" y="1208823"/>
                </a:lnTo>
                <a:lnTo>
                  <a:pt x="0" y="12088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TextBox 17"/>
          <p:cNvSpPr txBox="1"/>
          <p:nvPr/>
        </p:nvSpPr>
        <p:spPr>
          <a:xfrm>
            <a:off x="3495108" y="2232308"/>
            <a:ext cx="5010306" cy="1801775"/>
          </a:xfrm>
          <a:prstGeom prst="rect">
            <a:avLst/>
          </a:prstGeom>
        </p:spPr>
        <p:txBody>
          <a:bodyPr lIns="0" tIns="0" rIns="0" bIns="0" rtlCol="0" anchor="t">
            <a:spAutoFit/>
          </a:bodyPr>
          <a:lstStyle/>
          <a:p>
            <a:pPr>
              <a:lnSpc>
                <a:spcPts val="2833"/>
              </a:lnSpc>
            </a:pPr>
            <a:r>
              <a:rPr lang="en-US" sz="3200">
                <a:solidFill>
                  <a:srgbClr val="FF0000"/>
                </a:solidFill>
                <a:latin typeface="Times New Roman" panose="02020603050405020304" charset="0"/>
                <a:ea typeface="KG Primary Penmanship" panose="02000506000000020003"/>
                <a:cs typeface="Times New Roman" panose="02020603050405020304" charset="0"/>
                <a:sym typeface="KG Primary Penmanship" panose="02000506000000020003"/>
              </a:rPr>
              <a:t>Một sân khấu ngoài trời có dạng hình chữ nhật, chiều dài hơn chiều rộng 2m, độ dài đường chéo là 10m. Tính diện tích sân khấu. </a:t>
            </a:r>
          </a:p>
        </p:txBody>
      </p:sp>
      <p:sp>
        <p:nvSpPr>
          <p:cNvPr id="18" name="TextBox 18"/>
          <p:cNvSpPr txBox="1"/>
          <p:nvPr/>
        </p:nvSpPr>
        <p:spPr>
          <a:xfrm>
            <a:off x="3962552" y="838200"/>
            <a:ext cx="4392203" cy="477951"/>
          </a:xfrm>
          <a:prstGeom prst="rect">
            <a:avLst/>
          </a:prstGeom>
        </p:spPr>
        <p:txBody>
          <a:bodyPr lIns="0" tIns="0" rIns="0" bIns="0" rtlCol="0" anchor="t">
            <a:spAutoFit/>
          </a:bodyPr>
          <a:lstStyle/>
          <a:p>
            <a:pPr algn="ctr">
              <a:lnSpc>
                <a:spcPts val="3600"/>
              </a:lnSpc>
            </a:pPr>
            <a:r>
              <a:rPr lang="en-US" sz="4000">
                <a:latin typeface="Franklin Gothic Demi" panose="020B0703020102020204" charset="0"/>
                <a:ea typeface="KG Primary Penmanship" panose="02000506000000020003"/>
                <a:cs typeface="Franklin Gothic Demi" panose="020B0703020102020204" charset="0"/>
                <a:sym typeface="KG Primary Penmanship" panose="02000506000000020003"/>
              </a:rPr>
              <a:t>ĐỀ BÀI</a:t>
            </a:r>
          </a:p>
        </p:txBody>
      </p:sp>
      <p:sp>
        <p:nvSpPr>
          <p:cNvPr id="19" name="TextBox 19"/>
          <p:cNvSpPr txBox="1"/>
          <p:nvPr/>
        </p:nvSpPr>
        <p:spPr>
          <a:xfrm>
            <a:off x="11042231" y="5820010"/>
            <a:ext cx="419519" cy="270074"/>
          </a:xfrm>
          <a:prstGeom prst="rect">
            <a:avLst/>
          </a:prstGeom>
        </p:spPr>
        <p:txBody>
          <a:bodyPr lIns="0" tIns="0" rIns="0" bIns="0" rtlCol="0" anchor="t">
            <a:spAutoFit/>
          </a:bodyPr>
          <a:lstStyle/>
          <a:p>
            <a:pPr algn="ctr">
              <a:lnSpc>
                <a:spcPts val="2100"/>
              </a:lnSpc>
            </a:pPr>
            <a:r>
              <a:rPr lang="en-US" sz="2333">
                <a:solidFill>
                  <a:srgbClr val="FFFFFF"/>
                </a:solidFill>
                <a:latin typeface="KG Primary Penmanship" panose="02000506000000020003"/>
                <a:ea typeface="KG Primary Penmanship" panose="02000506000000020003"/>
                <a:cs typeface="KG Primary Penmanship" panose="02000506000000020003"/>
                <a:sym typeface="KG Primary Penmanship" panose="02000506000000020003"/>
              </a:rPr>
              <a:t>02</a:t>
            </a:r>
          </a:p>
        </p:txBody>
      </p:sp>
      <p:pic>
        <p:nvPicPr>
          <p:cNvPr id="20" name="Picture 9">
            <a:extLst>
              <a:ext uri="{FF2B5EF4-FFF2-40B4-BE49-F238E27FC236}">
                <a16:creationId xmlns:a16="http://schemas.microsoft.com/office/drawing/2014/main" id="{5CE061E4-58AA-4CCB-A052-8FC95D09664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6238" y="3994270"/>
            <a:ext cx="3621042" cy="212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2959508" y="4385616"/>
            <a:ext cx="5115559" cy="696330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102414">
            <a:off x="-965295" y="-2206582"/>
            <a:ext cx="3874325" cy="3664547"/>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571265">
            <a:off x="3310088" y="-132826"/>
            <a:ext cx="5774232" cy="8164081"/>
          </a:xfrm>
          <a:custGeom>
            <a:avLst/>
            <a:gdLst/>
            <a:ahLst/>
            <a:cxnLst/>
            <a:rect l="l" t="t" r="r" b="b"/>
            <a:pathLst>
              <a:path w="8661348" h="12246121">
                <a:moveTo>
                  <a:pt x="0" y="0"/>
                </a:moveTo>
                <a:lnTo>
                  <a:pt x="8661348" y="0"/>
                </a:lnTo>
                <a:lnTo>
                  <a:pt x="8661348" y="12246121"/>
                </a:lnTo>
                <a:lnTo>
                  <a:pt x="0" y="12246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5400000">
            <a:off x="3547518" y="41642"/>
            <a:ext cx="5260237" cy="7437353"/>
          </a:xfrm>
          <a:custGeom>
            <a:avLst/>
            <a:gdLst/>
            <a:ahLst/>
            <a:cxnLst/>
            <a:rect l="l" t="t" r="r" b="b"/>
            <a:pathLst>
              <a:path w="7890355" h="11156029">
                <a:moveTo>
                  <a:pt x="0" y="0"/>
                </a:moveTo>
                <a:lnTo>
                  <a:pt x="7890355" y="0"/>
                </a:lnTo>
                <a:lnTo>
                  <a:pt x="7890355" y="11156030"/>
                </a:lnTo>
                <a:lnTo>
                  <a:pt x="0" y="111560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a:grpSpLocks noChangeAspect="1"/>
          </p:cNvGrpSpPr>
          <p:nvPr/>
        </p:nvGrpSpPr>
        <p:grpSpPr>
          <a:xfrm rot="7897044">
            <a:off x="10035949" y="-4063456"/>
            <a:ext cx="5115559" cy="6963300"/>
            <a:chOff x="0" y="0"/>
            <a:chExt cx="6350000" cy="8643620"/>
          </a:xfrm>
        </p:grpSpPr>
        <p:sp>
          <p:nvSpPr>
            <p:cNvPr id="9" name="Freeform 9"/>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10" name="Freeform 10"/>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1" name="Freeform 11"/>
          <p:cNvSpPr/>
          <p:nvPr/>
        </p:nvSpPr>
        <p:spPr>
          <a:xfrm rot="233397">
            <a:off x="10644544" y="5566851"/>
            <a:ext cx="2271133" cy="747409"/>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64973" y="2041911"/>
            <a:ext cx="611541" cy="599310"/>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2653064" y="396389"/>
            <a:ext cx="748787" cy="733811"/>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6130605">
            <a:off x="347912" y="860132"/>
            <a:ext cx="1073934" cy="1084942"/>
          </a:xfrm>
          <a:custGeom>
            <a:avLst/>
            <a:gdLst/>
            <a:ahLst/>
            <a:cxnLst/>
            <a:rect l="l" t="t" r="r" b="b"/>
            <a:pathLst>
              <a:path w="1610901" h="1627413">
                <a:moveTo>
                  <a:pt x="0" y="0"/>
                </a:moveTo>
                <a:lnTo>
                  <a:pt x="1610901" y="0"/>
                </a:lnTo>
                <a:lnTo>
                  <a:pt x="1610901" y="1627413"/>
                </a:lnTo>
                <a:lnTo>
                  <a:pt x="0" y="1627413"/>
                </a:lnTo>
                <a:lnTo>
                  <a:pt x="0" y="0"/>
                </a:lnTo>
                <a:close/>
              </a:path>
            </a:pathLst>
          </a:custGeom>
          <a:blipFill>
            <a:blip r:embed="rId13"/>
            <a:stretch>
              <a:fillRect/>
            </a:stretch>
          </a:blipFill>
        </p:spPr>
      </p:sp>
      <p:sp>
        <p:nvSpPr>
          <p:cNvPr id="15" name="Freeform 15"/>
          <p:cNvSpPr/>
          <p:nvPr/>
        </p:nvSpPr>
        <p:spPr>
          <a:xfrm>
            <a:off x="1092513" y="341704"/>
            <a:ext cx="1062503" cy="1041393"/>
          </a:xfrm>
          <a:custGeom>
            <a:avLst/>
            <a:gdLst/>
            <a:ahLst/>
            <a:cxnLst/>
            <a:rect l="l" t="t" r="r" b="b"/>
            <a:pathLst>
              <a:path w="1593754" h="1562090">
                <a:moveTo>
                  <a:pt x="0" y="0"/>
                </a:moveTo>
                <a:lnTo>
                  <a:pt x="1593754" y="0"/>
                </a:lnTo>
                <a:lnTo>
                  <a:pt x="1593754" y="1562091"/>
                </a:lnTo>
                <a:lnTo>
                  <a:pt x="0" y="1562091"/>
                </a:lnTo>
                <a:lnTo>
                  <a:pt x="0" y="0"/>
                </a:lnTo>
                <a:close/>
              </a:path>
            </a:pathLst>
          </a:custGeom>
          <a:blipFill>
            <a:blip r:embed="rId14"/>
            <a:stretch>
              <a:fillRect/>
            </a:stretch>
          </a:blipFill>
        </p:spPr>
      </p:sp>
      <p:sp>
        <p:nvSpPr>
          <p:cNvPr id="16" name="Freeform 16"/>
          <p:cNvSpPr/>
          <p:nvPr/>
        </p:nvSpPr>
        <p:spPr>
          <a:xfrm flipV="1">
            <a:off x="10417954" y="467992"/>
            <a:ext cx="1468171" cy="2033990"/>
          </a:xfrm>
          <a:custGeom>
            <a:avLst/>
            <a:gdLst/>
            <a:ahLst/>
            <a:cxnLst/>
            <a:rect l="l" t="t" r="r" b="b"/>
            <a:pathLst>
              <a:path w="2202256" h="3050985">
                <a:moveTo>
                  <a:pt x="0" y="3050985"/>
                </a:moveTo>
                <a:lnTo>
                  <a:pt x="2202256" y="3050985"/>
                </a:lnTo>
                <a:lnTo>
                  <a:pt x="2202256" y="0"/>
                </a:lnTo>
                <a:lnTo>
                  <a:pt x="0" y="0"/>
                </a:lnTo>
                <a:lnTo>
                  <a:pt x="0" y="3050985"/>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Freeform 17"/>
          <p:cNvSpPr/>
          <p:nvPr/>
        </p:nvSpPr>
        <p:spPr>
          <a:xfrm>
            <a:off x="5221169" y="6172200"/>
            <a:ext cx="2130631" cy="755405"/>
          </a:xfrm>
          <a:custGeom>
            <a:avLst/>
            <a:gdLst/>
            <a:ahLst/>
            <a:cxnLst/>
            <a:rect l="l" t="t" r="r" b="b"/>
            <a:pathLst>
              <a:path w="3195946" h="1133108">
                <a:moveTo>
                  <a:pt x="0" y="0"/>
                </a:moveTo>
                <a:lnTo>
                  <a:pt x="3195947" y="0"/>
                </a:lnTo>
                <a:lnTo>
                  <a:pt x="3195947" y="1133108"/>
                </a:lnTo>
                <a:lnTo>
                  <a:pt x="0" y="11331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TextBox 18"/>
          <p:cNvSpPr txBox="1"/>
          <p:nvPr/>
        </p:nvSpPr>
        <p:spPr>
          <a:xfrm>
            <a:off x="4090384" y="488950"/>
            <a:ext cx="4392203" cy="463012"/>
          </a:xfrm>
          <a:prstGeom prst="rect">
            <a:avLst/>
          </a:prstGeom>
        </p:spPr>
        <p:txBody>
          <a:bodyPr lIns="0" tIns="0" rIns="0" bIns="0" rtlCol="0" anchor="t">
            <a:spAutoFit/>
          </a:bodyPr>
          <a:lstStyle/>
          <a:p>
            <a:pPr algn="ctr">
              <a:lnSpc>
                <a:spcPts val="3600"/>
              </a:lnSpc>
            </a:pPr>
            <a:r>
              <a:rPr lang="en-US" sz="4000">
                <a:solidFill>
                  <a:srgbClr val="383C82"/>
                </a:solidFill>
                <a:latin typeface="KG Primary Penmanship" panose="02000506000000020003"/>
                <a:ea typeface="KG Primary Penmanship" panose="02000506000000020003"/>
                <a:cs typeface="KG Primary Penmanship" panose="02000506000000020003"/>
                <a:sym typeface="KG Primary Penmanship" panose="02000506000000020003"/>
              </a:rPr>
              <a:t>BÀI GIẢI</a:t>
            </a:r>
          </a:p>
        </p:txBody>
      </p:sp>
      <p:sp>
        <p:nvSpPr>
          <p:cNvPr id="19" name="TextBox 19"/>
          <p:cNvSpPr txBox="1"/>
          <p:nvPr/>
        </p:nvSpPr>
        <p:spPr>
          <a:xfrm>
            <a:off x="11042231" y="5820010"/>
            <a:ext cx="419519" cy="270074"/>
          </a:xfrm>
          <a:prstGeom prst="rect">
            <a:avLst/>
          </a:prstGeom>
        </p:spPr>
        <p:txBody>
          <a:bodyPr lIns="0" tIns="0" rIns="0" bIns="0" rtlCol="0" anchor="t">
            <a:spAutoFit/>
          </a:bodyPr>
          <a:lstStyle/>
          <a:p>
            <a:pPr algn="ctr">
              <a:lnSpc>
                <a:spcPts val="2100"/>
              </a:lnSpc>
            </a:pPr>
            <a:r>
              <a:rPr lang="en-US" sz="2333">
                <a:solidFill>
                  <a:srgbClr val="FFFFFF"/>
                </a:solidFill>
                <a:latin typeface="KG Primary Penmanship" panose="02000506000000020003"/>
                <a:ea typeface="KG Primary Penmanship" panose="02000506000000020003"/>
                <a:cs typeface="KG Primary Penmanship" panose="02000506000000020003"/>
                <a:sym typeface="KG Primary Penmanship" panose="02000506000000020003"/>
              </a:rPr>
              <a:t>07</a:t>
            </a:r>
          </a:p>
        </p:txBody>
      </p:sp>
      <p:sp>
        <p:nvSpPr>
          <p:cNvPr id="20" name="TextBox 20"/>
          <p:cNvSpPr txBox="1"/>
          <p:nvPr/>
        </p:nvSpPr>
        <p:spPr>
          <a:xfrm>
            <a:off x="2397753" y="1575285"/>
            <a:ext cx="7540064" cy="4490845"/>
          </a:xfrm>
          <a:prstGeom prst="rect">
            <a:avLst/>
          </a:prstGeom>
        </p:spPr>
        <p:txBody>
          <a:bodyPr wrap="square" lIns="0" tIns="0" rIns="0" bIns="0" rtlCol="0" anchor="t">
            <a:spAutoFit/>
          </a:bodyPr>
          <a:lstStyle/>
          <a:p>
            <a:pPr>
              <a:lnSpc>
                <a:spcPts val="2450"/>
              </a:lnSpc>
              <a:spcBef>
                <a:spcPct val="0"/>
              </a:spcBef>
            </a:pPr>
            <a:r>
              <a:rPr lang="en-US" sz="2500">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Gọi X (m) là chiều rộng của sân khấu (X&gt;0)chiều dài của sân khấu : X+2 (m) </a:t>
            </a: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độ dài đường chéo của sân khấu : 10m.</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Áp dụng định lý pytago vào tam giác vuông (nửa sân khấu hình chữ nhật),ta có:</a:t>
            </a:r>
          </a:p>
          <a:p>
            <a:pPr indent="630238">
              <a:lnSpc>
                <a:spcPts val="2450"/>
              </a:lnSpc>
              <a:spcBef>
                <a:spcPct val="0"/>
              </a:spcBef>
            </a:pPr>
            <a:r>
              <a:rPr lang="en-US" sz="2133">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a:t>
            </a: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X²+ (X+2)² =10²</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X² + X² + 4X + 4 = 100</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2X² + 4X - 96 = 0</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X² + 2X - 48 = 0</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Phư</a:t>
            </a:r>
            <a:r>
              <a:rPr lang="vi-VN"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ơ</a:t>
            </a: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ng trình có 2 nghiệm</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X</a:t>
            </a:r>
            <a:r>
              <a:rPr lang="en-US" sz="2500" baseline="-250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1</a:t>
            </a: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 6 ( nhận) ; X</a:t>
            </a:r>
            <a:r>
              <a:rPr lang="en-US" sz="2500" baseline="-250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2</a:t>
            </a: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 -8 (loại)</a:t>
            </a:r>
          </a:p>
          <a:p>
            <a:pPr indent="630238">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 Vậy  Chiều Rộng hình chữ nhật là 6m</a:t>
            </a:r>
          </a:p>
          <a:p>
            <a:pPr indent="1371600">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Chiều Dài hình chữ nhật: 6 + 2 = 8(m)</a:t>
            </a:r>
          </a:p>
          <a:p>
            <a:pPr indent="1371600">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Diện tích sân khấu là:</a:t>
            </a:r>
          </a:p>
          <a:p>
            <a:pPr indent="1371600">
              <a:lnSpc>
                <a:spcPts val="2450"/>
              </a:lnSpc>
              <a:spcBef>
                <a:spcPct val="0"/>
              </a:spcBef>
            </a:pP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6 . 8 = 48 (m</a:t>
            </a:r>
            <a:r>
              <a:rPr lang="en-US" sz="2500" baseline="300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2</a:t>
            </a:r>
            <a:r>
              <a:rPr lang="en-US" sz="2500">
                <a:solidFill>
                  <a:srgbClr val="000000"/>
                </a:solidFill>
                <a:latin typeface="Times New Roman" panose="02020603050405020304" pitchFamily="18" charset="0"/>
                <a:ea typeface="KG Primary Penmanship" panose="02000506000000020003"/>
                <a:cs typeface="Times New Roman" panose="02020603050405020304" pitchFamily="18" charset="0"/>
                <a:sym typeface="KG Primary Penmanship" panose="02000506000000020003"/>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44748-FC37-4A2E-BD7B-7060CC8E96E3}"/>
              </a:ext>
            </a:extLst>
          </p:cNvPr>
          <p:cNvSpPr txBox="1">
            <a:spLocks noChangeArrowheads="1"/>
          </p:cNvSpPr>
          <p:nvPr/>
        </p:nvSpPr>
        <p:spPr bwMode="auto">
          <a:xfrm>
            <a:off x="5522913" y="2824163"/>
            <a:ext cx="128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0"/>
              </a:spcBef>
              <a:buFontTx/>
              <a:buNone/>
            </a:pPr>
            <a:endParaRPr lang="en-US" altLang="en-US" sz="1800"/>
          </a:p>
        </p:txBody>
      </p:sp>
      <p:sp>
        <p:nvSpPr>
          <p:cNvPr id="16" name="Oval 25">
            <a:extLst>
              <a:ext uri="{FF2B5EF4-FFF2-40B4-BE49-F238E27FC236}">
                <a16:creationId xmlns:a16="http://schemas.microsoft.com/office/drawing/2014/main" id="{1AE72C03-39DA-4B32-A361-1147BB9157CC}"/>
              </a:ext>
            </a:extLst>
          </p:cNvPr>
          <p:cNvSpPr>
            <a:spLocks noChangeArrowheads="1"/>
          </p:cNvSpPr>
          <p:nvPr/>
        </p:nvSpPr>
        <p:spPr bwMode="auto">
          <a:xfrm>
            <a:off x="4264025" y="2419350"/>
            <a:ext cx="3867150" cy="3867150"/>
          </a:xfrm>
          <a:prstGeom prst="ellipse">
            <a:avLst/>
          </a:prstGeom>
          <a:solidFill>
            <a:schemeClr val="accent1">
              <a:lumMod val="20000"/>
              <a:lumOff val="80000"/>
              <a:alpha val="40000"/>
            </a:schemeClr>
          </a:solidFill>
          <a:ln w="19050">
            <a:noFill/>
            <a:round/>
          </a:ln>
          <a:effectLst/>
        </p:spPr>
        <p:txBody>
          <a:bodyPr wrap="none" anchor="ctr"/>
          <a:lstStyle/>
          <a:p>
            <a:pPr defTabSz="914423" latinLnBrk="1">
              <a:defRPr/>
            </a:pPr>
            <a:endParaRPr lang="ko-KR" altLang="en-US"/>
          </a:p>
        </p:txBody>
      </p:sp>
      <p:sp>
        <p:nvSpPr>
          <p:cNvPr id="17" name="이등변 삼각형 112">
            <a:extLst>
              <a:ext uri="{FF2B5EF4-FFF2-40B4-BE49-F238E27FC236}">
                <a16:creationId xmlns:a16="http://schemas.microsoft.com/office/drawing/2014/main" id="{4F674DB3-CC36-4BB0-AA59-0DE037D9DC98}"/>
              </a:ext>
            </a:extLst>
          </p:cNvPr>
          <p:cNvSpPr/>
          <p:nvPr/>
        </p:nvSpPr>
        <p:spPr>
          <a:xfrm>
            <a:off x="4690269" y="2419350"/>
            <a:ext cx="2960688" cy="2960688"/>
          </a:xfrm>
          <a:prstGeom prst="triangle">
            <a:avLst/>
          </a:prstGeom>
          <a:solidFill>
            <a:srgbClr val="FFEA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nvGrpSpPr>
          <p:cNvPr id="18" name="그룹 89">
            <a:extLst>
              <a:ext uri="{FF2B5EF4-FFF2-40B4-BE49-F238E27FC236}">
                <a16:creationId xmlns:a16="http://schemas.microsoft.com/office/drawing/2014/main" id="{48384594-CF93-4F6B-804C-3FC74CF6DDEB}"/>
              </a:ext>
            </a:extLst>
          </p:cNvPr>
          <p:cNvGrpSpPr>
            <a:grpSpLocks/>
          </p:cNvGrpSpPr>
          <p:nvPr/>
        </p:nvGrpSpPr>
        <p:grpSpPr bwMode="auto">
          <a:xfrm>
            <a:off x="5703888" y="2239963"/>
            <a:ext cx="884237" cy="996950"/>
            <a:chOff x="609226" y="1600640"/>
            <a:chExt cx="1562400" cy="1691180"/>
          </a:xfrm>
        </p:grpSpPr>
        <p:grpSp>
          <p:nvGrpSpPr>
            <p:cNvPr id="20547" name="그룹 69">
              <a:extLst>
                <a:ext uri="{FF2B5EF4-FFF2-40B4-BE49-F238E27FC236}">
                  <a16:creationId xmlns:a16="http://schemas.microsoft.com/office/drawing/2014/main" id="{41C98597-4360-40C2-BDDE-5172F46D998C}"/>
                </a:ext>
              </a:extLst>
            </p:cNvPr>
            <p:cNvGrpSpPr>
              <a:grpSpLocks/>
            </p:cNvGrpSpPr>
            <p:nvPr/>
          </p:nvGrpSpPr>
          <p:grpSpPr bwMode="auto">
            <a:xfrm>
              <a:off x="609226" y="1729420"/>
              <a:ext cx="1562400" cy="1562400"/>
              <a:chOff x="4822033" y="1750207"/>
              <a:chExt cx="1562400" cy="1562400"/>
            </a:xfrm>
          </p:grpSpPr>
          <p:sp>
            <p:nvSpPr>
              <p:cNvPr id="26" name="타원 88">
                <a:extLst>
                  <a:ext uri="{FF2B5EF4-FFF2-40B4-BE49-F238E27FC236}">
                    <a16:creationId xmlns:a16="http://schemas.microsoft.com/office/drawing/2014/main" id="{5533330F-33D2-478F-BCFA-209F3F654C2A}"/>
                  </a:ext>
                </a:extLst>
              </p:cNvPr>
              <p:cNvSpPr/>
              <p:nvPr/>
            </p:nvSpPr>
            <p:spPr>
              <a:xfrm>
                <a:off x="4822033" y="1750689"/>
                <a:ext cx="1562400" cy="1561918"/>
              </a:xfrm>
              <a:prstGeom prst="ellipse">
                <a:avLst/>
              </a:prstGeom>
              <a:solidFill>
                <a:srgbClr val="6BB7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27" name="타원 89">
                <a:extLst>
                  <a:ext uri="{FF2B5EF4-FFF2-40B4-BE49-F238E27FC236}">
                    <a16:creationId xmlns:a16="http://schemas.microsoft.com/office/drawing/2014/main" id="{464BA552-4F4C-4AE8-A98E-F23AD658F574}"/>
                  </a:ext>
                </a:extLst>
              </p:cNvPr>
              <p:cNvSpPr/>
              <p:nvPr/>
            </p:nvSpPr>
            <p:spPr>
              <a:xfrm>
                <a:off x="4822033" y="1750207"/>
                <a:ext cx="1562400" cy="15624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20" name="현 82">
              <a:extLst>
                <a:ext uri="{FF2B5EF4-FFF2-40B4-BE49-F238E27FC236}">
                  <a16:creationId xmlns:a16="http://schemas.microsoft.com/office/drawing/2014/main" id="{375C72C9-D8FC-493B-893B-9D7D325E67B8}"/>
                </a:ext>
              </a:extLst>
            </p:cNvPr>
            <p:cNvSpPr/>
            <p:nvPr/>
          </p:nvSpPr>
          <p:spPr>
            <a:xfrm>
              <a:off x="630728" y="1600640"/>
              <a:ext cx="1519906" cy="1642330"/>
            </a:xfrm>
            <a:prstGeom prst="chord">
              <a:avLst>
                <a:gd name="adj1" fmla="val 1046085"/>
                <a:gd name="adj2" fmla="val 9755008"/>
              </a:avLst>
            </a:prstGeom>
            <a:gradFill flip="none" rotWithShape="1">
              <a:gsLst>
                <a:gs pos="0">
                  <a:srgbClr val="6BB76D"/>
                </a:gs>
                <a:gs pos="100000">
                  <a:srgbClr val="448E46"/>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21" name="타원 83">
              <a:extLst>
                <a:ext uri="{FF2B5EF4-FFF2-40B4-BE49-F238E27FC236}">
                  <a16:creationId xmlns:a16="http://schemas.microsoft.com/office/drawing/2014/main" id="{890B84DE-65C4-43A8-BDBC-C9BC923EE12C}"/>
                </a:ext>
              </a:extLst>
            </p:cNvPr>
            <p:cNvSpPr/>
            <p:nvPr/>
          </p:nvSpPr>
          <p:spPr>
            <a:xfrm>
              <a:off x="656911" y="2424686"/>
              <a:ext cx="1467031" cy="414716"/>
            </a:xfrm>
            <a:prstGeom prst="ellipse">
              <a:avLst/>
            </a:prstGeom>
            <a:solidFill>
              <a:srgbClr val="88C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dirty="0"/>
            </a:p>
          </p:txBody>
        </p:sp>
        <p:sp>
          <p:nvSpPr>
            <p:cNvPr id="22" name="타원 84">
              <a:extLst>
                <a:ext uri="{FF2B5EF4-FFF2-40B4-BE49-F238E27FC236}">
                  <a16:creationId xmlns:a16="http://schemas.microsoft.com/office/drawing/2014/main" id="{173711B8-52E6-4A7C-9855-5A9750B28772}"/>
                </a:ext>
              </a:extLst>
            </p:cNvPr>
            <p:cNvSpPr/>
            <p:nvPr/>
          </p:nvSpPr>
          <p:spPr>
            <a:xfrm>
              <a:off x="724231" y="1751446"/>
              <a:ext cx="1332389" cy="1392260"/>
            </a:xfrm>
            <a:prstGeom prst="ellipse">
              <a:avLst/>
            </a:prstGeom>
            <a:gradFill flip="none" rotWithShape="1">
              <a:gsLst>
                <a:gs pos="0">
                  <a:schemeClr val="bg1">
                    <a:alpha val="0"/>
                  </a:schemeClr>
                </a:gs>
                <a:gs pos="100000">
                  <a:schemeClr val="bg1">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grpSp>
        <p:nvGrpSpPr>
          <p:cNvPr id="28" name="그룹 101">
            <a:extLst>
              <a:ext uri="{FF2B5EF4-FFF2-40B4-BE49-F238E27FC236}">
                <a16:creationId xmlns:a16="http://schemas.microsoft.com/office/drawing/2014/main" id="{5628BCF3-34B6-4194-A7E2-ED21FE2D9412}"/>
              </a:ext>
            </a:extLst>
          </p:cNvPr>
          <p:cNvGrpSpPr>
            <a:grpSpLocks/>
          </p:cNvGrpSpPr>
          <p:nvPr/>
        </p:nvGrpSpPr>
        <p:grpSpPr bwMode="auto">
          <a:xfrm>
            <a:off x="7226300" y="4732338"/>
            <a:ext cx="815975" cy="979487"/>
            <a:chOff x="6958992" y="1600640"/>
            <a:chExt cx="1562400" cy="1691180"/>
          </a:xfrm>
        </p:grpSpPr>
        <p:grpSp>
          <p:nvGrpSpPr>
            <p:cNvPr id="20537" name="그룹 79">
              <a:extLst>
                <a:ext uri="{FF2B5EF4-FFF2-40B4-BE49-F238E27FC236}">
                  <a16:creationId xmlns:a16="http://schemas.microsoft.com/office/drawing/2014/main" id="{B6A34D61-D54D-4621-AE91-FA03B6F4B906}"/>
                </a:ext>
              </a:extLst>
            </p:cNvPr>
            <p:cNvGrpSpPr>
              <a:grpSpLocks/>
            </p:cNvGrpSpPr>
            <p:nvPr/>
          </p:nvGrpSpPr>
          <p:grpSpPr bwMode="auto">
            <a:xfrm>
              <a:off x="6958992" y="1729420"/>
              <a:ext cx="1562400" cy="1562400"/>
              <a:chOff x="4643438" y="4143380"/>
              <a:chExt cx="1562400" cy="1562400"/>
            </a:xfrm>
          </p:grpSpPr>
          <p:sp>
            <p:nvSpPr>
              <p:cNvPr id="36" name="타원 98">
                <a:extLst>
                  <a:ext uri="{FF2B5EF4-FFF2-40B4-BE49-F238E27FC236}">
                    <a16:creationId xmlns:a16="http://schemas.microsoft.com/office/drawing/2014/main" id="{B47723FB-449A-41CE-8F19-64BBF069B42F}"/>
                  </a:ext>
                </a:extLst>
              </p:cNvPr>
              <p:cNvSpPr/>
              <p:nvPr/>
            </p:nvSpPr>
            <p:spPr>
              <a:xfrm>
                <a:off x="4643438" y="4143425"/>
                <a:ext cx="1562400" cy="1562355"/>
              </a:xfrm>
              <a:prstGeom prst="ellipse">
                <a:avLst/>
              </a:prstGeom>
              <a:solidFill>
                <a:srgbClr val="60B5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37" name="타원 99">
                <a:extLst>
                  <a:ext uri="{FF2B5EF4-FFF2-40B4-BE49-F238E27FC236}">
                    <a16:creationId xmlns:a16="http://schemas.microsoft.com/office/drawing/2014/main" id="{8F2CF2BF-4497-47C6-8A67-4EAFBEEF9C66}"/>
                  </a:ext>
                </a:extLst>
              </p:cNvPr>
              <p:cNvSpPr/>
              <p:nvPr/>
            </p:nvSpPr>
            <p:spPr>
              <a:xfrm>
                <a:off x="4643438" y="4143380"/>
                <a:ext cx="1562400" cy="15624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30" name="현 92">
              <a:extLst>
                <a:ext uri="{FF2B5EF4-FFF2-40B4-BE49-F238E27FC236}">
                  <a16:creationId xmlns:a16="http://schemas.microsoft.com/office/drawing/2014/main" id="{9487C7A1-F19E-42E5-9FC7-F583B1F48244}"/>
                </a:ext>
              </a:extLst>
            </p:cNvPr>
            <p:cNvSpPr/>
            <p:nvPr/>
          </p:nvSpPr>
          <p:spPr>
            <a:xfrm>
              <a:off x="6979984" y="1600640"/>
              <a:ext cx="1519905" cy="1642330"/>
            </a:xfrm>
            <a:prstGeom prst="chord">
              <a:avLst>
                <a:gd name="adj1" fmla="val 1046085"/>
                <a:gd name="adj2" fmla="val 9755008"/>
              </a:avLst>
            </a:prstGeom>
            <a:gradFill flip="none" rotWithShape="1">
              <a:gsLst>
                <a:gs pos="0">
                  <a:srgbClr val="60B5CC"/>
                </a:gs>
                <a:gs pos="100000">
                  <a:srgbClr val="3792A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31" name="타원 93">
              <a:extLst>
                <a:ext uri="{FF2B5EF4-FFF2-40B4-BE49-F238E27FC236}">
                  <a16:creationId xmlns:a16="http://schemas.microsoft.com/office/drawing/2014/main" id="{DCBE7730-650F-40F0-8413-334C4381BC81}"/>
                </a:ext>
              </a:extLst>
            </p:cNvPr>
            <p:cNvSpPr/>
            <p:nvPr/>
          </p:nvSpPr>
          <p:spPr>
            <a:xfrm>
              <a:off x="7007627" y="2425672"/>
              <a:ext cx="1465130" cy="413888"/>
            </a:xfrm>
            <a:prstGeom prst="ellipse">
              <a:avLst/>
            </a:prstGeom>
            <a:solidFill>
              <a:srgbClr val="7DC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dirty="0"/>
            </a:p>
          </p:txBody>
        </p:sp>
        <p:sp>
          <p:nvSpPr>
            <p:cNvPr id="32" name="타원 94">
              <a:extLst>
                <a:ext uri="{FF2B5EF4-FFF2-40B4-BE49-F238E27FC236}">
                  <a16:creationId xmlns:a16="http://schemas.microsoft.com/office/drawing/2014/main" id="{4935DE53-0366-401C-BC5B-9A767A410B46}"/>
                </a:ext>
              </a:extLst>
            </p:cNvPr>
            <p:cNvSpPr/>
            <p:nvPr/>
          </p:nvSpPr>
          <p:spPr>
            <a:xfrm>
              <a:off x="7071461" y="1751393"/>
              <a:ext cx="1334422" cy="1392415"/>
            </a:xfrm>
            <a:prstGeom prst="ellipse">
              <a:avLst/>
            </a:prstGeom>
            <a:gradFill flip="none" rotWithShape="1">
              <a:gsLst>
                <a:gs pos="0">
                  <a:schemeClr val="bg1">
                    <a:alpha val="0"/>
                  </a:schemeClr>
                </a:gs>
                <a:gs pos="100000">
                  <a:schemeClr val="bg1">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grpSp>
        <p:nvGrpSpPr>
          <p:cNvPr id="38" name="그룹 100">
            <a:extLst>
              <a:ext uri="{FF2B5EF4-FFF2-40B4-BE49-F238E27FC236}">
                <a16:creationId xmlns:a16="http://schemas.microsoft.com/office/drawing/2014/main" id="{6D4C25E0-C703-4939-B6C3-C0158966979D}"/>
              </a:ext>
            </a:extLst>
          </p:cNvPr>
          <p:cNvGrpSpPr>
            <a:grpSpLocks/>
          </p:cNvGrpSpPr>
          <p:nvPr/>
        </p:nvGrpSpPr>
        <p:grpSpPr bwMode="auto">
          <a:xfrm>
            <a:off x="4183063" y="4754563"/>
            <a:ext cx="842962" cy="1033462"/>
            <a:chOff x="4840735" y="1600640"/>
            <a:chExt cx="1562400" cy="1691180"/>
          </a:xfrm>
        </p:grpSpPr>
        <p:grpSp>
          <p:nvGrpSpPr>
            <p:cNvPr id="20527" name="그룹 80">
              <a:extLst>
                <a:ext uri="{FF2B5EF4-FFF2-40B4-BE49-F238E27FC236}">
                  <a16:creationId xmlns:a16="http://schemas.microsoft.com/office/drawing/2014/main" id="{73125ACC-F3C8-4913-8420-FE933969BDC5}"/>
                </a:ext>
              </a:extLst>
            </p:cNvPr>
            <p:cNvGrpSpPr>
              <a:grpSpLocks/>
            </p:cNvGrpSpPr>
            <p:nvPr/>
          </p:nvGrpSpPr>
          <p:grpSpPr bwMode="auto">
            <a:xfrm>
              <a:off x="4840735" y="1729420"/>
              <a:ext cx="1562400" cy="1562400"/>
              <a:chOff x="2000232" y="3643314"/>
              <a:chExt cx="1562400" cy="1562400"/>
            </a:xfrm>
          </p:grpSpPr>
          <p:sp>
            <p:nvSpPr>
              <p:cNvPr id="46" name="타원 108">
                <a:extLst>
                  <a:ext uri="{FF2B5EF4-FFF2-40B4-BE49-F238E27FC236}">
                    <a16:creationId xmlns:a16="http://schemas.microsoft.com/office/drawing/2014/main" id="{52944B00-9140-40DE-8915-A0A11C5AE078}"/>
                  </a:ext>
                </a:extLst>
              </p:cNvPr>
              <p:cNvSpPr/>
              <p:nvPr/>
            </p:nvSpPr>
            <p:spPr>
              <a:xfrm>
                <a:off x="2000232" y="3644425"/>
                <a:ext cx="1562400" cy="1561289"/>
              </a:xfrm>
              <a:prstGeom prst="ellipse">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47" name="타원 109">
                <a:extLst>
                  <a:ext uri="{FF2B5EF4-FFF2-40B4-BE49-F238E27FC236}">
                    <a16:creationId xmlns:a16="http://schemas.microsoft.com/office/drawing/2014/main" id="{582A6D8D-7433-4711-8A01-DE6B1C129883}"/>
                  </a:ext>
                </a:extLst>
              </p:cNvPr>
              <p:cNvSpPr/>
              <p:nvPr/>
            </p:nvSpPr>
            <p:spPr>
              <a:xfrm>
                <a:off x="2000232" y="3643314"/>
                <a:ext cx="1562400" cy="15624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40" name="현 102">
              <a:extLst>
                <a:ext uri="{FF2B5EF4-FFF2-40B4-BE49-F238E27FC236}">
                  <a16:creationId xmlns:a16="http://schemas.microsoft.com/office/drawing/2014/main" id="{97545C71-8E22-4155-9F95-6E174752D002}"/>
                </a:ext>
              </a:extLst>
            </p:cNvPr>
            <p:cNvSpPr/>
            <p:nvPr/>
          </p:nvSpPr>
          <p:spPr>
            <a:xfrm>
              <a:off x="4863566" y="1600640"/>
              <a:ext cx="1519905" cy="1642330"/>
            </a:xfrm>
            <a:prstGeom prst="chord">
              <a:avLst>
                <a:gd name="adj1" fmla="val 1046085"/>
                <a:gd name="adj2" fmla="val 9755008"/>
              </a:avLst>
            </a:prstGeom>
            <a:gradFill flip="none" rotWithShape="1">
              <a:gsLst>
                <a:gs pos="0">
                  <a:srgbClr val="E66C7D"/>
                </a:gs>
                <a:gs pos="100000">
                  <a:srgbClr val="DD374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41" name="타원 103">
              <a:extLst>
                <a:ext uri="{FF2B5EF4-FFF2-40B4-BE49-F238E27FC236}">
                  <a16:creationId xmlns:a16="http://schemas.microsoft.com/office/drawing/2014/main" id="{20AF647D-829E-4A07-BCF5-6E74031397E1}"/>
                </a:ext>
              </a:extLst>
            </p:cNvPr>
            <p:cNvSpPr/>
            <p:nvPr/>
          </p:nvSpPr>
          <p:spPr>
            <a:xfrm>
              <a:off x="4890754" y="2426747"/>
              <a:ext cx="1465303" cy="413053"/>
            </a:xfrm>
            <a:prstGeom prst="ellipse">
              <a:avLst/>
            </a:prstGeom>
            <a:solidFill>
              <a:srgbClr val="EB85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dirty="0"/>
            </a:p>
          </p:txBody>
        </p:sp>
        <p:sp>
          <p:nvSpPr>
            <p:cNvPr id="42" name="타원 104">
              <a:extLst>
                <a:ext uri="{FF2B5EF4-FFF2-40B4-BE49-F238E27FC236}">
                  <a16:creationId xmlns:a16="http://schemas.microsoft.com/office/drawing/2014/main" id="{546B5DEA-FC7B-40C9-9D48-8AED5D74BF7D}"/>
                </a:ext>
              </a:extLst>
            </p:cNvPr>
            <p:cNvSpPr/>
            <p:nvPr/>
          </p:nvSpPr>
          <p:spPr>
            <a:xfrm>
              <a:off x="4955487" y="1753911"/>
              <a:ext cx="1335838" cy="1389835"/>
            </a:xfrm>
            <a:prstGeom prst="ellipse">
              <a:avLst/>
            </a:prstGeom>
            <a:gradFill flip="none" rotWithShape="1">
              <a:gsLst>
                <a:gs pos="0">
                  <a:schemeClr val="bg1">
                    <a:alpha val="0"/>
                  </a:schemeClr>
                </a:gs>
                <a:gs pos="100000">
                  <a:schemeClr val="bg1">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grpSp>
        <p:nvGrpSpPr>
          <p:cNvPr id="48" name="그룹 116">
            <a:extLst>
              <a:ext uri="{FF2B5EF4-FFF2-40B4-BE49-F238E27FC236}">
                <a16:creationId xmlns:a16="http://schemas.microsoft.com/office/drawing/2014/main" id="{F8216CCB-2AF2-4F82-99CF-3B980A94CB2F}"/>
              </a:ext>
            </a:extLst>
          </p:cNvPr>
          <p:cNvGrpSpPr>
            <a:grpSpLocks/>
          </p:cNvGrpSpPr>
          <p:nvPr/>
        </p:nvGrpSpPr>
        <p:grpSpPr bwMode="auto">
          <a:xfrm>
            <a:off x="7161213" y="2989263"/>
            <a:ext cx="136525" cy="1771650"/>
            <a:chOff x="5452412" y="2802910"/>
            <a:chExt cx="131764" cy="1724223"/>
          </a:xfrm>
        </p:grpSpPr>
        <p:cxnSp>
          <p:nvCxnSpPr>
            <p:cNvPr id="49" name="직선 연결선 114">
              <a:extLst>
                <a:ext uri="{FF2B5EF4-FFF2-40B4-BE49-F238E27FC236}">
                  <a16:creationId xmlns:a16="http://schemas.microsoft.com/office/drawing/2014/main" id="{4B1A6DB2-F375-4539-A939-93EF6134E833}"/>
                </a:ext>
              </a:extLst>
            </p:cNvPr>
            <p:cNvCxnSpPr/>
            <p:nvPr/>
          </p:nvCxnSpPr>
          <p:spPr>
            <a:xfrm rot="3780000">
              <a:off x="4642824" y="3716013"/>
              <a:ext cx="1620708" cy="1532"/>
            </a:xfrm>
            <a:prstGeom prst="line">
              <a:avLst/>
            </a:prstGeom>
            <a:ln w="317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0" name="직선 연결선 115">
              <a:extLst>
                <a:ext uri="{FF2B5EF4-FFF2-40B4-BE49-F238E27FC236}">
                  <a16:creationId xmlns:a16="http://schemas.microsoft.com/office/drawing/2014/main" id="{05B48874-2F7E-41CF-8A11-E2516BFA5E19}"/>
                </a:ext>
              </a:extLst>
            </p:cNvPr>
            <p:cNvCxnSpPr/>
            <p:nvPr/>
          </p:nvCxnSpPr>
          <p:spPr>
            <a:xfrm rot="3780000" flipH="1" flipV="1">
              <a:off x="4773056" y="3612498"/>
              <a:ext cx="1620707" cy="1533"/>
            </a:xfrm>
            <a:prstGeom prst="line">
              <a:avLst/>
            </a:prstGeom>
            <a:ln w="317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grpSp>
      <p:grpSp>
        <p:nvGrpSpPr>
          <p:cNvPr id="51" name="그룹 117">
            <a:extLst>
              <a:ext uri="{FF2B5EF4-FFF2-40B4-BE49-F238E27FC236}">
                <a16:creationId xmlns:a16="http://schemas.microsoft.com/office/drawing/2014/main" id="{D7AFDDE4-E5F8-4C4F-AEA3-39C9092FC7DF}"/>
              </a:ext>
            </a:extLst>
          </p:cNvPr>
          <p:cNvGrpSpPr>
            <a:grpSpLocks/>
          </p:cNvGrpSpPr>
          <p:nvPr/>
        </p:nvGrpSpPr>
        <p:grpSpPr bwMode="auto">
          <a:xfrm flipV="1">
            <a:off x="5099050" y="2989263"/>
            <a:ext cx="134938" cy="1771650"/>
            <a:chOff x="5452412" y="2802910"/>
            <a:chExt cx="131764" cy="1724223"/>
          </a:xfrm>
        </p:grpSpPr>
        <p:cxnSp>
          <p:nvCxnSpPr>
            <p:cNvPr id="52" name="직선 연결선 118">
              <a:extLst>
                <a:ext uri="{FF2B5EF4-FFF2-40B4-BE49-F238E27FC236}">
                  <a16:creationId xmlns:a16="http://schemas.microsoft.com/office/drawing/2014/main" id="{9670A310-2F5D-4870-A59A-01E5CF9C8250}"/>
                </a:ext>
              </a:extLst>
            </p:cNvPr>
            <p:cNvCxnSpPr/>
            <p:nvPr/>
          </p:nvCxnSpPr>
          <p:spPr>
            <a:xfrm rot="3780000">
              <a:off x="4642833" y="3716004"/>
              <a:ext cx="1620707" cy="1551"/>
            </a:xfrm>
            <a:prstGeom prst="line">
              <a:avLst/>
            </a:prstGeom>
            <a:ln w="317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3" name="직선 연결선 119">
              <a:extLst>
                <a:ext uri="{FF2B5EF4-FFF2-40B4-BE49-F238E27FC236}">
                  <a16:creationId xmlns:a16="http://schemas.microsoft.com/office/drawing/2014/main" id="{BADCE6EC-24E0-44F2-85F0-B6CD2AAFF3AE}"/>
                </a:ext>
              </a:extLst>
            </p:cNvPr>
            <p:cNvCxnSpPr/>
            <p:nvPr/>
          </p:nvCxnSpPr>
          <p:spPr>
            <a:xfrm rot="3780000" flipH="1" flipV="1">
              <a:off x="4773047" y="3612489"/>
              <a:ext cx="1620708" cy="1551"/>
            </a:xfrm>
            <a:prstGeom prst="line">
              <a:avLst/>
            </a:prstGeom>
            <a:ln w="317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grpSp>
      <p:grpSp>
        <p:nvGrpSpPr>
          <p:cNvPr id="54" name="그룹 127">
            <a:extLst>
              <a:ext uri="{FF2B5EF4-FFF2-40B4-BE49-F238E27FC236}">
                <a16:creationId xmlns:a16="http://schemas.microsoft.com/office/drawing/2014/main" id="{6BD852B8-190A-4280-AF40-5B6AF28B0F3C}"/>
              </a:ext>
            </a:extLst>
          </p:cNvPr>
          <p:cNvGrpSpPr>
            <a:grpSpLocks/>
          </p:cNvGrpSpPr>
          <p:nvPr/>
        </p:nvGrpSpPr>
        <p:grpSpPr bwMode="auto">
          <a:xfrm>
            <a:off x="5499100" y="5580063"/>
            <a:ext cx="1395413" cy="153987"/>
            <a:chOff x="3864665" y="5436435"/>
            <a:chExt cx="1395212" cy="155326"/>
          </a:xfrm>
        </p:grpSpPr>
        <p:cxnSp>
          <p:nvCxnSpPr>
            <p:cNvPr id="55" name="직선 연결선 121">
              <a:extLst>
                <a:ext uri="{FF2B5EF4-FFF2-40B4-BE49-F238E27FC236}">
                  <a16:creationId xmlns:a16="http://schemas.microsoft.com/office/drawing/2014/main" id="{668D5F08-99FD-4207-B974-F52376339598}"/>
                </a:ext>
              </a:extLst>
            </p:cNvPr>
            <p:cNvCxnSpPr/>
            <p:nvPr/>
          </p:nvCxnSpPr>
          <p:spPr>
            <a:xfrm>
              <a:off x="3864665" y="5590160"/>
              <a:ext cx="1395212" cy="1601"/>
            </a:xfrm>
            <a:prstGeom prst="line">
              <a:avLst/>
            </a:prstGeom>
            <a:ln w="317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직선 연결선 122">
              <a:extLst>
                <a:ext uri="{FF2B5EF4-FFF2-40B4-BE49-F238E27FC236}">
                  <a16:creationId xmlns:a16="http://schemas.microsoft.com/office/drawing/2014/main" id="{B2D6CA30-91D0-4780-B583-5092CCF3BA7D}"/>
                </a:ext>
              </a:extLst>
            </p:cNvPr>
            <p:cNvCxnSpPr/>
            <p:nvPr/>
          </p:nvCxnSpPr>
          <p:spPr>
            <a:xfrm flipH="1" flipV="1">
              <a:off x="3864665" y="5436435"/>
              <a:ext cx="1395212" cy="1601"/>
            </a:xfrm>
            <a:prstGeom prst="line">
              <a:avLst/>
            </a:prstGeom>
            <a:ln w="317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7ED9C993-AD68-49BB-B98A-CAA30CD427DC}"/>
              </a:ext>
            </a:extLst>
          </p:cNvPr>
          <p:cNvSpPr txBox="1">
            <a:spLocks noRot="1" noChangeAspect="1" noMove="1" noResize="1" noEditPoints="1" noAdjustHandles="1" noChangeArrowheads="1" noChangeShapeType="1" noTextEdit="1"/>
          </p:cNvSpPr>
          <p:nvPr/>
        </p:nvSpPr>
        <p:spPr>
          <a:xfrm>
            <a:off x="4364268" y="4838819"/>
            <a:ext cx="632111" cy="707886"/>
          </a:xfrm>
          <a:prstGeom prst="rect">
            <a:avLst/>
          </a:prstGeom>
          <a:blipFill>
            <a:blip r:embed="rId2"/>
            <a:stretch>
              <a:fillRect/>
            </a:stretch>
          </a:blipFill>
        </p:spPr>
        <p:txBody>
          <a:bodyPr/>
          <a:lstStyle/>
          <a:p>
            <a:pPr>
              <a:defRPr/>
            </a:pPr>
            <a:r>
              <a:rPr lang="en-US">
                <a:noFill/>
              </a:rPr>
              <a:t> </a:t>
            </a:r>
          </a:p>
        </p:txBody>
      </p:sp>
      <p:sp>
        <p:nvSpPr>
          <p:cNvPr id="62" name="TextBox 61">
            <a:extLst>
              <a:ext uri="{FF2B5EF4-FFF2-40B4-BE49-F238E27FC236}">
                <a16:creationId xmlns:a16="http://schemas.microsoft.com/office/drawing/2014/main" id="{CB9BC11E-93DE-4A1F-AF09-51951F3CFAF7}"/>
              </a:ext>
            </a:extLst>
          </p:cNvPr>
          <p:cNvSpPr txBox="1">
            <a:spLocks noRot="1" noChangeAspect="1" noMove="1" noResize="1" noEditPoints="1" noAdjustHandles="1" noChangeArrowheads="1" noChangeShapeType="1" noTextEdit="1"/>
          </p:cNvSpPr>
          <p:nvPr/>
        </p:nvSpPr>
        <p:spPr>
          <a:xfrm>
            <a:off x="7414878" y="4897531"/>
            <a:ext cx="486030" cy="707886"/>
          </a:xfrm>
          <a:prstGeom prst="rect">
            <a:avLst/>
          </a:prstGeom>
          <a:blipFill>
            <a:blip r:embed="rId3"/>
            <a:stretch>
              <a:fillRect/>
            </a:stretch>
          </a:blipFill>
        </p:spPr>
        <p:txBody>
          <a:bodyPr/>
          <a:lstStyle/>
          <a:p>
            <a:pPr>
              <a:defRPr/>
            </a:pPr>
            <a:r>
              <a:rPr lang="en-US">
                <a:noFill/>
              </a:rPr>
              <a:t> </a:t>
            </a:r>
          </a:p>
        </p:txBody>
      </p:sp>
      <p:sp>
        <p:nvSpPr>
          <p:cNvPr id="65" name="TextBox 64">
            <a:extLst>
              <a:ext uri="{FF2B5EF4-FFF2-40B4-BE49-F238E27FC236}">
                <a16:creationId xmlns:a16="http://schemas.microsoft.com/office/drawing/2014/main" id="{82F70CCB-232C-465A-8434-A67C60BCAA43}"/>
              </a:ext>
            </a:extLst>
          </p:cNvPr>
          <p:cNvSpPr txBox="1">
            <a:spLocks noRot="1" noChangeAspect="1" noMove="1" noResize="1" noEditPoints="1" noAdjustHandles="1" noChangeArrowheads="1" noChangeShapeType="1" noTextEdit="1"/>
          </p:cNvSpPr>
          <p:nvPr/>
        </p:nvSpPr>
        <p:spPr>
          <a:xfrm>
            <a:off x="5885644" y="2291701"/>
            <a:ext cx="620683" cy="707886"/>
          </a:xfrm>
          <a:prstGeom prst="rect">
            <a:avLst/>
          </a:prstGeom>
          <a:blipFill>
            <a:blip r:embed="rId4"/>
            <a:stretch>
              <a:fillRect/>
            </a:stretch>
          </a:blipFill>
        </p:spPr>
        <p:txBody>
          <a:bodyPr/>
          <a:lstStyle/>
          <a:p>
            <a:pPr>
              <a:defRPr/>
            </a:pPr>
            <a:r>
              <a:rPr lang="en-US">
                <a:noFill/>
              </a:rPr>
              <a:t> </a:t>
            </a:r>
          </a:p>
        </p:txBody>
      </p:sp>
      <p:sp>
        <p:nvSpPr>
          <p:cNvPr id="68" name="TextBox 67">
            <a:extLst>
              <a:ext uri="{FF2B5EF4-FFF2-40B4-BE49-F238E27FC236}">
                <a16:creationId xmlns:a16="http://schemas.microsoft.com/office/drawing/2014/main" id="{29FBCD28-745C-4C49-B301-4FF72D74BAE1}"/>
              </a:ext>
            </a:extLst>
          </p:cNvPr>
          <p:cNvSpPr txBox="1"/>
          <p:nvPr/>
        </p:nvSpPr>
        <p:spPr>
          <a:xfrm>
            <a:off x="5381625" y="3998913"/>
            <a:ext cx="1690688" cy="954087"/>
          </a:xfrm>
          <a:prstGeom prst="rect">
            <a:avLst/>
          </a:prstGeom>
          <a:noFill/>
        </p:spPr>
        <p:txBody>
          <a:bodyPr wrap="none">
            <a:spAutoFit/>
          </a:bodyPr>
          <a:lstStyle/>
          <a:p>
            <a:pPr algn="ctr" defTabSz="914423" latinLnBrk="1">
              <a:defRPr/>
            </a:pPr>
            <a:r>
              <a:rPr lang="en-US" altLang="ko-KR" sz="2800" i="1" dirty="0">
                <a:solidFill>
                  <a:schemeClr val="tx1">
                    <a:lumMod val="65000"/>
                    <a:lumOff val="35000"/>
                  </a:schemeClr>
                </a:solidFill>
                <a:latin typeface="Times New Roman" panose="02020603050405020304" pitchFamily="18" charset="0"/>
                <a:ea typeface="HY견고딕" pitchFamily="18" charset="-127"/>
                <a:cs typeface="Times New Roman" panose="02020603050405020304" pitchFamily="18" charset="0"/>
              </a:rPr>
              <a:t>CHUYỂN </a:t>
            </a:r>
          </a:p>
          <a:p>
            <a:pPr algn="ctr" defTabSz="914423" latinLnBrk="1">
              <a:defRPr/>
            </a:pPr>
            <a:r>
              <a:rPr lang="en-US" altLang="ko-KR" sz="2800" i="1" dirty="0">
                <a:solidFill>
                  <a:schemeClr val="tx1">
                    <a:lumMod val="65000"/>
                    <a:lumOff val="35000"/>
                  </a:schemeClr>
                </a:solidFill>
                <a:latin typeface="Times New Roman" panose="02020603050405020304" pitchFamily="18" charset="0"/>
                <a:ea typeface="HY견고딕" pitchFamily="18" charset="-127"/>
                <a:cs typeface="Times New Roman" panose="02020603050405020304" pitchFamily="18" charset="0"/>
              </a:rPr>
              <a:t>ĐỘNG</a:t>
            </a:r>
          </a:p>
        </p:txBody>
      </p:sp>
      <p:sp>
        <p:nvSpPr>
          <p:cNvPr id="69" name="TextBox 68">
            <a:extLst>
              <a:ext uri="{FF2B5EF4-FFF2-40B4-BE49-F238E27FC236}">
                <a16:creationId xmlns:a16="http://schemas.microsoft.com/office/drawing/2014/main" id="{85C331B5-B7E3-4487-9E03-568F225025E9}"/>
              </a:ext>
            </a:extLst>
          </p:cNvPr>
          <p:cNvSpPr txBox="1"/>
          <p:nvPr/>
        </p:nvSpPr>
        <p:spPr>
          <a:xfrm>
            <a:off x="6388100" y="2217738"/>
            <a:ext cx="2505075" cy="523875"/>
          </a:xfrm>
          <a:prstGeom prst="rect">
            <a:avLst/>
          </a:prstGeom>
          <a:noFill/>
        </p:spPr>
        <p:txBody>
          <a:bodyPr lIns="91435" tIns="45719" rIns="91435" bIns="45719">
            <a:spAutoFit/>
          </a:bodyPr>
          <a:lstStyle/>
          <a:p>
            <a:pPr algn="ctr">
              <a:defRPr/>
            </a:pPr>
            <a:r>
              <a:rPr lang="en-US" altLang="zh-CN" sz="2800" b="1" dirty="0" err="1">
                <a:solidFill>
                  <a:schemeClr val="tx1">
                    <a:lumMod val="85000"/>
                    <a:lumOff val="15000"/>
                  </a:schemeClr>
                </a:solidFill>
                <a:latin typeface="Times New Roman" panose="02020603050405020304" pitchFamily="18" charset="0"/>
                <a:cs typeface="Times New Roman" panose="02020603050405020304" pitchFamily="18" charset="0"/>
              </a:rPr>
              <a:t>Quãng</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cs typeface="Times New Roman" panose="02020603050405020304" pitchFamily="18" charset="0"/>
              </a:rPr>
              <a:t>đường</a:t>
            </a:r>
            <a:endParaRPr lang="ko-KR" altLang="en-US" sz="2800" b="1" dirty="0">
              <a:solidFill>
                <a:srgbClr val="71717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0" name="TextBox 69">
            <a:extLst>
              <a:ext uri="{FF2B5EF4-FFF2-40B4-BE49-F238E27FC236}">
                <a16:creationId xmlns:a16="http://schemas.microsoft.com/office/drawing/2014/main" id="{C97412CE-5CFC-4741-A0CF-EC1995DA77CA}"/>
              </a:ext>
            </a:extLst>
          </p:cNvPr>
          <p:cNvSpPr txBox="1"/>
          <p:nvPr/>
        </p:nvSpPr>
        <p:spPr>
          <a:xfrm>
            <a:off x="7096125" y="5675313"/>
            <a:ext cx="1870075" cy="523875"/>
          </a:xfrm>
          <a:prstGeom prst="rect">
            <a:avLst/>
          </a:prstGeom>
          <a:noFill/>
        </p:spPr>
        <p:txBody>
          <a:bodyPr lIns="91435" tIns="45719" rIns="91435" bIns="45719">
            <a:spAutoFit/>
          </a:bodyPr>
          <a:lstStyle/>
          <a:p>
            <a:pPr>
              <a:defRPr/>
            </a:pPr>
            <a:r>
              <a:rPr lang="en-US" altLang="zh-CN" sz="2800" b="1" dirty="0" err="1">
                <a:solidFill>
                  <a:schemeClr val="tx1">
                    <a:lumMod val="85000"/>
                    <a:lumOff val="15000"/>
                  </a:schemeClr>
                </a:solidFill>
                <a:latin typeface="Times New Roman" panose="02020603050405020304" pitchFamily="18" charset="0"/>
                <a:cs typeface="Times New Roman" panose="02020603050405020304" pitchFamily="18" charset="0"/>
              </a:rPr>
              <a:t>Thời</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cs typeface="Times New Roman" panose="02020603050405020304" pitchFamily="18" charset="0"/>
              </a:rPr>
              <a:t>gian</a:t>
            </a:r>
            <a:endParaRPr lang="ko-KR" altLang="en-US" sz="2800" b="1" dirty="0">
              <a:solidFill>
                <a:srgbClr val="71717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1" name="TextBox 70">
            <a:extLst>
              <a:ext uri="{FF2B5EF4-FFF2-40B4-BE49-F238E27FC236}">
                <a16:creationId xmlns:a16="http://schemas.microsoft.com/office/drawing/2014/main" id="{DCD38A3C-40AC-4298-9315-74CD40553EE0}"/>
              </a:ext>
            </a:extLst>
          </p:cNvPr>
          <p:cNvSpPr txBox="1"/>
          <p:nvPr/>
        </p:nvSpPr>
        <p:spPr>
          <a:xfrm>
            <a:off x="3873500" y="5757863"/>
            <a:ext cx="1546225" cy="522287"/>
          </a:xfrm>
          <a:prstGeom prst="rect">
            <a:avLst/>
          </a:prstGeom>
          <a:noFill/>
        </p:spPr>
        <p:txBody>
          <a:bodyPr lIns="91435" tIns="45719" rIns="91435" bIns="45719">
            <a:spAutoFit/>
          </a:bodyPr>
          <a:lstStyle/>
          <a:p>
            <a:pPr>
              <a:defRPr/>
            </a:pPr>
            <a:r>
              <a:rPr lang="en-US" altLang="zh-CN" sz="2800" b="1" dirty="0" err="1">
                <a:solidFill>
                  <a:schemeClr val="tx1">
                    <a:lumMod val="85000"/>
                    <a:lumOff val="15000"/>
                  </a:schemeClr>
                </a:solidFill>
                <a:latin typeface="Times New Roman" panose="02020603050405020304" pitchFamily="18" charset="0"/>
                <a:cs typeface="Times New Roman" panose="02020603050405020304" pitchFamily="18" charset="0"/>
              </a:rPr>
              <a:t>Vận</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cs typeface="Times New Roman" panose="02020603050405020304" pitchFamily="18" charset="0"/>
              </a:rPr>
              <a:t>tốc</a:t>
            </a:r>
            <a:endParaRPr lang="ko-KR" altLang="en-US" sz="2800" b="1" dirty="0">
              <a:solidFill>
                <a:srgbClr val="71717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2" name="TextBox 71">
            <a:extLst>
              <a:ext uri="{FF2B5EF4-FFF2-40B4-BE49-F238E27FC236}">
                <a16:creationId xmlns:a16="http://schemas.microsoft.com/office/drawing/2014/main" id="{876716AF-979C-4044-BF29-7F3C1FB598FB}"/>
              </a:ext>
            </a:extLst>
          </p:cNvPr>
          <p:cNvSpPr txBox="1">
            <a:spLocks noChangeArrowheads="1"/>
          </p:cNvSpPr>
          <p:nvPr/>
        </p:nvSpPr>
        <p:spPr bwMode="auto">
          <a:xfrm>
            <a:off x="3036888" y="6380163"/>
            <a:ext cx="2689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defTabSz="914400" latinLnBrk="1">
              <a:lnSpc>
                <a:spcPct val="100000"/>
              </a:lnSpc>
              <a:spcBef>
                <a:spcPct val="0"/>
              </a:spcBef>
              <a:buFontTx/>
              <a:buNone/>
            </a:pPr>
            <a:r>
              <a:rPr lang="en-US" altLang="ko-KR" sz="2000" i="1">
                <a:solidFill>
                  <a:srgbClr val="0000CC"/>
                </a:solidFill>
                <a:latin typeface="Times New Roman" panose="02020603050405020304" pitchFamily="18" charset="0"/>
                <a:ea typeface="HY견고딕"/>
                <a:cs typeface="Times New Roman" panose="02020603050405020304" pitchFamily="18" charset="0"/>
              </a:rPr>
              <a:t>(</a:t>
            </a:r>
            <a:r>
              <a:rPr lang="en-US" altLang="ko-KR" sz="2400" i="1">
                <a:solidFill>
                  <a:srgbClr val="0000CC"/>
                </a:solidFill>
                <a:latin typeface="Times New Roman" panose="02020603050405020304" pitchFamily="18" charset="0"/>
                <a:ea typeface="HY견고딕"/>
                <a:cs typeface="Times New Roman" panose="02020603050405020304" pitchFamily="18" charset="0"/>
              </a:rPr>
              <a:t>km/h; m/ phút; m/s)</a:t>
            </a:r>
          </a:p>
        </p:txBody>
      </p:sp>
      <p:sp>
        <p:nvSpPr>
          <p:cNvPr id="73" name="TextBox 72">
            <a:extLst>
              <a:ext uri="{FF2B5EF4-FFF2-40B4-BE49-F238E27FC236}">
                <a16:creationId xmlns:a16="http://schemas.microsoft.com/office/drawing/2014/main" id="{ED84C234-ACA9-4FE6-B10F-A5C14ED3B02E}"/>
              </a:ext>
            </a:extLst>
          </p:cNvPr>
          <p:cNvSpPr txBox="1">
            <a:spLocks noChangeArrowheads="1"/>
          </p:cNvSpPr>
          <p:nvPr/>
        </p:nvSpPr>
        <p:spPr bwMode="auto">
          <a:xfrm>
            <a:off x="7269163" y="6248400"/>
            <a:ext cx="1570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defTabSz="914400" latinLnBrk="1">
              <a:lnSpc>
                <a:spcPct val="100000"/>
              </a:lnSpc>
              <a:spcBef>
                <a:spcPct val="0"/>
              </a:spcBef>
              <a:buFontTx/>
              <a:buNone/>
            </a:pPr>
            <a:r>
              <a:rPr lang="en-US" altLang="ko-KR" sz="2400" i="1">
                <a:solidFill>
                  <a:srgbClr val="0000CC"/>
                </a:solidFill>
                <a:latin typeface="Times New Roman" panose="02020603050405020304" pitchFamily="18" charset="0"/>
                <a:ea typeface="HY견고딕"/>
                <a:cs typeface="Times New Roman" panose="02020603050405020304" pitchFamily="18" charset="0"/>
              </a:rPr>
              <a:t>(h; phút; s)</a:t>
            </a:r>
          </a:p>
        </p:txBody>
      </p:sp>
      <p:sp>
        <p:nvSpPr>
          <p:cNvPr id="74" name="TextBox 73">
            <a:extLst>
              <a:ext uri="{FF2B5EF4-FFF2-40B4-BE49-F238E27FC236}">
                <a16:creationId xmlns:a16="http://schemas.microsoft.com/office/drawing/2014/main" id="{2D927269-02B6-4806-B4BD-521004232146}"/>
              </a:ext>
            </a:extLst>
          </p:cNvPr>
          <p:cNvSpPr txBox="1">
            <a:spLocks noChangeArrowheads="1"/>
          </p:cNvSpPr>
          <p:nvPr/>
        </p:nvSpPr>
        <p:spPr bwMode="auto">
          <a:xfrm>
            <a:off x="8763000" y="23193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defTabSz="914400" latinLnBrk="1">
              <a:lnSpc>
                <a:spcPct val="100000"/>
              </a:lnSpc>
              <a:spcBef>
                <a:spcPct val="0"/>
              </a:spcBef>
              <a:buFontTx/>
              <a:buNone/>
            </a:pPr>
            <a:r>
              <a:rPr lang="en-US" altLang="ko-KR" sz="2400" i="1">
                <a:solidFill>
                  <a:srgbClr val="0000CC"/>
                </a:solidFill>
                <a:latin typeface="Times New Roman" panose="02020603050405020304" pitchFamily="18" charset="0"/>
                <a:ea typeface="HY견고딕"/>
                <a:cs typeface="Times New Roman" panose="02020603050405020304" pitchFamily="18" charset="0"/>
              </a:rPr>
              <a:t>(km; m)</a:t>
            </a:r>
          </a:p>
        </p:txBody>
      </p:sp>
      <p:grpSp>
        <p:nvGrpSpPr>
          <p:cNvPr id="75" name="그룹 371">
            <a:extLst>
              <a:ext uri="{FF2B5EF4-FFF2-40B4-BE49-F238E27FC236}">
                <a16:creationId xmlns:a16="http://schemas.microsoft.com/office/drawing/2014/main" id="{EC9B1AE2-3C5D-4AB1-A6C2-F66A02E24532}"/>
              </a:ext>
            </a:extLst>
          </p:cNvPr>
          <p:cNvGrpSpPr>
            <a:grpSpLocks/>
          </p:cNvGrpSpPr>
          <p:nvPr/>
        </p:nvGrpSpPr>
        <p:grpSpPr bwMode="auto">
          <a:xfrm>
            <a:off x="9967913" y="2217738"/>
            <a:ext cx="1495425" cy="695325"/>
            <a:chOff x="539084" y="1646179"/>
            <a:chExt cx="2629874" cy="977938"/>
          </a:xfrm>
        </p:grpSpPr>
        <p:grpSp>
          <p:nvGrpSpPr>
            <p:cNvPr id="20517" name="그룹 149">
              <a:extLst>
                <a:ext uri="{FF2B5EF4-FFF2-40B4-BE49-F238E27FC236}">
                  <a16:creationId xmlns:a16="http://schemas.microsoft.com/office/drawing/2014/main" id="{4F9F495A-4006-4986-9073-44EC29948C55}"/>
                </a:ext>
              </a:extLst>
            </p:cNvPr>
            <p:cNvGrpSpPr>
              <a:grpSpLocks/>
            </p:cNvGrpSpPr>
            <p:nvPr/>
          </p:nvGrpSpPr>
          <p:grpSpPr bwMode="auto">
            <a:xfrm>
              <a:off x="539084" y="1646179"/>
              <a:ext cx="2629874" cy="977938"/>
              <a:chOff x="1135356" y="1450930"/>
              <a:chExt cx="2629874" cy="977938"/>
            </a:xfrm>
          </p:grpSpPr>
          <p:sp>
            <p:nvSpPr>
              <p:cNvPr id="79" name="직사각형 118">
                <a:extLst>
                  <a:ext uri="{FF2B5EF4-FFF2-40B4-BE49-F238E27FC236}">
                    <a16:creationId xmlns:a16="http://schemas.microsoft.com/office/drawing/2014/main" id="{2BC9D491-D4BA-4746-8353-245BEF24F283}"/>
                  </a:ext>
                </a:extLst>
              </p:cNvPr>
              <p:cNvSpPr/>
              <p:nvPr/>
            </p:nvSpPr>
            <p:spPr>
              <a:xfrm>
                <a:off x="1135356" y="1450930"/>
                <a:ext cx="2629874" cy="977938"/>
              </a:xfrm>
              <a:prstGeom prst="rect">
                <a:avLst/>
              </a:prstGeom>
              <a:solidFill>
                <a:srgbClr val="6BB76D">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80" name="직사각형 119">
                <a:extLst>
                  <a:ext uri="{FF2B5EF4-FFF2-40B4-BE49-F238E27FC236}">
                    <a16:creationId xmlns:a16="http://schemas.microsoft.com/office/drawing/2014/main" id="{61D46130-3F75-4F50-B872-EDFF36DA5BC9}"/>
                  </a:ext>
                </a:extLst>
              </p:cNvPr>
              <p:cNvSpPr/>
              <p:nvPr/>
            </p:nvSpPr>
            <p:spPr>
              <a:xfrm>
                <a:off x="1191192" y="1493351"/>
                <a:ext cx="2518202" cy="893094"/>
              </a:xfrm>
              <a:prstGeom prst="rect">
                <a:avLst/>
              </a:prstGeom>
              <a:solidFill>
                <a:schemeClr val="bg1"/>
              </a:solidFill>
              <a:ln w="12700">
                <a:solidFill>
                  <a:srgbClr val="6BB7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78" name="직각 삼각형 358">
              <a:extLst>
                <a:ext uri="{FF2B5EF4-FFF2-40B4-BE49-F238E27FC236}">
                  <a16:creationId xmlns:a16="http://schemas.microsoft.com/office/drawing/2014/main" id="{F4A93324-025E-4904-A2FA-4EAC4108CF73}"/>
                </a:ext>
              </a:extLst>
            </p:cNvPr>
            <p:cNvSpPr/>
            <p:nvPr/>
          </p:nvSpPr>
          <p:spPr>
            <a:xfrm rot="10800000">
              <a:off x="2940031" y="1746651"/>
              <a:ext cx="125630" cy="127267"/>
            </a:xfrm>
            <a:prstGeom prst="rtTriangle">
              <a:avLst/>
            </a:prstGeom>
            <a:solidFill>
              <a:srgbClr val="6BB7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81" name="TextBox 80">
            <a:extLst>
              <a:ext uri="{FF2B5EF4-FFF2-40B4-BE49-F238E27FC236}">
                <a16:creationId xmlns:a16="http://schemas.microsoft.com/office/drawing/2014/main" id="{2D10AF55-AC4E-47A5-B382-2242B298C68F}"/>
              </a:ext>
            </a:extLst>
          </p:cNvPr>
          <p:cNvSpPr txBox="1">
            <a:spLocks noRot="1" noChangeAspect="1" noMove="1" noResize="1" noEditPoints="1" noAdjustHandles="1" noChangeArrowheads="1" noChangeShapeType="1" noTextEdit="1"/>
          </p:cNvSpPr>
          <p:nvPr/>
        </p:nvSpPr>
        <p:spPr>
          <a:xfrm>
            <a:off x="9922317" y="2218124"/>
            <a:ext cx="1393010" cy="523220"/>
          </a:xfrm>
          <a:prstGeom prst="rect">
            <a:avLst/>
          </a:prstGeom>
          <a:blipFill>
            <a:blip r:embed="rId5"/>
            <a:stretch>
              <a:fillRect/>
            </a:stretch>
          </a:blipFill>
        </p:spPr>
        <p:txBody>
          <a:bodyPr/>
          <a:lstStyle/>
          <a:p>
            <a:pPr>
              <a:defRPr/>
            </a:pPr>
            <a:r>
              <a:rPr lang="en-US">
                <a:noFill/>
              </a:rPr>
              <a:t> </a:t>
            </a:r>
          </a:p>
        </p:txBody>
      </p:sp>
      <p:grpSp>
        <p:nvGrpSpPr>
          <p:cNvPr id="82" name="그룹 371">
            <a:extLst>
              <a:ext uri="{FF2B5EF4-FFF2-40B4-BE49-F238E27FC236}">
                <a16:creationId xmlns:a16="http://schemas.microsoft.com/office/drawing/2014/main" id="{802B58DE-C5A5-468D-A4BC-2B631032BD47}"/>
              </a:ext>
            </a:extLst>
          </p:cNvPr>
          <p:cNvGrpSpPr>
            <a:grpSpLocks/>
          </p:cNvGrpSpPr>
          <p:nvPr/>
        </p:nvGrpSpPr>
        <p:grpSpPr bwMode="auto">
          <a:xfrm>
            <a:off x="2514600" y="4559300"/>
            <a:ext cx="1349375" cy="1095375"/>
            <a:chOff x="539084" y="1646179"/>
            <a:chExt cx="2629874" cy="977938"/>
          </a:xfrm>
        </p:grpSpPr>
        <p:grpSp>
          <p:nvGrpSpPr>
            <p:cNvPr id="20513" name="그룹 149">
              <a:extLst>
                <a:ext uri="{FF2B5EF4-FFF2-40B4-BE49-F238E27FC236}">
                  <a16:creationId xmlns:a16="http://schemas.microsoft.com/office/drawing/2014/main" id="{C34BA0B1-85DB-4918-9272-7D1038F2FBFF}"/>
                </a:ext>
              </a:extLst>
            </p:cNvPr>
            <p:cNvGrpSpPr>
              <a:grpSpLocks/>
            </p:cNvGrpSpPr>
            <p:nvPr/>
          </p:nvGrpSpPr>
          <p:grpSpPr bwMode="auto">
            <a:xfrm>
              <a:off x="539084" y="1646179"/>
              <a:ext cx="2629874" cy="977938"/>
              <a:chOff x="1135356" y="1450930"/>
              <a:chExt cx="2629874" cy="977938"/>
            </a:xfrm>
          </p:grpSpPr>
          <p:sp>
            <p:nvSpPr>
              <p:cNvPr id="85" name="직사각형 118">
                <a:extLst>
                  <a:ext uri="{FF2B5EF4-FFF2-40B4-BE49-F238E27FC236}">
                    <a16:creationId xmlns:a16="http://schemas.microsoft.com/office/drawing/2014/main" id="{761A0EDA-9B8B-4694-AC40-84CC0AF9C7F3}"/>
                  </a:ext>
                </a:extLst>
              </p:cNvPr>
              <p:cNvSpPr/>
              <p:nvPr/>
            </p:nvSpPr>
            <p:spPr>
              <a:xfrm>
                <a:off x="1135356" y="1450930"/>
                <a:ext cx="2629874" cy="977938"/>
              </a:xfrm>
              <a:prstGeom prst="rect">
                <a:avLst/>
              </a:prstGeom>
              <a:solidFill>
                <a:srgbClr val="6BB76D">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86" name="직사각형 119">
                <a:extLst>
                  <a:ext uri="{FF2B5EF4-FFF2-40B4-BE49-F238E27FC236}">
                    <a16:creationId xmlns:a16="http://schemas.microsoft.com/office/drawing/2014/main" id="{BB717876-F90A-4A60-A6FA-DBF0D1CA7E19}"/>
                  </a:ext>
                </a:extLst>
              </p:cNvPr>
              <p:cNvSpPr/>
              <p:nvPr/>
            </p:nvSpPr>
            <p:spPr>
              <a:xfrm>
                <a:off x="1191047" y="1493449"/>
                <a:ext cx="2518491" cy="892900"/>
              </a:xfrm>
              <a:prstGeom prst="rect">
                <a:avLst/>
              </a:prstGeom>
              <a:solidFill>
                <a:schemeClr val="bg1"/>
              </a:solidFill>
              <a:ln w="12700">
                <a:solidFill>
                  <a:srgbClr val="6BB7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84" name="직각 삼각형 358">
              <a:extLst>
                <a:ext uri="{FF2B5EF4-FFF2-40B4-BE49-F238E27FC236}">
                  <a16:creationId xmlns:a16="http://schemas.microsoft.com/office/drawing/2014/main" id="{784D5AD6-172B-4D05-9A6F-5AB577D41CEB}"/>
                </a:ext>
              </a:extLst>
            </p:cNvPr>
            <p:cNvSpPr/>
            <p:nvPr/>
          </p:nvSpPr>
          <p:spPr>
            <a:xfrm rot="10800000">
              <a:off x="2940004" y="1746808"/>
              <a:ext cx="126854" cy="127557"/>
            </a:xfrm>
            <a:prstGeom prst="rtTriangle">
              <a:avLst/>
            </a:prstGeom>
            <a:solidFill>
              <a:srgbClr val="6BB7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87" name="TextBox 86">
            <a:extLst>
              <a:ext uri="{FF2B5EF4-FFF2-40B4-BE49-F238E27FC236}">
                <a16:creationId xmlns:a16="http://schemas.microsoft.com/office/drawing/2014/main" id="{835045D0-B7B9-45D7-99C1-AF52CE5E9377}"/>
              </a:ext>
            </a:extLst>
          </p:cNvPr>
          <p:cNvSpPr txBox="1">
            <a:spLocks noRot="1" noChangeAspect="1" noMove="1" noResize="1" noEditPoints="1" noAdjustHandles="1" noChangeArrowheads="1" noChangeShapeType="1" noTextEdit="1"/>
          </p:cNvSpPr>
          <p:nvPr/>
        </p:nvSpPr>
        <p:spPr>
          <a:xfrm>
            <a:off x="2603907" y="4735560"/>
            <a:ext cx="1157433" cy="901785"/>
          </a:xfrm>
          <a:prstGeom prst="rect">
            <a:avLst/>
          </a:prstGeom>
          <a:blipFill>
            <a:blip r:embed="rId6"/>
            <a:stretch>
              <a:fillRect/>
            </a:stretch>
          </a:blipFill>
        </p:spPr>
        <p:txBody>
          <a:bodyPr/>
          <a:lstStyle/>
          <a:p>
            <a:pPr>
              <a:defRPr/>
            </a:pPr>
            <a:r>
              <a:rPr lang="en-US">
                <a:noFill/>
              </a:rPr>
              <a:t> </a:t>
            </a:r>
          </a:p>
        </p:txBody>
      </p:sp>
      <p:grpSp>
        <p:nvGrpSpPr>
          <p:cNvPr id="88" name="그룹 371">
            <a:extLst>
              <a:ext uri="{FF2B5EF4-FFF2-40B4-BE49-F238E27FC236}">
                <a16:creationId xmlns:a16="http://schemas.microsoft.com/office/drawing/2014/main" id="{DBEE53A9-DAD0-4A3B-AA74-FDA2607A85ED}"/>
              </a:ext>
            </a:extLst>
          </p:cNvPr>
          <p:cNvGrpSpPr>
            <a:grpSpLocks/>
          </p:cNvGrpSpPr>
          <p:nvPr/>
        </p:nvGrpSpPr>
        <p:grpSpPr bwMode="auto">
          <a:xfrm>
            <a:off x="8505825" y="4778375"/>
            <a:ext cx="1412875" cy="1065213"/>
            <a:chOff x="539084" y="1646179"/>
            <a:chExt cx="2629874" cy="977938"/>
          </a:xfrm>
        </p:grpSpPr>
        <p:grpSp>
          <p:nvGrpSpPr>
            <p:cNvPr id="20509" name="그룹 149">
              <a:extLst>
                <a:ext uri="{FF2B5EF4-FFF2-40B4-BE49-F238E27FC236}">
                  <a16:creationId xmlns:a16="http://schemas.microsoft.com/office/drawing/2014/main" id="{A64799EA-B4CC-49B5-8050-F67AACEE4C95}"/>
                </a:ext>
              </a:extLst>
            </p:cNvPr>
            <p:cNvGrpSpPr>
              <a:grpSpLocks/>
            </p:cNvGrpSpPr>
            <p:nvPr/>
          </p:nvGrpSpPr>
          <p:grpSpPr bwMode="auto">
            <a:xfrm>
              <a:off x="539084" y="1646179"/>
              <a:ext cx="2629874" cy="977938"/>
              <a:chOff x="1135356" y="1450930"/>
              <a:chExt cx="2629874" cy="977938"/>
            </a:xfrm>
          </p:grpSpPr>
          <p:sp>
            <p:nvSpPr>
              <p:cNvPr id="91" name="직사각형 118">
                <a:extLst>
                  <a:ext uri="{FF2B5EF4-FFF2-40B4-BE49-F238E27FC236}">
                    <a16:creationId xmlns:a16="http://schemas.microsoft.com/office/drawing/2014/main" id="{A7B50822-4925-42BA-91DC-899FF1753203}"/>
                  </a:ext>
                </a:extLst>
              </p:cNvPr>
              <p:cNvSpPr/>
              <p:nvPr/>
            </p:nvSpPr>
            <p:spPr>
              <a:xfrm>
                <a:off x="1135356" y="1450930"/>
                <a:ext cx="2629874" cy="977938"/>
              </a:xfrm>
              <a:prstGeom prst="rect">
                <a:avLst/>
              </a:prstGeom>
              <a:solidFill>
                <a:srgbClr val="6BB76D">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sp>
            <p:nvSpPr>
              <p:cNvPr id="92" name="직사각형 119">
                <a:extLst>
                  <a:ext uri="{FF2B5EF4-FFF2-40B4-BE49-F238E27FC236}">
                    <a16:creationId xmlns:a16="http://schemas.microsoft.com/office/drawing/2014/main" id="{17B19409-686B-4D7D-B43D-6E9E55F54348}"/>
                  </a:ext>
                </a:extLst>
              </p:cNvPr>
              <p:cNvSpPr/>
              <p:nvPr/>
            </p:nvSpPr>
            <p:spPr>
              <a:xfrm>
                <a:off x="1191500" y="1494653"/>
                <a:ext cx="2517587" cy="890492"/>
              </a:xfrm>
              <a:prstGeom prst="rect">
                <a:avLst/>
              </a:prstGeom>
              <a:solidFill>
                <a:schemeClr val="bg1"/>
              </a:solidFill>
              <a:ln w="12700">
                <a:solidFill>
                  <a:srgbClr val="6BB7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90" name="직각 삼각형 358">
              <a:extLst>
                <a:ext uri="{FF2B5EF4-FFF2-40B4-BE49-F238E27FC236}">
                  <a16:creationId xmlns:a16="http://schemas.microsoft.com/office/drawing/2014/main" id="{E6DAB8BA-FBEA-41E0-BBC1-0F77DC543FAB}"/>
                </a:ext>
              </a:extLst>
            </p:cNvPr>
            <p:cNvSpPr/>
            <p:nvPr/>
          </p:nvSpPr>
          <p:spPr>
            <a:xfrm rot="10800000">
              <a:off x="2938475" y="1746742"/>
              <a:ext cx="127062" cy="126796"/>
            </a:xfrm>
            <a:prstGeom prst="rtTriangle">
              <a:avLst/>
            </a:prstGeom>
            <a:solidFill>
              <a:srgbClr val="6BB7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latinLnBrk="1">
                <a:defRPr/>
              </a:pPr>
              <a:endParaRPr lang="ko-KR" altLang="en-US"/>
            </a:p>
          </p:txBody>
        </p:sp>
      </p:grpSp>
      <p:sp>
        <p:nvSpPr>
          <p:cNvPr id="93" name="TextBox 92">
            <a:extLst>
              <a:ext uri="{FF2B5EF4-FFF2-40B4-BE49-F238E27FC236}">
                <a16:creationId xmlns:a16="http://schemas.microsoft.com/office/drawing/2014/main" id="{A388DAE6-09A2-4BAA-897A-ED7EF5B65B2B}"/>
              </a:ext>
            </a:extLst>
          </p:cNvPr>
          <p:cNvSpPr txBox="1">
            <a:spLocks noRot="1" noChangeAspect="1" noMove="1" noResize="1" noEditPoints="1" noAdjustHandles="1" noChangeArrowheads="1" noChangeShapeType="1" noTextEdit="1"/>
          </p:cNvSpPr>
          <p:nvPr/>
        </p:nvSpPr>
        <p:spPr>
          <a:xfrm>
            <a:off x="8614966" y="4897531"/>
            <a:ext cx="1106457" cy="901978"/>
          </a:xfrm>
          <a:prstGeom prst="rect">
            <a:avLst/>
          </a:prstGeom>
          <a:blipFill>
            <a:blip r:embed="rId7"/>
            <a:stretch>
              <a:fillRect/>
            </a:stretch>
          </a:blipFill>
        </p:spPr>
        <p:txBody>
          <a:bodyPr/>
          <a:lstStyle/>
          <a:p>
            <a:pPr>
              <a:defRPr/>
            </a:pPr>
            <a:r>
              <a:rPr lang="en-US">
                <a:noFill/>
              </a:rPr>
              <a:t> </a:t>
            </a:r>
          </a:p>
        </p:txBody>
      </p:sp>
      <p:sp>
        <p:nvSpPr>
          <p:cNvPr id="2" name="Rectangle 1">
            <a:extLst>
              <a:ext uri="{FF2B5EF4-FFF2-40B4-BE49-F238E27FC236}">
                <a16:creationId xmlns:a16="http://schemas.microsoft.com/office/drawing/2014/main" id="{BDA3727D-105C-4FC4-9A88-EA6EB791E929}"/>
              </a:ext>
            </a:extLst>
          </p:cNvPr>
          <p:cNvSpPr/>
          <p:nvPr/>
        </p:nvSpPr>
        <p:spPr>
          <a:xfrm>
            <a:off x="152400" y="0"/>
            <a:ext cx="11658600"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734" b="1" dirty="0">
                <a:solidFill>
                  <a:srgbClr val="FF0000"/>
                </a:solidFill>
                <a:latin typeface="Times New Roman" pitchFamily="18" charset="0"/>
                <a:cs typeface="Times New Roman" pitchFamily="18" charset="0"/>
              </a:rPr>
              <a:t>BÀI 2: PHƯƠNG TRÌNH BẬC HAI MỘT ẨN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1000"/>
                                        <p:tgtEl>
                                          <p:spTgt spid="68"/>
                                        </p:tgtEl>
                                      </p:cBhvr>
                                    </p:animEffect>
                                    <p:anim calcmode="lin" valueType="num">
                                      <p:cBhvr>
                                        <p:cTn id="53" dur="1000" fill="hold"/>
                                        <p:tgtEl>
                                          <p:spTgt spid="68"/>
                                        </p:tgtEl>
                                        <p:attrNameLst>
                                          <p:attrName>ppt_x</p:attrName>
                                        </p:attrNameLst>
                                      </p:cBhvr>
                                      <p:tavLst>
                                        <p:tav tm="0">
                                          <p:val>
                                            <p:strVal val="#ppt_x"/>
                                          </p:val>
                                        </p:tav>
                                        <p:tav tm="100000">
                                          <p:val>
                                            <p:strVal val="#ppt_x"/>
                                          </p:val>
                                        </p:tav>
                                      </p:tavLst>
                                    </p:anim>
                                    <p:anim calcmode="lin" valueType="num">
                                      <p:cBhvr>
                                        <p:cTn id="5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1000"/>
                                        <p:tgtEl>
                                          <p:spTgt spid="65"/>
                                        </p:tgtEl>
                                      </p:cBhvr>
                                    </p:animEffect>
                                    <p:anim calcmode="lin" valueType="num">
                                      <p:cBhvr>
                                        <p:cTn id="60" dur="1000" fill="hold"/>
                                        <p:tgtEl>
                                          <p:spTgt spid="65"/>
                                        </p:tgtEl>
                                        <p:attrNameLst>
                                          <p:attrName>ppt_x</p:attrName>
                                        </p:attrNameLst>
                                      </p:cBhvr>
                                      <p:tavLst>
                                        <p:tav tm="0">
                                          <p:val>
                                            <p:strVal val="#ppt_x"/>
                                          </p:val>
                                        </p:tav>
                                        <p:tav tm="100000">
                                          <p:val>
                                            <p:strVal val="#ppt_x"/>
                                          </p:val>
                                        </p:tav>
                                      </p:tavLst>
                                    </p:anim>
                                    <p:anim calcmode="lin" valueType="num">
                                      <p:cBhvr>
                                        <p:cTn id="61" dur="1000" fill="hold"/>
                                        <p:tgtEl>
                                          <p:spTgt spid="6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1000"/>
                                        <p:tgtEl>
                                          <p:spTgt spid="69"/>
                                        </p:tgtEl>
                                      </p:cBhvr>
                                    </p:animEffect>
                                    <p:anim calcmode="lin" valueType="num">
                                      <p:cBhvr>
                                        <p:cTn id="65" dur="1000" fill="hold"/>
                                        <p:tgtEl>
                                          <p:spTgt spid="69"/>
                                        </p:tgtEl>
                                        <p:attrNameLst>
                                          <p:attrName>ppt_x</p:attrName>
                                        </p:attrNameLst>
                                      </p:cBhvr>
                                      <p:tavLst>
                                        <p:tav tm="0">
                                          <p:val>
                                            <p:strVal val="#ppt_x"/>
                                          </p:val>
                                        </p:tav>
                                        <p:tav tm="100000">
                                          <p:val>
                                            <p:strVal val="#ppt_x"/>
                                          </p:val>
                                        </p:tav>
                                      </p:tavLst>
                                    </p:anim>
                                    <p:anim calcmode="lin" valueType="num">
                                      <p:cBhvr>
                                        <p:cTn id="6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nodeType="click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1000"/>
                                        <p:tgtEl>
                                          <p:spTgt spid="59"/>
                                        </p:tgtEl>
                                      </p:cBhvr>
                                    </p:animEffect>
                                    <p:anim calcmode="lin" valueType="num">
                                      <p:cBhvr>
                                        <p:cTn id="72" dur="1000" fill="hold"/>
                                        <p:tgtEl>
                                          <p:spTgt spid="59"/>
                                        </p:tgtEl>
                                        <p:attrNameLst>
                                          <p:attrName>ppt_x</p:attrName>
                                        </p:attrNameLst>
                                      </p:cBhvr>
                                      <p:tavLst>
                                        <p:tav tm="0">
                                          <p:val>
                                            <p:strVal val="#ppt_x"/>
                                          </p:val>
                                        </p:tav>
                                        <p:tav tm="100000">
                                          <p:val>
                                            <p:strVal val="#ppt_x"/>
                                          </p:val>
                                        </p:tav>
                                      </p:tavLst>
                                    </p:anim>
                                    <p:anim calcmode="lin" valueType="num">
                                      <p:cBhvr>
                                        <p:cTn id="73" dur="1000" fill="hold"/>
                                        <p:tgtEl>
                                          <p:spTgt spid="59"/>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fade">
                                      <p:cBhvr>
                                        <p:cTn id="76" dur="1000"/>
                                        <p:tgtEl>
                                          <p:spTgt spid="71"/>
                                        </p:tgtEl>
                                      </p:cBhvr>
                                    </p:animEffect>
                                    <p:anim calcmode="lin" valueType="num">
                                      <p:cBhvr>
                                        <p:cTn id="77" dur="1000" fill="hold"/>
                                        <p:tgtEl>
                                          <p:spTgt spid="71"/>
                                        </p:tgtEl>
                                        <p:attrNameLst>
                                          <p:attrName>ppt_x</p:attrName>
                                        </p:attrNameLst>
                                      </p:cBhvr>
                                      <p:tavLst>
                                        <p:tav tm="0">
                                          <p:val>
                                            <p:strVal val="#ppt_x"/>
                                          </p:val>
                                        </p:tav>
                                        <p:tav tm="100000">
                                          <p:val>
                                            <p:strVal val="#ppt_x"/>
                                          </p:val>
                                        </p:tav>
                                      </p:tavLst>
                                    </p:anim>
                                    <p:anim calcmode="lin" valueType="num">
                                      <p:cBhvr>
                                        <p:cTn id="7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1000"/>
                                        <p:tgtEl>
                                          <p:spTgt spid="62"/>
                                        </p:tgtEl>
                                      </p:cBhvr>
                                    </p:animEffect>
                                    <p:anim calcmode="lin" valueType="num">
                                      <p:cBhvr>
                                        <p:cTn id="84" dur="1000" fill="hold"/>
                                        <p:tgtEl>
                                          <p:spTgt spid="62"/>
                                        </p:tgtEl>
                                        <p:attrNameLst>
                                          <p:attrName>ppt_x</p:attrName>
                                        </p:attrNameLst>
                                      </p:cBhvr>
                                      <p:tavLst>
                                        <p:tav tm="0">
                                          <p:val>
                                            <p:strVal val="#ppt_x"/>
                                          </p:val>
                                        </p:tav>
                                        <p:tav tm="100000">
                                          <p:val>
                                            <p:strVal val="#ppt_x"/>
                                          </p:val>
                                        </p:tav>
                                      </p:tavLst>
                                    </p:anim>
                                    <p:anim calcmode="lin" valueType="num">
                                      <p:cBhvr>
                                        <p:cTn id="85" dur="1000" fill="hold"/>
                                        <p:tgtEl>
                                          <p:spTgt spid="6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1000"/>
                                        <p:tgtEl>
                                          <p:spTgt spid="70"/>
                                        </p:tgtEl>
                                      </p:cBhvr>
                                    </p:animEffect>
                                    <p:anim calcmode="lin" valueType="num">
                                      <p:cBhvr>
                                        <p:cTn id="89" dur="1000" fill="hold"/>
                                        <p:tgtEl>
                                          <p:spTgt spid="70"/>
                                        </p:tgtEl>
                                        <p:attrNameLst>
                                          <p:attrName>ppt_x</p:attrName>
                                        </p:attrNameLst>
                                      </p:cBhvr>
                                      <p:tavLst>
                                        <p:tav tm="0">
                                          <p:val>
                                            <p:strVal val="#ppt_x"/>
                                          </p:val>
                                        </p:tav>
                                        <p:tav tm="100000">
                                          <p:val>
                                            <p:strVal val="#ppt_x"/>
                                          </p:val>
                                        </p:tav>
                                      </p:tavLst>
                                    </p:anim>
                                    <p:anim calcmode="lin" valueType="num">
                                      <p:cBhvr>
                                        <p:cTn id="9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42" presetClass="entr" presetSubtype="0"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1000"/>
                                        <p:tgtEl>
                                          <p:spTgt spid="74"/>
                                        </p:tgtEl>
                                      </p:cBhvr>
                                    </p:animEffect>
                                    <p:anim calcmode="lin" valueType="num">
                                      <p:cBhvr>
                                        <p:cTn id="96" dur="1000" fill="hold"/>
                                        <p:tgtEl>
                                          <p:spTgt spid="74"/>
                                        </p:tgtEl>
                                        <p:attrNameLst>
                                          <p:attrName>ppt_x</p:attrName>
                                        </p:attrNameLst>
                                      </p:cBhvr>
                                      <p:tavLst>
                                        <p:tav tm="0">
                                          <p:val>
                                            <p:strVal val="#ppt_x"/>
                                          </p:val>
                                        </p:tav>
                                        <p:tav tm="100000">
                                          <p:val>
                                            <p:strVal val="#ppt_x"/>
                                          </p:val>
                                        </p:tav>
                                      </p:tavLst>
                                    </p:anim>
                                    <p:anim calcmode="lin" valueType="num">
                                      <p:cBhvr>
                                        <p:cTn id="9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42" presetClass="entr" presetSubtype="0"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fade">
                                      <p:cBhvr>
                                        <p:cTn id="102" dur="1000"/>
                                        <p:tgtEl>
                                          <p:spTgt spid="72"/>
                                        </p:tgtEl>
                                      </p:cBhvr>
                                    </p:animEffect>
                                    <p:anim calcmode="lin" valueType="num">
                                      <p:cBhvr>
                                        <p:cTn id="103" dur="1000" fill="hold"/>
                                        <p:tgtEl>
                                          <p:spTgt spid="72"/>
                                        </p:tgtEl>
                                        <p:attrNameLst>
                                          <p:attrName>ppt_x</p:attrName>
                                        </p:attrNameLst>
                                      </p:cBhvr>
                                      <p:tavLst>
                                        <p:tav tm="0">
                                          <p:val>
                                            <p:strVal val="#ppt_x"/>
                                          </p:val>
                                        </p:tav>
                                        <p:tav tm="100000">
                                          <p:val>
                                            <p:strVal val="#ppt_x"/>
                                          </p:val>
                                        </p:tav>
                                      </p:tavLst>
                                    </p:anim>
                                    <p:anim calcmode="lin" valueType="num">
                                      <p:cBhvr>
                                        <p:cTn id="10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42" presetClass="entr" presetSubtype="0" fill="hold" nodeType="click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fade">
                                      <p:cBhvr>
                                        <p:cTn id="109" dur="1000"/>
                                        <p:tgtEl>
                                          <p:spTgt spid="73"/>
                                        </p:tgtEl>
                                      </p:cBhvr>
                                    </p:animEffect>
                                    <p:anim calcmode="lin" valueType="num">
                                      <p:cBhvr>
                                        <p:cTn id="110" dur="1000" fill="hold"/>
                                        <p:tgtEl>
                                          <p:spTgt spid="73"/>
                                        </p:tgtEl>
                                        <p:attrNameLst>
                                          <p:attrName>ppt_x</p:attrName>
                                        </p:attrNameLst>
                                      </p:cBhvr>
                                      <p:tavLst>
                                        <p:tav tm="0">
                                          <p:val>
                                            <p:strVal val="#ppt_x"/>
                                          </p:val>
                                        </p:tav>
                                        <p:tav tm="100000">
                                          <p:val>
                                            <p:strVal val="#ppt_x"/>
                                          </p:val>
                                        </p:tav>
                                      </p:tavLst>
                                    </p:anim>
                                    <p:anim calcmode="lin" valueType="num">
                                      <p:cBhvr>
                                        <p:cTn id="11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nodeType="click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left)">
                                      <p:cBhvr>
                                        <p:cTn id="116" dur="500"/>
                                        <p:tgtEl>
                                          <p:spTgt spid="75"/>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42"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1000"/>
                                        <p:tgtEl>
                                          <p:spTgt spid="81"/>
                                        </p:tgtEl>
                                      </p:cBhvr>
                                    </p:animEffect>
                                    <p:anim calcmode="lin" valueType="num">
                                      <p:cBhvr>
                                        <p:cTn id="122" dur="1000" fill="hold"/>
                                        <p:tgtEl>
                                          <p:spTgt spid="81"/>
                                        </p:tgtEl>
                                        <p:attrNameLst>
                                          <p:attrName>ppt_x</p:attrName>
                                        </p:attrNameLst>
                                      </p:cBhvr>
                                      <p:tavLst>
                                        <p:tav tm="0">
                                          <p:val>
                                            <p:strVal val="#ppt_x"/>
                                          </p:val>
                                        </p:tav>
                                        <p:tav tm="100000">
                                          <p:val>
                                            <p:strVal val="#ppt_x"/>
                                          </p:val>
                                        </p:tav>
                                      </p:tavLst>
                                    </p:anim>
                                    <p:anim calcmode="lin" valueType="num">
                                      <p:cBhvr>
                                        <p:cTn id="123"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8" fill="hold" nodeType="clickEffect">
                                  <p:stCondLst>
                                    <p:cond delay="0"/>
                                  </p:stCondLst>
                                  <p:childTnLst>
                                    <p:set>
                                      <p:cBhvr>
                                        <p:cTn id="127" dur="1" fill="hold">
                                          <p:stCondLst>
                                            <p:cond delay="0"/>
                                          </p:stCondLst>
                                        </p:cTn>
                                        <p:tgtEl>
                                          <p:spTgt spid="82"/>
                                        </p:tgtEl>
                                        <p:attrNameLst>
                                          <p:attrName>style.visibility</p:attrName>
                                        </p:attrNameLst>
                                      </p:cBhvr>
                                      <p:to>
                                        <p:strVal val="visible"/>
                                      </p:to>
                                    </p:set>
                                    <p:animEffect transition="in" filter="wipe(left)">
                                      <p:cBhvr>
                                        <p:cTn id="128" dur="500"/>
                                        <p:tgtEl>
                                          <p:spTgt spid="82"/>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42" presetClass="entr" presetSubtype="0" fill="hold" nodeType="clickEffect">
                                  <p:stCondLst>
                                    <p:cond delay="0"/>
                                  </p:stCondLst>
                                  <p:childTnLst>
                                    <p:set>
                                      <p:cBhvr>
                                        <p:cTn id="132" dur="1" fill="hold">
                                          <p:stCondLst>
                                            <p:cond delay="0"/>
                                          </p:stCondLst>
                                        </p:cTn>
                                        <p:tgtEl>
                                          <p:spTgt spid="87"/>
                                        </p:tgtEl>
                                        <p:attrNameLst>
                                          <p:attrName>style.visibility</p:attrName>
                                        </p:attrNameLst>
                                      </p:cBhvr>
                                      <p:to>
                                        <p:strVal val="visible"/>
                                      </p:to>
                                    </p:set>
                                    <p:animEffect transition="in" filter="fade">
                                      <p:cBhvr>
                                        <p:cTn id="133" dur="1000"/>
                                        <p:tgtEl>
                                          <p:spTgt spid="87"/>
                                        </p:tgtEl>
                                      </p:cBhvr>
                                    </p:animEffect>
                                    <p:anim calcmode="lin" valueType="num">
                                      <p:cBhvr>
                                        <p:cTn id="134" dur="1000" fill="hold"/>
                                        <p:tgtEl>
                                          <p:spTgt spid="87"/>
                                        </p:tgtEl>
                                        <p:attrNameLst>
                                          <p:attrName>ppt_x</p:attrName>
                                        </p:attrNameLst>
                                      </p:cBhvr>
                                      <p:tavLst>
                                        <p:tav tm="0">
                                          <p:val>
                                            <p:strVal val="#ppt_x"/>
                                          </p:val>
                                        </p:tav>
                                        <p:tav tm="100000">
                                          <p:val>
                                            <p:strVal val="#ppt_x"/>
                                          </p:val>
                                        </p:tav>
                                      </p:tavLst>
                                    </p:anim>
                                    <p:anim calcmode="lin" valueType="num">
                                      <p:cBhvr>
                                        <p:cTn id="135"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8" fill="hold" nodeType="clickEffect">
                                  <p:stCondLst>
                                    <p:cond delay="0"/>
                                  </p:stCondLst>
                                  <p:childTnLst>
                                    <p:set>
                                      <p:cBhvr>
                                        <p:cTn id="139" dur="1" fill="hold">
                                          <p:stCondLst>
                                            <p:cond delay="0"/>
                                          </p:stCondLst>
                                        </p:cTn>
                                        <p:tgtEl>
                                          <p:spTgt spid="88"/>
                                        </p:tgtEl>
                                        <p:attrNameLst>
                                          <p:attrName>style.visibility</p:attrName>
                                        </p:attrNameLst>
                                      </p:cBhvr>
                                      <p:to>
                                        <p:strVal val="visible"/>
                                      </p:to>
                                    </p:set>
                                    <p:animEffect transition="in" filter="wipe(left)">
                                      <p:cBhvr>
                                        <p:cTn id="140" dur="500"/>
                                        <p:tgtEl>
                                          <p:spTgt spid="88"/>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2" presetClass="entr" presetSubtype="0" fill="hold" nodeType="clickEffect">
                                  <p:stCondLst>
                                    <p:cond delay="0"/>
                                  </p:stCondLst>
                                  <p:childTnLst>
                                    <p:set>
                                      <p:cBhvr>
                                        <p:cTn id="144" dur="1" fill="hold">
                                          <p:stCondLst>
                                            <p:cond delay="0"/>
                                          </p:stCondLst>
                                        </p:cTn>
                                        <p:tgtEl>
                                          <p:spTgt spid="93"/>
                                        </p:tgtEl>
                                        <p:attrNameLst>
                                          <p:attrName>style.visibility</p:attrName>
                                        </p:attrNameLst>
                                      </p:cBhvr>
                                      <p:to>
                                        <p:strVal val="visible"/>
                                      </p:to>
                                    </p:set>
                                    <p:animEffect transition="in" filter="fade">
                                      <p:cBhvr>
                                        <p:cTn id="145" dur="1000"/>
                                        <p:tgtEl>
                                          <p:spTgt spid="93"/>
                                        </p:tgtEl>
                                      </p:cBhvr>
                                    </p:animEffect>
                                    <p:anim calcmode="lin" valueType="num">
                                      <p:cBhvr>
                                        <p:cTn id="146" dur="1000" fill="hold"/>
                                        <p:tgtEl>
                                          <p:spTgt spid="93"/>
                                        </p:tgtEl>
                                        <p:attrNameLst>
                                          <p:attrName>ppt_x</p:attrName>
                                        </p:attrNameLst>
                                      </p:cBhvr>
                                      <p:tavLst>
                                        <p:tav tm="0">
                                          <p:val>
                                            <p:strVal val="#ppt_x"/>
                                          </p:val>
                                        </p:tav>
                                        <p:tav tm="100000">
                                          <p:val>
                                            <p:strVal val="#ppt_x"/>
                                          </p:val>
                                        </p:tav>
                                      </p:tavLst>
                                    </p:anim>
                                    <p:anim calcmode="lin" valueType="num">
                                      <p:cBhvr>
                                        <p:cTn id="14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animBg="1"/>
      <p:bldP spid="68" grpId="0"/>
      <p:bldP spid="69" grpId="0"/>
      <p:bldP spid="70" grpId="0"/>
      <p:bldP spid="71" grpId="0"/>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6">
            <a:extLst>
              <a:ext uri="{FF2B5EF4-FFF2-40B4-BE49-F238E27FC236}">
                <a16:creationId xmlns:a16="http://schemas.microsoft.com/office/drawing/2014/main" id="{310A0C56-1DFE-4B6E-A4B3-C31118F71C06}"/>
              </a:ext>
            </a:extLst>
          </p:cNvPr>
          <p:cNvSpPr>
            <a:spLocks noChangeArrowheads="1" noChangeShapeType="1" noTextEdit="1"/>
          </p:cNvSpPr>
          <p:nvPr/>
        </p:nvSpPr>
        <p:spPr bwMode="auto">
          <a:xfrm>
            <a:off x="2901950" y="4429125"/>
            <a:ext cx="6864350" cy="2590800"/>
          </a:xfrm>
          <a:prstGeom prst="rect">
            <a:avLst/>
          </a:prstGeom>
        </p:spPr>
        <p:txBody>
          <a:bodyPr wrap="none" fromWordArt="1">
            <a:prstTxWarp prst="textPlain">
              <a:avLst>
                <a:gd name="adj" fmla="val 50000"/>
              </a:avLst>
            </a:prstTxWarp>
          </a:bodyPr>
          <a:lstStyle/>
          <a:p>
            <a:pPr algn="ctr"/>
            <a:endPar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25603" name="Text Box 118">
            <a:extLst>
              <a:ext uri="{FF2B5EF4-FFF2-40B4-BE49-F238E27FC236}">
                <a16:creationId xmlns:a16="http://schemas.microsoft.com/office/drawing/2014/main" id="{4ED85038-DBBA-4F8A-B931-2116693C11C9}"/>
              </a:ext>
            </a:extLst>
          </p:cNvPr>
          <p:cNvSpPr txBox="1">
            <a:spLocks noChangeArrowheads="1"/>
          </p:cNvSpPr>
          <p:nvPr/>
        </p:nvSpPr>
        <p:spPr bwMode="auto">
          <a:xfrm>
            <a:off x="1588" y="2609850"/>
            <a:ext cx="337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400" b="1" i="1" u="sng">
                <a:solidFill>
                  <a:srgbClr val="FF0000"/>
                </a:solidFill>
                <a:latin typeface="Times New Roman" panose="02020603050405020304" pitchFamily="18" charset="0"/>
                <a:cs typeface="Times New Roman" panose="02020603050405020304" pitchFamily="18" charset="0"/>
              </a:rPr>
              <a:t>Phân tích bài toán</a:t>
            </a:r>
            <a:endParaRPr lang="en-US" altLang="vi-VN" sz="2400" b="1" i="1">
              <a:solidFill>
                <a:srgbClr val="FF0000"/>
              </a:solidFill>
              <a:latin typeface="Times New Roman" panose="02020603050405020304" pitchFamily="18" charset="0"/>
              <a:cs typeface="Times New Roman" panose="02020603050405020304" pitchFamily="18" charset="0"/>
            </a:endParaRPr>
          </a:p>
        </p:txBody>
      </p:sp>
      <p:sp>
        <p:nvSpPr>
          <p:cNvPr id="380983" name="Line 42">
            <a:extLst>
              <a:ext uri="{FF2B5EF4-FFF2-40B4-BE49-F238E27FC236}">
                <a16:creationId xmlns:a16="http://schemas.microsoft.com/office/drawing/2014/main" id="{E30584C4-16A1-4199-9665-B9042F7BEFEE}"/>
              </a:ext>
            </a:extLst>
          </p:cNvPr>
          <p:cNvSpPr>
            <a:spLocks noChangeShapeType="1"/>
          </p:cNvSpPr>
          <p:nvPr/>
        </p:nvSpPr>
        <p:spPr bwMode="auto">
          <a:xfrm>
            <a:off x="2825750" y="5383213"/>
            <a:ext cx="6737350" cy="46037"/>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nchor="ctr"/>
          <a:lstStyle/>
          <a:p>
            <a:endParaRPr lang="en-US"/>
          </a:p>
        </p:txBody>
      </p:sp>
      <p:grpSp>
        <p:nvGrpSpPr>
          <p:cNvPr id="3" name="Group 69">
            <a:extLst>
              <a:ext uri="{FF2B5EF4-FFF2-40B4-BE49-F238E27FC236}">
                <a16:creationId xmlns:a16="http://schemas.microsoft.com/office/drawing/2014/main" id="{277D7D43-E862-4587-88F5-BDF474BFC565}"/>
              </a:ext>
            </a:extLst>
          </p:cNvPr>
          <p:cNvGrpSpPr>
            <a:grpSpLocks/>
          </p:cNvGrpSpPr>
          <p:nvPr/>
        </p:nvGrpSpPr>
        <p:grpSpPr bwMode="auto">
          <a:xfrm flipV="1">
            <a:off x="8586788" y="5622925"/>
            <a:ext cx="1028700" cy="47625"/>
            <a:chOff x="1600200" y="1123950"/>
            <a:chExt cx="1478559" cy="152400"/>
          </a:xfrm>
        </p:grpSpPr>
        <p:sp>
          <p:nvSpPr>
            <p:cNvPr id="25629" name="Line 47">
              <a:extLst>
                <a:ext uri="{FF2B5EF4-FFF2-40B4-BE49-F238E27FC236}">
                  <a16:creationId xmlns:a16="http://schemas.microsoft.com/office/drawing/2014/main" id="{4AA7A7F5-7F7D-4C3C-A0CE-F49DA56F9EF4}"/>
                </a:ext>
              </a:extLst>
            </p:cNvPr>
            <p:cNvSpPr>
              <a:spLocks noChangeShapeType="1"/>
            </p:cNvSpPr>
            <p:nvPr/>
          </p:nvSpPr>
          <p:spPr bwMode="auto">
            <a:xfrm>
              <a:off x="2419350" y="1178380"/>
              <a:ext cx="659409" cy="10886"/>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nchor="ctr"/>
            <a:lstStyle/>
            <a:p>
              <a:endParaRPr lang="en-US"/>
            </a:p>
          </p:txBody>
        </p:sp>
        <p:sp>
          <p:nvSpPr>
            <p:cNvPr id="25630" name="Line 48">
              <a:extLst>
                <a:ext uri="{FF2B5EF4-FFF2-40B4-BE49-F238E27FC236}">
                  <a16:creationId xmlns:a16="http://schemas.microsoft.com/office/drawing/2014/main" id="{8F32F4CC-2E7F-40B8-9881-CA69A851C0D4}"/>
                </a:ext>
              </a:extLst>
            </p:cNvPr>
            <p:cNvSpPr>
              <a:spLocks noChangeShapeType="1"/>
            </p:cNvSpPr>
            <p:nvPr/>
          </p:nvSpPr>
          <p:spPr bwMode="auto">
            <a:xfrm flipV="1">
              <a:off x="1619250" y="1181100"/>
              <a:ext cx="781050" cy="19050"/>
            </a:xfrm>
            <a:prstGeom prst="line">
              <a:avLst/>
            </a:prstGeom>
            <a:noFill/>
            <a:ln w="285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nchor="ctr"/>
            <a:lstStyle/>
            <a:p>
              <a:endParaRPr lang="en-US"/>
            </a:p>
          </p:txBody>
        </p:sp>
        <p:sp>
          <p:nvSpPr>
            <p:cNvPr id="25631" name="Line 53">
              <a:extLst>
                <a:ext uri="{FF2B5EF4-FFF2-40B4-BE49-F238E27FC236}">
                  <a16:creationId xmlns:a16="http://schemas.microsoft.com/office/drawing/2014/main" id="{7F33B375-6849-4B7D-9568-C60FF5F3C01B}"/>
                </a:ext>
              </a:extLst>
            </p:cNvPr>
            <p:cNvSpPr>
              <a:spLocks noChangeShapeType="1"/>
            </p:cNvSpPr>
            <p:nvPr/>
          </p:nvSpPr>
          <p:spPr bwMode="auto">
            <a:xfrm>
              <a:off x="1600200" y="1123950"/>
              <a:ext cx="0" cy="15240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nchor="ctr"/>
            <a:lstStyle/>
            <a:p>
              <a:endParaRPr lang="en-US"/>
            </a:p>
          </p:txBody>
        </p:sp>
      </p:grpSp>
      <p:sp>
        <p:nvSpPr>
          <p:cNvPr id="2059" name="Text Box 59">
            <a:extLst>
              <a:ext uri="{FF2B5EF4-FFF2-40B4-BE49-F238E27FC236}">
                <a16:creationId xmlns:a16="http://schemas.microsoft.com/office/drawing/2014/main" id="{1BDEA7BF-BDD2-4B42-9112-119B81EAD1A0}"/>
              </a:ext>
            </a:extLst>
          </p:cNvPr>
          <p:cNvSpPr txBox="1">
            <a:spLocks noChangeArrowheads="1"/>
          </p:cNvSpPr>
          <p:nvPr/>
        </p:nvSpPr>
        <p:spPr bwMode="auto">
          <a:xfrm>
            <a:off x="8335963" y="5648325"/>
            <a:ext cx="1417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000">
                <a:solidFill>
                  <a:srgbClr val="0000FF"/>
                </a:solidFill>
                <a:latin typeface="Times New Roman" panose="02020603050405020304" pitchFamily="18" charset="0"/>
                <a:cs typeface="Arial" panose="020B0604020202020204" pitchFamily="34" charset="0"/>
              </a:rPr>
              <a:t>30 ph </a:t>
            </a:r>
          </a:p>
        </p:txBody>
      </p:sp>
      <p:sp>
        <p:nvSpPr>
          <p:cNvPr id="380994" name="Line 45">
            <a:extLst>
              <a:ext uri="{FF2B5EF4-FFF2-40B4-BE49-F238E27FC236}">
                <a16:creationId xmlns:a16="http://schemas.microsoft.com/office/drawing/2014/main" id="{525F48A6-E93C-4EF9-8198-193DED3D648E}"/>
              </a:ext>
            </a:extLst>
          </p:cNvPr>
          <p:cNvSpPr>
            <a:spLocks noChangeShapeType="1"/>
          </p:cNvSpPr>
          <p:nvPr/>
        </p:nvSpPr>
        <p:spPr bwMode="auto">
          <a:xfrm>
            <a:off x="2787650" y="5334000"/>
            <a:ext cx="0" cy="15240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nchor="ctr"/>
          <a:lstStyle/>
          <a:p>
            <a:endParaRPr lang="en-US"/>
          </a:p>
        </p:txBody>
      </p:sp>
      <p:sp>
        <p:nvSpPr>
          <p:cNvPr id="380995" name="Line 46">
            <a:extLst>
              <a:ext uri="{FF2B5EF4-FFF2-40B4-BE49-F238E27FC236}">
                <a16:creationId xmlns:a16="http://schemas.microsoft.com/office/drawing/2014/main" id="{E523AF93-A483-42B7-97B7-2D8186EC1B70}"/>
              </a:ext>
            </a:extLst>
          </p:cNvPr>
          <p:cNvSpPr>
            <a:spLocks noChangeShapeType="1"/>
          </p:cNvSpPr>
          <p:nvPr/>
        </p:nvSpPr>
        <p:spPr bwMode="auto">
          <a:xfrm>
            <a:off x="9588500" y="5372100"/>
            <a:ext cx="0" cy="15240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nchor="ctr"/>
          <a:lstStyle/>
          <a:p>
            <a:endParaRPr lang="en-US"/>
          </a:p>
        </p:txBody>
      </p:sp>
      <p:sp>
        <p:nvSpPr>
          <p:cNvPr id="381001" name="Text Box 132">
            <a:extLst>
              <a:ext uri="{FF2B5EF4-FFF2-40B4-BE49-F238E27FC236}">
                <a16:creationId xmlns:a16="http://schemas.microsoft.com/office/drawing/2014/main" id="{7082597B-1417-4EB6-A2BA-9B9199358193}"/>
              </a:ext>
            </a:extLst>
          </p:cNvPr>
          <p:cNvSpPr txBox="1">
            <a:spLocks noChangeArrowheads="1"/>
          </p:cNvSpPr>
          <p:nvPr/>
        </p:nvSpPr>
        <p:spPr bwMode="auto">
          <a:xfrm>
            <a:off x="7889875" y="5446713"/>
            <a:ext cx="112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000">
                <a:solidFill>
                  <a:srgbClr val="0000FF"/>
                </a:solidFill>
                <a:latin typeface="Times New Roman" panose="02020603050405020304" pitchFamily="18" charset="0"/>
                <a:cs typeface="Arial" panose="020B0604020202020204" pitchFamily="34" charset="0"/>
              </a:rPr>
              <a:t>C</a:t>
            </a:r>
          </a:p>
        </p:txBody>
      </p:sp>
      <p:sp>
        <p:nvSpPr>
          <p:cNvPr id="381002" name="Text Box 132">
            <a:extLst>
              <a:ext uri="{FF2B5EF4-FFF2-40B4-BE49-F238E27FC236}">
                <a16:creationId xmlns:a16="http://schemas.microsoft.com/office/drawing/2014/main" id="{0E960514-9195-4E20-BEF1-EA28609A401A}"/>
              </a:ext>
            </a:extLst>
          </p:cNvPr>
          <p:cNvSpPr txBox="1">
            <a:spLocks noChangeArrowheads="1"/>
          </p:cNvSpPr>
          <p:nvPr/>
        </p:nvSpPr>
        <p:spPr bwMode="auto">
          <a:xfrm>
            <a:off x="1949450" y="5437188"/>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b="1">
                <a:solidFill>
                  <a:srgbClr val="0000FF"/>
                </a:solidFill>
                <a:latin typeface="Times New Roman" panose="02020603050405020304" pitchFamily="18" charset="0"/>
                <a:cs typeface="Arial" panose="020B0604020202020204" pitchFamily="34" charset="0"/>
              </a:rPr>
              <a:t>A</a:t>
            </a:r>
          </a:p>
        </p:txBody>
      </p:sp>
      <p:sp>
        <p:nvSpPr>
          <p:cNvPr id="381003" name="Text Box 132">
            <a:extLst>
              <a:ext uri="{FF2B5EF4-FFF2-40B4-BE49-F238E27FC236}">
                <a16:creationId xmlns:a16="http://schemas.microsoft.com/office/drawing/2014/main" id="{FD958EA9-33DA-401E-94E4-97E07DE0FD9E}"/>
              </a:ext>
            </a:extLst>
          </p:cNvPr>
          <p:cNvSpPr txBox="1">
            <a:spLocks noChangeArrowheads="1"/>
          </p:cNvSpPr>
          <p:nvPr/>
        </p:nvSpPr>
        <p:spPr bwMode="auto">
          <a:xfrm>
            <a:off x="8601075" y="5629275"/>
            <a:ext cx="203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b="1">
                <a:solidFill>
                  <a:srgbClr val="0000FF"/>
                </a:solidFill>
                <a:latin typeface="Arial" panose="020B0604020202020204" pitchFamily="34" charset="0"/>
                <a:cs typeface="Arial" panose="020B0604020202020204" pitchFamily="34" charset="0"/>
              </a:rPr>
              <a:t>B</a:t>
            </a:r>
          </a:p>
        </p:txBody>
      </p:sp>
      <p:cxnSp>
        <p:nvCxnSpPr>
          <p:cNvPr id="47" name="Straight Connector 46">
            <a:extLst>
              <a:ext uri="{FF2B5EF4-FFF2-40B4-BE49-F238E27FC236}">
                <a16:creationId xmlns:a16="http://schemas.microsoft.com/office/drawing/2014/main" id="{3F4A2E29-3EE6-4D2D-80ED-831EE89D6B13}"/>
              </a:ext>
            </a:extLst>
          </p:cNvPr>
          <p:cNvCxnSpPr>
            <a:cxnSpLocks/>
          </p:cNvCxnSpPr>
          <p:nvPr/>
        </p:nvCxnSpPr>
        <p:spPr>
          <a:xfrm>
            <a:off x="8532813" y="5430838"/>
            <a:ext cx="1055687" cy="0"/>
          </a:xfrm>
          <a:prstGeom prst="line">
            <a:avLst/>
          </a:prstGeom>
          <a:ln w="50800">
            <a:solidFill>
              <a:srgbClr val="00FFFF"/>
            </a:solidFill>
          </a:ln>
        </p:spPr>
        <p:style>
          <a:lnRef idx="1">
            <a:schemeClr val="accent1"/>
          </a:lnRef>
          <a:fillRef idx="0">
            <a:schemeClr val="accent1"/>
          </a:fillRef>
          <a:effectRef idx="0">
            <a:schemeClr val="accent1"/>
          </a:effectRef>
          <a:fontRef idx="minor">
            <a:schemeClr val="tx1"/>
          </a:fontRef>
        </p:style>
      </p:cxnSp>
      <p:sp>
        <p:nvSpPr>
          <p:cNvPr id="381010" name="Line 82">
            <a:extLst>
              <a:ext uri="{FF2B5EF4-FFF2-40B4-BE49-F238E27FC236}">
                <a16:creationId xmlns:a16="http://schemas.microsoft.com/office/drawing/2014/main" id="{4DD5ED05-BC23-4EE7-AB40-2AABD4E61202}"/>
              </a:ext>
            </a:extLst>
          </p:cNvPr>
          <p:cNvSpPr>
            <a:spLocks noChangeShapeType="1"/>
          </p:cNvSpPr>
          <p:nvPr/>
        </p:nvSpPr>
        <p:spPr bwMode="auto">
          <a:xfrm>
            <a:off x="9575800" y="5429250"/>
            <a:ext cx="965200" cy="0"/>
          </a:xfrm>
          <a:prstGeom prst="line">
            <a:avLst/>
          </a:prstGeom>
          <a:noFill/>
          <a:ln w="952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81011" name="Line 83">
            <a:extLst>
              <a:ext uri="{FF2B5EF4-FFF2-40B4-BE49-F238E27FC236}">
                <a16:creationId xmlns:a16="http://schemas.microsoft.com/office/drawing/2014/main" id="{68434F20-906E-4F32-982F-0068ED30B3B2}"/>
              </a:ext>
            </a:extLst>
          </p:cNvPr>
          <p:cNvSpPr>
            <a:spLocks noChangeShapeType="1"/>
          </p:cNvSpPr>
          <p:nvPr/>
        </p:nvSpPr>
        <p:spPr bwMode="auto">
          <a:xfrm flipH="1">
            <a:off x="2171700" y="5403850"/>
            <a:ext cx="558800" cy="12700"/>
          </a:xfrm>
          <a:prstGeom prst="line">
            <a:avLst/>
          </a:prstGeom>
          <a:noFill/>
          <a:ln w="952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Rectangle 15">
            <a:extLst>
              <a:ext uri="{FF2B5EF4-FFF2-40B4-BE49-F238E27FC236}">
                <a16:creationId xmlns:a16="http://schemas.microsoft.com/office/drawing/2014/main" id="{1E2F239A-975C-4116-935B-37B7F79E3DC2}"/>
              </a:ext>
            </a:extLst>
          </p:cNvPr>
          <p:cNvSpPr>
            <a:spLocks noChangeArrowheads="1"/>
          </p:cNvSpPr>
          <p:nvPr/>
        </p:nvSpPr>
        <p:spPr bwMode="auto">
          <a:xfrm>
            <a:off x="1419225" y="3148013"/>
            <a:ext cx="103155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20000"/>
              </a:spcBef>
              <a:buFontTx/>
              <a:buNone/>
            </a:pPr>
            <a:r>
              <a:rPr lang="vi-VN" altLang="en-US" sz="2400" b="1">
                <a:solidFill>
                  <a:srgbClr val="FF3300"/>
                </a:solidFill>
                <a:latin typeface="Times New Roman" panose="02020603050405020304" pitchFamily="18" charset="0"/>
                <a:cs typeface="Times New Roman" panose="02020603050405020304" pitchFamily="18" charset="0"/>
              </a:rPr>
              <a:t>Đối tượng:</a:t>
            </a:r>
            <a:r>
              <a:rPr lang="en-US" altLang="en-US" sz="2400" b="1">
                <a:solidFill>
                  <a:srgbClr val="FF3300"/>
                </a:solidFill>
                <a:latin typeface="Times New Roman" panose="02020603050405020304" pitchFamily="18" charset="0"/>
                <a:cs typeface="Times New Roman" panose="02020603050405020304" pitchFamily="18" charset="0"/>
              </a:rPr>
              <a:t> 2</a:t>
            </a:r>
            <a:r>
              <a:rPr lang="vi-VN" altLang="en-US" sz="2400" b="1">
                <a:solidFill>
                  <a:srgbClr val="FF3300"/>
                </a:solidFill>
                <a:latin typeface="Times New Roman" panose="02020603050405020304" pitchFamily="18" charset="0"/>
                <a:cs typeface="Times New Roman" panose="02020603050405020304" pitchFamily="18" charset="0"/>
              </a:rPr>
              <a:t> xe ô tô</a:t>
            </a:r>
          </a:p>
          <a:p>
            <a:pPr eaLnBrk="1" hangingPunct="1">
              <a:lnSpc>
                <a:spcPct val="100000"/>
              </a:lnSpc>
              <a:spcBef>
                <a:spcPct val="20000"/>
              </a:spcBef>
              <a:buFontTx/>
              <a:buNone/>
            </a:pPr>
            <a:r>
              <a:rPr lang="vi-VN" altLang="en-US" sz="2400" b="1">
                <a:solidFill>
                  <a:srgbClr val="FF3300"/>
                </a:solidFill>
                <a:latin typeface="Times New Roman" panose="02020603050405020304" pitchFamily="18" charset="0"/>
                <a:cs typeface="Times New Roman" panose="02020603050405020304" pitchFamily="18" charset="0"/>
              </a:rPr>
              <a:t>Đại lượng: vận tốc </a:t>
            </a:r>
            <a:r>
              <a:rPr lang="en-US" altLang="en-US" sz="2400" b="1">
                <a:solidFill>
                  <a:srgbClr val="FF3300"/>
                </a:solidFill>
                <a:latin typeface="Times New Roman" panose="02020603050405020304" pitchFamily="18" charset="0"/>
                <a:cs typeface="Times New Roman" panose="02020603050405020304" pitchFamily="18" charset="0"/>
              </a:rPr>
              <a:t>2 </a:t>
            </a:r>
            <a:r>
              <a:rPr lang="vi-VN" altLang="en-US" sz="2400" b="1">
                <a:solidFill>
                  <a:srgbClr val="FF3300"/>
                </a:solidFill>
                <a:latin typeface="Times New Roman" panose="02020603050405020304" pitchFamily="18" charset="0"/>
                <a:cs typeface="Times New Roman" panose="02020603050405020304" pitchFamily="18" charset="0"/>
              </a:rPr>
              <a:t>ô tô</a:t>
            </a:r>
          </a:p>
          <a:p>
            <a:pPr eaLnBrk="1" hangingPunct="1">
              <a:lnSpc>
                <a:spcPct val="100000"/>
              </a:lnSpc>
              <a:spcBef>
                <a:spcPct val="20000"/>
              </a:spcBef>
              <a:buFontTx/>
              <a:buNone/>
            </a:pPr>
            <a:r>
              <a:rPr lang="vi-VN" altLang="en-US" sz="2400" b="1">
                <a:solidFill>
                  <a:srgbClr val="FF3300"/>
                </a:solidFill>
                <a:latin typeface="Times New Roman" panose="02020603050405020304" pitchFamily="18" charset="0"/>
                <a:cs typeface="Times New Roman" panose="02020603050405020304" pitchFamily="18" charset="0"/>
              </a:rPr>
              <a:t>                  thời gian xe chạy , qu</a:t>
            </a:r>
            <a:r>
              <a:rPr lang="en-US" altLang="en-US" sz="2400" b="1">
                <a:solidFill>
                  <a:srgbClr val="FF3300"/>
                </a:solidFill>
                <a:latin typeface="Times New Roman" panose="02020603050405020304" pitchFamily="18" charset="0"/>
                <a:cs typeface="Times New Roman" panose="02020603050405020304" pitchFamily="18" charset="0"/>
              </a:rPr>
              <a:t>ã</a:t>
            </a:r>
            <a:r>
              <a:rPr lang="vi-VN" altLang="en-US" sz="2400" b="1">
                <a:solidFill>
                  <a:srgbClr val="FF3300"/>
                </a:solidFill>
                <a:latin typeface="Times New Roman" panose="02020603050405020304" pitchFamily="18" charset="0"/>
                <a:cs typeface="Times New Roman" panose="02020603050405020304" pitchFamily="18" charset="0"/>
              </a:rPr>
              <a:t>ng đường từ </a:t>
            </a:r>
            <a:r>
              <a:rPr lang="en-US" altLang="en-US" sz="2400" b="1">
                <a:solidFill>
                  <a:srgbClr val="FF3300"/>
                </a:solidFill>
                <a:latin typeface="Times New Roman" panose="02020603050405020304" pitchFamily="18" charset="0"/>
                <a:cs typeface="Times New Roman" panose="02020603050405020304" pitchFamily="18" charset="0"/>
              </a:rPr>
              <a:t>thành phố A </a:t>
            </a:r>
            <a:r>
              <a:rPr lang="vi-VN" altLang="en-US" sz="2400" b="1">
                <a:solidFill>
                  <a:srgbClr val="FF3300"/>
                </a:solidFill>
                <a:latin typeface="Times New Roman" panose="02020603050405020304" pitchFamily="18" charset="0"/>
                <a:cs typeface="Times New Roman" panose="02020603050405020304" pitchFamily="18" charset="0"/>
              </a:rPr>
              <a:t>đến </a:t>
            </a:r>
            <a:r>
              <a:rPr lang="en-US" altLang="en-US" sz="2400" b="1">
                <a:solidFill>
                  <a:srgbClr val="FF3300"/>
                </a:solidFill>
                <a:latin typeface="Times New Roman" panose="02020603050405020304" pitchFamily="18" charset="0"/>
                <a:cs typeface="Times New Roman" panose="02020603050405020304" pitchFamily="18" charset="0"/>
              </a:rPr>
              <a:t>thành phố B</a:t>
            </a:r>
            <a:endParaRPr lang="en-US" altLang="en-US" sz="2400" b="1">
              <a:solidFill>
                <a:srgbClr val="1C1C1C"/>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9D2B214C-AEFA-4AF5-85AC-562A3665243E}"/>
              </a:ext>
            </a:extLst>
          </p:cNvPr>
          <p:cNvSpPr txBox="1">
            <a:spLocks noChangeArrowheads="1"/>
          </p:cNvSpPr>
          <p:nvPr/>
        </p:nvSpPr>
        <p:spPr bwMode="auto">
          <a:xfrm>
            <a:off x="1947863" y="5961063"/>
            <a:ext cx="835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Đổi</a:t>
            </a:r>
            <a:r>
              <a:rPr lang="en-US" altLang="en-US" sz="2400">
                <a:latin typeface="Times New Roman" panose="02020603050405020304" pitchFamily="18" charset="0"/>
                <a:cs typeface="Times New Roman" panose="02020603050405020304" pitchFamily="18" charset="0"/>
              </a:rPr>
              <a:t> </a:t>
            </a:r>
            <a:endParaRPr lang="vi-VN" altLang="en-US" sz="2400">
              <a:latin typeface="Times New Roman" panose="02020603050405020304" pitchFamily="18" charset="0"/>
              <a:cs typeface="Times New Roman" panose="02020603050405020304" pitchFamily="18" charset="0"/>
            </a:endParaRPr>
          </a:p>
        </p:txBody>
      </p:sp>
      <p:graphicFrame>
        <p:nvGraphicFramePr>
          <p:cNvPr id="42" name="Object 41">
            <a:extLst>
              <a:ext uri="{FF2B5EF4-FFF2-40B4-BE49-F238E27FC236}">
                <a16:creationId xmlns:a16="http://schemas.microsoft.com/office/drawing/2014/main" id="{AE3B1BAA-656E-474C-B38F-0615A37C3E44}"/>
              </a:ext>
            </a:extLst>
          </p:cNvPr>
          <p:cNvGraphicFramePr>
            <a:graphicFrameLocks noChangeAspect="1"/>
          </p:cNvGraphicFramePr>
          <p:nvPr/>
        </p:nvGraphicFramePr>
        <p:xfrm>
          <a:off x="2489200" y="5762625"/>
          <a:ext cx="1984375" cy="942975"/>
        </p:xfrm>
        <a:graphic>
          <a:graphicData uri="http://schemas.openxmlformats.org/presentationml/2006/ole">
            <mc:AlternateContent xmlns:mc="http://schemas.openxmlformats.org/markup-compatibility/2006">
              <mc:Choice xmlns:v="urn:schemas-microsoft-com:vml" Requires="v">
                <p:oleObj name="Equation" r:id="rId3" imgW="914400" imgH="393700" progId="Equation.DSMT4">
                  <p:embed/>
                </p:oleObj>
              </mc:Choice>
              <mc:Fallback>
                <p:oleObj name="Equation" r:id="rId3" imgW="914400" imgH="393700" progId="Equation.DSMT4">
                  <p:embed/>
                  <p:pic>
                    <p:nvPicPr>
                      <p:cNvPr id="42" name="Object 41">
                        <a:extLst>
                          <a:ext uri="{FF2B5EF4-FFF2-40B4-BE49-F238E27FC236}">
                            <a16:creationId xmlns:a16="http://schemas.microsoft.com/office/drawing/2014/main" id="{AE3B1BAA-656E-474C-B38F-0615A37C3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5762625"/>
                        <a:ext cx="19843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6" descr="Kết quả hình ảnh cho ô tô png">
            <a:extLst>
              <a:ext uri="{FF2B5EF4-FFF2-40B4-BE49-F238E27FC236}">
                <a16:creationId xmlns:a16="http://schemas.microsoft.com/office/drawing/2014/main" id="{EC18EDC1-4D11-46BD-8F65-57DB1DC16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013" y="4660900"/>
            <a:ext cx="13652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descr="FIL4539">
            <a:extLst>
              <a:ext uri="{FF2B5EF4-FFF2-40B4-BE49-F238E27FC236}">
                <a16:creationId xmlns:a16="http://schemas.microsoft.com/office/drawing/2014/main" id="{61467BE9-EECA-4A35-BFAF-C46B23CCE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77975" y="4687888"/>
            <a:ext cx="13239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81" descr="FIL4539">
            <a:extLst>
              <a:ext uri="{FF2B5EF4-FFF2-40B4-BE49-F238E27FC236}">
                <a16:creationId xmlns:a16="http://schemas.microsoft.com/office/drawing/2014/main" id="{AC6373A0-F484-405B-92D2-827AB614B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224338" y="2970213"/>
            <a:ext cx="13239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6" descr="Kết quả hình ảnh cho ô tô png">
            <a:extLst>
              <a:ext uri="{FF2B5EF4-FFF2-40B4-BE49-F238E27FC236}">
                <a16:creationId xmlns:a16="http://schemas.microsoft.com/office/drawing/2014/main" id="{DBAD717D-27B7-486D-8DD8-51164656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887663"/>
            <a:ext cx="13652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EE4D710-9894-49D3-B97C-D62B84CB3F6A}"/>
              </a:ext>
            </a:extLst>
          </p:cNvPr>
          <p:cNvSpPr/>
          <p:nvPr/>
        </p:nvSpPr>
        <p:spPr>
          <a:xfrm>
            <a:off x="152400" y="0"/>
            <a:ext cx="11658600"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734" b="1" dirty="0">
                <a:solidFill>
                  <a:srgbClr val="FF0000"/>
                </a:solidFill>
                <a:latin typeface="Times New Roman" pitchFamily="18" charset="0"/>
                <a:cs typeface="Times New Roman" pitchFamily="18" charset="0"/>
              </a:rPr>
              <a:t>BÀI 2: PHƯƠNG TRÌNH BẬC HAI MỘT ẨN</a:t>
            </a:r>
          </a:p>
        </p:txBody>
      </p:sp>
      <p:grpSp>
        <p:nvGrpSpPr>
          <p:cNvPr id="25624" name="Group 9">
            <a:extLst>
              <a:ext uri="{FF2B5EF4-FFF2-40B4-BE49-F238E27FC236}">
                <a16:creationId xmlns:a16="http://schemas.microsoft.com/office/drawing/2014/main" id="{98ACEA2F-1D04-43CC-B60B-882A708B122A}"/>
              </a:ext>
            </a:extLst>
          </p:cNvPr>
          <p:cNvGrpSpPr>
            <a:grpSpLocks/>
          </p:cNvGrpSpPr>
          <p:nvPr/>
        </p:nvGrpSpPr>
        <p:grpSpPr bwMode="auto">
          <a:xfrm>
            <a:off x="228600" y="1092200"/>
            <a:ext cx="11506200" cy="1630363"/>
            <a:chOff x="228600" y="1122363"/>
            <a:chExt cx="11506200" cy="1631216"/>
          </a:xfrm>
        </p:grpSpPr>
        <p:sp>
          <p:nvSpPr>
            <p:cNvPr id="25625" name="Text Box 79">
              <a:extLst>
                <a:ext uri="{FF2B5EF4-FFF2-40B4-BE49-F238E27FC236}">
                  <a16:creationId xmlns:a16="http://schemas.microsoft.com/office/drawing/2014/main" id="{3FEAF8AF-8A8B-450D-92B0-0554BEBD270E}"/>
                </a:ext>
              </a:extLst>
            </p:cNvPr>
            <p:cNvSpPr txBox="1">
              <a:spLocks noChangeArrowheads="1"/>
            </p:cNvSpPr>
            <p:nvPr/>
          </p:nvSpPr>
          <p:spPr bwMode="auto">
            <a:xfrm>
              <a:off x="228600" y="1122363"/>
              <a:ext cx="11506200" cy="1631216"/>
            </a:xfrm>
            <a:prstGeom prst="rect">
              <a:avLst/>
            </a:prstGeom>
            <a:solidFill>
              <a:schemeClr val="bg1"/>
            </a:solidFill>
            <a:ln w="952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Bài 4 tr17 SGK: </a:t>
              </a:r>
              <a:r>
                <a:rPr lang="en-US" altLang="en-US" sz="2500" b="1">
                  <a:solidFill>
                    <a:srgbClr val="0000FF"/>
                  </a:solidFill>
                  <a:latin typeface="Times New Roman" panose="02020603050405020304" pitchFamily="18" charset="0"/>
                  <a:cs typeface="Arial" panose="020B0604020202020204" pitchFamily="34" charset="0"/>
                </a:rPr>
                <a:t>Quãng đường từ thành phố A đến thành phố B dài </a:t>
              </a:r>
              <a:r>
                <a:rPr lang="en-US" altLang="en-US" sz="2500" b="1" i="1">
                  <a:solidFill>
                    <a:schemeClr val="bg1"/>
                  </a:solidFill>
                  <a:latin typeface="Times New Roman" panose="02020603050405020304" pitchFamily="18" charset="0"/>
                  <a:cs typeface="Times New Roman" panose="02020603050405020304" pitchFamily="18" charset="0"/>
                </a:rPr>
                <a:t>...........</a:t>
              </a:r>
              <a:r>
                <a:rPr lang="vi-VN" altLang="en-US" sz="2500" b="1" i="1">
                  <a:solidFill>
                    <a:srgbClr val="0000FF"/>
                  </a:solidFill>
                  <a:latin typeface="Times New Roman" panose="02020603050405020304" pitchFamily="18" charset="0"/>
                  <a:cs typeface="Times New Roman" panose="02020603050405020304" pitchFamily="18" charset="0"/>
                </a:rPr>
                <a:t>. </a:t>
              </a:r>
              <a:r>
                <a:rPr lang="en-US" altLang="en-US" sz="2500" b="1">
                  <a:solidFill>
                    <a:srgbClr val="0000FF"/>
                  </a:solidFill>
                  <a:latin typeface="Times New Roman" panose="02020603050405020304" pitchFamily="18" charset="0"/>
                  <a:cs typeface="Arial" panose="020B0604020202020204" pitchFamily="34" charset="0"/>
                </a:rPr>
                <a:t>Hai ô tô khởi hành cùng một lúc từ A đi đến B. Biết tốc độ ô tô thứ nhất lớn hơn tốc độ ô tô thứ hai là             và ô tô thứ nhất đến B trước ô tô thứ hai là  30   phút.</a:t>
              </a:r>
              <a:r>
                <a:rPr lang="vi-VN" altLang="en-US" sz="2500" b="1" i="1">
                  <a:solidFill>
                    <a:srgbClr val="0000FF"/>
                  </a:solidFill>
                  <a:latin typeface="Times New Roman" panose="02020603050405020304" pitchFamily="18" charset="0"/>
                  <a:cs typeface="Times New Roman" panose="02020603050405020304" pitchFamily="18" charset="0"/>
                </a:rPr>
                <a:t> Tính tốc độ của mỗi xe.</a:t>
              </a:r>
            </a:p>
          </p:txBody>
        </p:sp>
        <p:graphicFrame>
          <p:nvGraphicFramePr>
            <p:cNvPr id="25627" name="Object 7">
              <a:extLst>
                <a:ext uri="{FF2B5EF4-FFF2-40B4-BE49-F238E27FC236}">
                  <a16:creationId xmlns:a16="http://schemas.microsoft.com/office/drawing/2014/main" id="{133C607A-23E2-4BDF-831D-27D364B63F24}"/>
                </a:ext>
              </a:extLst>
            </p:cNvPr>
            <p:cNvGraphicFramePr>
              <a:graphicFrameLocks noChangeAspect="1"/>
            </p:cNvGraphicFramePr>
            <p:nvPr>
              <p:extLst>
                <p:ext uri="{D42A27DB-BD31-4B8C-83A1-F6EECF244321}">
                  <p14:modId xmlns:p14="http://schemas.microsoft.com/office/powerpoint/2010/main" val="3113213633"/>
                </p:ext>
              </p:extLst>
            </p:nvPr>
          </p:nvGraphicFramePr>
          <p:xfrm>
            <a:off x="1704250" y="1937970"/>
            <a:ext cx="934899" cy="333375"/>
          </p:xfrm>
          <a:graphic>
            <a:graphicData uri="http://schemas.openxmlformats.org/presentationml/2006/ole">
              <mc:AlternateContent xmlns:mc="http://schemas.openxmlformats.org/markup-compatibility/2006">
                <mc:Choice xmlns:v="urn:schemas-microsoft-com:vml" Requires="v">
                  <p:oleObj name="Equation" r:id="rId7" imgW="609336" imgH="177723" progId="Equation.DSMT4">
                    <p:embed/>
                  </p:oleObj>
                </mc:Choice>
                <mc:Fallback>
                  <p:oleObj name="Equation" r:id="rId7" imgW="609336" imgH="177723" progId="Equation.DSMT4">
                    <p:embed/>
                    <p:pic>
                      <p:nvPicPr>
                        <p:cNvPr id="25627" name="Object 7">
                          <a:extLst>
                            <a:ext uri="{FF2B5EF4-FFF2-40B4-BE49-F238E27FC236}">
                              <a16:creationId xmlns:a16="http://schemas.microsoft.com/office/drawing/2014/main" id="{133C607A-23E2-4BDF-831D-27D364B63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4250" y="1937970"/>
                          <a:ext cx="934899"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28" name="Object 8">
              <a:extLst>
                <a:ext uri="{FF2B5EF4-FFF2-40B4-BE49-F238E27FC236}">
                  <a16:creationId xmlns:a16="http://schemas.microsoft.com/office/drawing/2014/main" id="{86EC339A-FD09-4216-A285-D4377021B945}"/>
                </a:ext>
              </a:extLst>
            </p:cNvPr>
            <p:cNvGraphicFramePr>
              <a:graphicFrameLocks noChangeAspect="1"/>
            </p:cNvGraphicFramePr>
            <p:nvPr>
              <p:extLst>
                <p:ext uri="{D42A27DB-BD31-4B8C-83A1-F6EECF244321}">
                  <p14:modId xmlns:p14="http://schemas.microsoft.com/office/powerpoint/2010/main" val="1846025588"/>
                </p:ext>
              </p:extLst>
            </p:nvPr>
          </p:nvGraphicFramePr>
          <p:xfrm>
            <a:off x="9386097" y="1192337"/>
            <a:ext cx="900165" cy="333375"/>
          </p:xfrm>
          <a:graphic>
            <a:graphicData uri="http://schemas.openxmlformats.org/presentationml/2006/ole">
              <mc:AlternateContent xmlns:mc="http://schemas.openxmlformats.org/markup-compatibility/2006">
                <mc:Choice xmlns:v="urn:schemas-microsoft-com:vml" Requires="v">
                  <p:oleObj name="Equation" r:id="rId9" imgW="457002" imgH="177723" progId="Equation.DSMT4">
                    <p:embed/>
                  </p:oleObj>
                </mc:Choice>
                <mc:Fallback>
                  <p:oleObj name="Equation" r:id="rId9" imgW="457002" imgH="177723" progId="Equation.DSMT4">
                    <p:embed/>
                    <p:pic>
                      <p:nvPicPr>
                        <p:cNvPr id="25628" name="Object 8">
                          <a:extLst>
                            <a:ext uri="{FF2B5EF4-FFF2-40B4-BE49-F238E27FC236}">
                              <a16:creationId xmlns:a16="http://schemas.microsoft.com/office/drawing/2014/main" id="{86EC339A-FD09-4216-A285-D4377021B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6097" y="1192337"/>
                          <a:ext cx="90016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500" fill="hold"/>
                                        <p:tgtEl>
                                          <p:spTgt spid="25603"/>
                                        </p:tgtEl>
                                        <p:attrNameLst>
                                          <p:attrName>ppt_x</p:attrName>
                                        </p:attrNameLst>
                                      </p:cBhvr>
                                      <p:tavLst>
                                        <p:tav tm="0">
                                          <p:val>
                                            <p:strVal val="#ppt_x"/>
                                          </p:val>
                                        </p:tav>
                                        <p:tav tm="100000">
                                          <p:val>
                                            <p:strVal val="#ppt_x"/>
                                          </p:val>
                                        </p:tav>
                                      </p:tavLst>
                                    </p:anim>
                                    <p:anim calcmode="lin" valueType="num">
                                      <p:cBhvr additive="base">
                                        <p:cTn id="8" dur="500" fill="hold"/>
                                        <p:tgtEl>
                                          <p:spTgt spid="2560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blinds(horizontal)">
                                      <p:cBhvr>
                                        <p:cTn id="13" dur="500"/>
                                        <p:tgtEl>
                                          <p:spTgt spid="3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5622"/>
                                        </p:tgtEl>
                                        <p:attrNameLst>
                                          <p:attrName>style.visibility</p:attrName>
                                        </p:attrNameLst>
                                      </p:cBhvr>
                                      <p:to>
                                        <p:strVal val="visible"/>
                                      </p:to>
                                    </p:set>
                                    <p:anim calcmode="lin" valueType="num">
                                      <p:cBhvr additive="base">
                                        <p:cTn id="18" dur="500" fill="hold"/>
                                        <p:tgtEl>
                                          <p:spTgt spid="25622"/>
                                        </p:tgtEl>
                                        <p:attrNameLst>
                                          <p:attrName>ppt_x</p:attrName>
                                        </p:attrNameLst>
                                      </p:cBhvr>
                                      <p:tavLst>
                                        <p:tav tm="0">
                                          <p:val>
                                            <p:strVal val="#ppt_x"/>
                                          </p:val>
                                        </p:tav>
                                        <p:tav tm="100000">
                                          <p:val>
                                            <p:strVal val="#ppt_x"/>
                                          </p:val>
                                        </p:tav>
                                      </p:tavLst>
                                    </p:anim>
                                    <p:anim calcmode="lin" valueType="num">
                                      <p:cBhvr additive="base">
                                        <p:cTn id="19" dur="500" fill="hold"/>
                                        <p:tgtEl>
                                          <p:spTgt spid="256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623"/>
                                        </p:tgtEl>
                                        <p:attrNameLst>
                                          <p:attrName>style.visibility</p:attrName>
                                        </p:attrNameLst>
                                      </p:cBhvr>
                                      <p:to>
                                        <p:strVal val="visible"/>
                                      </p:to>
                                    </p:set>
                                    <p:anim calcmode="lin" valueType="num">
                                      <p:cBhvr additive="base">
                                        <p:cTn id="22" dur="500" fill="hold"/>
                                        <p:tgtEl>
                                          <p:spTgt spid="25623"/>
                                        </p:tgtEl>
                                        <p:attrNameLst>
                                          <p:attrName>ppt_x</p:attrName>
                                        </p:attrNameLst>
                                      </p:cBhvr>
                                      <p:tavLst>
                                        <p:tav tm="0">
                                          <p:val>
                                            <p:strVal val="#ppt_x"/>
                                          </p:val>
                                        </p:tav>
                                        <p:tav tm="100000">
                                          <p:val>
                                            <p:strVal val="#ppt_x"/>
                                          </p:val>
                                        </p:tav>
                                      </p:tavLst>
                                    </p:anim>
                                    <p:anim calcmode="lin" valueType="num">
                                      <p:cBhvr additive="base">
                                        <p:cTn id="23" dur="500" fill="hold"/>
                                        <p:tgtEl>
                                          <p:spTgt spid="25623"/>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xEl>
                                              <p:pRg st="1" end="1"/>
                                            </p:txEl>
                                          </p:spTgt>
                                        </p:tgtEl>
                                        <p:attrNameLst>
                                          <p:attrName>style.visibility</p:attrName>
                                        </p:attrNameLst>
                                      </p:cBhvr>
                                      <p:to>
                                        <p:strVal val="visible"/>
                                      </p:to>
                                    </p:set>
                                    <p:animEffect transition="in" filter="barn(inVertical)">
                                      <p:cBhvr>
                                        <p:cTn id="28" dur="500"/>
                                        <p:tgtEl>
                                          <p:spTgt spid="38">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8">
                                            <p:txEl>
                                              <p:pRg st="2" end="2"/>
                                            </p:txEl>
                                          </p:spTgt>
                                        </p:tgtEl>
                                        <p:attrNameLst>
                                          <p:attrName>style.visibility</p:attrName>
                                        </p:attrNameLst>
                                      </p:cBhvr>
                                      <p:to>
                                        <p:strVal val="visible"/>
                                      </p:to>
                                    </p:set>
                                    <p:animEffect transition="in" filter="barn(inVertical)">
                                      <p:cBhvr>
                                        <p:cTn id="31" dur="500"/>
                                        <p:tgtEl>
                                          <p:spTgt spid="38">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381011"/>
                                        </p:tgtEl>
                                        <p:attrNameLst>
                                          <p:attrName>style.visibility</p:attrName>
                                        </p:attrNameLst>
                                      </p:cBhvr>
                                      <p:to>
                                        <p:strVal val="visible"/>
                                      </p:to>
                                    </p:set>
                                    <p:animEffect transition="in" filter="wipe(left)">
                                      <p:cBhvr>
                                        <p:cTn id="36" dur="500"/>
                                        <p:tgtEl>
                                          <p:spTgt spid="381011"/>
                                        </p:tgtEl>
                                      </p:cBhvr>
                                    </p:animEffect>
                                  </p:childTnLst>
                                </p:cTn>
                              </p:par>
                              <p:par>
                                <p:cTn id="37" presetID="22" presetClass="entr" presetSubtype="8" fill="hold" nodeType="withEffect">
                                  <p:stCondLst>
                                    <p:cond delay="0"/>
                                  </p:stCondLst>
                                  <p:childTnLst>
                                    <p:set>
                                      <p:cBhvr>
                                        <p:cTn id="38" dur="1" fill="hold">
                                          <p:stCondLst>
                                            <p:cond delay="0"/>
                                          </p:stCondLst>
                                        </p:cTn>
                                        <p:tgtEl>
                                          <p:spTgt spid="381002"/>
                                        </p:tgtEl>
                                        <p:attrNameLst>
                                          <p:attrName>style.visibility</p:attrName>
                                        </p:attrNameLst>
                                      </p:cBhvr>
                                      <p:to>
                                        <p:strVal val="visible"/>
                                      </p:to>
                                    </p:set>
                                    <p:animEffect transition="in" filter="wipe(left)">
                                      <p:cBhvr>
                                        <p:cTn id="39" dur="500"/>
                                        <p:tgtEl>
                                          <p:spTgt spid="381002"/>
                                        </p:tgtEl>
                                      </p:cBhvr>
                                    </p:animEffect>
                                  </p:childTnLst>
                                </p:cTn>
                              </p:par>
                              <p:par>
                                <p:cTn id="40" presetID="22" presetClass="entr" presetSubtype="8" fill="hold" nodeType="withEffect">
                                  <p:stCondLst>
                                    <p:cond delay="0"/>
                                  </p:stCondLst>
                                  <p:childTnLst>
                                    <p:set>
                                      <p:cBhvr>
                                        <p:cTn id="41" dur="1" fill="hold">
                                          <p:stCondLst>
                                            <p:cond delay="0"/>
                                          </p:stCondLst>
                                        </p:cTn>
                                        <p:tgtEl>
                                          <p:spTgt spid="380994"/>
                                        </p:tgtEl>
                                        <p:attrNameLst>
                                          <p:attrName>style.visibility</p:attrName>
                                        </p:attrNameLst>
                                      </p:cBhvr>
                                      <p:to>
                                        <p:strVal val="visible"/>
                                      </p:to>
                                    </p:set>
                                    <p:animEffect transition="in" filter="wipe(left)">
                                      <p:cBhvr>
                                        <p:cTn id="42" dur="500"/>
                                        <p:tgtEl>
                                          <p:spTgt spid="380994"/>
                                        </p:tgtEl>
                                      </p:cBhvr>
                                    </p:animEffect>
                                  </p:childTnLst>
                                </p:cTn>
                              </p:par>
                              <p:par>
                                <p:cTn id="43" presetID="22" presetClass="entr" presetSubtype="8" fill="hold" nodeType="withEffect">
                                  <p:stCondLst>
                                    <p:cond delay="0"/>
                                  </p:stCondLst>
                                  <p:childTnLst>
                                    <p:set>
                                      <p:cBhvr>
                                        <p:cTn id="44" dur="1" fill="hold">
                                          <p:stCondLst>
                                            <p:cond delay="0"/>
                                          </p:stCondLst>
                                        </p:cTn>
                                        <p:tgtEl>
                                          <p:spTgt spid="380983"/>
                                        </p:tgtEl>
                                        <p:attrNameLst>
                                          <p:attrName>style.visibility</p:attrName>
                                        </p:attrNameLst>
                                      </p:cBhvr>
                                      <p:to>
                                        <p:strVal val="visible"/>
                                      </p:to>
                                    </p:set>
                                    <p:animEffect transition="in" filter="wipe(left)">
                                      <p:cBhvr>
                                        <p:cTn id="45" dur="500"/>
                                        <p:tgtEl>
                                          <p:spTgt spid="380983"/>
                                        </p:tgtEl>
                                      </p:cBhvr>
                                    </p:animEffect>
                                  </p:childTnLst>
                                </p:cTn>
                              </p:par>
                              <p:par>
                                <p:cTn id="46" presetID="22" presetClass="entr" presetSubtype="8" fill="hold" nodeType="withEffect">
                                  <p:stCondLst>
                                    <p:cond delay="0"/>
                                  </p:stCondLst>
                                  <p:childTnLst>
                                    <p:set>
                                      <p:cBhvr>
                                        <p:cTn id="47" dur="1" fill="hold">
                                          <p:stCondLst>
                                            <p:cond delay="0"/>
                                          </p:stCondLst>
                                        </p:cTn>
                                        <p:tgtEl>
                                          <p:spTgt spid="380995"/>
                                        </p:tgtEl>
                                        <p:attrNameLst>
                                          <p:attrName>style.visibility</p:attrName>
                                        </p:attrNameLst>
                                      </p:cBhvr>
                                      <p:to>
                                        <p:strVal val="visible"/>
                                      </p:to>
                                    </p:set>
                                    <p:animEffect transition="in" filter="wipe(left)">
                                      <p:cBhvr>
                                        <p:cTn id="48" dur="500"/>
                                        <p:tgtEl>
                                          <p:spTgt spid="380995"/>
                                        </p:tgtEl>
                                      </p:cBhvr>
                                    </p:animEffect>
                                  </p:childTnLst>
                                </p:cTn>
                              </p:par>
                              <p:par>
                                <p:cTn id="49" presetID="22" presetClass="entr" presetSubtype="8" fill="hold" nodeType="withEffect">
                                  <p:stCondLst>
                                    <p:cond delay="0"/>
                                  </p:stCondLst>
                                  <p:childTnLst>
                                    <p:set>
                                      <p:cBhvr>
                                        <p:cTn id="50" dur="1" fill="hold">
                                          <p:stCondLst>
                                            <p:cond delay="0"/>
                                          </p:stCondLst>
                                        </p:cTn>
                                        <p:tgtEl>
                                          <p:spTgt spid="381010"/>
                                        </p:tgtEl>
                                        <p:attrNameLst>
                                          <p:attrName>style.visibility</p:attrName>
                                        </p:attrNameLst>
                                      </p:cBhvr>
                                      <p:to>
                                        <p:strVal val="visible"/>
                                      </p:to>
                                    </p:set>
                                    <p:animEffect transition="in" filter="wipe(left)">
                                      <p:cBhvr>
                                        <p:cTn id="51" dur="500"/>
                                        <p:tgtEl>
                                          <p:spTgt spid="381010"/>
                                        </p:tgtEl>
                                      </p:cBhvr>
                                    </p:animEffect>
                                  </p:childTnLst>
                                </p:cTn>
                              </p:par>
                              <p:par>
                                <p:cTn id="52" presetID="22" presetClass="entr" presetSubtype="8" fill="hold" nodeType="withEffect">
                                  <p:stCondLst>
                                    <p:cond delay="0"/>
                                  </p:stCondLst>
                                  <p:childTnLst>
                                    <p:set>
                                      <p:cBhvr>
                                        <p:cTn id="53" dur="1" fill="hold">
                                          <p:stCondLst>
                                            <p:cond delay="0"/>
                                          </p:stCondLst>
                                        </p:cTn>
                                        <p:tgtEl>
                                          <p:spTgt spid="381003"/>
                                        </p:tgtEl>
                                        <p:attrNameLst>
                                          <p:attrName>style.visibility</p:attrName>
                                        </p:attrNameLst>
                                      </p:cBhvr>
                                      <p:to>
                                        <p:strVal val="visible"/>
                                      </p:to>
                                    </p:set>
                                    <p:animEffect transition="in" filter="wipe(left)">
                                      <p:cBhvr>
                                        <p:cTn id="54" dur="500"/>
                                        <p:tgtEl>
                                          <p:spTgt spid="38100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path" presetSubtype="0" accel="50000" decel="50000" fill="hold" nodeType="clickEffect">
                                  <p:stCondLst>
                                    <p:cond delay="0"/>
                                  </p:stCondLst>
                                  <p:childTnLst>
                                    <p:animMotion origin="layout" path="M 0.00035 0.01312 L 0.59488 0.01389 " pathEditMode="relative" rAng="0" ptsTypes="AA">
                                      <p:cBhvr>
                                        <p:cTn id="64" dur="4000" fill="hold"/>
                                        <p:tgtEl>
                                          <p:spTgt spid="6"/>
                                        </p:tgtEl>
                                        <p:attrNameLst>
                                          <p:attrName>ppt_x</p:attrName>
                                          <p:attrName>ppt_y</p:attrName>
                                        </p:attrNameLst>
                                      </p:cBhvr>
                                      <p:rCtr x="29722" y="31"/>
                                    </p:animMotion>
                                  </p:childTnLst>
                                </p:cTn>
                              </p:par>
                              <p:par>
                                <p:cTn id="65" presetID="35" presetClass="path" presetSubtype="0" accel="50000" decel="50000" fill="hold" nodeType="withEffect">
                                  <p:stCondLst>
                                    <p:cond delay="0"/>
                                  </p:stCondLst>
                                  <p:childTnLst>
                                    <p:animMotion origin="layout" path="M 3.88889E-6 3.45679E-6 L 0.45659 0.00046 " pathEditMode="relative" rAng="0" ptsTypes="AA">
                                      <p:cBhvr>
                                        <p:cTn id="66" dur="5000" fill="hold"/>
                                        <p:tgtEl>
                                          <p:spTgt spid="5"/>
                                        </p:tgtEl>
                                        <p:attrNameLst>
                                          <p:attrName>ppt_x</p:attrName>
                                          <p:attrName>ppt_y</p:attrName>
                                        </p:attrNameLst>
                                      </p:cBhvr>
                                      <p:rCtr x="22830" y="15"/>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2000"/>
                                        <p:tgtEl>
                                          <p:spTgt spid="3"/>
                                        </p:tgtEl>
                                      </p:cBhvr>
                                    </p:animEffect>
                                  </p:childTnLst>
                                </p:cTn>
                              </p:par>
                              <p:par>
                                <p:cTn id="72" presetID="22" presetClass="entr" presetSubtype="8" fill="hold" nodeType="withEffect">
                                  <p:stCondLst>
                                    <p:cond delay="0"/>
                                  </p:stCondLst>
                                  <p:childTnLst>
                                    <p:set>
                                      <p:cBhvr>
                                        <p:cTn id="73" dur="1" fill="hold">
                                          <p:stCondLst>
                                            <p:cond delay="0"/>
                                          </p:stCondLst>
                                        </p:cTn>
                                        <p:tgtEl>
                                          <p:spTgt spid="381001"/>
                                        </p:tgtEl>
                                        <p:attrNameLst>
                                          <p:attrName>style.visibility</p:attrName>
                                        </p:attrNameLst>
                                      </p:cBhvr>
                                      <p:to>
                                        <p:strVal val="visible"/>
                                      </p:to>
                                    </p:set>
                                    <p:animEffect transition="in" filter="wipe(left)">
                                      <p:cBhvr>
                                        <p:cTn id="74" dur="2000"/>
                                        <p:tgtEl>
                                          <p:spTgt spid="381001"/>
                                        </p:tgtEl>
                                      </p:cBhvr>
                                    </p:animEffect>
                                  </p:childTnLst>
                                </p:cTn>
                              </p:par>
                              <p:par>
                                <p:cTn id="75" presetID="18" presetClass="entr" presetSubtype="6" fill="hold" nodeType="withEffect">
                                  <p:stCondLst>
                                    <p:cond delay="0"/>
                                  </p:stCondLst>
                                  <p:childTnLst>
                                    <p:set>
                                      <p:cBhvr>
                                        <p:cTn id="76" dur="1" fill="hold">
                                          <p:stCondLst>
                                            <p:cond delay="0"/>
                                          </p:stCondLst>
                                        </p:cTn>
                                        <p:tgtEl>
                                          <p:spTgt spid="2059"/>
                                        </p:tgtEl>
                                        <p:attrNameLst>
                                          <p:attrName>style.visibility</p:attrName>
                                        </p:attrNameLst>
                                      </p:cBhvr>
                                      <p:to>
                                        <p:strVal val="visible"/>
                                      </p:to>
                                    </p:set>
                                    <p:animEffect transition="in" filter="strips(downRight)">
                                      <p:cBhvr>
                                        <p:cTn id="77" dur="2000"/>
                                        <p:tgtEl>
                                          <p:spTgt spid="2059"/>
                                        </p:tgtEl>
                                      </p:cBhvr>
                                    </p:animEffect>
                                  </p:childTnLst>
                                </p:cTn>
                              </p:par>
                              <p:par>
                                <p:cTn id="78" presetID="18" presetClass="entr" presetSubtype="12" fill="hold"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strips(downLeft)">
                                      <p:cBhvr>
                                        <p:cTn id="80" dur="2000"/>
                                        <p:tgtEl>
                                          <p:spTgt spid="4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4"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par>
                                <p:cTn id="86" presetID="22" presetClass="entr" presetSubtype="4"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wipe(down)">
                                      <p:cBhvr>
                                        <p:cTn id="8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059" grpId="0"/>
      <p:bldP spid="381001" grpId="0"/>
      <p:bldP spid="381002" grpId="0"/>
      <p:bldP spid="41" grpId="0"/>
      <p:bldP spid="4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98CC59-75B5-4053-8534-5329C49BD679}"/>
              </a:ext>
            </a:extLst>
          </p:cNvPr>
          <p:cNvSpPr/>
          <p:nvPr/>
        </p:nvSpPr>
        <p:spPr>
          <a:xfrm>
            <a:off x="152400" y="0"/>
            <a:ext cx="11658600"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734" b="1" dirty="0">
                <a:solidFill>
                  <a:srgbClr val="FF0000"/>
                </a:solidFill>
                <a:latin typeface="Times New Roman" pitchFamily="18" charset="0"/>
                <a:cs typeface="Times New Roman" pitchFamily="18" charset="0"/>
              </a:rPr>
              <a:t>BÀI 2: PHƯƠNG TRÌNH BẬC HAI MỘT ẨN</a:t>
            </a:r>
          </a:p>
        </p:txBody>
      </p:sp>
      <p:pic>
        <p:nvPicPr>
          <p:cNvPr id="27652" name="Picture 15">
            <a:extLst>
              <a:ext uri="{FF2B5EF4-FFF2-40B4-BE49-F238E27FC236}">
                <a16:creationId xmlns:a16="http://schemas.microsoft.com/office/drawing/2014/main" id="{096CE4F4-A6A2-4B3C-9936-608493835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313" y="551021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4">
            <a:extLst>
              <a:ext uri="{FF2B5EF4-FFF2-40B4-BE49-F238E27FC236}">
                <a16:creationId xmlns:a16="http://schemas.microsoft.com/office/drawing/2014/main" id="{D4311E66-EA7B-4025-A542-855CD0FD45F1}"/>
              </a:ext>
            </a:extLst>
          </p:cNvPr>
          <p:cNvSpPr txBox="1">
            <a:spLocks noChangeArrowheads="1"/>
          </p:cNvSpPr>
          <p:nvPr/>
        </p:nvSpPr>
        <p:spPr bwMode="auto">
          <a:xfrm>
            <a:off x="-11113" y="2773363"/>
            <a:ext cx="1992313" cy="4826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US" altLang="en-US" sz="2533" b="1" dirty="0">
                <a:solidFill>
                  <a:srgbClr val="FF3300"/>
                </a:solidFill>
                <a:latin typeface="Times New Roman" panose="02020603050405020304" pitchFamily="18" charset="0"/>
                <a:cs typeface="Times New Roman" panose="02020603050405020304" pitchFamily="18" charset="0"/>
              </a:rPr>
              <a:t>+ </a:t>
            </a:r>
            <a:r>
              <a:rPr lang="en-US" altLang="en-US" sz="2533" b="1" dirty="0" err="1">
                <a:solidFill>
                  <a:srgbClr val="FF3300"/>
                </a:solidFill>
                <a:latin typeface="Times New Roman" panose="02020603050405020304" pitchFamily="18" charset="0"/>
                <a:cs typeface="Times New Roman" panose="02020603050405020304" pitchFamily="18" charset="0"/>
              </a:rPr>
              <a:t>Phân</a:t>
            </a:r>
            <a:r>
              <a:rPr lang="en-US" altLang="en-US" sz="2533" b="1" dirty="0">
                <a:solidFill>
                  <a:srgbClr val="FF3300"/>
                </a:solidFill>
                <a:latin typeface="Times New Roman" panose="02020603050405020304" pitchFamily="18" charset="0"/>
                <a:cs typeface="Times New Roman" panose="02020603050405020304" pitchFamily="18" charset="0"/>
              </a:rPr>
              <a:t> </a:t>
            </a:r>
            <a:r>
              <a:rPr lang="en-US" altLang="en-US" sz="2533" b="1" dirty="0" err="1">
                <a:solidFill>
                  <a:srgbClr val="FF3300"/>
                </a:solidFill>
                <a:latin typeface="Times New Roman" panose="02020603050405020304" pitchFamily="18" charset="0"/>
                <a:cs typeface="Times New Roman" panose="02020603050405020304" pitchFamily="18" charset="0"/>
              </a:rPr>
              <a:t>tích</a:t>
            </a:r>
            <a:r>
              <a:rPr lang="en-US" altLang="en-US" sz="2533" b="1" dirty="0">
                <a:solidFill>
                  <a:srgbClr val="FF3300"/>
                </a:solidFill>
                <a:latin typeface="Times New Roman" panose="02020603050405020304" pitchFamily="18" charset="0"/>
                <a:cs typeface="Times New Roman" panose="02020603050405020304" pitchFamily="18" charset="0"/>
              </a:rPr>
              <a:t>:</a:t>
            </a:r>
            <a:endParaRPr lang="en-US" altLang="en-US" sz="2533" dirty="0">
              <a:latin typeface="Times New Roman" panose="02020603050405020304" pitchFamily="18" charset="0"/>
              <a:cs typeface="Times New Roman" panose="02020603050405020304" pitchFamily="18" charset="0"/>
            </a:endParaRPr>
          </a:p>
        </p:txBody>
      </p:sp>
      <p:grpSp>
        <p:nvGrpSpPr>
          <p:cNvPr id="27654" name="Group 12">
            <a:extLst>
              <a:ext uri="{FF2B5EF4-FFF2-40B4-BE49-F238E27FC236}">
                <a16:creationId xmlns:a16="http://schemas.microsoft.com/office/drawing/2014/main" id="{46BD901C-3E7E-4433-8A85-09B07CE10B0F}"/>
              </a:ext>
            </a:extLst>
          </p:cNvPr>
          <p:cNvGrpSpPr>
            <a:grpSpLocks/>
          </p:cNvGrpSpPr>
          <p:nvPr/>
        </p:nvGrpSpPr>
        <p:grpSpPr bwMode="auto">
          <a:xfrm>
            <a:off x="1752600" y="2667000"/>
            <a:ext cx="2392363" cy="836613"/>
            <a:chOff x="517525" y="2222321"/>
            <a:chExt cx="2392667" cy="836612"/>
          </a:xfrm>
        </p:grpSpPr>
        <p:graphicFrame>
          <p:nvGraphicFramePr>
            <p:cNvPr id="27699" name="Object 7">
              <a:extLst>
                <a:ext uri="{FF2B5EF4-FFF2-40B4-BE49-F238E27FC236}">
                  <a16:creationId xmlns:a16="http://schemas.microsoft.com/office/drawing/2014/main" id="{877B85E7-B28F-459B-ADE7-76574520A160}"/>
                </a:ext>
              </a:extLst>
            </p:cNvPr>
            <p:cNvGraphicFramePr>
              <a:graphicFrameLocks noChangeAspect="1"/>
            </p:cNvGraphicFramePr>
            <p:nvPr/>
          </p:nvGraphicFramePr>
          <p:xfrm>
            <a:off x="1147843" y="2222321"/>
            <a:ext cx="1762349" cy="836612"/>
          </p:xfrm>
          <a:graphic>
            <a:graphicData uri="http://schemas.openxmlformats.org/presentationml/2006/ole">
              <mc:AlternateContent xmlns:mc="http://schemas.openxmlformats.org/markup-compatibility/2006">
                <mc:Choice xmlns:v="urn:schemas-microsoft-com:vml" Requires="v">
                  <p:oleObj name="Equation" r:id="rId3" imgW="914400" imgH="393700" progId="Equation.DSMT4">
                    <p:embed/>
                  </p:oleObj>
                </mc:Choice>
                <mc:Fallback>
                  <p:oleObj name="Equation" r:id="rId3" imgW="914400" imgH="393700" progId="Equation.DSMT4">
                    <p:embed/>
                    <p:pic>
                      <p:nvPicPr>
                        <p:cNvPr id="27699" name="Object 7">
                          <a:extLst>
                            <a:ext uri="{FF2B5EF4-FFF2-40B4-BE49-F238E27FC236}">
                              <a16:creationId xmlns:a16="http://schemas.microsoft.com/office/drawing/2014/main" id="{877B85E7-B28F-459B-ADE7-76574520A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43" y="2222321"/>
                          <a:ext cx="1762349"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700" name="TextBox 8">
              <a:extLst>
                <a:ext uri="{FF2B5EF4-FFF2-40B4-BE49-F238E27FC236}">
                  <a16:creationId xmlns:a16="http://schemas.microsoft.com/office/drawing/2014/main" id="{73B6EABA-8299-431E-B9B8-32B41F9B163D}"/>
                </a:ext>
              </a:extLst>
            </p:cNvPr>
            <p:cNvSpPr txBox="1">
              <a:spLocks noChangeArrowheads="1"/>
            </p:cNvSpPr>
            <p:nvPr/>
          </p:nvSpPr>
          <p:spPr bwMode="auto">
            <a:xfrm>
              <a:off x="517525" y="2360613"/>
              <a:ext cx="835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Đổi</a:t>
              </a:r>
              <a:r>
                <a:rPr lang="en-US" altLang="en-US" sz="2400">
                  <a:latin typeface="Times New Roman" panose="02020603050405020304" pitchFamily="18" charset="0"/>
                  <a:cs typeface="Times New Roman" panose="02020603050405020304" pitchFamily="18" charset="0"/>
                </a:rPr>
                <a:t> </a:t>
              </a:r>
              <a:endParaRPr lang="vi-VN" altLang="en-US" sz="2400">
                <a:latin typeface="Times New Roman" panose="02020603050405020304" pitchFamily="18" charset="0"/>
                <a:cs typeface="Times New Roman" panose="02020603050405020304" pitchFamily="18" charset="0"/>
              </a:endParaRPr>
            </a:p>
          </p:txBody>
        </p:sp>
      </p:grpSp>
      <p:graphicFrame>
        <p:nvGraphicFramePr>
          <p:cNvPr id="372868" name="Object 132">
            <a:extLst>
              <a:ext uri="{FF2B5EF4-FFF2-40B4-BE49-F238E27FC236}">
                <a16:creationId xmlns:a16="http://schemas.microsoft.com/office/drawing/2014/main" id="{FEC99101-AFF5-4474-8583-FC626971D438}"/>
              </a:ext>
            </a:extLst>
          </p:cNvPr>
          <p:cNvGraphicFramePr>
            <a:graphicFrameLocks noChangeAspect="1"/>
          </p:cNvGraphicFramePr>
          <p:nvPr/>
        </p:nvGraphicFramePr>
        <p:xfrm>
          <a:off x="5070475" y="6094413"/>
          <a:ext cx="1984375" cy="717550"/>
        </p:xfrm>
        <a:graphic>
          <a:graphicData uri="http://schemas.openxmlformats.org/presentationml/2006/ole">
            <mc:AlternateContent xmlns:mc="http://schemas.openxmlformats.org/markup-compatibility/2006">
              <mc:Choice xmlns:v="urn:schemas-microsoft-com:vml" Requires="v">
                <p:oleObj name="Equation" r:id="rId5" imgW="1016000" imgH="393700" progId="Equation.DSMT4">
                  <p:embed/>
                </p:oleObj>
              </mc:Choice>
              <mc:Fallback>
                <p:oleObj name="Equation" r:id="rId5" imgW="1016000" imgH="393700" progId="Equation.DSMT4">
                  <p:embed/>
                  <p:pic>
                    <p:nvPicPr>
                      <p:cNvPr id="372868" name="Object 132">
                        <a:extLst>
                          <a:ext uri="{FF2B5EF4-FFF2-40B4-BE49-F238E27FC236}">
                            <a16:creationId xmlns:a16="http://schemas.microsoft.com/office/drawing/2014/main" id="{FEC99101-AFF5-4474-8583-FC626971D4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0475" y="6094413"/>
                        <a:ext cx="19843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73" name="TextBox 77">
            <a:extLst>
              <a:ext uri="{FF2B5EF4-FFF2-40B4-BE49-F238E27FC236}">
                <a16:creationId xmlns:a16="http://schemas.microsoft.com/office/drawing/2014/main" id="{A30FB71D-B08F-49F9-8CF0-C752A7D43F92}"/>
              </a:ext>
            </a:extLst>
          </p:cNvPr>
          <p:cNvSpPr txBox="1">
            <a:spLocks noChangeArrowheads="1"/>
          </p:cNvSpPr>
          <p:nvPr/>
        </p:nvSpPr>
        <p:spPr bwMode="auto">
          <a:xfrm>
            <a:off x="1492250" y="6216650"/>
            <a:ext cx="263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a:solidFill>
                  <a:srgbClr val="0000FF"/>
                </a:solidFill>
                <a:latin typeface="Times New Roman" panose="02020603050405020304" pitchFamily="18" charset="0"/>
                <a:cs typeface="Times New Roman" panose="02020603050405020304" pitchFamily="18" charset="0"/>
              </a:rPr>
              <a:t>Phương trình: </a:t>
            </a:r>
          </a:p>
        </p:txBody>
      </p:sp>
      <p:grpSp>
        <p:nvGrpSpPr>
          <p:cNvPr id="27657" name="Group 9">
            <a:extLst>
              <a:ext uri="{FF2B5EF4-FFF2-40B4-BE49-F238E27FC236}">
                <a16:creationId xmlns:a16="http://schemas.microsoft.com/office/drawing/2014/main" id="{082BA732-BAFA-413D-BE30-9C5EEB86A1A4}"/>
              </a:ext>
            </a:extLst>
          </p:cNvPr>
          <p:cNvGrpSpPr>
            <a:grpSpLocks/>
          </p:cNvGrpSpPr>
          <p:nvPr/>
        </p:nvGrpSpPr>
        <p:grpSpPr bwMode="auto">
          <a:xfrm>
            <a:off x="228600" y="1092200"/>
            <a:ext cx="11506200" cy="1630363"/>
            <a:chOff x="228600" y="1122363"/>
            <a:chExt cx="11506200" cy="1631216"/>
          </a:xfrm>
        </p:grpSpPr>
        <p:sp>
          <p:nvSpPr>
            <p:cNvPr id="27695" name="Text Box 79">
              <a:extLst>
                <a:ext uri="{FF2B5EF4-FFF2-40B4-BE49-F238E27FC236}">
                  <a16:creationId xmlns:a16="http://schemas.microsoft.com/office/drawing/2014/main" id="{0330011E-B078-414C-A820-DED7F72C5913}"/>
                </a:ext>
              </a:extLst>
            </p:cNvPr>
            <p:cNvSpPr txBox="1">
              <a:spLocks noChangeArrowheads="1"/>
            </p:cNvSpPr>
            <p:nvPr/>
          </p:nvSpPr>
          <p:spPr bwMode="auto">
            <a:xfrm>
              <a:off x="228600" y="1122363"/>
              <a:ext cx="11506200" cy="1631216"/>
            </a:xfrm>
            <a:prstGeom prst="rect">
              <a:avLst/>
            </a:prstGeom>
            <a:solidFill>
              <a:schemeClr val="bg1"/>
            </a:solidFill>
            <a:ln w="952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Bài 4 tr17 SGK: </a:t>
              </a:r>
              <a:r>
                <a:rPr lang="en-US" altLang="en-US" sz="2500" b="1">
                  <a:solidFill>
                    <a:srgbClr val="0000FF"/>
                  </a:solidFill>
                  <a:latin typeface="Times New Roman" panose="02020603050405020304" pitchFamily="18" charset="0"/>
                  <a:cs typeface="Arial" panose="020B0604020202020204" pitchFamily="34" charset="0"/>
                </a:rPr>
                <a:t>Quãng đường từ thành phố A đến thành phố B dài </a:t>
              </a:r>
              <a:r>
                <a:rPr lang="en-US" altLang="en-US" sz="2500" b="1" i="1">
                  <a:solidFill>
                    <a:schemeClr val="bg1"/>
                  </a:solidFill>
                  <a:latin typeface="Times New Roman" panose="02020603050405020304" pitchFamily="18" charset="0"/>
                  <a:cs typeface="Times New Roman" panose="02020603050405020304" pitchFamily="18" charset="0"/>
                </a:rPr>
                <a:t>...........</a:t>
              </a:r>
              <a:r>
                <a:rPr lang="vi-VN" altLang="en-US" sz="2500" b="1" i="1">
                  <a:solidFill>
                    <a:srgbClr val="0000FF"/>
                  </a:solidFill>
                  <a:latin typeface="Times New Roman" panose="02020603050405020304" pitchFamily="18" charset="0"/>
                  <a:cs typeface="Times New Roman" panose="02020603050405020304" pitchFamily="18" charset="0"/>
                </a:rPr>
                <a:t>. </a:t>
              </a:r>
              <a:r>
                <a:rPr lang="en-US" altLang="en-US" sz="2500" b="1">
                  <a:solidFill>
                    <a:srgbClr val="0000FF"/>
                  </a:solidFill>
                  <a:latin typeface="Times New Roman" panose="02020603050405020304" pitchFamily="18" charset="0"/>
                  <a:cs typeface="Arial" panose="020B0604020202020204" pitchFamily="34" charset="0"/>
                </a:rPr>
                <a:t>Hai ô tô khởi hành cùng một lúc từ A đi đến B. Biết tốc độ ô tô thứ nhất lớn hơn tốc độ ô tô thứ hai là             và ô tô thứ nhất đến B trước ô tô thứ hai là     phút.</a:t>
              </a:r>
              <a:r>
                <a:rPr lang="vi-VN" altLang="en-US" sz="2500" b="1" i="1">
                  <a:solidFill>
                    <a:srgbClr val="0000FF"/>
                  </a:solidFill>
                  <a:latin typeface="Times New Roman" panose="02020603050405020304" pitchFamily="18" charset="0"/>
                  <a:cs typeface="Times New Roman" panose="02020603050405020304" pitchFamily="18" charset="0"/>
                </a:rPr>
                <a:t> </a:t>
              </a:r>
              <a:r>
                <a:rPr lang="vi-VN" altLang="en-US" sz="2500" b="1">
                  <a:solidFill>
                    <a:srgbClr val="0000FF"/>
                  </a:solidFill>
                  <a:latin typeface="Times New Roman" panose="02020603050405020304" pitchFamily="18" charset="0"/>
                  <a:cs typeface="Times New Roman" panose="02020603050405020304" pitchFamily="18" charset="0"/>
                </a:rPr>
                <a:t>Tính tốc độ của mỗi xe.</a:t>
              </a:r>
            </a:p>
          </p:txBody>
        </p:sp>
        <p:graphicFrame>
          <p:nvGraphicFramePr>
            <p:cNvPr id="27696" name="Object 1">
              <a:extLst>
                <a:ext uri="{FF2B5EF4-FFF2-40B4-BE49-F238E27FC236}">
                  <a16:creationId xmlns:a16="http://schemas.microsoft.com/office/drawing/2014/main" id="{2DC0E804-006D-47CA-A775-18C227ED53B0}"/>
                </a:ext>
              </a:extLst>
            </p:cNvPr>
            <p:cNvGraphicFramePr>
              <a:graphicFrameLocks noChangeAspect="1"/>
            </p:cNvGraphicFramePr>
            <p:nvPr>
              <p:extLst>
                <p:ext uri="{D42A27DB-BD31-4B8C-83A1-F6EECF244321}">
                  <p14:modId xmlns:p14="http://schemas.microsoft.com/office/powerpoint/2010/main" val="588942609"/>
                </p:ext>
              </p:extLst>
            </p:nvPr>
          </p:nvGraphicFramePr>
          <p:xfrm>
            <a:off x="8435181" y="1930819"/>
            <a:ext cx="360363" cy="369888"/>
          </p:xfrm>
          <a:graphic>
            <a:graphicData uri="http://schemas.openxmlformats.org/presentationml/2006/ole">
              <mc:AlternateContent xmlns:mc="http://schemas.openxmlformats.org/markup-compatibility/2006">
                <mc:Choice xmlns:v="urn:schemas-microsoft-com:vml" Requires="v">
                  <p:oleObj name="Equation" r:id="rId7" imgW="190335" imgH="177646" progId="Equation.DSMT4">
                    <p:embed/>
                  </p:oleObj>
                </mc:Choice>
                <mc:Fallback>
                  <p:oleObj name="Equation" r:id="rId7" imgW="190335" imgH="177646" progId="Equation.DSMT4">
                    <p:embed/>
                    <p:pic>
                      <p:nvPicPr>
                        <p:cNvPr id="27696" name="Object 1">
                          <a:extLst>
                            <a:ext uri="{FF2B5EF4-FFF2-40B4-BE49-F238E27FC236}">
                              <a16:creationId xmlns:a16="http://schemas.microsoft.com/office/drawing/2014/main" id="{2DC0E804-006D-47CA-A775-18C227ED5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5181" y="1930819"/>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97" name="Object 7">
              <a:extLst>
                <a:ext uri="{FF2B5EF4-FFF2-40B4-BE49-F238E27FC236}">
                  <a16:creationId xmlns:a16="http://schemas.microsoft.com/office/drawing/2014/main" id="{305B03BF-60E4-4CBC-B8FC-3C99E3F0D7E8}"/>
                </a:ext>
              </a:extLst>
            </p:cNvPr>
            <p:cNvGraphicFramePr>
              <a:graphicFrameLocks noChangeAspect="1"/>
            </p:cNvGraphicFramePr>
            <p:nvPr>
              <p:extLst>
                <p:ext uri="{D42A27DB-BD31-4B8C-83A1-F6EECF244321}">
                  <p14:modId xmlns:p14="http://schemas.microsoft.com/office/powerpoint/2010/main" val="2067432253"/>
                </p:ext>
              </p:extLst>
            </p:nvPr>
          </p:nvGraphicFramePr>
          <p:xfrm>
            <a:off x="1744663" y="1967332"/>
            <a:ext cx="934899" cy="333375"/>
          </p:xfrm>
          <a:graphic>
            <a:graphicData uri="http://schemas.openxmlformats.org/presentationml/2006/ole">
              <mc:AlternateContent xmlns:mc="http://schemas.openxmlformats.org/markup-compatibility/2006">
                <mc:Choice xmlns:v="urn:schemas-microsoft-com:vml" Requires="v">
                  <p:oleObj name="Equation" r:id="rId9" imgW="609336" imgH="177723" progId="Equation.DSMT4">
                    <p:embed/>
                  </p:oleObj>
                </mc:Choice>
                <mc:Fallback>
                  <p:oleObj name="Equation" r:id="rId9" imgW="609336" imgH="177723" progId="Equation.DSMT4">
                    <p:embed/>
                    <p:pic>
                      <p:nvPicPr>
                        <p:cNvPr id="27697" name="Object 7">
                          <a:extLst>
                            <a:ext uri="{FF2B5EF4-FFF2-40B4-BE49-F238E27FC236}">
                              <a16:creationId xmlns:a16="http://schemas.microsoft.com/office/drawing/2014/main" id="{305B03BF-60E4-4CBC-B8FC-3C99E3F0D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4663" y="1967332"/>
                          <a:ext cx="934899"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98" name="Object 8">
              <a:extLst>
                <a:ext uri="{FF2B5EF4-FFF2-40B4-BE49-F238E27FC236}">
                  <a16:creationId xmlns:a16="http://schemas.microsoft.com/office/drawing/2014/main" id="{EE505B87-819D-479E-9EA4-9670313B070A}"/>
                </a:ext>
              </a:extLst>
            </p:cNvPr>
            <p:cNvGraphicFramePr>
              <a:graphicFrameLocks noChangeAspect="1"/>
            </p:cNvGraphicFramePr>
            <p:nvPr>
              <p:extLst>
                <p:ext uri="{D42A27DB-BD31-4B8C-83A1-F6EECF244321}">
                  <p14:modId xmlns:p14="http://schemas.microsoft.com/office/powerpoint/2010/main" val="1379526978"/>
                </p:ext>
              </p:extLst>
            </p:nvPr>
          </p:nvGraphicFramePr>
          <p:xfrm>
            <a:off x="9428163" y="1182114"/>
            <a:ext cx="900165" cy="361156"/>
          </p:xfrm>
          <a:graphic>
            <a:graphicData uri="http://schemas.openxmlformats.org/presentationml/2006/ole">
              <mc:AlternateContent xmlns:mc="http://schemas.openxmlformats.org/markup-compatibility/2006">
                <mc:Choice xmlns:v="urn:schemas-microsoft-com:vml" Requires="v">
                  <p:oleObj name="Equation" r:id="rId11" imgW="457002" imgH="177723" progId="Equation.DSMT4">
                    <p:embed/>
                  </p:oleObj>
                </mc:Choice>
                <mc:Fallback>
                  <p:oleObj name="Equation" r:id="rId11" imgW="457002" imgH="177723" progId="Equation.DSMT4">
                    <p:embed/>
                    <p:pic>
                      <p:nvPicPr>
                        <p:cNvPr id="27698" name="Object 8">
                          <a:extLst>
                            <a:ext uri="{FF2B5EF4-FFF2-40B4-BE49-F238E27FC236}">
                              <a16:creationId xmlns:a16="http://schemas.microsoft.com/office/drawing/2014/main" id="{EE505B87-819D-479E-9EA4-9670313B07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8163" y="1182114"/>
                          <a:ext cx="900165" cy="36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7658" name="Text Box 123">
            <a:extLst>
              <a:ext uri="{FF2B5EF4-FFF2-40B4-BE49-F238E27FC236}">
                <a16:creationId xmlns:a16="http://schemas.microsoft.com/office/drawing/2014/main" id="{CD579F23-4979-4AC9-9BE1-AB17B5BAC526}"/>
              </a:ext>
            </a:extLst>
          </p:cNvPr>
          <p:cNvSpPr txBox="1">
            <a:spLocks noChangeArrowheads="1"/>
          </p:cNvSpPr>
          <p:nvPr/>
        </p:nvSpPr>
        <p:spPr bwMode="auto">
          <a:xfrm>
            <a:off x="1524000" y="4043363"/>
            <a:ext cx="1847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000">
                <a:solidFill>
                  <a:srgbClr val="000000"/>
                </a:solidFill>
                <a:latin typeface="Times New Roman" panose="02020603050405020304" pitchFamily="18" charset="0"/>
                <a:cs typeface="Arial" panose="020B0604020202020204" pitchFamily="34" charset="0"/>
              </a:rPr>
              <a:t> </a:t>
            </a:r>
            <a:r>
              <a:rPr lang="en-US" altLang="vi-VN" b="1">
                <a:solidFill>
                  <a:srgbClr val="0070C0"/>
                </a:solidFill>
                <a:latin typeface="Times New Roman" panose="02020603050405020304" pitchFamily="18" charset="0"/>
                <a:cs typeface="Arial" panose="020B0604020202020204" pitchFamily="34" charset="0"/>
              </a:rPr>
              <a:t>Ôtô 1</a:t>
            </a:r>
          </a:p>
        </p:txBody>
      </p:sp>
      <p:sp>
        <p:nvSpPr>
          <p:cNvPr id="27659" name="Text Box 123">
            <a:extLst>
              <a:ext uri="{FF2B5EF4-FFF2-40B4-BE49-F238E27FC236}">
                <a16:creationId xmlns:a16="http://schemas.microsoft.com/office/drawing/2014/main" id="{EEEFAB24-0FBD-4C24-A62C-42480392AFD6}"/>
              </a:ext>
            </a:extLst>
          </p:cNvPr>
          <p:cNvSpPr txBox="1">
            <a:spLocks noChangeArrowheads="1"/>
          </p:cNvSpPr>
          <p:nvPr/>
        </p:nvSpPr>
        <p:spPr bwMode="auto">
          <a:xfrm>
            <a:off x="1719263" y="4867275"/>
            <a:ext cx="1200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000">
                <a:solidFill>
                  <a:srgbClr val="000000"/>
                </a:solidFill>
                <a:latin typeface="Times New Roman" panose="02020603050405020304" pitchFamily="18" charset="0"/>
                <a:cs typeface="Arial" panose="020B0604020202020204" pitchFamily="34" charset="0"/>
              </a:rPr>
              <a:t> </a:t>
            </a:r>
            <a:r>
              <a:rPr lang="en-US" altLang="vi-VN" b="1">
                <a:solidFill>
                  <a:srgbClr val="0070C0"/>
                </a:solidFill>
                <a:latin typeface="Times New Roman" panose="02020603050405020304" pitchFamily="18" charset="0"/>
                <a:cs typeface="Arial" panose="020B0604020202020204" pitchFamily="34" charset="0"/>
              </a:rPr>
              <a:t>Ôtô 2</a:t>
            </a:r>
          </a:p>
        </p:txBody>
      </p:sp>
      <p:sp>
        <p:nvSpPr>
          <p:cNvPr id="27660" name="Text Box 125">
            <a:extLst>
              <a:ext uri="{FF2B5EF4-FFF2-40B4-BE49-F238E27FC236}">
                <a16:creationId xmlns:a16="http://schemas.microsoft.com/office/drawing/2014/main" id="{251D980E-158A-402B-9BAD-9082DA21EB9B}"/>
              </a:ext>
            </a:extLst>
          </p:cNvPr>
          <p:cNvSpPr txBox="1">
            <a:spLocks noChangeArrowheads="1"/>
          </p:cNvSpPr>
          <p:nvPr/>
        </p:nvSpPr>
        <p:spPr bwMode="auto">
          <a:xfrm>
            <a:off x="2809875" y="3370263"/>
            <a:ext cx="299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400">
                <a:solidFill>
                  <a:srgbClr val="000000"/>
                </a:solidFill>
                <a:latin typeface="Arial" panose="020B0604020202020204" pitchFamily="34" charset="0"/>
                <a:cs typeface="Arial" panose="020B0604020202020204" pitchFamily="34" charset="0"/>
              </a:rPr>
              <a:t>  </a:t>
            </a:r>
            <a:r>
              <a:rPr lang="en-US" altLang="vi-VN">
                <a:solidFill>
                  <a:srgbClr val="0070C0"/>
                </a:solidFill>
                <a:latin typeface="Times New Roman" panose="02020603050405020304" pitchFamily="18" charset="0"/>
                <a:cs typeface="Arial" panose="020B0604020202020204" pitchFamily="34" charset="0"/>
              </a:rPr>
              <a:t>V (km/h)</a:t>
            </a:r>
          </a:p>
        </p:txBody>
      </p:sp>
      <p:sp>
        <p:nvSpPr>
          <p:cNvPr id="27661" name="Text Box 126">
            <a:extLst>
              <a:ext uri="{FF2B5EF4-FFF2-40B4-BE49-F238E27FC236}">
                <a16:creationId xmlns:a16="http://schemas.microsoft.com/office/drawing/2014/main" id="{D078B4A6-BC04-4EA3-8A44-5DB48F3112F0}"/>
              </a:ext>
            </a:extLst>
          </p:cNvPr>
          <p:cNvSpPr txBox="1">
            <a:spLocks noChangeArrowheads="1"/>
          </p:cNvSpPr>
          <p:nvPr/>
        </p:nvSpPr>
        <p:spPr bwMode="auto">
          <a:xfrm>
            <a:off x="5187950" y="3348038"/>
            <a:ext cx="1974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a:solidFill>
                  <a:srgbClr val="0070C0"/>
                </a:solidFill>
                <a:latin typeface="Times New Roman" panose="02020603050405020304" pitchFamily="18" charset="0"/>
                <a:cs typeface="Arial" panose="020B0604020202020204" pitchFamily="34" charset="0"/>
              </a:rPr>
              <a:t> </a:t>
            </a:r>
            <a:r>
              <a:rPr lang="en-US" altLang="vi-VN" b="1">
                <a:solidFill>
                  <a:srgbClr val="0070C0"/>
                </a:solidFill>
                <a:latin typeface="Times New Roman" panose="02020603050405020304" pitchFamily="18" charset="0"/>
                <a:cs typeface="Arial" panose="020B0604020202020204" pitchFamily="34" charset="0"/>
              </a:rPr>
              <a:t>t (h)</a:t>
            </a:r>
          </a:p>
        </p:txBody>
      </p:sp>
      <p:sp>
        <p:nvSpPr>
          <p:cNvPr id="27662" name="Text Box 127">
            <a:extLst>
              <a:ext uri="{FF2B5EF4-FFF2-40B4-BE49-F238E27FC236}">
                <a16:creationId xmlns:a16="http://schemas.microsoft.com/office/drawing/2014/main" id="{A855E606-F66B-40A4-A2C3-96902DC41497}"/>
              </a:ext>
            </a:extLst>
          </p:cNvPr>
          <p:cNvSpPr txBox="1">
            <a:spLocks noChangeArrowheads="1"/>
          </p:cNvSpPr>
          <p:nvPr/>
        </p:nvSpPr>
        <p:spPr bwMode="auto">
          <a:xfrm>
            <a:off x="7110413" y="338455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b="1">
                <a:solidFill>
                  <a:srgbClr val="0070C0"/>
                </a:solidFill>
                <a:latin typeface="Times New Roman" panose="02020603050405020304" pitchFamily="18" charset="0"/>
                <a:cs typeface="Arial" panose="020B0604020202020204" pitchFamily="34" charset="0"/>
              </a:rPr>
              <a:t> S (km)</a:t>
            </a:r>
          </a:p>
        </p:txBody>
      </p:sp>
      <p:sp>
        <p:nvSpPr>
          <p:cNvPr id="11" name="Text Box 42">
            <a:extLst>
              <a:ext uri="{FF2B5EF4-FFF2-40B4-BE49-F238E27FC236}">
                <a16:creationId xmlns:a16="http://schemas.microsoft.com/office/drawing/2014/main" id="{88381E14-8B0D-435C-A8F8-0A5D5A5A065C}"/>
              </a:ext>
            </a:extLst>
          </p:cNvPr>
          <p:cNvSpPr txBox="1">
            <a:spLocks noChangeArrowheads="1"/>
          </p:cNvSpPr>
          <p:nvPr/>
        </p:nvSpPr>
        <p:spPr bwMode="auto">
          <a:xfrm>
            <a:off x="4124325" y="4102100"/>
            <a:ext cx="381000" cy="461963"/>
          </a:xfrm>
          <a:prstGeom prst="rect">
            <a:avLst/>
          </a:prstGeom>
          <a:solidFill>
            <a:srgbClr val="99FF33"/>
          </a:solidFill>
          <a:ln w="952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400">
                <a:solidFill>
                  <a:srgbClr val="FF3300"/>
                </a:solidFill>
                <a:latin typeface="Times New Roman" panose="02020603050405020304" pitchFamily="18" charset="0"/>
                <a:cs typeface="Arial" panose="020B0604020202020204" pitchFamily="34" charset="0"/>
              </a:rPr>
              <a:t>?</a:t>
            </a:r>
          </a:p>
        </p:txBody>
      </p:sp>
      <p:sp>
        <p:nvSpPr>
          <p:cNvPr id="12" name="Text Box 43">
            <a:extLst>
              <a:ext uri="{FF2B5EF4-FFF2-40B4-BE49-F238E27FC236}">
                <a16:creationId xmlns:a16="http://schemas.microsoft.com/office/drawing/2014/main" id="{9937CB35-30AF-4C55-9B79-D6CF502F2C89}"/>
              </a:ext>
            </a:extLst>
          </p:cNvPr>
          <p:cNvSpPr txBox="1">
            <a:spLocks noChangeArrowheads="1"/>
          </p:cNvSpPr>
          <p:nvPr/>
        </p:nvSpPr>
        <p:spPr bwMode="auto">
          <a:xfrm>
            <a:off x="6121400" y="4157663"/>
            <a:ext cx="365125" cy="461962"/>
          </a:xfrm>
          <a:prstGeom prst="rect">
            <a:avLst/>
          </a:prstGeom>
          <a:solidFill>
            <a:srgbClr val="99FF33"/>
          </a:solidFill>
          <a:ln w="952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400">
                <a:solidFill>
                  <a:srgbClr val="FF3300"/>
                </a:solidFill>
                <a:latin typeface="Times New Roman" panose="02020603050405020304" pitchFamily="18" charset="0"/>
                <a:cs typeface="Arial" panose="020B0604020202020204" pitchFamily="34" charset="0"/>
              </a:rPr>
              <a:t>?</a:t>
            </a:r>
          </a:p>
        </p:txBody>
      </p:sp>
      <p:sp>
        <p:nvSpPr>
          <p:cNvPr id="13" name="Text Box 44">
            <a:extLst>
              <a:ext uri="{FF2B5EF4-FFF2-40B4-BE49-F238E27FC236}">
                <a16:creationId xmlns:a16="http://schemas.microsoft.com/office/drawing/2014/main" id="{3BA8F7B7-683B-4833-9F7A-7921B02050AF}"/>
              </a:ext>
            </a:extLst>
          </p:cNvPr>
          <p:cNvSpPr txBox="1">
            <a:spLocks noChangeArrowheads="1"/>
          </p:cNvSpPr>
          <p:nvPr/>
        </p:nvSpPr>
        <p:spPr bwMode="auto">
          <a:xfrm>
            <a:off x="4176713" y="4862513"/>
            <a:ext cx="381000" cy="461962"/>
          </a:xfrm>
          <a:prstGeom prst="rect">
            <a:avLst/>
          </a:prstGeom>
          <a:solidFill>
            <a:srgbClr val="99FF33"/>
          </a:solidFill>
          <a:ln w="952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400">
                <a:solidFill>
                  <a:srgbClr val="FF3300"/>
                </a:solidFill>
                <a:latin typeface="Times New Roman" panose="02020603050405020304" pitchFamily="18" charset="0"/>
                <a:cs typeface="Arial" panose="020B0604020202020204" pitchFamily="34" charset="0"/>
              </a:rPr>
              <a:t>?</a:t>
            </a:r>
          </a:p>
        </p:txBody>
      </p:sp>
      <p:sp>
        <p:nvSpPr>
          <p:cNvPr id="14" name="Text Box 45">
            <a:extLst>
              <a:ext uri="{FF2B5EF4-FFF2-40B4-BE49-F238E27FC236}">
                <a16:creationId xmlns:a16="http://schemas.microsoft.com/office/drawing/2014/main" id="{4D73E691-204F-48EC-9187-5FCBFEC54EFD}"/>
              </a:ext>
            </a:extLst>
          </p:cNvPr>
          <p:cNvSpPr txBox="1">
            <a:spLocks noChangeArrowheads="1"/>
          </p:cNvSpPr>
          <p:nvPr/>
        </p:nvSpPr>
        <p:spPr bwMode="auto">
          <a:xfrm>
            <a:off x="6121400" y="4864100"/>
            <a:ext cx="381000" cy="460375"/>
          </a:xfrm>
          <a:prstGeom prst="rect">
            <a:avLst/>
          </a:prstGeom>
          <a:solidFill>
            <a:srgbClr val="99FF33"/>
          </a:solidFill>
          <a:ln w="952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400">
                <a:solidFill>
                  <a:srgbClr val="FF3300"/>
                </a:solidFill>
                <a:latin typeface="Times New Roman" panose="02020603050405020304" pitchFamily="18" charset="0"/>
                <a:cs typeface="Arial" panose="020B0604020202020204" pitchFamily="34" charset="0"/>
              </a:rPr>
              <a:t>?</a:t>
            </a:r>
          </a:p>
        </p:txBody>
      </p:sp>
      <p:sp>
        <p:nvSpPr>
          <p:cNvPr id="27667" name="Line 46">
            <a:extLst>
              <a:ext uri="{FF2B5EF4-FFF2-40B4-BE49-F238E27FC236}">
                <a16:creationId xmlns:a16="http://schemas.microsoft.com/office/drawing/2014/main" id="{57129B2E-1D4C-4671-831C-8F00468C6E6B}"/>
              </a:ext>
            </a:extLst>
          </p:cNvPr>
          <p:cNvSpPr>
            <a:spLocks noChangeShapeType="1"/>
          </p:cNvSpPr>
          <p:nvPr/>
        </p:nvSpPr>
        <p:spPr bwMode="auto">
          <a:xfrm>
            <a:off x="1744663" y="4752975"/>
            <a:ext cx="76835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8" name="Line 47">
            <a:extLst>
              <a:ext uri="{FF2B5EF4-FFF2-40B4-BE49-F238E27FC236}">
                <a16:creationId xmlns:a16="http://schemas.microsoft.com/office/drawing/2014/main" id="{8F7F786F-BAC2-4164-928D-881782854252}"/>
              </a:ext>
            </a:extLst>
          </p:cNvPr>
          <p:cNvSpPr>
            <a:spLocks noChangeShapeType="1"/>
          </p:cNvSpPr>
          <p:nvPr/>
        </p:nvSpPr>
        <p:spPr bwMode="auto">
          <a:xfrm flipV="1">
            <a:off x="1719263" y="3870325"/>
            <a:ext cx="7708900" cy="127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7669" name="Object 49">
            <a:extLst>
              <a:ext uri="{FF2B5EF4-FFF2-40B4-BE49-F238E27FC236}">
                <a16:creationId xmlns:a16="http://schemas.microsoft.com/office/drawing/2014/main" id="{2860D546-98B2-4451-8132-5F6E682A59AE}"/>
              </a:ext>
            </a:extLst>
          </p:cNvPr>
          <p:cNvGraphicFramePr>
            <a:graphicFrameLocks noChangeAspect="1"/>
          </p:cNvGraphicFramePr>
          <p:nvPr/>
        </p:nvGraphicFramePr>
        <p:xfrm>
          <a:off x="8066088" y="4945063"/>
          <a:ext cx="549275" cy="412750"/>
        </p:xfrm>
        <a:graphic>
          <a:graphicData uri="http://schemas.openxmlformats.org/presentationml/2006/ole">
            <mc:AlternateContent xmlns:mc="http://schemas.openxmlformats.org/markup-compatibility/2006">
              <mc:Choice xmlns:v="urn:schemas-microsoft-com:vml" Requires="v">
                <p:oleObj name="Equation" r:id="rId13" imgW="253670" imgH="177569" progId="Equation.DSMT4">
                  <p:embed/>
                </p:oleObj>
              </mc:Choice>
              <mc:Fallback>
                <p:oleObj name="Equation" r:id="rId13" imgW="253670" imgH="177569" progId="Equation.DSMT4">
                  <p:embed/>
                  <p:pic>
                    <p:nvPicPr>
                      <p:cNvPr id="27669" name="Object 49">
                        <a:extLst>
                          <a:ext uri="{FF2B5EF4-FFF2-40B4-BE49-F238E27FC236}">
                            <a16:creationId xmlns:a16="http://schemas.microsoft.com/office/drawing/2014/main" id="{2860D546-98B2-4451-8132-5F6E682A59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66088" y="4945063"/>
                        <a:ext cx="5492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50">
            <a:extLst>
              <a:ext uri="{FF2B5EF4-FFF2-40B4-BE49-F238E27FC236}">
                <a16:creationId xmlns:a16="http://schemas.microsoft.com/office/drawing/2014/main" id="{578B2A63-6190-44C2-AA26-3EB7FE0C2AE9}"/>
              </a:ext>
            </a:extLst>
          </p:cNvPr>
          <p:cNvGraphicFramePr>
            <a:graphicFrameLocks noChangeAspect="1"/>
          </p:cNvGraphicFramePr>
          <p:nvPr/>
        </p:nvGraphicFramePr>
        <p:xfrm>
          <a:off x="4217988" y="4954588"/>
          <a:ext cx="265112" cy="312737"/>
        </p:xfrm>
        <a:graphic>
          <a:graphicData uri="http://schemas.openxmlformats.org/presentationml/2006/ole">
            <mc:AlternateContent xmlns:mc="http://schemas.openxmlformats.org/markup-compatibility/2006">
              <mc:Choice xmlns:v="urn:schemas-microsoft-com:vml" Requires="v">
                <p:oleObj name="Equation" r:id="rId15" imgW="126835" imgH="139518" progId="Equation.DSMT4">
                  <p:embed/>
                </p:oleObj>
              </mc:Choice>
              <mc:Fallback>
                <p:oleObj name="Equation" r:id="rId15" imgW="126835" imgH="139518" progId="Equation.DSMT4">
                  <p:embed/>
                  <p:pic>
                    <p:nvPicPr>
                      <p:cNvPr id="18" name="Object 50">
                        <a:extLst>
                          <a:ext uri="{FF2B5EF4-FFF2-40B4-BE49-F238E27FC236}">
                            <a16:creationId xmlns:a16="http://schemas.microsoft.com/office/drawing/2014/main" id="{578B2A63-6190-44C2-AA26-3EB7FE0C2AE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17988" y="4954588"/>
                        <a:ext cx="265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51">
            <a:extLst>
              <a:ext uri="{FF2B5EF4-FFF2-40B4-BE49-F238E27FC236}">
                <a16:creationId xmlns:a16="http://schemas.microsoft.com/office/drawing/2014/main" id="{D901D17C-F3D7-4471-865D-9637299C5CF9}"/>
              </a:ext>
            </a:extLst>
          </p:cNvPr>
          <p:cNvGraphicFramePr>
            <a:graphicFrameLocks noChangeAspect="1"/>
          </p:cNvGraphicFramePr>
          <p:nvPr/>
        </p:nvGraphicFramePr>
        <p:xfrm>
          <a:off x="5799138" y="3943350"/>
          <a:ext cx="963612" cy="773113"/>
        </p:xfrm>
        <a:graphic>
          <a:graphicData uri="http://schemas.openxmlformats.org/presentationml/2006/ole">
            <mc:AlternateContent xmlns:mc="http://schemas.openxmlformats.org/markup-compatibility/2006">
              <mc:Choice xmlns:v="urn:schemas-microsoft-com:vml" Requires="v">
                <p:oleObj name="Equation" r:id="rId17" imgW="418918" imgH="393529" progId="Equation.DSMT4">
                  <p:embed/>
                </p:oleObj>
              </mc:Choice>
              <mc:Fallback>
                <p:oleObj name="Equation" r:id="rId17" imgW="418918" imgH="393529" progId="Equation.DSMT4">
                  <p:embed/>
                  <p:pic>
                    <p:nvPicPr>
                      <p:cNvPr id="19" name="Object 51">
                        <a:extLst>
                          <a:ext uri="{FF2B5EF4-FFF2-40B4-BE49-F238E27FC236}">
                            <a16:creationId xmlns:a16="http://schemas.microsoft.com/office/drawing/2014/main" id="{D901D17C-F3D7-4471-865D-9637299C5C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99138" y="3943350"/>
                        <a:ext cx="963612"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52">
            <a:extLst>
              <a:ext uri="{FF2B5EF4-FFF2-40B4-BE49-F238E27FC236}">
                <a16:creationId xmlns:a16="http://schemas.microsoft.com/office/drawing/2014/main" id="{5FBD5813-72E3-4AE6-9557-F401DD19CFCF}"/>
              </a:ext>
            </a:extLst>
          </p:cNvPr>
          <p:cNvGraphicFramePr>
            <a:graphicFrameLocks noChangeAspect="1"/>
          </p:cNvGraphicFramePr>
          <p:nvPr/>
        </p:nvGraphicFramePr>
        <p:xfrm>
          <a:off x="6024563" y="4729163"/>
          <a:ext cx="614362" cy="811212"/>
        </p:xfrm>
        <a:graphic>
          <a:graphicData uri="http://schemas.openxmlformats.org/presentationml/2006/ole">
            <mc:AlternateContent xmlns:mc="http://schemas.openxmlformats.org/markup-compatibility/2006">
              <mc:Choice xmlns:v="urn:schemas-microsoft-com:vml" Requires="v">
                <p:oleObj name="Equation" r:id="rId19" imgW="279279" imgH="393529" progId="Equation.DSMT4">
                  <p:embed/>
                </p:oleObj>
              </mc:Choice>
              <mc:Fallback>
                <p:oleObj name="Equation" r:id="rId19" imgW="279279" imgH="393529" progId="Equation.DSMT4">
                  <p:embed/>
                  <p:pic>
                    <p:nvPicPr>
                      <p:cNvPr id="20" name="Object 52">
                        <a:extLst>
                          <a:ext uri="{FF2B5EF4-FFF2-40B4-BE49-F238E27FC236}">
                            <a16:creationId xmlns:a16="http://schemas.microsoft.com/office/drawing/2014/main" id="{5FBD5813-72E3-4AE6-9557-F401DD19CFC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24563" y="4729163"/>
                        <a:ext cx="61436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53">
            <a:extLst>
              <a:ext uri="{FF2B5EF4-FFF2-40B4-BE49-F238E27FC236}">
                <a16:creationId xmlns:a16="http://schemas.microsoft.com/office/drawing/2014/main" id="{C22CC17E-CE80-4CB1-AE2E-B368E176B438}"/>
              </a:ext>
            </a:extLst>
          </p:cNvPr>
          <p:cNvGraphicFramePr>
            <a:graphicFrameLocks noChangeAspect="1"/>
          </p:cNvGraphicFramePr>
          <p:nvPr/>
        </p:nvGraphicFramePr>
        <p:xfrm>
          <a:off x="3767138" y="4149725"/>
          <a:ext cx="898525" cy="377825"/>
        </p:xfrm>
        <a:graphic>
          <a:graphicData uri="http://schemas.openxmlformats.org/presentationml/2006/ole">
            <mc:AlternateContent xmlns:mc="http://schemas.openxmlformats.org/markup-compatibility/2006">
              <mc:Choice xmlns:v="urn:schemas-microsoft-com:vml" Requires="v">
                <p:oleObj name="Equation" r:id="rId21" imgW="393359" imgH="177646" progId="Equation.DSMT4">
                  <p:embed/>
                </p:oleObj>
              </mc:Choice>
              <mc:Fallback>
                <p:oleObj name="Equation" r:id="rId21" imgW="393359" imgH="177646" progId="Equation.DSMT4">
                  <p:embed/>
                  <p:pic>
                    <p:nvPicPr>
                      <p:cNvPr id="21" name="Object 53">
                        <a:extLst>
                          <a:ext uri="{FF2B5EF4-FFF2-40B4-BE49-F238E27FC236}">
                            <a16:creationId xmlns:a16="http://schemas.microsoft.com/office/drawing/2014/main" id="{C22CC17E-CE80-4CB1-AE2E-B368E176B43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67138" y="4149725"/>
                        <a:ext cx="8985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74" name="Object 54">
            <a:extLst>
              <a:ext uri="{FF2B5EF4-FFF2-40B4-BE49-F238E27FC236}">
                <a16:creationId xmlns:a16="http://schemas.microsoft.com/office/drawing/2014/main" id="{A99F267A-5D01-4551-B437-AFF88E62EAB5}"/>
              </a:ext>
            </a:extLst>
          </p:cNvPr>
          <p:cNvGraphicFramePr>
            <a:graphicFrameLocks noChangeAspect="1"/>
          </p:cNvGraphicFramePr>
          <p:nvPr/>
        </p:nvGraphicFramePr>
        <p:xfrm>
          <a:off x="8051800" y="4089400"/>
          <a:ext cx="563563" cy="406400"/>
        </p:xfrm>
        <a:graphic>
          <a:graphicData uri="http://schemas.openxmlformats.org/presentationml/2006/ole">
            <mc:AlternateContent xmlns:mc="http://schemas.openxmlformats.org/markup-compatibility/2006">
              <mc:Choice xmlns:v="urn:schemas-microsoft-com:vml" Requires="v">
                <p:oleObj name="Equation" r:id="rId23" imgW="253670" imgH="177569" progId="Equation.DSMT4">
                  <p:embed/>
                </p:oleObj>
              </mc:Choice>
              <mc:Fallback>
                <p:oleObj name="Equation" r:id="rId23" imgW="253670" imgH="177569" progId="Equation.DSMT4">
                  <p:embed/>
                  <p:pic>
                    <p:nvPicPr>
                      <p:cNvPr id="27674" name="Object 54">
                        <a:extLst>
                          <a:ext uri="{FF2B5EF4-FFF2-40B4-BE49-F238E27FC236}">
                            <a16:creationId xmlns:a16="http://schemas.microsoft.com/office/drawing/2014/main" id="{A99F267A-5D01-4551-B437-AFF88E62EAB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51800" y="4089400"/>
                        <a:ext cx="5635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Group 304">
            <a:extLst>
              <a:ext uri="{FF2B5EF4-FFF2-40B4-BE49-F238E27FC236}">
                <a16:creationId xmlns:a16="http://schemas.microsoft.com/office/drawing/2014/main" id="{EBCF1E24-FFE8-4C3B-AE86-2D17E92FB931}"/>
              </a:ext>
            </a:extLst>
          </p:cNvPr>
          <p:cNvGraphicFramePr>
            <a:graphicFrameLocks noGrp="1"/>
          </p:cNvGraphicFramePr>
          <p:nvPr/>
        </p:nvGraphicFramePr>
        <p:xfrm>
          <a:off x="1647825" y="3395663"/>
          <a:ext cx="7945438" cy="2471738"/>
        </p:xfrm>
        <a:graphic>
          <a:graphicData uri="http://schemas.openxmlformats.org/drawingml/2006/table">
            <a:tbl>
              <a:tblPr/>
              <a:tblGrid>
                <a:gridCol w="1812348">
                  <a:extLst>
                    <a:ext uri="{9D8B030D-6E8A-4147-A177-3AD203B41FA5}">
                      <a16:colId xmlns:a16="http://schemas.microsoft.com/office/drawing/2014/main" val="20000"/>
                    </a:ext>
                  </a:extLst>
                </a:gridCol>
                <a:gridCol w="1956810">
                  <a:extLst>
                    <a:ext uri="{9D8B030D-6E8A-4147-A177-3AD203B41FA5}">
                      <a16:colId xmlns:a16="http://schemas.microsoft.com/office/drawing/2014/main" val="20001"/>
                    </a:ext>
                  </a:extLst>
                </a:gridCol>
                <a:gridCol w="1864880">
                  <a:extLst>
                    <a:ext uri="{9D8B030D-6E8A-4147-A177-3AD203B41FA5}">
                      <a16:colId xmlns:a16="http://schemas.microsoft.com/office/drawing/2014/main" val="20002"/>
                    </a:ext>
                  </a:extLst>
                </a:gridCol>
                <a:gridCol w="2311400">
                  <a:extLst>
                    <a:ext uri="{9D8B030D-6E8A-4147-A177-3AD203B41FA5}">
                      <a16:colId xmlns:a16="http://schemas.microsoft.com/office/drawing/2014/main" val="20003"/>
                    </a:ext>
                  </a:extLst>
                </a:gridCol>
              </a:tblGrid>
              <a:tr h="68690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000" b="0"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000" b="0"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000" b="0" i="0" u="none" strike="noStrike" cap="none" normalizeH="0" baseline="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78352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10013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vi-VN"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1442" marR="91442"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5" presetClass="exit" presetSubtype="10" fill="hold" nodeType="withEffect">
                                  <p:stCondLst>
                                    <p:cond delay="0"/>
                                  </p:stCondLst>
                                  <p:childTnLst>
                                    <p:animEffect transition="out" filter="checkerboard(across)">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5" presetClass="exit" presetSubtype="10" fill="hold" nodeType="withEffect">
                                  <p:stCondLst>
                                    <p:cond delay="0"/>
                                  </p:stCondLst>
                                  <p:childTnLst>
                                    <p:animEffect transition="out" filter="checkerboard(across)">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par>
                                <p:cTn id="38" presetID="5" presetClass="exit" presetSubtype="10" fill="hold" nodeType="withEffect">
                                  <p:stCondLst>
                                    <p:cond delay="0"/>
                                  </p:stCondLst>
                                  <p:childTnLst>
                                    <p:animEffect transition="out" filter="checkerboard(across)">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par>
                                <p:cTn id="46" presetID="5" presetClass="exit" presetSubtype="10" fill="hold" nodeType="withEffect">
                                  <p:stCondLst>
                                    <p:cond delay="0"/>
                                  </p:stCondLst>
                                  <p:childTnLst>
                                    <p:animEffect transition="out" filter="checkerboard(across)">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76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673" grpId="0"/>
      <p:bldP spid="11" grpId="0" animBg="1"/>
      <p:bldP spid="11" grpId="1" animBg="1"/>
      <p:bldP spid="12" grpId="0" animBg="1"/>
      <p:bldP spid="12" grpId="1"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CFB8D9-CA39-44AD-BE65-B82E47597D12}"/>
              </a:ext>
            </a:extLst>
          </p:cNvPr>
          <p:cNvSpPr/>
          <p:nvPr/>
        </p:nvSpPr>
        <p:spPr>
          <a:xfrm>
            <a:off x="152400" y="20638"/>
            <a:ext cx="11658600" cy="519112"/>
          </a:xfrm>
          <a:prstGeom prst="rect">
            <a:avLst/>
          </a:prstGeom>
          <a:solidFill>
            <a:srgbClr val="3399FF"/>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734" b="1" dirty="0">
                <a:solidFill>
                  <a:srgbClr val="FF0000"/>
                </a:solidFill>
                <a:latin typeface="Times New Roman" pitchFamily="18" charset="0"/>
                <a:cs typeface="Times New Roman" pitchFamily="18" charset="0"/>
              </a:rPr>
              <a:t>BÀI 2: PHƯƠNG TRÌNH BẬC HAI MỘT ẨN</a:t>
            </a:r>
          </a:p>
        </p:txBody>
      </p:sp>
      <p:cxnSp>
        <p:nvCxnSpPr>
          <p:cNvPr id="5" name="Straight Connector 4">
            <a:extLst>
              <a:ext uri="{FF2B5EF4-FFF2-40B4-BE49-F238E27FC236}">
                <a16:creationId xmlns:a16="http://schemas.microsoft.com/office/drawing/2014/main" id="{A1BB29D7-06B3-4ABE-9AB8-3EFA3F88C914}"/>
              </a:ext>
            </a:extLst>
          </p:cNvPr>
          <p:cNvCxnSpPr>
            <a:cxnSpLocks/>
          </p:cNvCxnSpPr>
          <p:nvPr/>
        </p:nvCxnSpPr>
        <p:spPr>
          <a:xfrm>
            <a:off x="7264400" y="1114425"/>
            <a:ext cx="0" cy="545623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28676" name="Group 1">
            <a:extLst>
              <a:ext uri="{FF2B5EF4-FFF2-40B4-BE49-F238E27FC236}">
                <a16:creationId xmlns:a16="http://schemas.microsoft.com/office/drawing/2014/main" id="{BAFD4866-DB35-476A-BC7F-53116768D466}"/>
              </a:ext>
            </a:extLst>
          </p:cNvPr>
          <p:cNvGrpSpPr>
            <a:grpSpLocks/>
          </p:cNvGrpSpPr>
          <p:nvPr/>
        </p:nvGrpSpPr>
        <p:grpSpPr bwMode="auto">
          <a:xfrm>
            <a:off x="454025" y="1858963"/>
            <a:ext cx="3998913" cy="400050"/>
            <a:chOff x="552142" y="3414713"/>
            <a:chExt cx="5999446" cy="599822"/>
          </a:xfrm>
        </p:grpSpPr>
        <p:sp>
          <p:nvSpPr>
            <p:cNvPr id="28734" name="TextBox 7">
              <a:extLst>
                <a:ext uri="{FF2B5EF4-FFF2-40B4-BE49-F238E27FC236}">
                  <a16:creationId xmlns:a16="http://schemas.microsoft.com/office/drawing/2014/main" id="{C98FE83F-F3D7-49CE-9233-8DC9DB0B3BAB}"/>
                </a:ext>
              </a:extLst>
            </p:cNvPr>
            <p:cNvSpPr txBox="1">
              <a:spLocks noChangeArrowheads="1"/>
            </p:cNvSpPr>
            <p:nvPr/>
          </p:nvSpPr>
          <p:spPr bwMode="auto">
            <a:xfrm>
              <a:off x="552142" y="3414713"/>
              <a:ext cx="4264845" cy="59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eaLnBrk="1" hangingPunct="1">
                <a:lnSpc>
                  <a:spcPct val="100000"/>
                </a:lnSpc>
                <a:spcBef>
                  <a:spcPct val="10000"/>
                </a:spcBef>
                <a:buFontTx/>
                <a:buNone/>
              </a:pPr>
              <a:r>
                <a:rPr lang="en-US" altLang="vi-VN" sz="2000">
                  <a:latin typeface="Times New Roman" panose="02020603050405020304" pitchFamily="18" charset="0"/>
                  <a:cs typeface="Times New Roman" panose="02020603050405020304" pitchFamily="18" charset="0"/>
                </a:rPr>
                <a:t>Tốc độ của xe thứ nhất là</a:t>
              </a:r>
            </a:p>
          </p:txBody>
        </p:sp>
        <p:graphicFrame>
          <p:nvGraphicFramePr>
            <p:cNvPr id="28735" name="Object 114">
              <a:extLst>
                <a:ext uri="{FF2B5EF4-FFF2-40B4-BE49-F238E27FC236}">
                  <a16:creationId xmlns:a16="http://schemas.microsoft.com/office/drawing/2014/main" id="{29DECA3D-184D-4756-9FC6-FAC4EBE3CDA3}"/>
                </a:ext>
              </a:extLst>
            </p:cNvPr>
            <p:cNvGraphicFramePr>
              <a:graphicFrameLocks noChangeAspect="1"/>
            </p:cNvGraphicFramePr>
            <p:nvPr/>
          </p:nvGraphicFramePr>
          <p:xfrm>
            <a:off x="4690352" y="3476706"/>
            <a:ext cx="1861236" cy="501953"/>
          </p:xfrm>
          <a:graphic>
            <a:graphicData uri="http://schemas.openxmlformats.org/presentationml/2006/ole">
              <mc:AlternateContent xmlns:mc="http://schemas.openxmlformats.org/markup-compatibility/2006">
                <mc:Choice xmlns:v="urn:schemas-microsoft-com:vml" Requires="v">
                  <p:oleObj name="Equation" r:id="rId2" imgW="863225" imgH="203112" progId="Equation.DSMT4">
                    <p:embed/>
                  </p:oleObj>
                </mc:Choice>
                <mc:Fallback>
                  <p:oleObj name="Equation" r:id="rId2" imgW="863225" imgH="203112" progId="Equation.DSMT4">
                    <p:embed/>
                    <p:pic>
                      <p:nvPicPr>
                        <p:cNvPr id="28735" name="Object 114">
                          <a:extLst>
                            <a:ext uri="{FF2B5EF4-FFF2-40B4-BE49-F238E27FC236}">
                              <a16:creationId xmlns:a16="http://schemas.microsoft.com/office/drawing/2014/main" id="{29DECA3D-184D-4756-9FC6-FAC4EBE3C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352" y="3476706"/>
                          <a:ext cx="1861236" cy="50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8677" name="Group 18">
            <a:extLst>
              <a:ext uri="{FF2B5EF4-FFF2-40B4-BE49-F238E27FC236}">
                <a16:creationId xmlns:a16="http://schemas.microsoft.com/office/drawing/2014/main" id="{B4BF9456-ABC5-4E1D-B58B-2A776B4289F2}"/>
              </a:ext>
            </a:extLst>
          </p:cNvPr>
          <p:cNvGrpSpPr>
            <a:grpSpLocks/>
          </p:cNvGrpSpPr>
          <p:nvPr/>
        </p:nvGrpSpPr>
        <p:grpSpPr bwMode="auto">
          <a:xfrm>
            <a:off x="322263" y="2903538"/>
            <a:ext cx="5648325" cy="690562"/>
            <a:chOff x="-58271" y="5182293"/>
            <a:chExt cx="8472714" cy="1034283"/>
          </a:xfrm>
        </p:grpSpPr>
        <p:sp>
          <p:nvSpPr>
            <p:cNvPr id="28732" name="TextBox 23">
              <a:extLst>
                <a:ext uri="{FF2B5EF4-FFF2-40B4-BE49-F238E27FC236}">
                  <a16:creationId xmlns:a16="http://schemas.microsoft.com/office/drawing/2014/main" id="{20251920-4DBD-469B-BB51-1122ECF70A2C}"/>
                </a:ext>
              </a:extLst>
            </p:cNvPr>
            <p:cNvSpPr txBox="1">
              <a:spLocks noChangeArrowheads="1"/>
            </p:cNvSpPr>
            <p:nvPr/>
          </p:nvSpPr>
          <p:spPr bwMode="auto">
            <a:xfrm>
              <a:off x="-58271" y="5405335"/>
              <a:ext cx="7484513" cy="6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10000"/>
                </a:spcBef>
                <a:buFontTx/>
                <a:buNone/>
              </a:pPr>
              <a:r>
                <a:rPr lang="en-US" altLang="vi-VN" sz="2000">
                  <a:latin typeface="Times New Roman" panose="02020603050405020304" pitchFamily="18" charset="0"/>
                  <a:cs typeface="Times New Roman" panose="02020603050405020304" pitchFamily="18" charset="0"/>
                </a:rPr>
                <a:t>Thời gian xe thứ nhất đi từ TP A đến TP B  là </a:t>
              </a:r>
            </a:p>
          </p:txBody>
        </p:sp>
        <p:graphicFrame>
          <p:nvGraphicFramePr>
            <p:cNvPr id="28733" name="Object 116">
              <a:extLst>
                <a:ext uri="{FF2B5EF4-FFF2-40B4-BE49-F238E27FC236}">
                  <a16:creationId xmlns:a16="http://schemas.microsoft.com/office/drawing/2014/main" id="{8133999E-1353-41FC-9DBD-748DDF1EF3D9}"/>
                </a:ext>
              </a:extLst>
            </p:cNvPr>
            <p:cNvGraphicFramePr>
              <a:graphicFrameLocks noChangeAspect="1"/>
            </p:cNvGraphicFramePr>
            <p:nvPr/>
          </p:nvGraphicFramePr>
          <p:xfrm>
            <a:off x="7100886" y="5182293"/>
            <a:ext cx="1313557" cy="1034283"/>
          </p:xfrm>
          <a:graphic>
            <a:graphicData uri="http://schemas.openxmlformats.org/presentationml/2006/ole">
              <mc:AlternateContent xmlns:mc="http://schemas.openxmlformats.org/markup-compatibility/2006">
                <mc:Choice xmlns:v="urn:schemas-microsoft-com:vml" Requires="v">
                  <p:oleObj name="Equation" r:id="rId4" imgW="622030" imgH="393529" progId="Equation.DSMT4">
                    <p:embed/>
                  </p:oleObj>
                </mc:Choice>
                <mc:Fallback>
                  <p:oleObj name="Equation" r:id="rId4" imgW="622030" imgH="393529" progId="Equation.DSMT4">
                    <p:embed/>
                    <p:pic>
                      <p:nvPicPr>
                        <p:cNvPr id="28733" name="Object 116">
                          <a:extLst>
                            <a:ext uri="{FF2B5EF4-FFF2-40B4-BE49-F238E27FC236}">
                              <a16:creationId xmlns:a16="http://schemas.microsoft.com/office/drawing/2014/main" id="{8133999E-1353-41FC-9DBD-748DDF1EF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886" y="5182293"/>
                          <a:ext cx="1313557" cy="10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8678" name="Group 25">
            <a:extLst>
              <a:ext uri="{FF2B5EF4-FFF2-40B4-BE49-F238E27FC236}">
                <a16:creationId xmlns:a16="http://schemas.microsoft.com/office/drawing/2014/main" id="{FC6C8284-C12C-4C64-A921-10D1317DBB76}"/>
              </a:ext>
            </a:extLst>
          </p:cNvPr>
          <p:cNvGrpSpPr>
            <a:grpSpLocks/>
          </p:cNvGrpSpPr>
          <p:nvPr/>
        </p:nvGrpSpPr>
        <p:grpSpPr bwMode="auto">
          <a:xfrm>
            <a:off x="1123950" y="915988"/>
            <a:ext cx="2990850" cy="482600"/>
            <a:chOff x="1690794" y="1440276"/>
            <a:chExt cx="4485821" cy="724397"/>
          </a:xfrm>
        </p:grpSpPr>
        <p:sp>
          <p:nvSpPr>
            <p:cNvPr id="28730" name="TextBox 28">
              <a:extLst>
                <a:ext uri="{FF2B5EF4-FFF2-40B4-BE49-F238E27FC236}">
                  <a16:creationId xmlns:a16="http://schemas.microsoft.com/office/drawing/2014/main" id="{B2068560-13A8-420F-A88E-D0F6D118B8B4}"/>
                </a:ext>
              </a:extLst>
            </p:cNvPr>
            <p:cNvSpPr txBox="1">
              <a:spLocks noChangeArrowheads="1"/>
            </p:cNvSpPr>
            <p:nvPr/>
          </p:nvSpPr>
          <p:spPr bwMode="auto">
            <a:xfrm>
              <a:off x="1690794" y="1465780"/>
              <a:ext cx="2707205" cy="6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eaLnBrk="1" hangingPunct="1">
                <a:lnSpc>
                  <a:spcPct val="100000"/>
                </a:lnSpc>
                <a:spcBef>
                  <a:spcPct val="50000"/>
                </a:spcBef>
                <a:buFontTx/>
                <a:buNone/>
              </a:pPr>
              <a:r>
                <a:rPr lang="en-US" altLang="vi-VN" sz="2000">
                  <a:latin typeface="Times New Roman" panose="02020603050405020304" pitchFamily="18" charset="0"/>
                  <a:cs typeface="Times New Roman" panose="02020603050405020304" pitchFamily="18" charset="0"/>
                </a:rPr>
                <a:t>Đổi : 30 phút =        </a:t>
              </a:r>
            </a:p>
          </p:txBody>
        </p:sp>
        <p:graphicFrame>
          <p:nvGraphicFramePr>
            <p:cNvPr id="28731" name="Object 11">
              <a:extLst>
                <a:ext uri="{FF2B5EF4-FFF2-40B4-BE49-F238E27FC236}">
                  <a16:creationId xmlns:a16="http://schemas.microsoft.com/office/drawing/2014/main" id="{9987A2B0-2287-4D67-BC52-D9A80FF18F83}"/>
                </a:ext>
              </a:extLst>
            </p:cNvPr>
            <p:cNvGraphicFramePr>
              <a:graphicFrameLocks noChangeAspect="1"/>
            </p:cNvGraphicFramePr>
            <p:nvPr/>
          </p:nvGraphicFramePr>
          <p:xfrm>
            <a:off x="4354585" y="1440276"/>
            <a:ext cx="1822030" cy="724397"/>
          </p:xfrm>
          <a:graphic>
            <a:graphicData uri="http://schemas.openxmlformats.org/presentationml/2006/ole">
              <mc:AlternateContent xmlns:mc="http://schemas.openxmlformats.org/markup-compatibility/2006">
                <mc:Choice xmlns:v="urn:schemas-microsoft-com:vml" Requires="v">
                  <p:oleObj name="Equation" r:id="rId6" imgW="672808" imgH="393529" progId="Equation.DSMT4">
                    <p:embed/>
                  </p:oleObj>
                </mc:Choice>
                <mc:Fallback>
                  <p:oleObj name="Equation" r:id="rId6" imgW="672808" imgH="393529" progId="Equation.DSMT4">
                    <p:embed/>
                    <p:pic>
                      <p:nvPicPr>
                        <p:cNvPr id="28731" name="Object 11">
                          <a:extLst>
                            <a:ext uri="{FF2B5EF4-FFF2-40B4-BE49-F238E27FC236}">
                              <a16:creationId xmlns:a16="http://schemas.microsoft.com/office/drawing/2014/main" id="{9987A2B0-2287-4D67-BC52-D9A80FF18F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585" y="1440276"/>
                          <a:ext cx="1822030" cy="72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8679" name="Group 30">
            <a:extLst>
              <a:ext uri="{FF2B5EF4-FFF2-40B4-BE49-F238E27FC236}">
                <a16:creationId xmlns:a16="http://schemas.microsoft.com/office/drawing/2014/main" id="{7E251FD6-7818-48F0-8381-4CC3EFA3A119}"/>
              </a:ext>
            </a:extLst>
          </p:cNvPr>
          <p:cNvGrpSpPr>
            <a:grpSpLocks/>
          </p:cNvGrpSpPr>
          <p:nvPr/>
        </p:nvGrpSpPr>
        <p:grpSpPr bwMode="auto">
          <a:xfrm>
            <a:off x="417513" y="1408113"/>
            <a:ext cx="4764087" cy="400050"/>
            <a:chOff x="552138" y="2052237"/>
            <a:chExt cx="7147649" cy="598539"/>
          </a:xfrm>
        </p:grpSpPr>
        <p:sp>
          <p:nvSpPr>
            <p:cNvPr id="28727" name="TextBox 31">
              <a:extLst>
                <a:ext uri="{FF2B5EF4-FFF2-40B4-BE49-F238E27FC236}">
                  <a16:creationId xmlns:a16="http://schemas.microsoft.com/office/drawing/2014/main" id="{11E40499-1AE7-4C92-86D1-CA8AD191256F}"/>
                </a:ext>
              </a:extLst>
            </p:cNvPr>
            <p:cNvSpPr txBox="1">
              <a:spLocks noChangeArrowheads="1"/>
            </p:cNvSpPr>
            <p:nvPr/>
          </p:nvSpPr>
          <p:spPr bwMode="auto">
            <a:xfrm>
              <a:off x="552138" y="2052237"/>
              <a:ext cx="6030727" cy="5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eaLnBrk="1" hangingPunct="1">
                <a:lnSpc>
                  <a:spcPct val="100000"/>
                </a:lnSpc>
                <a:spcBef>
                  <a:spcPct val="0"/>
                </a:spcBef>
                <a:buFontTx/>
                <a:buNone/>
              </a:pPr>
              <a:r>
                <a:rPr lang="en-US" altLang="vi-VN" sz="2000">
                  <a:solidFill>
                    <a:srgbClr val="FF0000"/>
                  </a:solidFill>
                  <a:latin typeface="Times New Roman" panose="02020603050405020304" pitchFamily="18" charset="0"/>
                  <a:cs typeface="Times New Roman" panose="02020603050405020304" pitchFamily="18" charset="0"/>
                </a:rPr>
                <a:t> </a:t>
              </a:r>
              <a:r>
                <a:rPr lang="en-US" altLang="vi-VN" sz="2000">
                  <a:latin typeface="Times New Roman" panose="02020603050405020304" pitchFamily="18" charset="0"/>
                  <a:cs typeface="Times New Roman" panose="02020603050405020304" pitchFamily="18" charset="0"/>
                </a:rPr>
                <a:t>Gọi                là tốc độ của xe thứ hai</a:t>
              </a:r>
            </a:p>
          </p:txBody>
        </p:sp>
        <p:graphicFrame>
          <p:nvGraphicFramePr>
            <p:cNvPr id="28728" name="Object 114">
              <a:extLst>
                <a:ext uri="{FF2B5EF4-FFF2-40B4-BE49-F238E27FC236}">
                  <a16:creationId xmlns:a16="http://schemas.microsoft.com/office/drawing/2014/main" id="{9A0E7A0F-CED8-49F3-A727-E4972EA98C07}"/>
                </a:ext>
              </a:extLst>
            </p:cNvPr>
            <p:cNvGraphicFramePr>
              <a:graphicFrameLocks noChangeAspect="1"/>
            </p:cNvGraphicFramePr>
            <p:nvPr/>
          </p:nvGraphicFramePr>
          <p:xfrm>
            <a:off x="1505031" y="2175817"/>
            <a:ext cx="1309586" cy="465376"/>
          </p:xfrm>
          <a:graphic>
            <a:graphicData uri="http://schemas.openxmlformats.org/presentationml/2006/ole">
              <mc:AlternateContent xmlns:mc="http://schemas.openxmlformats.org/markup-compatibility/2006">
                <mc:Choice xmlns:v="urn:schemas-microsoft-com:vml" Requires="v">
                  <p:oleObj name="Equation" r:id="rId8" imgW="583947" imgH="203112" progId="Equation.DSMT4">
                    <p:embed/>
                  </p:oleObj>
                </mc:Choice>
                <mc:Fallback>
                  <p:oleObj name="Equation" r:id="rId8" imgW="583947" imgH="203112" progId="Equation.DSMT4">
                    <p:embed/>
                    <p:pic>
                      <p:nvPicPr>
                        <p:cNvPr id="28728" name="Object 114">
                          <a:extLst>
                            <a:ext uri="{FF2B5EF4-FFF2-40B4-BE49-F238E27FC236}">
                              <a16:creationId xmlns:a16="http://schemas.microsoft.com/office/drawing/2014/main" id="{9A0E7A0F-CED8-49F3-A727-E4972EA98C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5031" y="2175817"/>
                          <a:ext cx="1309586" cy="4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29" name="Object 114">
              <a:extLst>
                <a:ext uri="{FF2B5EF4-FFF2-40B4-BE49-F238E27FC236}">
                  <a16:creationId xmlns:a16="http://schemas.microsoft.com/office/drawing/2014/main" id="{09EEE595-D63C-47BD-A21A-50BCE9C3A3AD}"/>
                </a:ext>
              </a:extLst>
            </p:cNvPr>
            <p:cNvGraphicFramePr>
              <a:graphicFrameLocks noChangeAspect="1"/>
            </p:cNvGraphicFramePr>
            <p:nvPr/>
          </p:nvGraphicFramePr>
          <p:xfrm>
            <a:off x="6512664" y="2102046"/>
            <a:ext cx="1187123" cy="529116"/>
          </p:xfrm>
          <a:graphic>
            <a:graphicData uri="http://schemas.openxmlformats.org/presentationml/2006/ole">
              <mc:AlternateContent xmlns:mc="http://schemas.openxmlformats.org/markup-compatibility/2006">
                <mc:Choice xmlns:v="urn:schemas-microsoft-com:vml" Requires="v">
                  <p:oleObj name="Equation" r:id="rId10" imgW="457002" imgH="203112" progId="Equation.DSMT4">
                    <p:embed/>
                  </p:oleObj>
                </mc:Choice>
                <mc:Fallback>
                  <p:oleObj name="Equation" r:id="rId10" imgW="457002" imgH="203112" progId="Equation.DSMT4">
                    <p:embed/>
                    <p:pic>
                      <p:nvPicPr>
                        <p:cNvPr id="28729" name="Object 114">
                          <a:extLst>
                            <a:ext uri="{FF2B5EF4-FFF2-40B4-BE49-F238E27FC236}">
                              <a16:creationId xmlns:a16="http://schemas.microsoft.com/office/drawing/2014/main" id="{09EEE595-D63C-47BD-A21A-50BCE9C3A3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2664" y="2102046"/>
                          <a:ext cx="1187123" cy="52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8680" name="Group 40">
            <a:extLst>
              <a:ext uri="{FF2B5EF4-FFF2-40B4-BE49-F238E27FC236}">
                <a16:creationId xmlns:a16="http://schemas.microsoft.com/office/drawing/2014/main" id="{A6A4FC21-B04B-421C-B166-21EC1A594166}"/>
              </a:ext>
            </a:extLst>
          </p:cNvPr>
          <p:cNvGrpSpPr>
            <a:grpSpLocks/>
          </p:cNvGrpSpPr>
          <p:nvPr/>
        </p:nvGrpSpPr>
        <p:grpSpPr bwMode="auto">
          <a:xfrm>
            <a:off x="322263" y="2203450"/>
            <a:ext cx="5314950" cy="728663"/>
            <a:chOff x="-16585" y="4208109"/>
            <a:chExt cx="7971418" cy="1092330"/>
          </a:xfrm>
        </p:grpSpPr>
        <p:sp>
          <p:nvSpPr>
            <p:cNvPr id="28725" name="TextBox 41">
              <a:extLst>
                <a:ext uri="{FF2B5EF4-FFF2-40B4-BE49-F238E27FC236}">
                  <a16:creationId xmlns:a16="http://schemas.microsoft.com/office/drawing/2014/main" id="{364A6E6B-EA84-46A8-856E-22C0BADEE34F}"/>
                </a:ext>
              </a:extLst>
            </p:cNvPr>
            <p:cNvSpPr txBox="1">
              <a:spLocks noChangeArrowheads="1"/>
            </p:cNvSpPr>
            <p:nvPr/>
          </p:nvSpPr>
          <p:spPr bwMode="auto">
            <a:xfrm>
              <a:off x="-16585" y="4367948"/>
              <a:ext cx="7060107" cy="6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eaLnBrk="1" hangingPunct="1">
                <a:lnSpc>
                  <a:spcPct val="100000"/>
                </a:lnSpc>
                <a:spcBef>
                  <a:spcPct val="10000"/>
                </a:spcBef>
                <a:buFontTx/>
                <a:buNone/>
              </a:pPr>
              <a:r>
                <a:rPr lang="en-US" altLang="vi-VN" sz="2000">
                  <a:latin typeface="Times New Roman" panose="02020603050405020304" pitchFamily="18" charset="0"/>
                  <a:cs typeface="Times New Roman" panose="02020603050405020304" pitchFamily="18" charset="0"/>
                </a:rPr>
                <a:t>Thời gian xe thứ hai đi từ TP A đến TP B  là </a:t>
              </a:r>
            </a:p>
          </p:txBody>
        </p:sp>
        <p:graphicFrame>
          <p:nvGraphicFramePr>
            <p:cNvPr id="28726" name="Object 114">
              <a:extLst>
                <a:ext uri="{FF2B5EF4-FFF2-40B4-BE49-F238E27FC236}">
                  <a16:creationId xmlns:a16="http://schemas.microsoft.com/office/drawing/2014/main" id="{E98E8757-A462-4069-91B2-34128AAF7F3D}"/>
                </a:ext>
              </a:extLst>
            </p:cNvPr>
            <p:cNvGraphicFramePr>
              <a:graphicFrameLocks noChangeAspect="1"/>
            </p:cNvGraphicFramePr>
            <p:nvPr/>
          </p:nvGraphicFramePr>
          <p:xfrm>
            <a:off x="6889938" y="4208109"/>
            <a:ext cx="1064895" cy="1092330"/>
          </p:xfrm>
          <a:graphic>
            <a:graphicData uri="http://schemas.openxmlformats.org/presentationml/2006/ole">
              <mc:AlternateContent xmlns:mc="http://schemas.openxmlformats.org/markup-compatibility/2006">
                <mc:Choice xmlns:v="urn:schemas-microsoft-com:vml" Requires="v">
                  <p:oleObj name="Equation" r:id="rId12" imgW="482391" imgH="393529" progId="Equation.DSMT4">
                    <p:embed/>
                  </p:oleObj>
                </mc:Choice>
                <mc:Fallback>
                  <p:oleObj name="Equation" r:id="rId12" imgW="482391" imgH="393529" progId="Equation.DSMT4">
                    <p:embed/>
                    <p:pic>
                      <p:nvPicPr>
                        <p:cNvPr id="28726" name="Object 114">
                          <a:extLst>
                            <a:ext uri="{FF2B5EF4-FFF2-40B4-BE49-F238E27FC236}">
                              <a16:creationId xmlns:a16="http://schemas.microsoft.com/office/drawing/2014/main" id="{E98E8757-A462-4069-91B2-34128AAF7F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9938" y="4208109"/>
                          <a:ext cx="1064895" cy="109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4" name="TextBox 43">
            <a:extLst>
              <a:ext uri="{FF2B5EF4-FFF2-40B4-BE49-F238E27FC236}">
                <a16:creationId xmlns:a16="http://schemas.microsoft.com/office/drawing/2014/main" id="{F9D55B6F-1600-4FEA-A06A-33F7F716AE6C}"/>
              </a:ext>
            </a:extLst>
          </p:cNvPr>
          <p:cNvSpPr txBox="1">
            <a:spLocks noChangeArrowheads="1"/>
          </p:cNvSpPr>
          <p:nvPr/>
        </p:nvSpPr>
        <p:spPr bwMode="auto">
          <a:xfrm>
            <a:off x="466725" y="3690938"/>
            <a:ext cx="6467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eaLnBrk="1" hangingPunct="1">
              <a:lnSpc>
                <a:spcPct val="100000"/>
              </a:lnSpc>
              <a:spcBef>
                <a:spcPct val="10000"/>
              </a:spcBef>
              <a:buFontTx/>
              <a:buNone/>
            </a:pPr>
            <a:r>
              <a:rPr lang="en-US" altLang="vi-VN" sz="2000">
                <a:latin typeface="Times New Roman" panose="02020603050405020304" pitchFamily="18" charset="0"/>
                <a:cs typeface="Times New Roman" panose="02020603050405020304" pitchFamily="18" charset="0"/>
              </a:rPr>
              <a:t>Vì xe thứ nhất sớm hơn xe thứ hai là 30 phút nên ta có phương trình:</a:t>
            </a:r>
          </a:p>
        </p:txBody>
      </p:sp>
      <p:graphicFrame>
        <p:nvGraphicFramePr>
          <p:cNvPr id="28682" name="Object 44">
            <a:extLst>
              <a:ext uri="{FF2B5EF4-FFF2-40B4-BE49-F238E27FC236}">
                <a16:creationId xmlns:a16="http://schemas.microsoft.com/office/drawing/2014/main" id="{9C02ECDF-B09C-4BF4-B53B-30C3297914D5}"/>
              </a:ext>
            </a:extLst>
          </p:cNvPr>
          <p:cNvGraphicFramePr>
            <a:graphicFrameLocks noChangeAspect="1"/>
          </p:cNvGraphicFramePr>
          <p:nvPr/>
        </p:nvGraphicFramePr>
        <p:xfrm>
          <a:off x="1266825" y="4295775"/>
          <a:ext cx="1839913" cy="715963"/>
        </p:xfrm>
        <a:graphic>
          <a:graphicData uri="http://schemas.openxmlformats.org/presentationml/2006/ole">
            <mc:AlternateContent xmlns:mc="http://schemas.openxmlformats.org/markup-compatibility/2006">
              <mc:Choice xmlns:v="urn:schemas-microsoft-com:vml" Requires="v">
                <p:oleObj name="Equation" r:id="rId14" imgW="1016000" imgH="393700" progId="Equation.DSMT4">
                  <p:embed/>
                </p:oleObj>
              </mc:Choice>
              <mc:Fallback>
                <p:oleObj name="Equation" r:id="rId14" imgW="1016000" imgH="393700" progId="Equation.DSMT4">
                  <p:embed/>
                  <p:pic>
                    <p:nvPicPr>
                      <p:cNvPr id="28682" name="Object 44">
                        <a:extLst>
                          <a:ext uri="{FF2B5EF4-FFF2-40B4-BE49-F238E27FC236}">
                            <a16:creationId xmlns:a16="http://schemas.microsoft.com/office/drawing/2014/main" id="{9C02ECDF-B09C-4BF4-B53B-30C3297914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66825" y="4295775"/>
                        <a:ext cx="183991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3" name="Text Box 54328">
            <a:extLst>
              <a:ext uri="{FF2B5EF4-FFF2-40B4-BE49-F238E27FC236}">
                <a16:creationId xmlns:a16="http://schemas.microsoft.com/office/drawing/2014/main" id="{27B3F3F3-9599-46E7-B3EE-91FFDC4C2FB5}"/>
              </a:ext>
            </a:extLst>
          </p:cNvPr>
          <p:cNvSpPr txBox="1">
            <a:spLocks noChangeArrowheads="1"/>
          </p:cNvSpPr>
          <p:nvPr/>
        </p:nvSpPr>
        <p:spPr bwMode="auto">
          <a:xfrm>
            <a:off x="10382250" y="4468813"/>
            <a:ext cx="811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50000"/>
              </a:spcBef>
              <a:buFontTx/>
              <a:buNone/>
            </a:pPr>
            <a:r>
              <a:rPr lang="en-US" altLang="en-US" sz="1600" i="1">
                <a:latin typeface="Times New Roman" panose="02020603050405020304" pitchFamily="18" charset="0"/>
                <a:cs typeface="Times New Roman" panose="02020603050405020304" pitchFamily="18" charset="0"/>
              </a:rPr>
              <a:t>( loại )</a:t>
            </a:r>
          </a:p>
        </p:txBody>
      </p:sp>
      <p:graphicFrame>
        <p:nvGraphicFramePr>
          <p:cNvPr id="49" name="Object 48">
            <a:extLst>
              <a:ext uri="{FF2B5EF4-FFF2-40B4-BE49-F238E27FC236}">
                <a16:creationId xmlns:a16="http://schemas.microsoft.com/office/drawing/2014/main" id="{78711CAD-223D-464D-809D-7BC1E9694BD3}"/>
              </a:ext>
            </a:extLst>
          </p:cNvPr>
          <p:cNvGraphicFramePr>
            <a:graphicFrameLocks noChangeAspect="1"/>
          </p:cNvGraphicFramePr>
          <p:nvPr/>
        </p:nvGraphicFramePr>
        <p:xfrm>
          <a:off x="9310688" y="4025900"/>
          <a:ext cx="1012825" cy="409575"/>
        </p:xfrm>
        <a:graphic>
          <a:graphicData uri="http://schemas.openxmlformats.org/presentationml/2006/ole">
            <mc:AlternateContent xmlns:mc="http://schemas.openxmlformats.org/markup-compatibility/2006">
              <mc:Choice xmlns:v="urn:schemas-microsoft-com:vml" Requires="v">
                <p:oleObj name="Equation" r:id="rId16" imgW="469900" imgH="228600" progId="Equation.DSMT4">
                  <p:embed/>
                </p:oleObj>
              </mc:Choice>
              <mc:Fallback>
                <p:oleObj name="Equation" r:id="rId16" imgW="469900" imgH="228600" progId="Equation.DSMT4">
                  <p:embed/>
                  <p:pic>
                    <p:nvPicPr>
                      <p:cNvPr id="49" name="Object 48">
                        <a:extLst>
                          <a:ext uri="{FF2B5EF4-FFF2-40B4-BE49-F238E27FC236}">
                            <a16:creationId xmlns:a16="http://schemas.microsoft.com/office/drawing/2014/main" id="{78711CAD-223D-464D-809D-7BC1E9694B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10688" y="4025900"/>
                        <a:ext cx="1012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a:extLst>
              <a:ext uri="{FF2B5EF4-FFF2-40B4-BE49-F238E27FC236}">
                <a16:creationId xmlns:a16="http://schemas.microsoft.com/office/drawing/2014/main" id="{22380ED8-8B44-443A-A478-515C0EED024C}"/>
              </a:ext>
            </a:extLst>
          </p:cNvPr>
          <p:cNvGraphicFramePr>
            <a:graphicFrameLocks noChangeAspect="1"/>
          </p:cNvGraphicFramePr>
          <p:nvPr/>
        </p:nvGraphicFramePr>
        <p:xfrm>
          <a:off x="9310688" y="4464050"/>
          <a:ext cx="1206500" cy="395288"/>
        </p:xfrm>
        <a:graphic>
          <a:graphicData uri="http://schemas.openxmlformats.org/presentationml/2006/ole">
            <mc:AlternateContent xmlns:mc="http://schemas.openxmlformats.org/markup-compatibility/2006">
              <mc:Choice xmlns:v="urn:schemas-microsoft-com:vml" Requires="v">
                <p:oleObj name="Equation" r:id="rId18" imgW="571252" imgH="228501" progId="Equation.DSMT4">
                  <p:embed/>
                </p:oleObj>
              </mc:Choice>
              <mc:Fallback>
                <p:oleObj name="Equation" r:id="rId18" imgW="571252" imgH="228501" progId="Equation.DSMT4">
                  <p:embed/>
                  <p:pic>
                    <p:nvPicPr>
                      <p:cNvPr id="50" name="Object 49">
                        <a:extLst>
                          <a:ext uri="{FF2B5EF4-FFF2-40B4-BE49-F238E27FC236}">
                            <a16:creationId xmlns:a16="http://schemas.microsoft.com/office/drawing/2014/main" id="{22380ED8-8B44-443A-A478-515C0EED02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10688" y="4464050"/>
                        <a:ext cx="12065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 name="Group 102">
            <a:extLst>
              <a:ext uri="{FF2B5EF4-FFF2-40B4-BE49-F238E27FC236}">
                <a16:creationId xmlns:a16="http://schemas.microsoft.com/office/drawing/2014/main" id="{C34902FC-1BEC-4443-8C96-F60A320C5C76}"/>
              </a:ext>
            </a:extLst>
          </p:cNvPr>
          <p:cNvGraphicFramePr>
            <a:graphicFrameLocks noGrp="1"/>
          </p:cNvGraphicFramePr>
          <p:nvPr>
            <p:ph/>
          </p:nvPr>
        </p:nvGraphicFramePr>
        <p:xfrm>
          <a:off x="7232650" y="1130300"/>
          <a:ext cx="5010149" cy="2714625"/>
        </p:xfrm>
        <a:graphic>
          <a:graphicData uri="http://schemas.openxmlformats.org/drawingml/2006/table">
            <a:tbl>
              <a:tblPr/>
              <a:tblGrid>
                <a:gridCol w="1251981">
                  <a:extLst>
                    <a:ext uri="{9D8B030D-6E8A-4147-A177-3AD203B41FA5}">
                      <a16:colId xmlns:a16="http://schemas.microsoft.com/office/drawing/2014/main" val="20000"/>
                    </a:ext>
                  </a:extLst>
                </a:gridCol>
                <a:gridCol w="1254205">
                  <a:extLst>
                    <a:ext uri="{9D8B030D-6E8A-4147-A177-3AD203B41FA5}">
                      <a16:colId xmlns:a16="http://schemas.microsoft.com/office/drawing/2014/main" val="20001"/>
                    </a:ext>
                  </a:extLst>
                </a:gridCol>
                <a:gridCol w="1251982">
                  <a:extLst>
                    <a:ext uri="{9D8B030D-6E8A-4147-A177-3AD203B41FA5}">
                      <a16:colId xmlns:a16="http://schemas.microsoft.com/office/drawing/2014/main" val="20002"/>
                    </a:ext>
                  </a:extLst>
                </a:gridCol>
                <a:gridCol w="1251981">
                  <a:extLst>
                    <a:ext uri="{9D8B030D-6E8A-4147-A177-3AD203B41FA5}">
                      <a16:colId xmlns:a16="http://schemas.microsoft.com/office/drawing/2014/main" val="20003"/>
                    </a:ext>
                  </a:extLst>
                </a:gridCol>
              </a:tblGrid>
              <a:tr h="11706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(km/h)</a:t>
                      </a:r>
                    </a:p>
                  </a:txBody>
                  <a:tcPr marL="91441" marR="91441"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marL="91441" marR="91441"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(km)</a:t>
                      </a:r>
                    </a:p>
                  </a:txBody>
                  <a:tcPr marL="91441" marR="91441"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6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Ôtô</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a:t>
                      </a:r>
                    </a:p>
                  </a:txBody>
                  <a:tcPr marL="91441" marR="91441"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7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Ô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a:t>
                      </a:r>
                    </a:p>
                  </a:txBody>
                  <a:tcPr marL="91441" marR="91441"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1" marR="91441"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8708" name="Group 53">
            <a:extLst>
              <a:ext uri="{FF2B5EF4-FFF2-40B4-BE49-F238E27FC236}">
                <a16:creationId xmlns:a16="http://schemas.microsoft.com/office/drawing/2014/main" id="{22FB4B26-FAC6-4485-A5ED-645E5D7B49B0}"/>
              </a:ext>
            </a:extLst>
          </p:cNvPr>
          <p:cNvGrpSpPr>
            <a:grpSpLocks/>
          </p:cNvGrpSpPr>
          <p:nvPr/>
        </p:nvGrpSpPr>
        <p:grpSpPr bwMode="auto">
          <a:xfrm>
            <a:off x="8618538" y="2208213"/>
            <a:ext cx="3178175" cy="1677987"/>
            <a:chOff x="12612786" y="2244067"/>
            <a:chExt cx="4767182" cy="2516446"/>
          </a:xfrm>
        </p:grpSpPr>
        <p:sp>
          <p:nvSpPr>
            <p:cNvPr id="55" name="Text Box 51">
              <a:extLst>
                <a:ext uri="{FF2B5EF4-FFF2-40B4-BE49-F238E27FC236}">
                  <a16:creationId xmlns:a16="http://schemas.microsoft.com/office/drawing/2014/main" id="{D7657A66-B3D5-4B78-AC84-B5F5574EC293}"/>
                </a:ext>
              </a:extLst>
            </p:cNvPr>
            <p:cNvSpPr txBox="1">
              <a:spLocks noChangeArrowheads="1"/>
            </p:cNvSpPr>
            <p:nvPr/>
          </p:nvSpPr>
          <p:spPr bwMode="auto">
            <a:xfrm>
              <a:off x="12612786" y="2536898"/>
              <a:ext cx="1385864" cy="72136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en-US" altLang="vi-VN" sz="2533" dirty="0">
                  <a:latin typeface="Times New Roman" panose="02020603050405020304" pitchFamily="18" charset="0"/>
                  <a:cs typeface="Times New Roman" panose="02020603050405020304" pitchFamily="18" charset="0"/>
                </a:rPr>
                <a:t>x+10</a:t>
              </a:r>
            </a:p>
          </p:txBody>
        </p:sp>
        <p:sp>
          <p:nvSpPr>
            <p:cNvPr id="56" name="Text Box 53">
              <a:extLst>
                <a:ext uri="{FF2B5EF4-FFF2-40B4-BE49-F238E27FC236}">
                  <a16:creationId xmlns:a16="http://schemas.microsoft.com/office/drawing/2014/main" id="{9FB28B87-0BBB-4292-901E-416702DF08A5}"/>
                </a:ext>
              </a:extLst>
            </p:cNvPr>
            <p:cNvSpPr txBox="1">
              <a:spLocks noChangeArrowheads="1"/>
            </p:cNvSpPr>
            <p:nvPr/>
          </p:nvSpPr>
          <p:spPr bwMode="auto">
            <a:xfrm>
              <a:off x="12910436" y="3753459"/>
              <a:ext cx="864380" cy="72374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en-US" altLang="vi-VN" sz="2533" dirty="0">
                  <a:latin typeface="Times New Roman" panose="02020603050405020304" pitchFamily="18" charset="0"/>
                  <a:cs typeface="Times New Roman" panose="02020603050405020304" pitchFamily="18" charset="0"/>
                </a:rPr>
                <a:t>x</a:t>
              </a:r>
            </a:p>
          </p:txBody>
        </p:sp>
        <p:graphicFrame>
          <p:nvGraphicFramePr>
            <p:cNvPr id="28721" name="Object 85">
              <a:extLst>
                <a:ext uri="{FF2B5EF4-FFF2-40B4-BE49-F238E27FC236}">
                  <a16:creationId xmlns:a16="http://schemas.microsoft.com/office/drawing/2014/main" id="{E26AC580-27FC-4D06-9BDD-826CD279CF6A}"/>
                </a:ext>
              </a:extLst>
            </p:cNvPr>
            <p:cNvGraphicFramePr>
              <a:graphicFrameLocks noChangeAspect="1"/>
            </p:cNvGraphicFramePr>
            <p:nvPr/>
          </p:nvGraphicFramePr>
          <p:xfrm>
            <a:off x="14523753" y="2244067"/>
            <a:ext cx="1343025" cy="1260475"/>
          </p:xfrm>
          <a:graphic>
            <a:graphicData uri="http://schemas.openxmlformats.org/presentationml/2006/ole">
              <mc:AlternateContent xmlns:mc="http://schemas.openxmlformats.org/markup-compatibility/2006">
                <mc:Choice xmlns:v="urn:schemas-microsoft-com:vml" Requires="v">
                  <p:oleObj name="Equation" r:id="rId20" imgW="418918" imgH="393529" progId="Equation.DSMT4">
                    <p:embed/>
                  </p:oleObj>
                </mc:Choice>
                <mc:Fallback>
                  <p:oleObj name="Equation" r:id="rId20" imgW="418918" imgH="393529" progId="Equation.DSMT4">
                    <p:embed/>
                    <p:pic>
                      <p:nvPicPr>
                        <p:cNvPr id="28721" name="Object 85">
                          <a:extLst>
                            <a:ext uri="{FF2B5EF4-FFF2-40B4-BE49-F238E27FC236}">
                              <a16:creationId xmlns:a16="http://schemas.microsoft.com/office/drawing/2014/main" id="{E26AC580-27FC-4D06-9BDD-826CD279CF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523753" y="2244067"/>
                          <a:ext cx="13430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22" name="Object 86">
              <a:extLst>
                <a:ext uri="{FF2B5EF4-FFF2-40B4-BE49-F238E27FC236}">
                  <a16:creationId xmlns:a16="http://schemas.microsoft.com/office/drawing/2014/main" id="{372A21B3-70EC-4A34-A560-505E8BEAA073}"/>
                </a:ext>
              </a:extLst>
            </p:cNvPr>
            <p:cNvGraphicFramePr>
              <a:graphicFrameLocks noChangeAspect="1"/>
            </p:cNvGraphicFramePr>
            <p:nvPr/>
          </p:nvGraphicFramePr>
          <p:xfrm>
            <a:off x="16633842" y="3729602"/>
            <a:ext cx="746125" cy="520700"/>
          </p:xfrm>
          <a:graphic>
            <a:graphicData uri="http://schemas.openxmlformats.org/presentationml/2006/ole">
              <mc:AlternateContent xmlns:mc="http://schemas.openxmlformats.org/markup-compatibility/2006">
                <mc:Choice xmlns:v="urn:schemas-microsoft-com:vml" Requires="v">
                  <p:oleObj name="Equation" r:id="rId22" imgW="253670" imgH="177569" progId="Equation.DSMT4">
                    <p:embed/>
                  </p:oleObj>
                </mc:Choice>
                <mc:Fallback>
                  <p:oleObj name="Equation" r:id="rId22" imgW="253670" imgH="177569" progId="Equation.DSMT4">
                    <p:embed/>
                    <p:pic>
                      <p:nvPicPr>
                        <p:cNvPr id="28722" name="Object 86">
                          <a:extLst>
                            <a:ext uri="{FF2B5EF4-FFF2-40B4-BE49-F238E27FC236}">
                              <a16:creationId xmlns:a16="http://schemas.microsoft.com/office/drawing/2014/main" id="{372A21B3-70EC-4A34-A560-505E8BEAA07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633842" y="3729602"/>
                          <a:ext cx="746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23" name="Object 85">
              <a:extLst>
                <a:ext uri="{FF2B5EF4-FFF2-40B4-BE49-F238E27FC236}">
                  <a16:creationId xmlns:a16="http://schemas.microsoft.com/office/drawing/2014/main" id="{ED05E2A1-B9C7-4894-BB7B-6AECCD14398A}"/>
                </a:ext>
              </a:extLst>
            </p:cNvPr>
            <p:cNvGraphicFramePr>
              <a:graphicFrameLocks noChangeAspect="1"/>
            </p:cNvGraphicFramePr>
            <p:nvPr/>
          </p:nvGraphicFramePr>
          <p:xfrm>
            <a:off x="14750326" y="3500038"/>
            <a:ext cx="895350" cy="1260475"/>
          </p:xfrm>
          <a:graphic>
            <a:graphicData uri="http://schemas.openxmlformats.org/presentationml/2006/ole">
              <mc:AlternateContent xmlns:mc="http://schemas.openxmlformats.org/markup-compatibility/2006">
                <mc:Choice xmlns:v="urn:schemas-microsoft-com:vml" Requires="v">
                  <p:oleObj name="Equation" r:id="rId24" imgW="279279" imgH="393529" progId="Equation.DSMT4">
                    <p:embed/>
                  </p:oleObj>
                </mc:Choice>
                <mc:Fallback>
                  <p:oleObj name="Equation" r:id="rId24" imgW="279279" imgH="393529" progId="Equation.DSMT4">
                    <p:embed/>
                    <p:pic>
                      <p:nvPicPr>
                        <p:cNvPr id="28723" name="Object 85">
                          <a:extLst>
                            <a:ext uri="{FF2B5EF4-FFF2-40B4-BE49-F238E27FC236}">
                              <a16:creationId xmlns:a16="http://schemas.microsoft.com/office/drawing/2014/main" id="{ED05E2A1-B9C7-4894-BB7B-6AECCD14398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750326" y="3500038"/>
                          <a:ext cx="895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24" name="Object 86">
              <a:extLst>
                <a:ext uri="{FF2B5EF4-FFF2-40B4-BE49-F238E27FC236}">
                  <a16:creationId xmlns:a16="http://schemas.microsoft.com/office/drawing/2014/main" id="{DCA5C94E-8773-46A8-B86D-1350B66D7E9F}"/>
                </a:ext>
              </a:extLst>
            </p:cNvPr>
            <p:cNvGraphicFramePr>
              <a:graphicFrameLocks noChangeAspect="1"/>
            </p:cNvGraphicFramePr>
            <p:nvPr/>
          </p:nvGraphicFramePr>
          <p:xfrm>
            <a:off x="16633843" y="2535751"/>
            <a:ext cx="746125" cy="520700"/>
          </p:xfrm>
          <a:graphic>
            <a:graphicData uri="http://schemas.openxmlformats.org/presentationml/2006/ole">
              <mc:AlternateContent xmlns:mc="http://schemas.openxmlformats.org/markup-compatibility/2006">
                <mc:Choice xmlns:v="urn:schemas-microsoft-com:vml" Requires="v">
                  <p:oleObj name="Equation" r:id="rId26" imgW="253670" imgH="177569" progId="Equation.DSMT4">
                    <p:embed/>
                  </p:oleObj>
                </mc:Choice>
                <mc:Fallback>
                  <p:oleObj name="Equation" r:id="rId26" imgW="253670" imgH="177569" progId="Equation.DSMT4">
                    <p:embed/>
                    <p:pic>
                      <p:nvPicPr>
                        <p:cNvPr id="28724" name="Object 86">
                          <a:extLst>
                            <a:ext uri="{FF2B5EF4-FFF2-40B4-BE49-F238E27FC236}">
                              <a16:creationId xmlns:a16="http://schemas.microsoft.com/office/drawing/2014/main" id="{DCA5C94E-8773-46A8-B86D-1350B66D7E9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633843" y="2535751"/>
                          <a:ext cx="746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8710" name="Object 5">
            <a:extLst>
              <a:ext uri="{FF2B5EF4-FFF2-40B4-BE49-F238E27FC236}">
                <a16:creationId xmlns:a16="http://schemas.microsoft.com/office/drawing/2014/main" id="{149DFDC6-CD99-4DDE-934C-33F722CF648C}"/>
              </a:ext>
            </a:extLst>
          </p:cNvPr>
          <p:cNvGraphicFramePr>
            <a:graphicFrameLocks noChangeAspect="1"/>
          </p:cNvGraphicFramePr>
          <p:nvPr/>
        </p:nvGraphicFramePr>
        <p:xfrm>
          <a:off x="1143000" y="5029200"/>
          <a:ext cx="4519613" cy="1808163"/>
        </p:xfrm>
        <a:graphic>
          <a:graphicData uri="http://schemas.openxmlformats.org/presentationml/2006/ole">
            <mc:AlternateContent xmlns:mc="http://schemas.openxmlformats.org/markup-compatibility/2006">
              <mc:Choice xmlns:v="urn:schemas-microsoft-com:vml" Requires="v">
                <p:oleObj name="Equation" r:id="rId28" imgW="2349500" imgH="939800" progId="Equation.DSMT4">
                  <p:embed/>
                </p:oleObj>
              </mc:Choice>
              <mc:Fallback>
                <p:oleObj name="Equation" r:id="rId28" imgW="2349500" imgH="939800" progId="Equation.DSMT4">
                  <p:embed/>
                  <p:pic>
                    <p:nvPicPr>
                      <p:cNvPr id="28710" name="Object 5">
                        <a:extLst>
                          <a:ext uri="{FF2B5EF4-FFF2-40B4-BE49-F238E27FC236}">
                            <a16:creationId xmlns:a16="http://schemas.microsoft.com/office/drawing/2014/main" id="{149DFDC6-CD99-4DDE-934C-33F722CF648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43000" y="5029200"/>
                        <a:ext cx="451961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Box 6">
            <a:extLst>
              <a:ext uri="{FF2B5EF4-FFF2-40B4-BE49-F238E27FC236}">
                <a16:creationId xmlns:a16="http://schemas.microsoft.com/office/drawing/2014/main" id="{60C02486-6BA0-4C36-9D46-A69AB0A623F6}"/>
              </a:ext>
            </a:extLst>
          </p:cNvPr>
          <p:cNvSpPr txBox="1">
            <a:spLocks noChangeArrowheads="1"/>
          </p:cNvSpPr>
          <p:nvPr/>
        </p:nvSpPr>
        <p:spPr bwMode="auto">
          <a:xfrm>
            <a:off x="7594600" y="3998913"/>
            <a:ext cx="2097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eaLnBrk="1" hangingPunct="1">
              <a:lnSpc>
                <a:spcPct val="100000"/>
              </a:lnSpc>
              <a:spcBef>
                <a:spcPct val="10000"/>
              </a:spcBef>
              <a:buFontTx/>
              <a:buNone/>
            </a:pPr>
            <a:r>
              <a:rPr lang="en-US" altLang="vi-VN" sz="2000">
                <a:solidFill>
                  <a:srgbClr val="060F06"/>
                </a:solidFill>
                <a:latin typeface="Times New Roman" panose="02020603050405020304" pitchFamily="18" charset="0"/>
                <a:cs typeface="Times New Roman" panose="02020603050405020304" pitchFamily="18" charset="0"/>
              </a:rPr>
              <a:t>Giải pt ta được:</a:t>
            </a:r>
          </a:p>
        </p:txBody>
      </p:sp>
      <p:sp>
        <p:nvSpPr>
          <p:cNvPr id="28712" name="TextBox 9">
            <a:extLst>
              <a:ext uri="{FF2B5EF4-FFF2-40B4-BE49-F238E27FC236}">
                <a16:creationId xmlns:a16="http://schemas.microsoft.com/office/drawing/2014/main" id="{7592BEB0-66E9-4809-8F9B-18D125728E26}"/>
              </a:ext>
            </a:extLst>
          </p:cNvPr>
          <p:cNvSpPr txBox="1">
            <a:spLocks noChangeArrowheads="1"/>
          </p:cNvSpPr>
          <p:nvPr/>
        </p:nvSpPr>
        <p:spPr bwMode="auto">
          <a:xfrm>
            <a:off x="10118725" y="4044950"/>
            <a:ext cx="227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0"/>
              </a:spcBef>
              <a:buFontTx/>
              <a:buNone/>
            </a:pPr>
            <a:r>
              <a:rPr lang="en-US" altLang="en-US" sz="1800" i="1">
                <a:latin typeface="Arial" panose="020B0604020202020204" pitchFamily="34" charset="0"/>
              </a:rPr>
              <a:t> (</a:t>
            </a:r>
            <a:r>
              <a:rPr lang="en-US" altLang="vi-VN" sz="1800">
                <a:latin typeface="Times New Roman" panose="02020603050405020304" pitchFamily="18" charset="0"/>
                <a:cs typeface="Times New Roman" panose="02020603050405020304" pitchFamily="18" charset="0"/>
              </a:rPr>
              <a:t>thoả mãn điều kiện</a:t>
            </a:r>
            <a:r>
              <a:rPr lang="en-US" altLang="en-US" sz="1800" i="1">
                <a:latin typeface="Arial" panose="020B0604020202020204" pitchFamily="34" charset="0"/>
              </a:rPr>
              <a:t>) </a:t>
            </a:r>
            <a:endParaRPr lang="en-US" altLang="en-US" sz="1800"/>
          </a:p>
        </p:txBody>
      </p:sp>
      <p:grpSp>
        <p:nvGrpSpPr>
          <p:cNvPr id="28713" name="Group 14">
            <a:extLst>
              <a:ext uri="{FF2B5EF4-FFF2-40B4-BE49-F238E27FC236}">
                <a16:creationId xmlns:a16="http://schemas.microsoft.com/office/drawing/2014/main" id="{A3C5A777-8217-4AD0-8D75-9FA35F9BB424}"/>
              </a:ext>
            </a:extLst>
          </p:cNvPr>
          <p:cNvGrpSpPr>
            <a:grpSpLocks/>
          </p:cNvGrpSpPr>
          <p:nvPr/>
        </p:nvGrpSpPr>
        <p:grpSpPr bwMode="auto">
          <a:xfrm>
            <a:off x="7340600" y="4783138"/>
            <a:ext cx="3852863" cy="400050"/>
            <a:chOff x="7340599" y="4783142"/>
            <a:chExt cx="3853293" cy="399454"/>
          </a:xfrm>
        </p:grpSpPr>
        <p:sp>
          <p:nvSpPr>
            <p:cNvPr id="28717" name="Text Box 5181">
              <a:extLst>
                <a:ext uri="{FF2B5EF4-FFF2-40B4-BE49-F238E27FC236}">
                  <a16:creationId xmlns:a16="http://schemas.microsoft.com/office/drawing/2014/main" id="{53955AAD-4591-48E0-8DE2-A32BA5CA0FE0}"/>
                </a:ext>
              </a:extLst>
            </p:cNvPr>
            <p:cNvSpPr txBox="1">
              <a:spLocks noChangeArrowheads="1"/>
            </p:cNvSpPr>
            <p:nvPr/>
          </p:nvSpPr>
          <p:spPr bwMode="auto">
            <a:xfrm>
              <a:off x="7340599" y="4783142"/>
              <a:ext cx="3176941" cy="39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50000"/>
                </a:spcBef>
                <a:buFontTx/>
                <a:buNone/>
              </a:pPr>
              <a:r>
                <a:rPr lang="en-US" altLang="en-US" sz="2000">
                  <a:latin typeface="Times New Roman" panose="02020603050405020304" pitchFamily="18" charset="0"/>
                </a:rPr>
                <a:t>Vậy tốc độ của xe thứ hai là</a:t>
              </a:r>
            </a:p>
          </p:txBody>
        </p:sp>
        <p:graphicFrame>
          <p:nvGraphicFramePr>
            <p:cNvPr id="28718" name="Object 10">
              <a:extLst>
                <a:ext uri="{FF2B5EF4-FFF2-40B4-BE49-F238E27FC236}">
                  <a16:creationId xmlns:a16="http://schemas.microsoft.com/office/drawing/2014/main" id="{6FE2174C-54D0-491C-8E62-BD256A047B21}"/>
                </a:ext>
              </a:extLst>
            </p:cNvPr>
            <p:cNvGraphicFramePr>
              <a:graphicFrameLocks noChangeAspect="1"/>
            </p:cNvGraphicFramePr>
            <p:nvPr/>
          </p:nvGraphicFramePr>
          <p:xfrm>
            <a:off x="10340553" y="4840526"/>
            <a:ext cx="853339" cy="286690"/>
          </p:xfrm>
          <a:graphic>
            <a:graphicData uri="http://schemas.openxmlformats.org/presentationml/2006/ole">
              <mc:AlternateContent xmlns:mc="http://schemas.openxmlformats.org/markup-compatibility/2006">
                <mc:Choice xmlns:v="urn:schemas-microsoft-com:vml" Requires="v">
                  <p:oleObj name="Equation" r:id="rId30" imgW="596641" imgH="177723" progId="Equation.DSMT4">
                    <p:embed/>
                  </p:oleObj>
                </mc:Choice>
                <mc:Fallback>
                  <p:oleObj name="Equation" r:id="rId30" imgW="596641" imgH="177723" progId="Equation.DSMT4">
                    <p:embed/>
                    <p:pic>
                      <p:nvPicPr>
                        <p:cNvPr id="28718" name="Object 10">
                          <a:extLst>
                            <a:ext uri="{FF2B5EF4-FFF2-40B4-BE49-F238E27FC236}">
                              <a16:creationId xmlns:a16="http://schemas.microsoft.com/office/drawing/2014/main" id="{6FE2174C-54D0-491C-8E62-BD256A047B2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40553" y="4840526"/>
                          <a:ext cx="853339" cy="28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8714" name="Group 15">
            <a:extLst>
              <a:ext uri="{FF2B5EF4-FFF2-40B4-BE49-F238E27FC236}">
                <a16:creationId xmlns:a16="http://schemas.microsoft.com/office/drawing/2014/main" id="{C46A6C32-2666-4653-8811-F5D7431BBDD8}"/>
              </a:ext>
            </a:extLst>
          </p:cNvPr>
          <p:cNvGrpSpPr>
            <a:grpSpLocks/>
          </p:cNvGrpSpPr>
          <p:nvPr/>
        </p:nvGrpSpPr>
        <p:grpSpPr bwMode="auto">
          <a:xfrm>
            <a:off x="7351713" y="5268913"/>
            <a:ext cx="4619625" cy="400050"/>
            <a:chOff x="7351076" y="5268955"/>
            <a:chExt cx="4618787" cy="399726"/>
          </a:xfrm>
        </p:grpSpPr>
        <p:sp>
          <p:nvSpPr>
            <p:cNvPr id="28715" name="Text Box 54329">
              <a:extLst>
                <a:ext uri="{FF2B5EF4-FFF2-40B4-BE49-F238E27FC236}">
                  <a16:creationId xmlns:a16="http://schemas.microsoft.com/office/drawing/2014/main" id="{9B0C8A65-9585-443E-97DD-A5DCF09228E8}"/>
                </a:ext>
              </a:extLst>
            </p:cNvPr>
            <p:cNvSpPr txBox="1">
              <a:spLocks noChangeArrowheads="1"/>
            </p:cNvSpPr>
            <p:nvPr/>
          </p:nvSpPr>
          <p:spPr bwMode="auto">
            <a:xfrm>
              <a:off x="7351076" y="5268955"/>
              <a:ext cx="2766931" cy="39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50000"/>
                </a:spcBef>
                <a:buFontTx/>
                <a:buNone/>
              </a:pPr>
              <a:r>
                <a:rPr lang="en-US" altLang="en-US" sz="2000">
                  <a:latin typeface="Times New Roman" panose="02020603050405020304" pitchFamily="18" charset="0"/>
                </a:rPr>
                <a:t> tốc độ của xe thứ nhất là</a:t>
              </a:r>
            </a:p>
          </p:txBody>
        </p:sp>
        <p:graphicFrame>
          <p:nvGraphicFramePr>
            <p:cNvPr id="28716" name="Object 11">
              <a:extLst>
                <a:ext uri="{FF2B5EF4-FFF2-40B4-BE49-F238E27FC236}">
                  <a16:creationId xmlns:a16="http://schemas.microsoft.com/office/drawing/2014/main" id="{4E01BC87-1541-446B-924D-CF46F3F65C9B}"/>
                </a:ext>
              </a:extLst>
            </p:cNvPr>
            <p:cNvGraphicFramePr>
              <a:graphicFrameLocks noChangeAspect="1"/>
            </p:cNvGraphicFramePr>
            <p:nvPr/>
          </p:nvGraphicFramePr>
          <p:xfrm>
            <a:off x="10072564" y="5333979"/>
            <a:ext cx="1897299" cy="277558"/>
          </p:xfrm>
          <a:graphic>
            <a:graphicData uri="http://schemas.openxmlformats.org/presentationml/2006/ole">
              <mc:AlternateContent xmlns:mc="http://schemas.openxmlformats.org/markup-compatibility/2006">
                <mc:Choice xmlns:v="urn:schemas-microsoft-com:vml" Requires="v">
                  <p:oleObj name="Equation" r:id="rId32" imgW="1371600" imgH="177800" progId="Equation.DSMT4">
                    <p:embed/>
                  </p:oleObj>
                </mc:Choice>
                <mc:Fallback>
                  <p:oleObj name="Equation" r:id="rId32" imgW="1371600" imgH="177800" progId="Equation.DSMT4">
                    <p:embed/>
                    <p:pic>
                      <p:nvPicPr>
                        <p:cNvPr id="28716" name="Object 11">
                          <a:extLst>
                            <a:ext uri="{FF2B5EF4-FFF2-40B4-BE49-F238E27FC236}">
                              <a16:creationId xmlns:a16="http://schemas.microsoft.com/office/drawing/2014/main" id="{4E01BC87-1541-446B-924D-CF46F3F65C9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072564" y="5333979"/>
                          <a:ext cx="1897299" cy="27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additive="base">
                                        <p:cTn id="13" dur="500" fill="hold"/>
                                        <p:tgtEl>
                                          <p:spTgt spid="28679"/>
                                        </p:tgtEl>
                                        <p:attrNameLst>
                                          <p:attrName>ppt_x</p:attrName>
                                        </p:attrNameLst>
                                      </p:cBhvr>
                                      <p:tavLst>
                                        <p:tav tm="0">
                                          <p:val>
                                            <p:strVal val="#ppt_x"/>
                                          </p:val>
                                        </p:tav>
                                        <p:tav tm="100000">
                                          <p:val>
                                            <p:strVal val="#ppt_x"/>
                                          </p:val>
                                        </p:tav>
                                      </p:tavLst>
                                    </p:anim>
                                    <p:anim calcmode="lin" valueType="num">
                                      <p:cBhvr additive="base">
                                        <p:cTn id="14"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anim calcmode="lin" valueType="num">
                                      <p:cBhvr additive="base">
                                        <p:cTn id="19" dur="500" fill="hold"/>
                                        <p:tgtEl>
                                          <p:spTgt spid="28676"/>
                                        </p:tgtEl>
                                        <p:attrNameLst>
                                          <p:attrName>ppt_x</p:attrName>
                                        </p:attrNameLst>
                                      </p:cBhvr>
                                      <p:tavLst>
                                        <p:tav tm="0">
                                          <p:val>
                                            <p:strVal val="#ppt_x"/>
                                          </p:val>
                                        </p:tav>
                                        <p:tav tm="100000">
                                          <p:val>
                                            <p:strVal val="#ppt_x"/>
                                          </p:val>
                                        </p:tav>
                                      </p:tavLst>
                                    </p:anim>
                                    <p:anim calcmode="lin" valueType="num">
                                      <p:cBhvr additive="base">
                                        <p:cTn id="20"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ppt_x"/>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8677"/>
                                        </p:tgtEl>
                                        <p:attrNameLst>
                                          <p:attrName>style.visibility</p:attrName>
                                        </p:attrNameLst>
                                      </p:cBhvr>
                                      <p:to>
                                        <p:strVal val="visible"/>
                                      </p:to>
                                    </p:set>
                                    <p:anim calcmode="lin" valueType="num">
                                      <p:cBhvr additive="base">
                                        <p:cTn id="31" dur="500" fill="hold"/>
                                        <p:tgtEl>
                                          <p:spTgt spid="28677"/>
                                        </p:tgtEl>
                                        <p:attrNameLst>
                                          <p:attrName>ppt_x</p:attrName>
                                        </p:attrNameLst>
                                      </p:cBhvr>
                                      <p:tavLst>
                                        <p:tav tm="0">
                                          <p:val>
                                            <p:strVal val="#ppt_x"/>
                                          </p:val>
                                        </p:tav>
                                        <p:tav tm="100000">
                                          <p:val>
                                            <p:strVal val="#ppt_x"/>
                                          </p:val>
                                        </p:tav>
                                      </p:tavLst>
                                    </p:anim>
                                    <p:anim calcmode="lin" valueType="num">
                                      <p:cBhvr additive="base">
                                        <p:cTn id="32"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8682"/>
                                        </p:tgtEl>
                                        <p:attrNameLst>
                                          <p:attrName>style.visibility</p:attrName>
                                        </p:attrNameLst>
                                      </p:cBhvr>
                                      <p:to>
                                        <p:strVal val="visible"/>
                                      </p:to>
                                    </p:set>
                                    <p:anim calcmode="lin" valueType="num">
                                      <p:cBhvr additive="base">
                                        <p:cTn id="43" dur="500" fill="hold"/>
                                        <p:tgtEl>
                                          <p:spTgt spid="28682"/>
                                        </p:tgtEl>
                                        <p:attrNameLst>
                                          <p:attrName>ppt_x</p:attrName>
                                        </p:attrNameLst>
                                      </p:cBhvr>
                                      <p:tavLst>
                                        <p:tav tm="0">
                                          <p:val>
                                            <p:strVal val="#ppt_x"/>
                                          </p:val>
                                        </p:tav>
                                        <p:tav tm="100000">
                                          <p:val>
                                            <p:strVal val="#ppt_x"/>
                                          </p:val>
                                        </p:tav>
                                      </p:tavLst>
                                    </p:anim>
                                    <p:anim calcmode="lin" valueType="num">
                                      <p:cBhvr additive="base">
                                        <p:cTn id="44" dur="500" fill="hold"/>
                                        <p:tgtEl>
                                          <p:spTgt spid="2868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8710"/>
                                        </p:tgtEl>
                                        <p:attrNameLst>
                                          <p:attrName>style.visibility</p:attrName>
                                        </p:attrNameLst>
                                      </p:cBhvr>
                                      <p:to>
                                        <p:strVal val="visible"/>
                                      </p:to>
                                    </p:set>
                                    <p:anim calcmode="lin" valueType="num">
                                      <p:cBhvr additive="base">
                                        <p:cTn id="49" dur="500" fill="hold"/>
                                        <p:tgtEl>
                                          <p:spTgt spid="28710"/>
                                        </p:tgtEl>
                                        <p:attrNameLst>
                                          <p:attrName>ppt_x</p:attrName>
                                        </p:attrNameLst>
                                      </p:cBhvr>
                                      <p:tavLst>
                                        <p:tav tm="0">
                                          <p:val>
                                            <p:strVal val="#ppt_x"/>
                                          </p:val>
                                        </p:tav>
                                        <p:tav tm="100000">
                                          <p:val>
                                            <p:strVal val="#ppt_x"/>
                                          </p:val>
                                        </p:tav>
                                      </p:tavLst>
                                    </p:anim>
                                    <p:anim calcmode="lin" valueType="num">
                                      <p:cBhvr additive="base">
                                        <p:cTn id="50" dur="500" fill="hold"/>
                                        <p:tgtEl>
                                          <p:spTgt spid="28710"/>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28712"/>
                                        </p:tgtEl>
                                        <p:attrNameLst>
                                          <p:attrName>style.visibility</p:attrName>
                                        </p:attrNameLst>
                                      </p:cBhvr>
                                      <p:to>
                                        <p:strVal val="visible"/>
                                      </p:to>
                                    </p:set>
                                    <p:anim calcmode="lin" valueType="num">
                                      <p:cBhvr additive="base">
                                        <p:cTn id="69" dur="500" fill="hold"/>
                                        <p:tgtEl>
                                          <p:spTgt spid="28712"/>
                                        </p:tgtEl>
                                        <p:attrNameLst>
                                          <p:attrName>ppt_x</p:attrName>
                                        </p:attrNameLst>
                                      </p:cBhvr>
                                      <p:tavLst>
                                        <p:tav tm="0">
                                          <p:val>
                                            <p:strVal val="#ppt_x"/>
                                          </p:val>
                                        </p:tav>
                                        <p:tav tm="100000">
                                          <p:val>
                                            <p:strVal val="#ppt_x"/>
                                          </p:val>
                                        </p:tav>
                                      </p:tavLst>
                                    </p:anim>
                                    <p:anim calcmode="lin" valueType="num">
                                      <p:cBhvr additive="base">
                                        <p:cTn id="70" dur="500" fill="hold"/>
                                        <p:tgtEl>
                                          <p:spTgt spid="2871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8683"/>
                                        </p:tgtEl>
                                        <p:attrNameLst>
                                          <p:attrName>style.visibility</p:attrName>
                                        </p:attrNameLst>
                                      </p:cBhvr>
                                      <p:to>
                                        <p:strVal val="visible"/>
                                      </p:to>
                                    </p:set>
                                    <p:anim calcmode="lin" valueType="num">
                                      <p:cBhvr additive="base">
                                        <p:cTn id="73" dur="500" fill="hold"/>
                                        <p:tgtEl>
                                          <p:spTgt spid="28683"/>
                                        </p:tgtEl>
                                        <p:attrNameLst>
                                          <p:attrName>ppt_x</p:attrName>
                                        </p:attrNameLst>
                                      </p:cBhvr>
                                      <p:tavLst>
                                        <p:tav tm="0">
                                          <p:val>
                                            <p:strVal val="#ppt_x"/>
                                          </p:val>
                                        </p:tav>
                                        <p:tav tm="100000">
                                          <p:val>
                                            <p:strVal val="#ppt_x"/>
                                          </p:val>
                                        </p:tav>
                                      </p:tavLst>
                                    </p:anim>
                                    <p:anim calcmode="lin" valueType="num">
                                      <p:cBhvr additive="base">
                                        <p:cTn id="74" dur="500" fill="hold"/>
                                        <p:tgtEl>
                                          <p:spTgt spid="28683"/>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28713"/>
                                        </p:tgtEl>
                                        <p:attrNameLst>
                                          <p:attrName>style.visibility</p:attrName>
                                        </p:attrNameLst>
                                      </p:cBhvr>
                                      <p:to>
                                        <p:strVal val="visible"/>
                                      </p:to>
                                    </p:set>
                                    <p:anim calcmode="lin" valueType="num">
                                      <p:cBhvr additive="base">
                                        <p:cTn id="79" dur="500" fill="hold"/>
                                        <p:tgtEl>
                                          <p:spTgt spid="28713"/>
                                        </p:tgtEl>
                                        <p:attrNameLst>
                                          <p:attrName>ppt_x</p:attrName>
                                        </p:attrNameLst>
                                      </p:cBhvr>
                                      <p:tavLst>
                                        <p:tav tm="0">
                                          <p:val>
                                            <p:strVal val="#ppt_x"/>
                                          </p:val>
                                        </p:tav>
                                        <p:tav tm="100000">
                                          <p:val>
                                            <p:strVal val="#ppt_x"/>
                                          </p:val>
                                        </p:tav>
                                      </p:tavLst>
                                    </p:anim>
                                    <p:anim calcmode="lin" valueType="num">
                                      <p:cBhvr additive="base">
                                        <p:cTn id="80" dur="500" fill="hold"/>
                                        <p:tgtEl>
                                          <p:spTgt spid="28713"/>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28714"/>
                                        </p:tgtEl>
                                        <p:attrNameLst>
                                          <p:attrName>style.visibility</p:attrName>
                                        </p:attrNameLst>
                                      </p:cBhvr>
                                      <p:to>
                                        <p:strVal val="visible"/>
                                      </p:to>
                                    </p:set>
                                    <p:anim calcmode="lin" valueType="num">
                                      <p:cBhvr additive="base">
                                        <p:cTn id="85" dur="500" fill="hold"/>
                                        <p:tgtEl>
                                          <p:spTgt spid="28714"/>
                                        </p:tgtEl>
                                        <p:attrNameLst>
                                          <p:attrName>ppt_x</p:attrName>
                                        </p:attrNameLst>
                                      </p:cBhvr>
                                      <p:tavLst>
                                        <p:tav tm="0">
                                          <p:val>
                                            <p:strVal val="#ppt_x"/>
                                          </p:val>
                                        </p:tav>
                                        <p:tav tm="100000">
                                          <p:val>
                                            <p:strVal val="#ppt_x"/>
                                          </p:val>
                                        </p:tav>
                                      </p:tavLst>
                                    </p:anim>
                                    <p:anim calcmode="lin" valueType="num">
                                      <p:cBhvr additive="base">
                                        <p:cTn id="86" dur="500" fill="hold"/>
                                        <p:tgtEl>
                                          <p:spTgt spid="28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28683" grpId="0"/>
      <p:bldP spid="7" grpId="0"/>
      <p:bldP spid="7" grpId="1"/>
      <p:bldP spid="287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D9856104-F805-4B49-9762-41AD6421F524}"/>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927122F8-AA89-4820-A088-9E18C3E04243}"/>
              </a:ext>
            </a:extLst>
          </p:cNvPr>
          <p:cNvSpPr txBox="1">
            <a:spLocks noChangeArrowheads="1"/>
          </p:cNvSpPr>
          <p:nvPr/>
        </p:nvSpPr>
        <p:spPr bwMode="auto">
          <a:xfrm>
            <a:off x="5791200" y="2581275"/>
            <a:ext cx="599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0"/>
              </a:spcBef>
              <a:buFontTx/>
              <a:buNone/>
            </a:pPr>
            <a:r>
              <a:rPr lang="en-US" altLang="en-US" sz="6000" b="1">
                <a:solidFill>
                  <a:srgbClr val="FF0000"/>
                </a:solidFill>
                <a:latin typeface="Times New Roman" panose="02020603050405020304" pitchFamily="18" charset="0"/>
              </a:rPr>
              <a:t>VẬN DỤNG</a:t>
            </a:r>
            <a:endParaRPr lang="en-US" altLang="en-US" sz="600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79785C8E-C7E9-421B-8584-6F2EFA0E9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75" y="3568700"/>
            <a:ext cx="3094038"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nodeType="afterGroup">
                            <p:stCondLst>
                              <p:cond delay="15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nodeType="afterGroup">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1333500"/>
          </a:xfrm>
          <a:prstGeom prst="rect">
            <a:avLst/>
          </a:prstGeom>
          <a:solidFill>
            <a:srgbClr val="B9E1FF"/>
          </a:solidFill>
        </p:spPr>
      </p:sp>
      <p:grpSp>
        <p:nvGrpSpPr>
          <p:cNvPr id="3" name="Group 3"/>
          <p:cNvGrpSpPr/>
          <p:nvPr/>
        </p:nvGrpSpPr>
        <p:grpSpPr>
          <a:xfrm>
            <a:off x="1371600" y="1292"/>
            <a:ext cx="9576772" cy="1367103"/>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cubicBezTo>
                    <a:pt x="13407095" y="1485392"/>
                    <a:pt x="12978723" y="1913890"/>
                    <a:pt x="12450149" y="1913890"/>
                  </a:cubicBezTo>
                  <a:lnTo>
                    <a:pt x="956945" y="1913890"/>
                  </a:lnTo>
                  <a:cubicBezTo>
                    <a:pt x="428371" y="1913890"/>
                    <a:pt x="0" y="1485392"/>
                    <a:pt x="0" y="956945"/>
                  </a:cubicBezTo>
                  <a:cubicBezTo>
                    <a:pt x="0" y="428371"/>
                    <a:pt x="428371" y="0"/>
                    <a:pt x="956945" y="0"/>
                  </a:cubicBezTo>
                  <a:lnTo>
                    <a:pt x="12450149" y="0"/>
                  </a:lnTo>
                  <a:cubicBezTo>
                    <a:pt x="12978597" y="0"/>
                    <a:pt x="13407095" y="428371"/>
                    <a:pt x="13407095" y="956945"/>
                  </a:cubicBezTo>
                  <a:close/>
                </a:path>
              </a:pathLst>
            </a:custGeom>
            <a:solidFill>
              <a:srgbClr val="75C4FF"/>
            </a:solidFill>
          </p:spPr>
        </p:sp>
      </p:grpSp>
      <p:sp>
        <p:nvSpPr>
          <p:cNvPr id="11" name="TextBox 11"/>
          <p:cNvSpPr txBox="1"/>
          <p:nvPr/>
        </p:nvSpPr>
        <p:spPr>
          <a:xfrm>
            <a:off x="0" y="1397675"/>
            <a:ext cx="12192000" cy="2769989"/>
          </a:xfrm>
          <a:prstGeom prst="rect">
            <a:avLst/>
          </a:prstGeom>
        </p:spPr>
        <p:txBody>
          <a:bodyPr wrap="square" lIns="0" tIns="0" rIns="0" bIns="0" rtlCol="0" anchor="t">
            <a:spAutoFit/>
          </a:bodyPr>
          <a:lstStyle/>
          <a:p>
            <a:pPr algn="just">
              <a:spcBef>
                <a:spcPct val="0"/>
              </a:spcBef>
            </a:pPr>
            <a:r>
              <a:rPr lang="vi-VN" sz="3600">
                <a:solidFill>
                  <a:srgbClr val="001A47"/>
                </a:solidFill>
                <a:latin typeface="Times New Roman" panose="02020603050405020304" pitchFamily="18" charset="0"/>
                <a:ea typeface="TT Norms"/>
                <a:cs typeface="Times New Roman" panose="02020603050405020304" pitchFamily="18" charset="0"/>
                <a:sym typeface="TT Norms"/>
              </a:rPr>
              <a:t>Một </a:t>
            </a:r>
            <a:r>
              <a:rPr lang="vi-VN" sz="3600" dirty="0">
                <a:solidFill>
                  <a:srgbClr val="001A47"/>
                </a:solidFill>
                <a:latin typeface="Times New Roman" panose="02020603050405020304" pitchFamily="18" charset="0"/>
                <a:ea typeface="TT Norms"/>
                <a:cs typeface="Times New Roman" panose="02020603050405020304" pitchFamily="18" charset="0"/>
                <a:sym typeface="TT Norms"/>
              </a:rPr>
              <a:t>công ty vận tải điều một số xe tải chở 90 tấn hàng. Khi đến kho hàng </a:t>
            </a:r>
            <a:r>
              <a:rPr lang="vi-VN" sz="3600">
                <a:solidFill>
                  <a:srgbClr val="001A47"/>
                </a:solidFill>
                <a:latin typeface="Times New Roman" panose="02020603050405020304" pitchFamily="18" charset="0"/>
                <a:ea typeface="TT Norms"/>
                <a:cs typeface="Times New Roman" panose="02020603050405020304" pitchFamily="18" charset="0"/>
                <a:sym typeface="TT Norms"/>
              </a:rPr>
              <a:t>thì có </a:t>
            </a:r>
            <a:r>
              <a:rPr lang="vi-VN" sz="3600" dirty="0">
                <a:solidFill>
                  <a:srgbClr val="001A47"/>
                </a:solidFill>
                <a:latin typeface="Times New Roman" panose="02020603050405020304" pitchFamily="18" charset="0"/>
                <a:ea typeface="TT Norms"/>
                <a:cs typeface="Times New Roman" panose="02020603050405020304" pitchFamily="18" charset="0"/>
                <a:sym typeface="TT Norms"/>
              </a:rPr>
              <a:t>2 xe bị hỏng nên để chở số hàng thì mỗi xe phải chở thêm 0.5 tấn so với dự định ban đầu. Hỏi số xe được điều đến chở hàng là bao nhiêu? Biết rằng khối lượng hàng chở ở mỗi xe là như nhau.</a:t>
            </a:r>
            <a:endParaRPr lang="en-US" sz="3600" dirty="0">
              <a:solidFill>
                <a:srgbClr val="001A47"/>
              </a:solidFill>
              <a:latin typeface="Times New Roman" panose="02020603050405020304" pitchFamily="18" charset="0"/>
              <a:ea typeface="TT Norms"/>
              <a:cs typeface="Times New Roman" panose="02020603050405020304" pitchFamily="18" charset="0"/>
              <a:sym typeface="TT Norms"/>
            </a:endParaRPr>
          </a:p>
        </p:txBody>
      </p:sp>
      <p:sp>
        <p:nvSpPr>
          <p:cNvPr id="10" name="TextBox 10"/>
          <p:cNvSpPr txBox="1"/>
          <p:nvPr/>
        </p:nvSpPr>
        <p:spPr>
          <a:xfrm>
            <a:off x="2032000" y="330200"/>
            <a:ext cx="7826631" cy="859210"/>
          </a:xfrm>
          <a:prstGeom prst="rect">
            <a:avLst/>
          </a:prstGeom>
        </p:spPr>
        <p:txBody>
          <a:bodyPr lIns="0" tIns="0" rIns="0" bIns="0" rtlCol="0" anchor="t">
            <a:spAutoFit/>
          </a:bodyPr>
          <a:lstStyle/>
          <a:p>
            <a:pPr algn="ctr">
              <a:lnSpc>
                <a:spcPts val="6666"/>
              </a:lnSpc>
              <a:spcBef>
                <a:spcPct val="0"/>
              </a:spcBef>
            </a:pPr>
            <a:r>
              <a:rPr lang="en-US" sz="6666" b="1" dirty="0">
                <a:solidFill>
                  <a:srgbClr val="001A47"/>
                </a:solidFill>
                <a:latin typeface="TT Norms Bold"/>
                <a:ea typeface="TT Norms Bold"/>
                <a:cs typeface="TT Norms Bold"/>
                <a:sym typeface="TT Norms Bold"/>
              </a:rPr>
              <a:t>ĐỀ BÀI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93" y="614609"/>
            <a:ext cx="9576772" cy="1367103"/>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cubicBezTo>
                    <a:pt x="13407095" y="1485392"/>
                    <a:pt x="12978723" y="1913890"/>
                    <a:pt x="12450149" y="1913890"/>
                  </a:cubicBezTo>
                  <a:lnTo>
                    <a:pt x="956945" y="1913890"/>
                  </a:lnTo>
                  <a:cubicBezTo>
                    <a:pt x="428371" y="1913890"/>
                    <a:pt x="0" y="1485392"/>
                    <a:pt x="0" y="956945"/>
                  </a:cubicBezTo>
                  <a:cubicBezTo>
                    <a:pt x="0" y="428371"/>
                    <a:pt x="428371" y="0"/>
                    <a:pt x="956945" y="0"/>
                  </a:cubicBezTo>
                  <a:lnTo>
                    <a:pt x="12450149" y="0"/>
                  </a:lnTo>
                  <a:cubicBezTo>
                    <a:pt x="12978597" y="0"/>
                    <a:pt x="13407095" y="428371"/>
                    <a:pt x="13407095" y="956945"/>
                  </a:cubicBezTo>
                  <a:close/>
                </a:path>
              </a:pathLst>
            </a:custGeom>
            <a:solidFill>
              <a:srgbClr val="046DBE"/>
            </a:solidFill>
          </p:spPr>
        </p:sp>
      </p:grpSp>
      <p:sp>
        <p:nvSpPr>
          <p:cNvPr id="5" name="Freeform 5"/>
          <p:cNvSpPr/>
          <p:nvPr/>
        </p:nvSpPr>
        <p:spPr>
          <a:xfrm rot="775838">
            <a:off x="10485159" y="940225"/>
            <a:ext cx="1363942" cy="1244597"/>
          </a:xfrm>
          <a:custGeom>
            <a:avLst/>
            <a:gdLst/>
            <a:ahLst/>
            <a:cxnLst/>
            <a:rect l="l" t="t" r="r" b="b"/>
            <a:pathLst>
              <a:path w="2045913" h="1866895">
                <a:moveTo>
                  <a:pt x="0" y="0"/>
                </a:moveTo>
                <a:lnTo>
                  <a:pt x="2045912" y="0"/>
                </a:lnTo>
                <a:lnTo>
                  <a:pt x="2045912" y="1866896"/>
                </a:lnTo>
                <a:lnTo>
                  <a:pt x="0" y="1866896"/>
                </a:lnTo>
                <a:lnTo>
                  <a:pt x="0" y="0"/>
                </a:lnTo>
                <a:close/>
              </a:path>
            </a:pathLst>
          </a:custGeom>
          <a:blipFill>
            <a:blip r:embed="rId2"/>
            <a:stretch>
              <a:fillRect/>
            </a:stretch>
          </a:blipFill>
        </p:spPr>
      </p:sp>
      <p:sp>
        <p:nvSpPr>
          <p:cNvPr id="6" name="Freeform 6"/>
          <p:cNvSpPr/>
          <p:nvPr/>
        </p:nvSpPr>
        <p:spPr>
          <a:xfrm rot="-10286959">
            <a:off x="9485847" y="34618"/>
            <a:ext cx="1445461" cy="1159982"/>
          </a:xfrm>
          <a:custGeom>
            <a:avLst/>
            <a:gdLst/>
            <a:ahLst/>
            <a:cxnLst/>
            <a:rect l="l" t="t" r="r" b="b"/>
            <a:pathLst>
              <a:path w="2168191" h="1739973">
                <a:moveTo>
                  <a:pt x="0" y="0"/>
                </a:moveTo>
                <a:lnTo>
                  <a:pt x="2168191" y="0"/>
                </a:lnTo>
                <a:lnTo>
                  <a:pt x="2168191" y="1739973"/>
                </a:lnTo>
                <a:lnTo>
                  <a:pt x="0" y="1739973"/>
                </a:lnTo>
                <a:lnTo>
                  <a:pt x="0" y="0"/>
                </a:lnTo>
                <a:close/>
              </a:path>
            </a:pathLst>
          </a:custGeom>
          <a:blipFill>
            <a:blip r:embed="rId3"/>
            <a:stretch>
              <a:fillRect/>
            </a:stretch>
          </a:blipFill>
        </p:spPr>
      </p:sp>
      <p:sp>
        <p:nvSpPr>
          <p:cNvPr id="7" name="Freeform 7"/>
          <p:cNvSpPr/>
          <p:nvPr/>
        </p:nvSpPr>
        <p:spPr>
          <a:xfrm>
            <a:off x="620516" y="614609"/>
            <a:ext cx="590389" cy="589651"/>
          </a:xfrm>
          <a:custGeom>
            <a:avLst/>
            <a:gdLst/>
            <a:ahLst/>
            <a:cxnLst/>
            <a:rect l="l" t="t" r="r" b="b"/>
            <a:pathLst>
              <a:path w="885584" h="884477">
                <a:moveTo>
                  <a:pt x="0" y="0"/>
                </a:moveTo>
                <a:lnTo>
                  <a:pt x="885583" y="0"/>
                </a:lnTo>
                <a:lnTo>
                  <a:pt x="885583" y="884476"/>
                </a:lnTo>
                <a:lnTo>
                  <a:pt x="0" y="884476"/>
                </a:lnTo>
                <a:lnTo>
                  <a:pt x="0" y="0"/>
                </a:lnTo>
                <a:close/>
              </a:path>
            </a:pathLst>
          </a:custGeom>
          <a:blipFill>
            <a:blip r:embed="rId4"/>
            <a:stretch>
              <a:fillRect/>
            </a:stretch>
          </a:blipFill>
        </p:spPr>
      </p:sp>
      <p:sp>
        <p:nvSpPr>
          <p:cNvPr id="8" name="Freeform 8"/>
          <p:cNvSpPr/>
          <p:nvPr/>
        </p:nvSpPr>
        <p:spPr>
          <a:xfrm>
            <a:off x="4411869" y="0"/>
            <a:ext cx="775420" cy="802505"/>
          </a:xfrm>
          <a:custGeom>
            <a:avLst/>
            <a:gdLst/>
            <a:ahLst/>
            <a:cxnLst/>
            <a:rect l="l" t="t" r="r" b="b"/>
            <a:pathLst>
              <a:path w="1163130" h="1203757">
                <a:moveTo>
                  <a:pt x="0" y="0"/>
                </a:moveTo>
                <a:lnTo>
                  <a:pt x="1163130" y="0"/>
                </a:lnTo>
                <a:lnTo>
                  <a:pt x="1163130" y="1203757"/>
                </a:lnTo>
                <a:lnTo>
                  <a:pt x="0" y="1203757"/>
                </a:lnTo>
                <a:lnTo>
                  <a:pt x="0" y="0"/>
                </a:lnTo>
                <a:close/>
              </a:path>
            </a:pathLst>
          </a:custGeom>
          <a:blipFill>
            <a:blip r:embed="rId5"/>
            <a:stretch>
              <a:fillRect/>
            </a:stretch>
          </a:blipFill>
        </p:spPr>
      </p:sp>
      <p:sp>
        <p:nvSpPr>
          <p:cNvPr id="10" name="TextBox 10"/>
          <p:cNvSpPr txBox="1"/>
          <p:nvPr/>
        </p:nvSpPr>
        <p:spPr>
          <a:xfrm>
            <a:off x="1655273" y="1044268"/>
            <a:ext cx="7772691" cy="513282"/>
          </a:xfrm>
          <a:prstGeom prst="rect">
            <a:avLst/>
          </a:prstGeom>
        </p:spPr>
        <p:txBody>
          <a:bodyPr wrap="square" lIns="0" tIns="0" rIns="0" bIns="0" rtlCol="0" anchor="t">
            <a:spAutoFit/>
          </a:bodyPr>
          <a:lstStyle/>
          <a:p>
            <a:pPr>
              <a:lnSpc>
                <a:spcPts val="4016"/>
              </a:lnSpc>
              <a:spcBef>
                <a:spcPct val="0"/>
              </a:spcBef>
            </a:pPr>
            <a:r>
              <a:rPr lang="vi-VN" sz="4400" b="1" dirty="0">
                <a:solidFill>
                  <a:srgbClr val="EFF5FB"/>
                </a:solidFill>
                <a:latin typeface="TT Norms Ultra-Bold"/>
                <a:ea typeface="TT Norms Ultra-Bold"/>
                <a:cs typeface="TT Norms Ultra-Bold"/>
                <a:sym typeface="TT Norms Ultra-Bold"/>
              </a:rPr>
              <a:t>Hãy hoàn thành bảng sau</a:t>
            </a:r>
            <a:r>
              <a:rPr lang="en-US" sz="4400" b="1" dirty="0">
                <a:solidFill>
                  <a:srgbClr val="EFF5FB"/>
                </a:solidFill>
                <a:latin typeface="TT Norms Ultra-Bold"/>
                <a:ea typeface="TT Norms Ultra-Bold"/>
                <a:cs typeface="TT Norms Ultra-Bold"/>
                <a:sym typeface="TT Norms Ultra-Bold"/>
              </a:rPr>
              <a:t>:</a:t>
            </a: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374820793"/>
                  </p:ext>
                </p:extLst>
              </p:nvPr>
            </p:nvGraphicFramePr>
            <p:xfrm>
              <a:off x="-26934" y="2562385"/>
              <a:ext cx="12218934" cy="3965752"/>
            </p:xfrm>
            <a:graphic>
              <a:graphicData uri="http://schemas.openxmlformats.org/drawingml/2006/table">
                <a:tbl>
                  <a:tblPr firstRow="1" bandRow="1">
                    <a:tableStyleId>{B301B821-A1FF-4177-AEE7-76D212191A09}</a:tableStyleId>
                  </a:tblPr>
                  <a:tblGrid>
                    <a:gridCol w="4072978">
                      <a:extLst>
                        <a:ext uri="{9D8B030D-6E8A-4147-A177-3AD203B41FA5}">
                          <a16:colId xmlns:a16="http://schemas.microsoft.com/office/drawing/2014/main" val="135306032"/>
                        </a:ext>
                      </a:extLst>
                    </a:gridCol>
                    <a:gridCol w="3895321">
                      <a:extLst>
                        <a:ext uri="{9D8B030D-6E8A-4147-A177-3AD203B41FA5}">
                          <a16:colId xmlns:a16="http://schemas.microsoft.com/office/drawing/2014/main" val="2234544030"/>
                        </a:ext>
                      </a:extLst>
                    </a:gridCol>
                    <a:gridCol w="4250635">
                      <a:extLst>
                        <a:ext uri="{9D8B030D-6E8A-4147-A177-3AD203B41FA5}">
                          <a16:colId xmlns:a16="http://schemas.microsoft.com/office/drawing/2014/main" val="2690376748"/>
                        </a:ext>
                      </a:extLst>
                    </a:gridCol>
                  </a:tblGrid>
                  <a:tr h="724594">
                    <a:tc>
                      <a:txBody>
                        <a:bodyPr/>
                        <a:lstStyle/>
                        <a:p>
                          <a:pPr algn="l"/>
                          <a:endParaRPr lang="vi-VN" sz="2900" dirty="0"/>
                        </a:p>
                      </a:txBody>
                      <a:tcPr marL="60960" marR="60960" marT="30480" marB="3048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LÚC ĐẦU</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LÚC SAU</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707237"/>
                      </a:ext>
                    </a:extLst>
                  </a:tr>
                  <a:tr h="724594">
                    <a:tc>
                      <a:txBody>
                        <a:bodyPr/>
                        <a:lstStyle/>
                        <a:p>
                          <a:pPr algn="l"/>
                          <a:r>
                            <a:rPr lang="vi-VN" sz="2900" dirty="0"/>
                            <a:t>XE</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a:t>X</a:t>
                          </a: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X - 2</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821661"/>
                      </a:ext>
                    </a:extLst>
                  </a:tr>
                  <a:tr h="724594">
                    <a:tc>
                      <a:txBody>
                        <a:bodyPr/>
                        <a:lstStyle/>
                        <a:p>
                          <a:pPr algn="l"/>
                          <a:r>
                            <a:rPr lang="vi-VN" sz="2900" dirty="0"/>
                            <a:t>KHỐI LƯỢNG</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90</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90</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5457558"/>
                      </a:ext>
                    </a:extLst>
                  </a:tr>
                  <a:tr h="1791970">
                    <a:tc>
                      <a:txBody>
                        <a:bodyPr/>
                        <a:lstStyle/>
                        <a:p>
                          <a:pPr algn="l"/>
                          <a:r>
                            <a:rPr lang="vi-VN" sz="2900" dirty="0"/>
                            <a:t>KHỐI LƯỢNG / XE</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vi-VN" sz="2900" i="1" smtClean="0">
                                        <a:latin typeface="Cambria Math" panose="02040503050406030204" pitchFamily="18" charset="0"/>
                                      </a:rPr>
                                    </m:ctrlPr>
                                  </m:fPr>
                                  <m:num>
                                    <m:r>
                                      <a:rPr lang="vi-VN" sz="2900" i="1" smtClean="0">
                                        <a:latin typeface="Cambria Math" panose="02040503050406030204" pitchFamily="18" charset="0"/>
                                      </a:rPr>
                                      <m:t>90</m:t>
                                    </m:r>
                                  </m:num>
                                  <m:den>
                                    <m:r>
                                      <m:rPr>
                                        <m:sty m:val="p"/>
                                      </m:rPr>
                                      <a:rPr lang="vi-VN" sz="2900" i="1" smtClean="0">
                                        <a:latin typeface="Cambria Math" panose="02040503050406030204" pitchFamily="18" charset="0"/>
                                      </a:rPr>
                                      <m:t>X</m:t>
                                    </m:r>
                                  </m:den>
                                </m:f>
                              </m:oMath>
                            </m:oMathPara>
                          </a14:m>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900" i="1" dirty="0">
                            <a:latin typeface="Cambria Math" panose="020405030504060302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vi-VN" sz="2900" i="1" smtClean="0">
                                        <a:latin typeface="Cambria Math" panose="02040503050406030204" pitchFamily="18" charset="0"/>
                                      </a:rPr>
                                    </m:ctrlPr>
                                  </m:fPr>
                                  <m:num>
                                    <m:r>
                                      <a:rPr lang="vi-VN" sz="2900" i="1" smtClean="0">
                                        <a:latin typeface="Cambria Math" panose="02040503050406030204" pitchFamily="18" charset="0"/>
                                      </a:rPr>
                                      <m:t>90</m:t>
                                    </m:r>
                                  </m:num>
                                  <m:den>
                                    <m:r>
                                      <m:rPr>
                                        <m:sty m:val="p"/>
                                      </m:rPr>
                                      <a:rPr lang="vi-VN" sz="2900" i="1" smtClean="0">
                                        <a:latin typeface="Cambria Math" panose="02040503050406030204" pitchFamily="18" charset="0"/>
                                      </a:rPr>
                                      <m:t>X</m:t>
                                    </m:r>
                                    <m:r>
                                      <a:rPr lang="vi-VN" sz="2900" b="0" i="1" smtClean="0">
                                        <a:latin typeface="Cambria Math" panose="02040503050406030204" pitchFamily="18" charset="0"/>
                                      </a:rPr>
                                      <m:t>−2</m:t>
                                    </m:r>
                                  </m:den>
                                </m:f>
                              </m:oMath>
                            </m:oMathPara>
                          </a14:m>
                          <a:endParaRPr lang="vi-VN" sz="2900" dirty="0"/>
                        </a:p>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282634"/>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374820793"/>
                  </p:ext>
                </p:extLst>
              </p:nvPr>
            </p:nvGraphicFramePr>
            <p:xfrm>
              <a:off x="-26934" y="2562385"/>
              <a:ext cx="12218934" cy="3965752"/>
            </p:xfrm>
            <a:graphic>
              <a:graphicData uri="http://schemas.openxmlformats.org/drawingml/2006/table">
                <a:tbl>
                  <a:tblPr firstRow="1" bandRow="1">
                    <a:tableStyleId>{B301B821-A1FF-4177-AEE7-76D212191A09}</a:tableStyleId>
                  </a:tblPr>
                  <a:tblGrid>
                    <a:gridCol w="4072978">
                      <a:extLst>
                        <a:ext uri="{9D8B030D-6E8A-4147-A177-3AD203B41FA5}">
                          <a16:colId xmlns:a16="http://schemas.microsoft.com/office/drawing/2014/main" val="135306032"/>
                        </a:ext>
                      </a:extLst>
                    </a:gridCol>
                    <a:gridCol w="3895321">
                      <a:extLst>
                        <a:ext uri="{9D8B030D-6E8A-4147-A177-3AD203B41FA5}">
                          <a16:colId xmlns:a16="http://schemas.microsoft.com/office/drawing/2014/main" val="2234544030"/>
                        </a:ext>
                      </a:extLst>
                    </a:gridCol>
                    <a:gridCol w="4250635">
                      <a:extLst>
                        <a:ext uri="{9D8B030D-6E8A-4147-A177-3AD203B41FA5}">
                          <a16:colId xmlns:a16="http://schemas.microsoft.com/office/drawing/2014/main" val="2690376748"/>
                        </a:ext>
                      </a:extLst>
                    </a:gridCol>
                  </a:tblGrid>
                  <a:tr h="724594">
                    <a:tc>
                      <a:txBody>
                        <a:bodyPr/>
                        <a:lstStyle/>
                        <a:p>
                          <a:pPr algn="l"/>
                          <a:endParaRPr lang="vi-VN" sz="2900" dirty="0"/>
                        </a:p>
                      </a:txBody>
                      <a:tcPr marL="60960" marR="60960" marT="30480" marB="3048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LÚC ĐẦU</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LÚC SAU</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707237"/>
                      </a:ext>
                    </a:extLst>
                  </a:tr>
                  <a:tr h="724594">
                    <a:tc>
                      <a:txBody>
                        <a:bodyPr/>
                        <a:lstStyle/>
                        <a:p>
                          <a:pPr algn="l"/>
                          <a:r>
                            <a:rPr lang="vi-VN" sz="2900" dirty="0"/>
                            <a:t>XE</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a:t>X</a:t>
                          </a: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X - 2</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821661"/>
                      </a:ext>
                    </a:extLst>
                  </a:tr>
                  <a:tr h="724594">
                    <a:tc>
                      <a:txBody>
                        <a:bodyPr/>
                        <a:lstStyle/>
                        <a:p>
                          <a:pPr algn="l"/>
                          <a:r>
                            <a:rPr lang="vi-VN" sz="2900" dirty="0"/>
                            <a:t>KHỐI LƯỢNG</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90</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90</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5457558"/>
                      </a:ext>
                    </a:extLst>
                  </a:tr>
                  <a:tr h="1791970">
                    <a:tc>
                      <a:txBody>
                        <a:bodyPr/>
                        <a:lstStyle/>
                        <a:p>
                          <a:pPr algn="l"/>
                          <a:r>
                            <a:rPr lang="vi-VN" sz="2900" dirty="0"/>
                            <a:t>KHỐI LƯỢNG / XE</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6"/>
                          <a:stretch>
                            <a:fillRect l="-104844" t="-122449" r="-110000" b="-2381"/>
                          </a:stretch>
                        </a:blipFill>
                      </a:tcPr>
                    </a:tc>
                    <a:tc>
                      <a:txBody>
                        <a:bodyPr/>
                        <a:lstStyle/>
                        <a:p>
                          <a:endParaRPr lang="en-US"/>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6"/>
                          <a:stretch>
                            <a:fillRect l="-188092" t="-122449" r="-1004" b="-2381"/>
                          </a:stretch>
                        </a:blipFill>
                      </a:tcPr>
                    </a:tc>
                    <a:extLst>
                      <a:ext uri="{0D108BD9-81ED-4DB2-BD59-A6C34878D82A}">
                        <a16:rowId xmlns:a16="http://schemas.microsoft.com/office/drawing/2014/main" val="2323282634"/>
                      </a:ext>
                    </a:extLst>
                  </a:tr>
                </a:tbl>
              </a:graphicData>
            </a:graphic>
          </p:graphicFrame>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3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93" y="614609"/>
            <a:ext cx="9576772" cy="1367103"/>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cubicBezTo>
                    <a:pt x="13407095" y="1485392"/>
                    <a:pt x="12978723" y="1913890"/>
                    <a:pt x="12450149" y="1913890"/>
                  </a:cubicBezTo>
                  <a:lnTo>
                    <a:pt x="956945" y="1913890"/>
                  </a:lnTo>
                  <a:cubicBezTo>
                    <a:pt x="428371" y="1913890"/>
                    <a:pt x="0" y="1485392"/>
                    <a:pt x="0" y="956945"/>
                  </a:cubicBezTo>
                  <a:cubicBezTo>
                    <a:pt x="0" y="428371"/>
                    <a:pt x="428371" y="0"/>
                    <a:pt x="956945" y="0"/>
                  </a:cubicBezTo>
                  <a:lnTo>
                    <a:pt x="12450149" y="0"/>
                  </a:lnTo>
                  <a:cubicBezTo>
                    <a:pt x="12978597" y="0"/>
                    <a:pt x="13407095" y="428371"/>
                    <a:pt x="13407095" y="956945"/>
                  </a:cubicBezTo>
                  <a:close/>
                </a:path>
              </a:pathLst>
            </a:custGeom>
            <a:solidFill>
              <a:srgbClr val="046DBE"/>
            </a:solidFill>
          </p:spPr>
        </p:sp>
      </p:grpSp>
      <p:sp>
        <p:nvSpPr>
          <p:cNvPr id="5" name="Freeform 5"/>
          <p:cNvSpPr/>
          <p:nvPr/>
        </p:nvSpPr>
        <p:spPr>
          <a:xfrm rot="775838">
            <a:off x="10485159" y="940225"/>
            <a:ext cx="1363942" cy="1244597"/>
          </a:xfrm>
          <a:custGeom>
            <a:avLst/>
            <a:gdLst/>
            <a:ahLst/>
            <a:cxnLst/>
            <a:rect l="l" t="t" r="r" b="b"/>
            <a:pathLst>
              <a:path w="2045913" h="1866895">
                <a:moveTo>
                  <a:pt x="0" y="0"/>
                </a:moveTo>
                <a:lnTo>
                  <a:pt x="2045912" y="0"/>
                </a:lnTo>
                <a:lnTo>
                  <a:pt x="2045912" y="1866896"/>
                </a:lnTo>
                <a:lnTo>
                  <a:pt x="0" y="1866896"/>
                </a:lnTo>
                <a:lnTo>
                  <a:pt x="0" y="0"/>
                </a:lnTo>
                <a:close/>
              </a:path>
            </a:pathLst>
          </a:custGeom>
          <a:blipFill>
            <a:blip r:embed="rId2"/>
            <a:stretch>
              <a:fillRect/>
            </a:stretch>
          </a:blipFill>
        </p:spPr>
      </p:sp>
      <p:sp>
        <p:nvSpPr>
          <p:cNvPr id="6" name="Freeform 6"/>
          <p:cNvSpPr/>
          <p:nvPr/>
        </p:nvSpPr>
        <p:spPr>
          <a:xfrm rot="-10286959">
            <a:off x="9485847" y="34618"/>
            <a:ext cx="1445461" cy="1159982"/>
          </a:xfrm>
          <a:custGeom>
            <a:avLst/>
            <a:gdLst/>
            <a:ahLst/>
            <a:cxnLst/>
            <a:rect l="l" t="t" r="r" b="b"/>
            <a:pathLst>
              <a:path w="2168191" h="1739973">
                <a:moveTo>
                  <a:pt x="0" y="0"/>
                </a:moveTo>
                <a:lnTo>
                  <a:pt x="2168191" y="0"/>
                </a:lnTo>
                <a:lnTo>
                  <a:pt x="2168191" y="1739973"/>
                </a:lnTo>
                <a:lnTo>
                  <a:pt x="0" y="1739973"/>
                </a:lnTo>
                <a:lnTo>
                  <a:pt x="0" y="0"/>
                </a:lnTo>
                <a:close/>
              </a:path>
            </a:pathLst>
          </a:custGeom>
          <a:blipFill>
            <a:blip r:embed="rId3"/>
            <a:stretch>
              <a:fillRect/>
            </a:stretch>
          </a:blipFill>
        </p:spPr>
      </p:sp>
      <p:sp>
        <p:nvSpPr>
          <p:cNvPr id="7" name="Freeform 7"/>
          <p:cNvSpPr/>
          <p:nvPr/>
        </p:nvSpPr>
        <p:spPr>
          <a:xfrm>
            <a:off x="620516" y="614609"/>
            <a:ext cx="590389" cy="589651"/>
          </a:xfrm>
          <a:custGeom>
            <a:avLst/>
            <a:gdLst/>
            <a:ahLst/>
            <a:cxnLst/>
            <a:rect l="l" t="t" r="r" b="b"/>
            <a:pathLst>
              <a:path w="885584" h="884477">
                <a:moveTo>
                  <a:pt x="0" y="0"/>
                </a:moveTo>
                <a:lnTo>
                  <a:pt x="885583" y="0"/>
                </a:lnTo>
                <a:lnTo>
                  <a:pt x="885583" y="884476"/>
                </a:lnTo>
                <a:lnTo>
                  <a:pt x="0" y="884476"/>
                </a:lnTo>
                <a:lnTo>
                  <a:pt x="0" y="0"/>
                </a:lnTo>
                <a:close/>
              </a:path>
            </a:pathLst>
          </a:custGeom>
          <a:blipFill>
            <a:blip r:embed="rId4"/>
            <a:stretch>
              <a:fillRect/>
            </a:stretch>
          </a:blipFill>
        </p:spPr>
      </p:sp>
      <p:sp>
        <p:nvSpPr>
          <p:cNvPr id="8" name="Freeform 8"/>
          <p:cNvSpPr/>
          <p:nvPr/>
        </p:nvSpPr>
        <p:spPr>
          <a:xfrm>
            <a:off x="4411869" y="0"/>
            <a:ext cx="775420" cy="802505"/>
          </a:xfrm>
          <a:custGeom>
            <a:avLst/>
            <a:gdLst/>
            <a:ahLst/>
            <a:cxnLst/>
            <a:rect l="l" t="t" r="r" b="b"/>
            <a:pathLst>
              <a:path w="1163130" h="1203757">
                <a:moveTo>
                  <a:pt x="0" y="0"/>
                </a:moveTo>
                <a:lnTo>
                  <a:pt x="1163130" y="0"/>
                </a:lnTo>
                <a:lnTo>
                  <a:pt x="1163130" y="1203757"/>
                </a:lnTo>
                <a:lnTo>
                  <a:pt x="0" y="1203757"/>
                </a:lnTo>
                <a:lnTo>
                  <a:pt x="0" y="0"/>
                </a:lnTo>
                <a:close/>
              </a:path>
            </a:pathLst>
          </a:custGeom>
          <a:blipFill>
            <a:blip r:embed="rId5"/>
            <a:stretch>
              <a:fillRect/>
            </a:stretch>
          </a:blipFill>
        </p:spPr>
      </p:sp>
      <p:sp>
        <p:nvSpPr>
          <p:cNvPr id="10" name="TextBox 10"/>
          <p:cNvSpPr txBox="1"/>
          <p:nvPr/>
        </p:nvSpPr>
        <p:spPr>
          <a:xfrm>
            <a:off x="1655273" y="1044268"/>
            <a:ext cx="7772691" cy="513282"/>
          </a:xfrm>
          <a:prstGeom prst="rect">
            <a:avLst/>
          </a:prstGeom>
        </p:spPr>
        <p:txBody>
          <a:bodyPr wrap="square" lIns="0" tIns="0" rIns="0" bIns="0" rtlCol="0" anchor="t">
            <a:spAutoFit/>
          </a:bodyPr>
          <a:lstStyle/>
          <a:p>
            <a:pPr>
              <a:lnSpc>
                <a:spcPts val="4016"/>
              </a:lnSpc>
              <a:spcBef>
                <a:spcPct val="0"/>
              </a:spcBef>
            </a:pPr>
            <a:r>
              <a:rPr lang="vi-VN" sz="4400" b="1" dirty="0">
                <a:solidFill>
                  <a:srgbClr val="EFF5FB"/>
                </a:solidFill>
                <a:latin typeface="TT Norms Ultra-Bold"/>
                <a:ea typeface="TT Norms Ultra-Bold"/>
                <a:cs typeface="TT Norms Ultra-Bold"/>
                <a:sym typeface="TT Norms Ultra-Bold"/>
              </a:rPr>
              <a:t>Hãy hoàn thành bảng sau</a:t>
            </a:r>
            <a:r>
              <a:rPr lang="en-US" sz="4400" b="1" dirty="0">
                <a:solidFill>
                  <a:srgbClr val="EFF5FB"/>
                </a:solidFill>
                <a:latin typeface="TT Norms Ultra-Bold"/>
                <a:ea typeface="TT Norms Ultra-Bold"/>
                <a:cs typeface="TT Norms Ultra-Bold"/>
                <a:sym typeface="TT Norms Ultra-Bold"/>
              </a:rPr>
              <a:t>:</a:t>
            </a:r>
          </a:p>
        </p:txBody>
      </p:sp>
      <p:graphicFrame>
        <p:nvGraphicFramePr>
          <p:cNvPr id="11" name="Table 10"/>
          <p:cNvGraphicFramePr>
            <a:graphicFrameLocks noGrp="1"/>
          </p:cNvGraphicFramePr>
          <p:nvPr>
            <p:extLst>
              <p:ext uri="{D42A27DB-BD31-4B8C-83A1-F6EECF244321}">
                <p14:modId xmlns:p14="http://schemas.microsoft.com/office/powerpoint/2010/main" val="1226769235"/>
              </p:ext>
            </p:extLst>
          </p:nvPr>
        </p:nvGraphicFramePr>
        <p:xfrm>
          <a:off x="168964" y="2562385"/>
          <a:ext cx="11439939" cy="3560622"/>
        </p:xfrm>
        <a:graphic>
          <a:graphicData uri="http://schemas.openxmlformats.org/drawingml/2006/table">
            <a:tbl>
              <a:tblPr firstRow="1" bandRow="1">
                <a:tableStyleId>{B301B821-A1FF-4177-AEE7-76D212191A09}</a:tableStyleId>
              </a:tblPr>
              <a:tblGrid>
                <a:gridCol w="4004406">
                  <a:extLst>
                    <a:ext uri="{9D8B030D-6E8A-4147-A177-3AD203B41FA5}">
                      <a16:colId xmlns:a16="http://schemas.microsoft.com/office/drawing/2014/main" val="135306032"/>
                    </a:ext>
                  </a:extLst>
                </a:gridCol>
                <a:gridCol w="3829740">
                  <a:extLst>
                    <a:ext uri="{9D8B030D-6E8A-4147-A177-3AD203B41FA5}">
                      <a16:colId xmlns:a16="http://schemas.microsoft.com/office/drawing/2014/main" val="2234544030"/>
                    </a:ext>
                  </a:extLst>
                </a:gridCol>
                <a:gridCol w="3605793">
                  <a:extLst>
                    <a:ext uri="{9D8B030D-6E8A-4147-A177-3AD203B41FA5}">
                      <a16:colId xmlns:a16="http://schemas.microsoft.com/office/drawing/2014/main" val="2690376748"/>
                    </a:ext>
                  </a:extLst>
                </a:gridCol>
              </a:tblGrid>
              <a:tr h="724594">
                <a:tc>
                  <a:txBody>
                    <a:bodyPr/>
                    <a:lstStyle/>
                    <a:p>
                      <a:pPr algn="l"/>
                      <a:endParaRPr lang="vi-VN" sz="2900" dirty="0"/>
                    </a:p>
                  </a:txBody>
                  <a:tcPr marL="60960" marR="60960" marT="30480" marB="3048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LÚC ĐẦU</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2900" dirty="0"/>
                        <a:t>LÚC SAU</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707237"/>
                  </a:ext>
                </a:extLst>
              </a:tr>
              <a:tr h="724594">
                <a:tc>
                  <a:txBody>
                    <a:bodyPr/>
                    <a:lstStyle/>
                    <a:p>
                      <a:pPr algn="l"/>
                      <a:r>
                        <a:rPr lang="vi-VN" sz="2900" dirty="0"/>
                        <a:t>XE</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821661"/>
                  </a:ext>
                </a:extLst>
              </a:tr>
              <a:tr h="724594">
                <a:tc>
                  <a:txBody>
                    <a:bodyPr/>
                    <a:lstStyle/>
                    <a:p>
                      <a:pPr algn="l"/>
                      <a:r>
                        <a:rPr lang="vi-VN" sz="2900" dirty="0"/>
                        <a:t>KHỐI LƯỢNG</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5457558"/>
                  </a:ext>
                </a:extLst>
              </a:tr>
              <a:tr h="1207433">
                <a:tc>
                  <a:txBody>
                    <a:bodyPr/>
                    <a:lstStyle/>
                    <a:p>
                      <a:pPr algn="l"/>
                      <a:r>
                        <a:rPr lang="vi-VN" sz="2900" dirty="0"/>
                        <a:t>KHỐI LƯỢNG / XE</a:t>
                      </a: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900" i="1" dirty="0">
                        <a:latin typeface="Cambria Math" panose="020405030504060302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vi-VN" sz="2900" dirty="0"/>
                    </a:p>
                    <a:p>
                      <a:pPr algn="ctr"/>
                      <a:endParaRPr lang="vi-VN" sz="2900" dirty="0"/>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282634"/>
                  </a:ext>
                </a:extLst>
              </a:tr>
            </a:tbl>
          </a:graphicData>
        </a:graphic>
      </p:graphicFrame>
      <p:sp>
        <p:nvSpPr>
          <p:cNvPr id="12" name="TextBox 11">
            <a:extLst>
              <a:ext uri="{FF2B5EF4-FFF2-40B4-BE49-F238E27FC236}">
                <a16:creationId xmlns:a16="http://schemas.microsoft.com/office/drawing/2014/main" id="{91B78BCB-E2AF-454E-B883-F1290291699D}"/>
              </a:ext>
            </a:extLst>
          </p:cNvPr>
          <p:cNvSpPr txBox="1">
            <a:spLocks noChangeArrowheads="1"/>
          </p:cNvSpPr>
          <p:nvPr/>
        </p:nvSpPr>
        <p:spPr bwMode="auto">
          <a:xfrm>
            <a:off x="5194853" y="3386345"/>
            <a:ext cx="12655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00000"/>
              </a:lnSpc>
              <a:spcBef>
                <a:spcPct val="0"/>
              </a:spcBef>
              <a:buFontTx/>
              <a:buNone/>
            </a:pPr>
            <a:r>
              <a:rPr lang="en-US" altLang="en-US" sz="3000">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29BE46CE-85DA-492C-9F9C-75CA5271D851}"/>
              </a:ext>
            </a:extLst>
          </p:cNvPr>
          <p:cNvSpPr txBox="1">
            <a:spLocks noChangeArrowheads="1"/>
          </p:cNvSpPr>
          <p:nvPr/>
        </p:nvSpPr>
        <p:spPr bwMode="auto">
          <a:xfrm>
            <a:off x="5187289" y="4141719"/>
            <a:ext cx="12655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00000"/>
              </a:lnSpc>
              <a:spcBef>
                <a:spcPct val="0"/>
              </a:spcBef>
              <a:buFontTx/>
              <a:buNone/>
            </a:pPr>
            <a:r>
              <a:rPr lang="en-US" altLang="en-US" sz="3000">
                <a:latin typeface="Times New Roman" panose="02020603050405020304" pitchFamily="18" charset="0"/>
                <a:cs typeface="Times New Roman" panose="02020603050405020304" pitchFamily="18" charset="0"/>
              </a:rPr>
              <a:t>90</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E203C4-0B27-4D96-B4A0-A247B43AE35B}"/>
                  </a:ext>
                </a:extLst>
              </p:cNvPr>
              <p:cNvSpPr txBox="1">
                <a:spLocks noChangeArrowheads="1"/>
              </p:cNvSpPr>
              <p:nvPr/>
            </p:nvSpPr>
            <p:spPr bwMode="auto">
              <a:xfrm>
                <a:off x="5158193" y="4879194"/>
                <a:ext cx="1265583" cy="9566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00000"/>
                  </a:lnSpc>
                  <a:spcBef>
                    <a:spcPct val="0"/>
                  </a:spcBef>
                  <a:buFontTx/>
                  <a:buNone/>
                </a:pPr>
                <a14:m>
                  <m:oMathPara xmlns:m="http://schemas.openxmlformats.org/officeDocument/2006/math">
                    <m:oMathParaPr>
                      <m:jc m:val="centerGroup"/>
                    </m:oMathParaPr>
                    <m:oMath xmlns:m="http://schemas.openxmlformats.org/officeDocument/2006/math">
                      <m:f>
                        <m:fPr>
                          <m:ctrlPr>
                            <a:rPr lang="vi-VN" sz="3000" i="1">
                              <a:latin typeface="Cambria Math" panose="02040503050406030204" pitchFamily="18" charset="0"/>
                            </a:rPr>
                          </m:ctrlPr>
                        </m:fPr>
                        <m:num>
                          <m:r>
                            <a:rPr lang="vi-VN" sz="3000" i="1">
                              <a:latin typeface="Cambria Math" panose="02040503050406030204" pitchFamily="18" charset="0"/>
                            </a:rPr>
                            <m:t>90</m:t>
                          </m:r>
                        </m:num>
                        <m:den>
                          <m:r>
                            <m:rPr>
                              <m:sty m:val="p"/>
                            </m:rPr>
                            <a:rPr lang="vi-VN" sz="3000" i="1">
                              <a:latin typeface="Cambria Math" panose="02040503050406030204" pitchFamily="18" charset="0"/>
                            </a:rPr>
                            <m:t>X</m:t>
                          </m:r>
                        </m:den>
                      </m:f>
                    </m:oMath>
                  </m:oMathPara>
                </a14:m>
                <a:endParaRPr lang="en-US" altLang="en-US" sz="300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EE203C4-0B27-4D96-B4A0-A247B43AE35B}"/>
                  </a:ext>
                </a:extLst>
              </p:cNvPr>
              <p:cNvSpPr txBox="1">
                <a:spLocks noRot="1" noChangeAspect="1" noMove="1" noResize="1" noEditPoints="1" noAdjustHandles="1" noChangeArrowheads="1" noChangeShapeType="1" noTextEdit="1"/>
              </p:cNvSpPr>
              <p:nvPr/>
            </p:nvSpPr>
            <p:spPr bwMode="auto">
              <a:xfrm>
                <a:off x="5158193" y="4879194"/>
                <a:ext cx="1265583" cy="95667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4F6B18-3B7D-4595-8F79-FC83BFA3324A}"/>
                  </a:ext>
                </a:extLst>
              </p:cNvPr>
              <p:cNvSpPr txBox="1">
                <a:spLocks noChangeArrowheads="1"/>
              </p:cNvSpPr>
              <p:nvPr/>
            </p:nvSpPr>
            <p:spPr bwMode="auto">
              <a:xfrm>
                <a:off x="9432231" y="4879194"/>
                <a:ext cx="1265583" cy="9566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00000"/>
                  </a:lnSpc>
                  <a:spcBef>
                    <a:spcPct val="0"/>
                  </a:spcBef>
                  <a:buFontTx/>
                  <a:buNone/>
                </a:pPr>
                <a14:m>
                  <m:oMathPara xmlns:m="http://schemas.openxmlformats.org/officeDocument/2006/math">
                    <m:oMathParaPr>
                      <m:jc m:val="centerGroup"/>
                    </m:oMathParaPr>
                    <m:oMath xmlns:m="http://schemas.openxmlformats.org/officeDocument/2006/math">
                      <m:f>
                        <m:fPr>
                          <m:ctrlPr>
                            <a:rPr lang="vi-VN" sz="3000" i="1">
                              <a:latin typeface="Cambria Math" panose="02040503050406030204" pitchFamily="18" charset="0"/>
                            </a:rPr>
                          </m:ctrlPr>
                        </m:fPr>
                        <m:num>
                          <m:r>
                            <a:rPr lang="vi-VN" sz="3000" i="1">
                              <a:latin typeface="Cambria Math" panose="02040503050406030204" pitchFamily="18" charset="0"/>
                            </a:rPr>
                            <m:t>90</m:t>
                          </m:r>
                        </m:num>
                        <m:den>
                          <m:r>
                            <m:rPr>
                              <m:sty m:val="p"/>
                            </m:rPr>
                            <a:rPr lang="vi-VN" sz="3000" i="1">
                              <a:latin typeface="Cambria Math" panose="02040503050406030204" pitchFamily="18" charset="0"/>
                            </a:rPr>
                            <m:t>X</m:t>
                          </m:r>
                          <m:r>
                            <a:rPr lang="vi-VN" sz="3000" i="1">
                              <a:latin typeface="Cambria Math" panose="02040503050406030204" pitchFamily="18" charset="0"/>
                            </a:rPr>
                            <m:t>−2</m:t>
                          </m:r>
                        </m:den>
                      </m:f>
                    </m:oMath>
                  </m:oMathPara>
                </a14:m>
                <a:endParaRPr lang="en-US" altLang="en-US" sz="300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84F6B18-3B7D-4595-8F79-FC83BFA3324A}"/>
                  </a:ext>
                </a:extLst>
              </p:cNvPr>
              <p:cNvSpPr txBox="1">
                <a:spLocks noRot="1" noChangeAspect="1" noMove="1" noResize="1" noEditPoints="1" noAdjustHandles="1" noChangeArrowheads="1" noChangeShapeType="1" noTextEdit="1"/>
              </p:cNvSpPr>
              <p:nvPr/>
            </p:nvSpPr>
            <p:spPr bwMode="auto">
              <a:xfrm>
                <a:off x="9432231" y="4879194"/>
                <a:ext cx="1265583" cy="956672"/>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06697B57-43DF-49E6-8C1C-A03FFF183496}"/>
              </a:ext>
            </a:extLst>
          </p:cNvPr>
          <p:cNvSpPr txBox="1">
            <a:spLocks noChangeArrowheads="1"/>
          </p:cNvSpPr>
          <p:nvPr/>
        </p:nvSpPr>
        <p:spPr bwMode="auto">
          <a:xfrm>
            <a:off x="9407639" y="4101439"/>
            <a:ext cx="12655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00000"/>
              </a:lnSpc>
              <a:spcBef>
                <a:spcPct val="0"/>
              </a:spcBef>
              <a:buFontTx/>
              <a:buNone/>
            </a:pPr>
            <a:r>
              <a:rPr lang="en-US" altLang="en-US" sz="3000">
                <a:latin typeface="Times New Roman" panose="02020603050405020304" pitchFamily="18" charset="0"/>
                <a:cs typeface="Times New Roman" panose="02020603050405020304" pitchFamily="18" charset="0"/>
              </a:rPr>
              <a:t>90</a:t>
            </a:r>
          </a:p>
        </p:txBody>
      </p:sp>
      <p:sp>
        <p:nvSpPr>
          <p:cNvPr id="17" name="TextBox 16">
            <a:extLst>
              <a:ext uri="{FF2B5EF4-FFF2-40B4-BE49-F238E27FC236}">
                <a16:creationId xmlns:a16="http://schemas.microsoft.com/office/drawing/2014/main" id="{82B11BD4-3A60-4BB6-9343-1239755765DB}"/>
              </a:ext>
            </a:extLst>
          </p:cNvPr>
          <p:cNvSpPr txBox="1">
            <a:spLocks noChangeArrowheads="1"/>
          </p:cNvSpPr>
          <p:nvPr/>
        </p:nvSpPr>
        <p:spPr bwMode="auto">
          <a:xfrm>
            <a:off x="9434590" y="3410012"/>
            <a:ext cx="12655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00000"/>
              </a:lnSpc>
              <a:spcBef>
                <a:spcPct val="0"/>
              </a:spcBef>
              <a:buFontTx/>
              <a:buNone/>
            </a:pPr>
            <a:r>
              <a:rPr lang="en-US" altLang="en-US" sz="3000">
                <a:latin typeface="Times New Roman" panose="02020603050405020304" pitchFamily="18" charset="0"/>
                <a:cs typeface="Times New Roman" panose="02020603050405020304" pitchFamily="18" charset="0"/>
              </a:rPr>
              <a:t>X - 2</a:t>
            </a:r>
          </a:p>
        </p:txBody>
      </p:sp>
    </p:spTree>
    <p:extLst>
      <p:ext uri="{BB962C8B-B14F-4D97-AF65-F5344CB8AC3E}">
        <p14:creationId xmlns:p14="http://schemas.microsoft.com/office/powerpoint/2010/main" val="32946219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3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1"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1"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1"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randombar(horizont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4" grpId="0"/>
      <p:bldP spid="14" grpId="1"/>
      <p:bldP spid="15" grpId="0"/>
      <p:bldP spid="15" grpId="1"/>
      <p:bldP spid="16" grpId="0"/>
      <p:bldP spid="16" grpId="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Google Shape;15;p1" descr="图片包含 地图, 文字&#10;&#10;描述已自动生成">
            <a:extLst>
              <a:ext uri="{FF2B5EF4-FFF2-40B4-BE49-F238E27FC236}">
                <a16:creationId xmlns:a16="http://schemas.microsoft.com/office/drawing/2014/main" id="{9CCAF82B-0584-4BBF-8A3E-FF14700ACC5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1111"/>
          <a:stretch>
            <a:fillRect/>
          </a:stretch>
        </p:blipFill>
        <p:spPr bwMode="auto">
          <a:xfrm>
            <a:off x="0" y="-52388"/>
            <a:ext cx="12192000" cy="6858000"/>
          </a:xfrm>
          <a:prstGeom prst="rect">
            <a:avLst/>
          </a:prstGeom>
          <a:solidFill>
            <a:srgbClr val="FFFF00"/>
          </a:solidFill>
          <a:ln>
            <a:noFill/>
          </a:ln>
        </p:spPr>
      </p:pic>
      <p:pic>
        <p:nvPicPr>
          <p:cNvPr id="8195" name="Google Shape;16;p1" descr="图片包含 文字&#10;&#10;描述已自动生成">
            <a:extLst>
              <a:ext uri="{FF2B5EF4-FFF2-40B4-BE49-F238E27FC236}">
                <a16:creationId xmlns:a16="http://schemas.microsoft.com/office/drawing/2014/main" id="{3AC053AA-CEB9-46A5-83F8-72288D5D7E7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2869">
            <a:off x="273050" y="989013"/>
            <a:ext cx="1592263"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Google Shape;17;p1">
            <a:extLst>
              <a:ext uri="{FF2B5EF4-FFF2-40B4-BE49-F238E27FC236}">
                <a16:creationId xmlns:a16="http://schemas.microsoft.com/office/drawing/2014/main" id="{C726B941-04B6-469E-AC0D-725495AF051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5238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18;p1">
            <a:extLst>
              <a:ext uri="{FF2B5EF4-FFF2-40B4-BE49-F238E27FC236}">
                <a16:creationId xmlns:a16="http://schemas.microsoft.com/office/drawing/2014/main" id="{0CA0F81C-7B9D-4260-B9B6-9239284AB1FA}"/>
              </a:ext>
            </a:extLst>
          </p:cNvPr>
          <p:cNvSpPr txBox="1"/>
          <p:nvPr/>
        </p:nvSpPr>
        <p:spPr>
          <a:xfrm>
            <a:off x="2754313" y="5829300"/>
            <a:ext cx="8351837" cy="400050"/>
          </a:xfrm>
          <a:prstGeom prst="rect">
            <a:avLst/>
          </a:prstGeom>
          <a:noFill/>
          <a:ln>
            <a:noFill/>
          </a:ln>
        </p:spPr>
        <p:txBody>
          <a:bodyPr spcFirstLastPara="1" lIns="91425" tIns="91425" rIns="91425" bIns="91425">
            <a:spAutoFit/>
          </a:bodyPr>
          <a:lstStyle/>
          <a:p>
            <a:pPr>
              <a:buClr>
                <a:srgbClr val="000000"/>
              </a:buClr>
              <a:defRPr/>
            </a:pPr>
            <a:endParaRPr sz="1400" kern="0">
              <a:solidFill>
                <a:srgbClr val="000000"/>
              </a:solidFill>
              <a:latin typeface="Arial"/>
              <a:cs typeface="Arial"/>
              <a:sym typeface="Arial"/>
            </a:endParaRPr>
          </a:p>
        </p:txBody>
      </p:sp>
      <p:sp>
        <p:nvSpPr>
          <p:cNvPr id="6" name="Freeform: Shape 64">
            <a:extLst>
              <a:ext uri="{FF2B5EF4-FFF2-40B4-BE49-F238E27FC236}">
                <a16:creationId xmlns:a16="http://schemas.microsoft.com/office/drawing/2014/main" id="{39C58A80-AE8E-4530-8DF1-39DFDC0CCD9C}"/>
              </a:ext>
            </a:extLst>
          </p:cNvPr>
          <p:cNvSpPr/>
          <p:nvPr/>
        </p:nvSpPr>
        <p:spPr>
          <a:xfrm rot="5400000">
            <a:off x="3734926" y="-980126"/>
            <a:ext cx="2376081" cy="4336332"/>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A0D468">
              <a:lumMod val="40000"/>
              <a:lumOff val="6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pPr algn="ctr">
              <a:defRPr/>
            </a:pPr>
            <a:endParaRPr lang="en-US" sz="2400" kern="0" dirty="0">
              <a:solidFill>
                <a:prstClr val="white"/>
              </a:solidFill>
              <a:latin typeface="A3.OpenSans-San"/>
            </a:endParaRPr>
          </a:p>
        </p:txBody>
      </p:sp>
      <p:sp>
        <p:nvSpPr>
          <p:cNvPr id="7" name="Rectangle 6">
            <a:extLst>
              <a:ext uri="{FF2B5EF4-FFF2-40B4-BE49-F238E27FC236}">
                <a16:creationId xmlns:a16="http://schemas.microsoft.com/office/drawing/2014/main" id="{934CD968-EF36-48A4-AAEC-8AC95FB1A6B1}"/>
              </a:ext>
            </a:extLst>
          </p:cNvPr>
          <p:cNvSpPr/>
          <p:nvPr/>
        </p:nvSpPr>
        <p:spPr>
          <a:xfrm rot="19832204">
            <a:off x="2725303" y="541167"/>
            <a:ext cx="3163688" cy="779765"/>
          </a:xfrm>
          <a:prstGeom prst="rect">
            <a:avLst/>
          </a:prstGeom>
          <a:noFill/>
        </p:spPr>
        <p:txBody>
          <a:bodyPr wrap="none" lIns="121920" tIns="60960" rIns="121920" bIns="60960">
            <a:spAutoFit/>
          </a:bodyPr>
          <a:lstStyle/>
          <a:p>
            <a:pPr algn="ctr">
              <a:defRPr/>
            </a:pPr>
            <a:r>
              <a:rPr lang="en-US" sz="4267" b="1" dirty="0">
                <a:ln w="10160">
                  <a:solidFill>
                    <a:srgbClr val="FC6E51"/>
                  </a:solidFill>
                  <a:prstDash val="solid"/>
                </a:ln>
                <a:solidFill>
                  <a:schemeClr val="accent5">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CHƯƠNG 6</a:t>
            </a:r>
          </a:p>
        </p:txBody>
      </p:sp>
      <p:sp>
        <p:nvSpPr>
          <p:cNvPr id="8" name="文本框 11">
            <a:extLst>
              <a:ext uri="{FF2B5EF4-FFF2-40B4-BE49-F238E27FC236}">
                <a16:creationId xmlns:a16="http://schemas.microsoft.com/office/drawing/2014/main" id="{94692A0E-55BC-407D-9F74-1B7A492D2169}"/>
              </a:ext>
            </a:extLst>
          </p:cNvPr>
          <p:cNvSpPr txBox="1">
            <a:spLocks noChangeArrowheads="1"/>
          </p:cNvSpPr>
          <p:nvPr/>
        </p:nvSpPr>
        <p:spPr bwMode="auto">
          <a:xfrm>
            <a:off x="66675" y="2413000"/>
            <a:ext cx="12125325" cy="8112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4667" b="1" dirty="0">
                <a:solidFill>
                  <a:srgbClr val="FF0000"/>
                </a:solidFill>
                <a:latin typeface="Times New Roman" panose="02020603050405020304" pitchFamily="18" charset="0"/>
                <a:cs typeface="Times New Roman" panose="02020603050405020304" pitchFamily="18" charset="0"/>
              </a:rPr>
              <a:t>Bài 2:</a:t>
            </a:r>
            <a:r>
              <a:rPr lang="vi-VN" sz="4667" b="1" dirty="0">
                <a:solidFill>
                  <a:srgbClr val="FF0000"/>
                </a:solidFill>
                <a:latin typeface="Times New Roman" panose="02020603050405020304" pitchFamily="18" charset="0"/>
                <a:cs typeface="Times New Roman" panose="02020603050405020304" pitchFamily="18" charset="0"/>
              </a:rPr>
              <a:t> </a:t>
            </a:r>
            <a:r>
              <a:rPr lang="en-US" sz="4667" b="1" dirty="0">
                <a:solidFill>
                  <a:srgbClr val="FF0000"/>
                </a:solidFill>
                <a:latin typeface="Times New Roman" panose="02020603050405020304" pitchFamily="18" charset="0"/>
                <a:cs typeface="Times New Roman" panose="02020603050405020304" pitchFamily="18" charset="0"/>
              </a:rPr>
              <a:t>PHƯƠNG TRÌNH BẬC HAI MỘT ẨN</a:t>
            </a:r>
            <a:endParaRPr lang="en-US" altLang="en-US" sz="4667" b="1" dirty="0">
              <a:solidFill>
                <a:srgbClr val="FF0000"/>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7" y="0"/>
            <a:ext cx="11658603"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4" b="1" dirty="0">
                <a:solidFill>
                  <a:srgbClr val="FF0000"/>
                </a:solidFill>
                <a:latin typeface="Times New Roman" pitchFamily="18" charset="0"/>
                <a:cs typeface="Times New Roman" pitchFamily="18" charset="0"/>
              </a:rPr>
              <a:t>BÀI 2: PHƯƠNG TRÌNH BẬC HAI MỘT ẨN</a:t>
            </a:r>
          </a:p>
        </p:txBody>
      </p:sp>
      <p:graphicFrame>
        <p:nvGraphicFramePr>
          <p:cNvPr id="6" name="Object 5">
            <a:extLst>
              <a:ext uri="{FF2B5EF4-FFF2-40B4-BE49-F238E27FC236}">
                <a16:creationId xmlns:a16="http://schemas.microsoft.com/office/drawing/2014/main" id="{478A545E-7CED-D292-84B9-A7D2BFFEDD0E}"/>
              </a:ext>
            </a:extLst>
          </p:cNvPr>
          <p:cNvGraphicFramePr>
            <a:graphicFrameLocks noChangeAspect="1"/>
          </p:cNvGraphicFramePr>
          <p:nvPr/>
        </p:nvGraphicFramePr>
        <p:xfrm>
          <a:off x="6048376" y="3378200"/>
          <a:ext cx="95250" cy="101600"/>
        </p:xfrm>
        <a:graphic>
          <a:graphicData uri="http://schemas.openxmlformats.org/presentationml/2006/ole">
            <mc:AlternateContent xmlns:mc="http://schemas.openxmlformats.org/markup-compatibility/2006">
              <mc:Choice xmlns:v="urn:schemas-microsoft-com:vml" Requires="v">
                <p:oleObj name="Equation" r:id="rId2" imgW="142787" imgH="152156" progId="Equation.DSMT4">
                  <p:embed/>
                </p:oleObj>
              </mc:Choice>
              <mc:Fallback>
                <p:oleObj name="Equation" r:id="rId2" imgW="142787" imgH="152156" progId="Equation.DSMT4">
                  <p:embed/>
                  <p:pic>
                    <p:nvPicPr>
                      <p:cNvPr id="6" name="Object 5">
                        <a:extLst>
                          <a:ext uri="{FF2B5EF4-FFF2-40B4-BE49-F238E27FC236}">
                            <a16:creationId xmlns:a16="http://schemas.microsoft.com/office/drawing/2014/main" id="{478A545E-7CED-D292-84B9-A7D2BFFEDD0E}"/>
                          </a:ext>
                        </a:extLst>
                      </p:cNvPr>
                      <p:cNvPicPr/>
                      <p:nvPr/>
                    </p:nvPicPr>
                    <p:blipFill>
                      <a:blip r:embed="rId3"/>
                      <a:stretch>
                        <a:fillRect/>
                      </a:stretch>
                    </p:blipFill>
                    <p:spPr>
                      <a:xfrm>
                        <a:off x="6048376" y="3378200"/>
                        <a:ext cx="95250" cy="101600"/>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53C8B8F9-20E0-CBDB-F858-75F5E73A2B46}"/>
              </a:ext>
            </a:extLst>
          </p:cNvPr>
          <p:cNvGrpSpPr/>
          <p:nvPr/>
        </p:nvGrpSpPr>
        <p:grpSpPr>
          <a:xfrm>
            <a:off x="15901" y="561865"/>
            <a:ext cx="11810999" cy="1815882"/>
            <a:chOff x="127438" y="9270470"/>
            <a:chExt cx="17716499" cy="2723824"/>
          </a:xfrm>
        </p:grpSpPr>
        <p:sp>
          <p:nvSpPr>
            <p:cNvPr id="3074" name="Text Box 2"/>
            <p:cNvSpPr txBox="1">
              <a:spLocks noChangeArrowheads="1"/>
            </p:cNvSpPr>
            <p:nvPr/>
          </p:nvSpPr>
          <p:spPr bwMode="auto">
            <a:xfrm>
              <a:off x="127438" y="9270470"/>
              <a:ext cx="17716499" cy="2723824"/>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b="1">
                  <a:solidFill>
                    <a:srgbClr val="0000FF"/>
                  </a:solidFill>
                  <a:latin typeface="Times New Roman" panose="02020603050405020304" pitchFamily="18" charset="0"/>
                  <a:cs typeface="Arial" panose="020B0604020202020204" pitchFamily="34" charset="0"/>
                </a:defRPr>
              </a:lvl1pPr>
              <a:lvl2pPr marL="742950" indent="-285750" algn="ctr">
                <a:spcBef>
                  <a:spcPct val="50000"/>
                </a:spcBef>
                <a:defRPr b="1">
                  <a:solidFill>
                    <a:srgbClr val="0000FF"/>
                  </a:solidFill>
                  <a:latin typeface="Times New Roman" panose="02020603050405020304" pitchFamily="18" charset="0"/>
                  <a:cs typeface="Arial" panose="020B0604020202020204" pitchFamily="34" charset="0"/>
                </a:defRPr>
              </a:lvl2pPr>
              <a:lvl3pPr marL="1143000" indent="-228600" algn="ctr">
                <a:spcBef>
                  <a:spcPct val="50000"/>
                </a:spcBef>
                <a:defRPr b="1">
                  <a:solidFill>
                    <a:srgbClr val="0000FF"/>
                  </a:solidFill>
                  <a:latin typeface="Times New Roman" panose="02020603050405020304" pitchFamily="18" charset="0"/>
                  <a:cs typeface="Arial" panose="020B0604020202020204" pitchFamily="34" charset="0"/>
                </a:defRPr>
              </a:lvl3pPr>
              <a:lvl4pPr marL="1600200" indent="-228600" algn="ctr">
                <a:spcBef>
                  <a:spcPct val="50000"/>
                </a:spcBef>
                <a:defRPr b="1">
                  <a:solidFill>
                    <a:srgbClr val="0000FF"/>
                  </a:solidFill>
                  <a:latin typeface="Times New Roman" panose="02020603050405020304" pitchFamily="18" charset="0"/>
                  <a:cs typeface="Arial" panose="020B0604020202020204" pitchFamily="34" charset="0"/>
                </a:defRPr>
              </a:lvl4pPr>
              <a:lvl5pPr marL="2057400" indent="-228600" algn="ctr">
                <a:spcBef>
                  <a:spcPct val="50000"/>
                </a:spcBef>
                <a:defRPr b="1">
                  <a:solidFill>
                    <a:srgbClr val="0000FF"/>
                  </a:solidFill>
                  <a:latin typeface="Times New Roman" panose="02020603050405020304" pitchFamily="18" charset="0"/>
                  <a:cs typeface="Arial" panose="020B0604020202020204" pitchFamily="34" charset="0"/>
                </a:defRPr>
              </a:lvl5pPr>
              <a:lvl6pPr marL="25146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6pPr>
              <a:lvl7pPr marL="29718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7pPr>
              <a:lvl8pPr marL="34290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8pPr>
              <a:lvl9pPr marL="38862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9pPr>
            </a:lstStyle>
            <a:p>
              <a:pPr algn="l"/>
              <a:r>
                <a:rPr lang="en-US" sz="2800"/>
                <a:t> </a:t>
              </a:r>
              <a:r>
                <a:rPr lang="en-US" sz="2800" dirty="0" err="1"/>
                <a:t>Một</a:t>
              </a:r>
              <a:r>
                <a:rPr lang="en-US" sz="2800" dirty="0"/>
                <a:t> </a:t>
              </a:r>
              <a:r>
                <a:rPr lang="en-US" sz="2800" dirty="0" err="1"/>
                <a:t>công</a:t>
              </a:r>
              <a:r>
                <a:rPr lang="en-US" sz="2800" dirty="0"/>
                <a:t> ty </a:t>
              </a:r>
              <a:r>
                <a:rPr lang="en-US" sz="2800" dirty="0" err="1"/>
                <a:t>vận</a:t>
              </a:r>
              <a:r>
                <a:rPr lang="en-US" sz="2800" dirty="0"/>
                <a:t> </a:t>
              </a:r>
              <a:r>
                <a:rPr lang="en-US" sz="2800" dirty="0" err="1"/>
                <a:t>tải</a:t>
              </a:r>
              <a:r>
                <a:rPr lang="en-US" sz="2800" dirty="0"/>
                <a:t> </a:t>
              </a:r>
              <a:r>
                <a:rPr lang="en-US" sz="2800" dirty="0" err="1"/>
                <a:t>điều</a:t>
              </a:r>
              <a:r>
                <a:rPr lang="en-US" sz="2800" dirty="0"/>
                <a:t> </a:t>
              </a:r>
              <a:r>
                <a:rPr lang="en-US" sz="2800" dirty="0" err="1"/>
                <a:t>một</a:t>
              </a:r>
              <a:r>
                <a:rPr lang="en-US" sz="2800" dirty="0"/>
                <a:t> số </a:t>
              </a:r>
              <a:r>
                <a:rPr lang="en-US" sz="2800" dirty="0" err="1"/>
                <a:t>xe</a:t>
              </a:r>
              <a:r>
                <a:rPr lang="en-US" sz="2800" dirty="0"/>
                <a:t> </a:t>
              </a:r>
              <a:r>
                <a:rPr lang="en-US" sz="2800" err="1"/>
                <a:t>tải</a:t>
              </a:r>
              <a:r>
                <a:rPr lang="en-US" sz="2800"/>
                <a:t> chở        </a:t>
              </a:r>
              <a:r>
                <a:rPr lang="en-US" sz="2800" dirty="0" err="1"/>
                <a:t>tấn</a:t>
              </a:r>
              <a:r>
                <a:rPr lang="en-US" sz="2800" dirty="0"/>
                <a:t> </a:t>
              </a:r>
              <a:r>
                <a:rPr lang="en-US" sz="2800" dirty="0" err="1"/>
                <a:t>hàng</a:t>
              </a:r>
              <a:r>
                <a:rPr lang="en-US" sz="2800" dirty="0"/>
                <a:t>. Khi </a:t>
              </a:r>
              <a:r>
                <a:rPr lang="en-US" sz="2800" dirty="0" err="1"/>
                <a:t>đến</a:t>
              </a:r>
              <a:r>
                <a:rPr lang="en-US" sz="2800" dirty="0"/>
                <a:t> </a:t>
              </a:r>
              <a:r>
                <a:rPr lang="en-US" sz="2800" dirty="0" err="1"/>
                <a:t>kho</a:t>
              </a:r>
              <a:r>
                <a:rPr lang="en-US" sz="2800" dirty="0"/>
                <a:t> </a:t>
              </a:r>
              <a:r>
                <a:rPr lang="en-US" sz="2800" dirty="0" err="1"/>
                <a:t>hàng</a:t>
              </a:r>
              <a:r>
                <a:rPr lang="en-US" sz="2800" dirty="0"/>
                <a:t> </a:t>
              </a:r>
              <a:r>
                <a:rPr lang="en-US" sz="2800" dirty="0" err="1"/>
                <a:t>thì</a:t>
              </a:r>
              <a:r>
                <a:rPr lang="en-US" sz="2800" dirty="0"/>
                <a:t> </a:t>
              </a:r>
              <a:r>
                <a:rPr lang="en-US" sz="2800" dirty="0" err="1"/>
                <a:t>có</a:t>
              </a:r>
              <a:r>
                <a:rPr lang="en-US" sz="2800" dirty="0"/>
                <a:t>      </a:t>
              </a:r>
              <a:r>
                <a:rPr lang="en-US" sz="2800" dirty="0" err="1"/>
                <a:t>xe</a:t>
              </a:r>
              <a:r>
                <a:rPr lang="en-US" sz="2800" dirty="0"/>
                <a:t> </a:t>
              </a:r>
              <a:r>
                <a:rPr lang="en-US" sz="2800" dirty="0" err="1"/>
                <a:t>bị</a:t>
              </a:r>
              <a:r>
                <a:rPr lang="en-US" sz="2800" dirty="0"/>
                <a:t> </a:t>
              </a:r>
              <a:r>
                <a:rPr lang="en-US" sz="2800" dirty="0" err="1"/>
                <a:t>hỏng</a:t>
              </a:r>
              <a:r>
                <a:rPr lang="en-US" sz="2800" dirty="0"/>
                <a:t> </a:t>
              </a:r>
              <a:r>
                <a:rPr lang="en-US" sz="2800" dirty="0" err="1"/>
                <a:t>nên</a:t>
              </a:r>
              <a:r>
                <a:rPr lang="en-US" sz="2800" dirty="0"/>
                <a:t> </a:t>
              </a:r>
              <a:r>
                <a:rPr lang="en-US" sz="2800" dirty="0" err="1"/>
                <a:t>để</a:t>
              </a:r>
              <a:r>
                <a:rPr lang="en-US" sz="2800" dirty="0"/>
                <a:t> </a:t>
              </a:r>
              <a:r>
                <a:rPr lang="en-US" sz="2800" dirty="0" err="1"/>
                <a:t>chở</a:t>
              </a:r>
              <a:r>
                <a:rPr lang="en-US" sz="2800" dirty="0"/>
                <a:t> số </a:t>
              </a:r>
              <a:r>
                <a:rPr lang="en-US" sz="2800" dirty="0" err="1"/>
                <a:t>hàng</a:t>
              </a:r>
              <a:r>
                <a:rPr lang="en-US" sz="2800" dirty="0"/>
                <a:t> </a:t>
              </a:r>
              <a:r>
                <a:rPr lang="en-US" sz="2800" dirty="0" err="1"/>
                <a:t>thì</a:t>
              </a:r>
              <a:r>
                <a:rPr lang="en-US" sz="2800" dirty="0"/>
                <a:t> </a:t>
              </a:r>
              <a:r>
                <a:rPr lang="en-US" sz="2800" dirty="0" err="1"/>
                <a:t>mỗi</a:t>
              </a:r>
              <a:r>
                <a:rPr lang="en-US" sz="2800" dirty="0"/>
                <a:t> </a:t>
              </a:r>
              <a:r>
                <a:rPr lang="en-US" sz="2800" dirty="0" err="1"/>
                <a:t>xe</a:t>
              </a:r>
              <a:r>
                <a:rPr lang="en-US" sz="2800" dirty="0"/>
                <a:t> </a:t>
              </a:r>
              <a:r>
                <a:rPr lang="en-US" sz="2800" dirty="0" err="1"/>
                <a:t>còn</a:t>
              </a:r>
              <a:r>
                <a:rPr lang="en-US" sz="2800" dirty="0"/>
                <a:t> </a:t>
              </a:r>
              <a:r>
                <a:rPr lang="en-US" sz="2800" dirty="0" err="1"/>
                <a:t>lại</a:t>
              </a:r>
              <a:r>
                <a:rPr lang="en-US" sz="2800" dirty="0"/>
                <a:t> </a:t>
              </a:r>
              <a:r>
                <a:rPr lang="en-US" sz="2800" dirty="0" err="1"/>
                <a:t>phải</a:t>
              </a:r>
              <a:r>
                <a:rPr lang="en-US" sz="2800" dirty="0"/>
                <a:t> </a:t>
              </a:r>
              <a:r>
                <a:rPr lang="en-US" sz="2800" err="1"/>
                <a:t>chở</a:t>
              </a:r>
              <a:r>
                <a:rPr lang="en-US" sz="2800"/>
                <a:t> thêm     </a:t>
              </a:r>
              <a:r>
                <a:rPr lang="en-US" sz="2800" dirty="0">
                  <a:solidFill>
                    <a:schemeClr val="bg1"/>
                  </a:solidFill>
                </a:rPr>
                <a:t>…….</a:t>
              </a:r>
              <a:r>
                <a:rPr lang="en-US" sz="2800" dirty="0" err="1"/>
                <a:t>tấn</a:t>
              </a:r>
              <a:r>
                <a:rPr lang="en-US" sz="2800" dirty="0"/>
                <a:t> so </a:t>
              </a:r>
              <a:r>
                <a:rPr lang="en-US" sz="2800" dirty="0" err="1"/>
                <a:t>với</a:t>
              </a:r>
              <a:r>
                <a:rPr lang="en-US" sz="2800" dirty="0"/>
                <a:t> </a:t>
              </a:r>
              <a:r>
                <a:rPr lang="en-US" sz="2800" dirty="0" err="1"/>
                <a:t>dự</a:t>
              </a:r>
              <a:r>
                <a:rPr lang="en-US" sz="2800" dirty="0"/>
                <a:t> </a:t>
              </a:r>
              <a:r>
                <a:rPr lang="en-US" sz="2800" dirty="0" err="1"/>
                <a:t>định</a:t>
              </a:r>
              <a:r>
                <a:rPr lang="en-US" sz="2800" dirty="0"/>
                <a:t> ban </a:t>
              </a:r>
              <a:r>
                <a:rPr lang="en-US" sz="2800" dirty="0" err="1"/>
                <a:t>đầu</a:t>
              </a:r>
              <a:r>
                <a:rPr lang="en-US" sz="2800" dirty="0"/>
                <a:t>. </a:t>
              </a:r>
              <a:r>
                <a:rPr lang="en-US" sz="2800" dirty="0" err="1"/>
                <a:t>Hỏi</a:t>
              </a:r>
              <a:r>
                <a:rPr lang="en-US" sz="2800" dirty="0"/>
                <a:t> số </a:t>
              </a:r>
              <a:r>
                <a:rPr lang="en-US" sz="2800" dirty="0" err="1"/>
                <a:t>xe</a:t>
              </a:r>
              <a:r>
                <a:rPr lang="en-US" sz="2800" dirty="0"/>
                <a:t> </a:t>
              </a:r>
              <a:r>
                <a:rPr lang="en-US" sz="2800" dirty="0" err="1"/>
                <a:t>được</a:t>
              </a:r>
              <a:r>
                <a:rPr lang="en-US" sz="2800" dirty="0"/>
                <a:t> </a:t>
              </a:r>
              <a:r>
                <a:rPr lang="en-US" sz="2800" dirty="0" err="1"/>
                <a:t>điều</a:t>
              </a:r>
              <a:r>
                <a:rPr lang="en-US" sz="2800" dirty="0"/>
                <a:t> </a:t>
              </a:r>
              <a:r>
                <a:rPr lang="en-US" sz="2800" dirty="0" err="1"/>
                <a:t>đến</a:t>
              </a:r>
              <a:r>
                <a:rPr lang="en-US" sz="2800" dirty="0"/>
                <a:t> </a:t>
              </a:r>
              <a:r>
                <a:rPr lang="en-US" sz="2800" dirty="0" err="1"/>
                <a:t>chở</a:t>
              </a:r>
              <a:r>
                <a:rPr lang="en-US" sz="2800" dirty="0"/>
                <a:t> </a:t>
              </a:r>
              <a:r>
                <a:rPr lang="en-US" sz="2800" dirty="0" err="1"/>
                <a:t>hàng</a:t>
              </a:r>
              <a:r>
                <a:rPr lang="en-US" sz="2800" dirty="0"/>
                <a:t> là bao </a:t>
              </a:r>
              <a:r>
                <a:rPr lang="en-US" sz="2800" dirty="0" err="1"/>
                <a:t>nhiêu</a:t>
              </a:r>
              <a:r>
                <a:rPr lang="en-US" sz="2800" dirty="0"/>
                <a:t>? </a:t>
              </a:r>
              <a:r>
                <a:rPr lang="en-US" sz="2800" dirty="0" err="1"/>
                <a:t>Biết</a:t>
              </a:r>
              <a:r>
                <a:rPr lang="en-US" sz="2800" dirty="0"/>
                <a:t> </a:t>
              </a:r>
              <a:r>
                <a:rPr lang="en-US" sz="2800" dirty="0" err="1"/>
                <a:t>rằng</a:t>
              </a:r>
              <a:r>
                <a:rPr lang="en-US" sz="2800" dirty="0"/>
                <a:t> </a:t>
              </a:r>
              <a:r>
                <a:rPr lang="en-US" sz="2800" dirty="0" err="1"/>
                <a:t>khối</a:t>
              </a:r>
              <a:r>
                <a:rPr lang="en-US" sz="2800" dirty="0"/>
                <a:t> </a:t>
              </a:r>
              <a:r>
                <a:rPr lang="en-US" sz="2800" dirty="0" err="1"/>
                <a:t>lượng</a:t>
              </a:r>
              <a:r>
                <a:rPr lang="en-US" sz="2800" dirty="0"/>
                <a:t> </a:t>
              </a:r>
              <a:r>
                <a:rPr lang="en-US" sz="2800" dirty="0" err="1"/>
                <a:t>hàng</a:t>
              </a:r>
              <a:r>
                <a:rPr lang="en-US" sz="2800" dirty="0"/>
                <a:t> </a:t>
              </a:r>
              <a:r>
                <a:rPr lang="en-US" sz="2800" dirty="0" err="1"/>
                <a:t>chở</a:t>
              </a:r>
              <a:r>
                <a:rPr lang="en-US" sz="2800" dirty="0"/>
                <a:t> ở </a:t>
              </a:r>
              <a:r>
                <a:rPr lang="en-US" sz="2800" dirty="0" err="1"/>
                <a:t>mỗi</a:t>
              </a:r>
              <a:r>
                <a:rPr lang="en-US" sz="2800" dirty="0"/>
                <a:t> </a:t>
              </a:r>
              <a:r>
                <a:rPr lang="en-US" sz="2800" dirty="0" err="1"/>
                <a:t>xe</a:t>
              </a:r>
              <a:r>
                <a:rPr lang="en-US" sz="2800" dirty="0"/>
                <a:t> là </a:t>
              </a:r>
              <a:r>
                <a:rPr lang="en-US" sz="2800" dirty="0" err="1"/>
                <a:t>như</a:t>
              </a:r>
              <a:r>
                <a:rPr lang="en-US" sz="2800" dirty="0"/>
                <a:t> </a:t>
              </a:r>
              <a:r>
                <a:rPr lang="en-US" sz="2800" dirty="0" err="1"/>
                <a:t>nhau</a:t>
              </a:r>
              <a:r>
                <a:rPr lang="en-US" sz="2800" dirty="0"/>
                <a:t>.</a:t>
              </a:r>
              <a:endParaRPr lang="vi-VN" sz="2800" dirty="0"/>
            </a:p>
          </p:txBody>
        </p:sp>
        <p:graphicFrame>
          <p:nvGraphicFramePr>
            <p:cNvPr id="7" name="Object 6">
              <a:extLst>
                <a:ext uri="{FF2B5EF4-FFF2-40B4-BE49-F238E27FC236}">
                  <a16:creationId xmlns:a16="http://schemas.microsoft.com/office/drawing/2014/main" id="{A72E3D8C-2C3E-A67B-F2FD-C80FA9A1DFEC}"/>
                </a:ext>
              </a:extLst>
            </p:cNvPr>
            <p:cNvGraphicFramePr>
              <a:graphicFrameLocks noChangeAspect="1"/>
            </p:cNvGraphicFramePr>
            <p:nvPr>
              <p:extLst>
                <p:ext uri="{D42A27DB-BD31-4B8C-83A1-F6EECF244321}">
                  <p14:modId xmlns:p14="http://schemas.microsoft.com/office/powerpoint/2010/main" val="1132705038"/>
                </p:ext>
              </p:extLst>
            </p:nvPr>
          </p:nvGraphicFramePr>
          <p:xfrm>
            <a:off x="10075434" y="9270470"/>
            <a:ext cx="703262" cy="683517"/>
          </p:xfrm>
          <a:graphic>
            <a:graphicData uri="http://schemas.openxmlformats.org/presentationml/2006/ole">
              <mc:AlternateContent xmlns:mc="http://schemas.openxmlformats.org/markup-compatibility/2006">
                <mc:Choice xmlns:v="urn:schemas-microsoft-com:vml" Requires="v">
                  <p:oleObj name="Equation" r:id="rId4" imgW="203040" imgH="177480" progId="Equation.DSMT4">
                    <p:embed/>
                  </p:oleObj>
                </mc:Choice>
                <mc:Fallback>
                  <p:oleObj name="Equation" r:id="rId4" imgW="203040" imgH="177480" progId="Equation.DSMT4">
                    <p:embed/>
                    <p:pic>
                      <p:nvPicPr>
                        <p:cNvPr id="7" name="Object 6">
                          <a:extLst>
                            <a:ext uri="{FF2B5EF4-FFF2-40B4-BE49-F238E27FC236}">
                              <a16:creationId xmlns:a16="http://schemas.microsoft.com/office/drawing/2014/main" id="{A72E3D8C-2C3E-A67B-F2FD-C80FA9A1DFEC}"/>
                            </a:ext>
                          </a:extLst>
                        </p:cNvPr>
                        <p:cNvPicPr/>
                        <p:nvPr/>
                      </p:nvPicPr>
                      <p:blipFill>
                        <a:blip r:embed="rId5"/>
                        <a:stretch>
                          <a:fillRect/>
                        </a:stretch>
                      </p:blipFill>
                      <p:spPr>
                        <a:xfrm>
                          <a:off x="10075434" y="9270470"/>
                          <a:ext cx="703262" cy="68351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A4B57AE-D70A-CD3E-648A-1D6055BA09EB}"/>
                </a:ext>
              </a:extLst>
            </p:cNvPr>
            <p:cNvGraphicFramePr>
              <a:graphicFrameLocks noChangeAspect="1"/>
            </p:cNvGraphicFramePr>
            <p:nvPr>
              <p:extLst>
                <p:ext uri="{D42A27DB-BD31-4B8C-83A1-F6EECF244321}">
                  <p14:modId xmlns:p14="http://schemas.microsoft.com/office/powerpoint/2010/main" val="2378208068"/>
                </p:ext>
              </p:extLst>
            </p:nvPr>
          </p:nvGraphicFramePr>
          <p:xfrm>
            <a:off x="1806948" y="9953987"/>
            <a:ext cx="439737" cy="583884"/>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8" name="Object 7">
                          <a:extLst>
                            <a:ext uri="{FF2B5EF4-FFF2-40B4-BE49-F238E27FC236}">
                              <a16:creationId xmlns:a16="http://schemas.microsoft.com/office/drawing/2014/main" id="{FA4B57AE-D70A-CD3E-648A-1D6055BA09EB}"/>
                            </a:ext>
                          </a:extLst>
                        </p:cNvPr>
                        <p:cNvPicPr/>
                        <p:nvPr/>
                      </p:nvPicPr>
                      <p:blipFill>
                        <a:blip r:embed="rId7"/>
                        <a:stretch>
                          <a:fillRect/>
                        </a:stretch>
                      </p:blipFill>
                      <p:spPr>
                        <a:xfrm>
                          <a:off x="1806948" y="9953987"/>
                          <a:ext cx="439737" cy="58388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941BCF6-CA31-7854-344E-72CCF2752F3A}"/>
                </a:ext>
              </a:extLst>
            </p:cNvPr>
            <p:cNvGraphicFramePr>
              <a:graphicFrameLocks noChangeAspect="1"/>
            </p:cNvGraphicFramePr>
            <p:nvPr>
              <p:extLst>
                <p:ext uri="{D42A27DB-BD31-4B8C-83A1-F6EECF244321}">
                  <p14:modId xmlns:p14="http://schemas.microsoft.com/office/powerpoint/2010/main" val="3159857885"/>
                </p:ext>
              </p:extLst>
            </p:nvPr>
          </p:nvGraphicFramePr>
          <p:xfrm>
            <a:off x="554370" y="10632382"/>
            <a:ext cx="776150" cy="741123"/>
          </p:xfrm>
          <a:graphic>
            <a:graphicData uri="http://schemas.openxmlformats.org/presentationml/2006/ole">
              <mc:AlternateContent xmlns:mc="http://schemas.openxmlformats.org/markup-compatibility/2006">
                <mc:Choice xmlns:v="urn:schemas-microsoft-com:vml" Requires="v">
                  <p:oleObj name="Equation" r:id="rId8" imgW="253800" imgH="203040" progId="Equation.DSMT4">
                    <p:embed/>
                  </p:oleObj>
                </mc:Choice>
                <mc:Fallback>
                  <p:oleObj name="Equation" r:id="rId8" imgW="253800" imgH="203040" progId="Equation.DSMT4">
                    <p:embed/>
                    <p:pic>
                      <p:nvPicPr>
                        <p:cNvPr id="9" name="Object 8">
                          <a:extLst>
                            <a:ext uri="{FF2B5EF4-FFF2-40B4-BE49-F238E27FC236}">
                              <a16:creationId xmlns:a16="http://schemas.microsoft.com/office/drawing/2014/main" id="{E941BCF6-CA31-7854-344E-72CCF2752F3A}"/>
                            </a:ext>
                          </a:extLst>
                        </p:cNvPr>
                        <p:cNvPicPr/>
                        <p:nvPr/>
                      </p:nvPicPr>
                      <p:blipFill>
                        <a:blip r:embed="rId9"/>
                        <a:stretch>
                          <a:fillRect/>
                        </a:stretch>
                      </p:blipFill>
                      <p:spPr>
                        <a:xfrm>
                          <a:off x="554370" y="10632382"/>
                          <a:ext cx="776150" cy="741123"/>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EA6E3556-927E-59D7-4F17-0A9F2AACFEF7}"/>
              </a:ext>
            </a:extLst>
          </p:cNvPr>
          <p:cNvGrpSpPr/>
          <p:nvPr/>
        </p:nvGrpSpPr>
        <p:grpSpPr>
          <a:xfrm>
            <a:off x="559239" y="2289056"/>
            <a:ext cx="11430001" cy="4728990"/>
            <a:chOff x="531986" y="3458322"/>
            <a:chExt cx="17145001" cy="7093484"/>
          </a:xfrm>
        </p:grpSpPr>
        <p:grpSp>
          <p:nvGrpSpPr>
            <p:cNvPr id="18" name="Group 17">
              <a:extLst>
                <a:ext uri="{FF2B5EF4-FFF2-40B4-BE49-F238E27FC236}">
                  <a16:creationId xmlns:a16="http://schemas.microsoft.com/office/drawing/2014/main" id="{C90E2B3B-71A8-2532-C58C-92A0C0B26313}"/>
                </a:ext>
              </a:extLst>
            </p:cNvPr>
            <p:cNvGrpSpPr/>
            <p:nvPr/>
          </p:nvGrpSpPr>
          <p:grpSpPr>
            <a:xfrm>
              <a:off x="531986" y="3458322"/>
              <a:ext cx="17145001" cy="7093484"/>
              <a:chOff x="811400" y="4022553"/>
              <a:chExt cx="17145001" cy="7093484"/>
            </a:xfrm>
          </p:grpSpPr>
          <p:sp>
            <p:nvSpPr>
              <p:cNvPr id="10" name="TextBox 9">
                <a:extLst>
                  <a:ext uri="{FF2B5EF4-FFF2-40B4-BE49-F238E27FC236}">
                    <a16:creationId xmlns:a16="http://schemas.microsoft.com/office/drawing/2014/main" id="{45D699EF-1A1A-4501-21C4-CF1144730ED6}"/>
                  </a:ext>
                </a:extLst>
              </p:cNvPr>
              <p:cNvSpPr txBox="1"/>
              <p:nvPr/>
            </p:nvSpPr>
            <p:spPr>
              <a:xfrm>
                <a:off x="811400" y="4205395"/>
                <a:ext cx="17145001" cy="6910642"/>
              </a:xfrm>
              <a:prstGeom prst="rect">
                <a:avLst/>
              </a:prstGeom>
              <a:noFill/>
            </p:spPr>
            <p:txBody>
              <a:bodyPr wrap="square">
                <a:spAutoFit/>
              </a:bodyPr>
              <a:lstStyle/>
              <a:p>
                <a:r>
                  <a:rPr lang="en-US" sz="2667" dirty="0" err="1">
                    <a:latin typeface="Times New Roman" panose="02020603050405020304" pitchFamily="18" charset="0"/>
                    <a:cs typeface="Times New Roman" panose="02020603050405020304" pitchFamily="18" charset="0"/>
                  </a:rPr>
                  <a:t>Gọi</a:t>
                </a:r>
                <a:r>
                  <a:rPr lang="en-US" sz="2667" dirty="0">
                    <a:latin typeface="Times New Roman" panose="02020603050405020304" pitchFamily="18" charset="0"/>
                    <a:cs typeface="Times New Roman" panose="02020603050405020304" pitchFamily="18" charset="0"/>
                  </a:rPr>
                  <a:t>         là số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chở</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hàng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được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điều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đến</a:t>
                </a:r>
                <a:endParaRPr lang="en-US" sz="2667" dirty="0">
                  <a:latin typeface="Times New Roman" panose="02020603050405020304" pitchFamily="18" charset="0"/>
                  <a:cs typeface="Times New Roman" panose="02020603050405020304" pitchFamily="18" charset="0"/>
                </a:endParaRPr>
              </a:p>
              <a:p>
                <a:r>
                  <a:rPr lang="en-US" sz="2667" dirty="0">
                    <a:latin typeface="Times New Roman" panose="02020603050405020304" pitchFamily="18" charset="0"/>
                    <a:cs typeface="Times New Roman" panose="02020603050405020304" pitchFamily="18" charset="0"/>
                  </a:rPr>
                  <a:t>Số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thực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tế</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chở</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hàng</a:t>
                </a:r>
                <a:r>
                  <a:rPr lang="en-US" sz="2667" dirty="0">
                    <a:latin typeface="Times New Roman" panose="02020603050405020304" pitchFamily="18" charset="0"/>
                    <a:cs typeface="Times New Roman" panose="02020603050405020304" pitchFamily="18" charset="0"/>
                  </a:rPr>
                  <a:t> là </a:t>
                </a:r>
              </a:p>
              <a:p>
                <a:endParaRPr lang="en-US" sz="2667" dirty="0">
                  <a:latin typeface="Times New Roman" panose="02020603050405020304" pitchFamily="18" charset="0"/>
                  <a:cs typeface="Times New Roman" panose="02020603050405020304" pitchFamily="18" charset="0"/>
                </a:endParaRPr>
              </a:p>
              <a:p>
                <a:r>
                  <a:rPr lang="en-US" sz="2667" dirty="0">
                    <a:latin typeface="Times New Roman" panose="02020603050405020304" pitchFamily="18" charset="0"/>
                    <a:cs typeface="Times New Roman" panose="02020603050405020304" pitchFamily="18" charset="0"/>
                  </a:rPr>
                  <a:t>Số </a:t>
                </a:r>
                <a:r>
                  <a:rPr lang="en-US" sz="2667" dirty="0" err="1">
                    <a:latin typeface="Times New Roman" panose="02020603050405020304" pitchFamily="18" charset="0"/>
                    <a:cs typeface="Times New Roman" panose="02020603050405020304" pitchFamily="18" charset="0"/>
                  </a:rPr>
                  <a:t>hàng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mỗi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phải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chở</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lúc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đầu</a:t>
                </a:r>
                <a:r>
                  <a:rPr lang="en-US" sz="2667" dirty="0">
                    <a:latin typeface="Times New Roman" panose="02020603050405020304" pitchFamily="18" charset="0"/>
                    <a:cs typeface="Times New Roman" panose="02020603050405020304" pitchFamily="18" charset="0"/>
                  </a:rPr>
                  <a:t> là</a:t>
                </a:r>
              </a:p>
              <a:p>
                <a:endParaRPr lang="en-US" sz="2667" dirty="0">
                  <a:latin typeface="Times New Roman" panose="02020603050405020304" pitchFamily="18" charset="0"/>
                  <a:cs typeface="Times New Roman" panose="02020603050405020304" pitchFamily="18" charset="0"/>
                </a:endParaRPr>
              </a:p>
              <a:p>
                <a:r>
                  <a:rPr lang="en-US" sz="2667" dirty="0">
                    <a:latin typeface="Times New Roman" panose="02020603050405020304" pitchFamily="18" charset="0"/>
                    <a:cs typeface="Times New Roman" panose="02020603050405020304" pitchFamily="18" charset="0"/>
                  </a:rPr>
                  <a:t>Số </a:t>
                </a:r>
                <a:r>
                  <a:rPr lang="en-US" sz="2667" dirty="0" err="1">
                    <a:latin typeface="Times New Roman" panose="02020603050405020304" pitchFamily="18" charset="0"/>
                    <a:cs typeface="Times New Roman" panose="02020603050405020304" pitchFamily="18" charset="0"/>
                  </a:rPr>
                  <a:t>hàng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mỗi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phải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chở</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lúc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sau</a:t>
                </a:r>
                <a:r>
                  <a:rPr lang="en-US" sz="2667" dirty="0">
                    <a:latin typeface="Times New Roman" panose="02020603050405020304" pitchFamily="18" charset="0"/>
                    <a:cs typeface="Times New Roman" panose="02020603050405020304" pitchFamily="18" charset="0"/>
                  </a:rPr>
                  <a:t> là</a:t>
                </a:r>
              </a:p>
              <a:p>
                <a:r>
                  <a:rPr lang="en-US" sz="2667" dirty="0" err="1">
                    <a:latin typeface="Times New Roman" panose="02020603050405020304" pitchFamily="18" charset="0"/>
                    <a:cs typeface="Times New Roman" panose="02020603050405020304" pitchFamily="18" charset="0"/>
                  </a:rPr>
                  <a:t>Mỗi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lúc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sau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chở</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nhiều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hơn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mỗi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lúc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đầu</a:t>
                </a:r>
                <a:r>
                  <a:rPr lang="en-US" sz="2667" dirty="0">
                    <a:latin typeface="Times New Roman" panose="02020603050405020304" pitchFamily="18" charset="0"/>
                    <a:cs typeface="Times New Roman" panose="02020603050405020304" pitchFamily="18" charset="0"/>
                  </a:rPr>
                  <a:t> 0,5 </a:t>
                </a:r>
                <a:r>
                  <a:rPr lang="en-US" sz="2667" dirty="0" err="1">
                    <a:latin typeface="Times New Roman" panose="02020603050405020304" pitchFamily="18" charset="0"/>
                    <a:cs typeface="Times New Roman" panose="02020603050405020304" pitchFamily="18" charset="0"/>
                  </a:rPr>
                  <a:t>tấn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nên</a:t>
                </a:r>
                <a:r>
                  <a:rPr lang="en-US" sz="2667" dirty="0">
                    <a:latin typeface="Times New Roman" panose="02020603050405020304" pitchFamily="18" charset="0"/>
                    <a:cs typeface="Times New Roman" panose="02020603050405020304" pitchFamily="18" charset="0"/>
                  </a:rPr>
                  <a:t> ta </a:t>
                </a:r>
                <a:r>
                  <a:rPr lang="en-US" sz="2667" dirty="0" err="1">
                    <a:latin typeface="Times New Roman" panose="02020603050405020304" pitchFamily="18" charset="0"/>
                    <a:cs typeface="Times New Roman" panose="02020603050405020304" pitchFamily="18" charset="0"/>
                  </a:rPr>
                  <a:t>có</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phương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trình</a:t>
                </a:r>
                <a:r>
                  <a:rPr lang="en-US" sz="2667" dirty="0">
                    <a:latin typeface="Times New Roman" panose="02020603050405020304" pitchFamily="18" charset="0"/>
                    <a:cs typeface="Times New Roman" panose="02020603050405020304" pitchFamily="18" charset="0"/>
                  </a:rPr>
                  <a:t>:</a:t>
                </a:r>
              </a:p>
              <a:p>
                <a:endParaRPr lang="en-US" sz="2667" dirty="0">
                  <a:latin typeface="Times New Roman" panose="02020603050405020304" pitchFamily="18" charset="0"/>
                  <a:cs typeface="Times New Roman" panose="02020603050405020304" pitchFamily="18" charset="0"/>
                </a:endParaRPr>
              </a:p>
              <a:p>
                <a:endParaRPr lang="en-US" sz="2667" dirty="0">
                  <a:latin typeface="Times New Roman" panose="02020603050405020304" pitchFamily="18" charset="0"/>
                  <a:cs typeface="Times New Roman" panose="02020603050405020304" pitchFamily="18" charset="0"/>
                </a:endParaRPr>
              </a:p>
              <a:p>
                <a:r>
                  <a:rPr lang="en-US" sz="2667" dirty="0" err="1">
                    <a:latin typeface="Times New Roman" panose="02020603050405020304" pitchFamily="18" charset="0"/>
                    <a:cs typeface="Times New Roman" panose="02020603050405020304" pitchFamily="18" charset="0"/>
                  </a:rPr>
                  <a:t>Giải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phương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trình</a:t>
                </a:r>
                <a:r>
                  <a:rPr lang="en-US" sz="2667" dirty="0">
                    <a:latin typeface="Times New Roman" panose="02020603050405020304" pitchFamily="18" charset="0"/>
                    <a:cs typeface="Times New Roman" panose="02020603050405020304" pitchFamily="18" charset="0"/>
                  </a:rPr>
                  <a:t> ta </a:t>
                </a:r>
                <a:r>
                  <a:rPr lang="en-US" sz="2667" dirty="0" err="1">
                    <a:latin typeface="Times New Roman" panose="02020603050405020304" pitchFamily="18" charset="0"/>
                    <a:cs typeface="Times New Roman" panose="02020603050405020304" pitchFamily="18" charset="0"/>
                  </a:rPr>
                  <a:t>được</a:t>
                </a:r>
                <a:r>
                  <a:rPr lang="en-US" sz="2667" dirty="0">
                    <a:latin typeface="Times New Roman" panose="02020603050405020304" pitchFamily="18" charset="0"/>
                    <a:cs typeface="Times New Roman" panose="02020603050405020304" pitchFamily="18" charset="0"/>
                  </a:rPr>
                  <a:t> x = 20 (</a:t>
                </a:r>
                <a:r>
                  <a:rPr lang="en-US" sz="2667" dirty="0" err="1">
                    <a:latin typeface="Times New Roman" panose="02020603050405020304" pitchFamily="18" charset="0"/>
                    <a:cs typeface="Times New Roman" panose="02020603050405020304" pitchFamily="18" charset="0"/>
                  </a:rPr>
                  <a:t>thỏa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mãn</a:t>
                </a:r>
                <a:r>
                  <a:rPr lang="en-US" sz="2667" dirty="0">
                    <a:latin typeface="Times New Roman" panose="02020603050405020304" pitchFamily="18" charset="0"/>
                    <a:cs typeface="Times New Roman" panose="02020603050405020304" pitchFamily="18" charset="0"/>
                  </a:rPr>
                  <a:t>), x = -18 (</a:t>
                </a:r>
                <a:r>
                  <a:rPr lang="en-US" sz="2667" dirty="0" err="1">
                    <a:latin typeface="Times New Roman" panose="02020603050405020304" pitchFamily="18" charset="0"/>
                    <a:cs typeface="Times New Roman" panose="02020603050405020304" pitchFamily="18" charset="0"/>
                  </a:rPr>
                  <a:t>loại</a:t>
                </a:r>
                <a:r>
                  <a:rPr lang="en-US" sz="2667" dirty="0">
                    <a:latin typeface="Times New Roman" panose="02020603050405020304" pitchFamily="18" charset="0"/>
                    <a:cs typeface="Times New Roman" panose="02020603050405020304" pitchFamily="18" charset="0"/>
                  </a:rPr>
                  <a:t>)</a:t>
                </a:r>
              </a:p>
              <a:p>
                <a:r>
                  <a:rPr lang="en-US" sz="2667" dirty="0" err="1">
                    <a:latin typeface="Times New Roman" panose="02020603050405020304" pitchFamily="18" charset="0"/>
                    <a:cs typeface="Times New Roman" panose="02020603050405020304" pitchFamily="18" charset="0"/>
                  </a:rPr>
                  <a:t>Vậy</a:t>
                </a:r>
                <a:r>
                  <a:rPr lang="en-US" sz="2667" dirty="0">
                    <a:latin typeface="Times New Roman" panose="02020603050405020304" pitchFamily="18" charset="0"/>
                    <a:cs typeface="Times New Roman" panose="02020603050405020304" pitchFamily="18" charset="0"/>
                  </a:rPr>
                  <a:t> số </a:t>
                </a:r>
                <a:r>
                  <a:rPr lang="en-US" sz="2667" dirty="0" err="1">
                    <a:latin typeface="Times New Roman" panose="02020603050405020304" pitchFamily="18" charset="0"/>
                    <a:cs typeface="Times New Roman" panose="02020603050405020304" pitchFamily="18" charset="0"/>
                  </a:rPr>
                  <a:t>xe</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được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điều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đến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chở</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hàng</a:t>
                </a:r>
                <a:r>
                  <a:rPr lang="en-US" sz="2667" dirty="0">
                    <a:latin typeface="Times New Roman" panose="02020603050405020304" pitchFamily="18" charset="0"/>
                    <a:cs typeface="Times New Roman" panose="02020603050405020304" pitchFamily="18" charset="0"/>
                  </a:rPr>
                  <a:t> là 20 </a:t>
                </a:r>
                <a:r>
                  <a:rPr lang="en-US" sz="2667" dirty="0" err="1">
                    <a:latin typeface="Times New Roman" panose="02020603050405020304" pitchFamily="18" charset="0"/>
                    <a:cs typeface="Times New Roman" panose="02020603050405020304" pitchFamily="18" charset="0"/>
                  </a:rPr>
                  <a:t>xe</a:t>
                </a:r>
                <a:endParaRPr lang="en-US" sz="2667"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4ACCD2BA-39FD-066A-B65F-9994AF2AB91D}"/>
                  </a:ext>
                </a:extLst>
              </p:cNvPr>
              <p:cNvGrpSpPr/>
              <p:nvPr/>
            </p:nvGrpSpPr>
            <p:grpSpPr>
              <a:xfrm>
                <a:off x="1712738" y="4022553"/>
                <a:ext cx="9342952" cy="4082820"/>
                <a:chOff x="1712738" y="4022553"/>
                <a:chExt cx="9342952" cy="4082820"/>
              </a:xfrm>
            </p:grpSpPr>
            <p:graphicFrame>
              <p:nvGraphicFramePr>
                <p:cNvPr id="12" name="Object 11">
                  <a:extLst>
                    <a:ext uri="{FF2B5EF4-FFF2-40B4-BE49-F238E27FC236}">
                      <a16:creationId xmlns:a16="http://schemas.microsoft.com/office/drawing/2014/main" id="{17804499-3E7C-1F2D-4E22-CBD6AC78A41F}"/>
                    </a:ext>
                  </a:extLst>
                </p:cNvPr>
                <p:cNvGraphicFramePr>
                  <a:graphicFrameLocks noChangeAspect="1"/>
                </p:cNvGraphicFramePr>
                <p:nvPr>
                  <p:extLst>
                    <p:ext uri="{D42A27DB-BD31-4B8C-83A1-F6EECF244321}">
                      <p14:modId xmlns:p14="http://schemas.microsoft.com/office/powerpoint/2010/main" val="2746355462"/>
                    </p:ext>
                  </p:extLst>
                </p:nvPr>
              </p:nvGraphicFramePr>
              <p:xfrm>
                <a:off x="1712738" y="4059075"/>
                <a:ext cx="954825" cy="850901"/>
              </p:xfrm>
              <a:graphic>
                <a:graphicData uri="http://schemas.openxmlformats.org/presentationml/2006/ole">
                  <mc:AlternateContent xmlns:mc="http://schemas.openxmlformats.org/markup-compatibility/2006">
                    <mc:Choice xmlns:v="urn:schemas-microsoft-com:vml" Requires="v">
                      <p:oleObj name="Equation" r:id="rId10" imgW="406080" imgH="253800" progId="Equation.DSMT4">
                        <p:embed/>
                      </p:oleObj>
                    </mc:Choice>
                    <mc:Fallback>
                      <p:oleObj name="Equation" r:id="rId10" imgW="406080" imgH="253800" progId="Equation.DSMT4">
                        <p:embed/>
                        <p:pic>
                          <p:nvPicPr>
                            <p:cNvPr id="12" name="Object 11">
                              <a:extLst>
                                <a:ext uri="{FF2B5EF4-FFF2-40B4-BE49-F238E27FC236}">
                                  <a16:creationId xmlns:a16="http://schemas.microsoft.com/office/drawing/2014/main" id="{17804499-3E7C-1F2D-4E22-CBD6AC78A41F}"/>
                                </a:ext>
                              </a:extLst>
                            </p:cNvPr>
                            <p:cNvPicPr/>
                            <p:nvPr/>
                          </p:nvPicPr>
                          <p:blipFill>
                            <a:blip r:embed="rId11"/>
                            <a:stretch>
                              <a:fillRect/>
                            </a:stretch>
                          </p:blipFill>
                          <p:spPr>
                            <a:xfrm>
                              <a:off x="1712738" y="4059075"/>
                              <a:ext cx="954825" cy="85090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5024AD9-3587-FC27-078D-01263B497BA7}"/>
                    </a:ext>
                  </a:extLst>
                </p:cNvPr>
                <p:cNvGraphicFramePr>
                  <a:graphicFrameLocks noChangeAspect="1"/>
                </p:cNvGraphicFramePr>
                <p:nvPr>
                  <p:extLst>
                    <p:ext uri="{D42A27DB-BD31-4B8C-83A1-F6EECF244321}">
                      <p14:modId xmlns:p14="http://schemas.microsoft.com/office/powerpoint/2010/main" val="767485085"/>
                    </p:ext>
                  </p:extLst>
                </p:nvPr>
              </p:nvGraphicFramePr>
              <p:xfrm>
                <a:off x="9536349" y="4022553"/>
                <a:ext cx="1519341" cy="887423"/>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13" name="Object 12">
                              <a:extLst>
                                <a:ext uri="{FF2B5EF4-FFF2-40B4-BE49-F238E27FC236}">
                                  <a16:creationId xmlns:a16="http://schemas.microsoft.com/office/drawing/2014/main" id="{75024AD9-3587-FC27-078D-01263B497BA7}"/>
                                </a:ext>
                              </a:extLst>
                            </p:cNvPr>
                            <p:cNvPicPr/>
                            <p:nvPr/>
                          </p:nvPicPr>
                          <p:blipFill>
                            <a:blip r:embed="rId13"/>
                            <a:stretch>
                              <a:fillRect/>
                            </a:stretch>
                          </p:blipFill>
                          <p:spPr>
                            <a:xfrm>
                              <a:off x="9536349" y="4022553"/>
                              <a:ext cx="1519341" cy="88742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78F49E0-B058-369D-342D-5E78A02B0F28}"/>
                    </a:ext>
                  </a:extLst>
                </p:cNvPr>
                <p:cNvGraphicFramePr>
                  <a:graphicFrameLocks noChangeAspect="1"/>
                </p:cNvGraphicFramePr>
                <p:nvPr/>
              </p:nvGraphicFramePr>
              <p:xfrm>
                <a:off x="6128846" y="4792829"/>
                <a:ext cx="1782138" cy="701341"/>
              </p:xfrm>
              <a:graphic>
                <a:graphicData uri="http://schemas.openxmlformats.org/presentationml/2006/ole">
                  <mc:AlternateContent xmlns:mc="http://schemas.openxmlformats.org/markup-compatibility/2006">
                    <mc:Choice xmlns:v="urn:schemas-microsoft-com:vml" Requires="v">
                      <p:oleObj name="Equation" r:id="rId14" imgW="736560" imgH="203040" progId="Equation.DSMT4">
                        <p:embed/>
                      </p:oleObj>
                    </mc:Choice>
                    <mc:Fallback>
                      <p:oleObj name="Equation" r:id="rId14" imgW="736560" imgH="203040" progId="Equation.DSMT4">
                        <p:embed/>
                        <p:pic>
                          <p:nvPicPr>
                            <p:cNvPr id="14" name="Object 13">
                              <a:extLst>
                                <a:ext uri="{FF2B5EF4-FFF2-40B4-BE49-F238E27FC236}">
                                  <a16:creationId xmlns:a16="http://schemas.microsoft.com/office/drawing/2014/main" id="{178F49E0-B058-369D-342D-5E78A02B0F28}"/>
                                </a:ext>
                              </a:extLst>
                            </p:cNvPr>
                            <p:cNvPicPr/>
                            <p:nvPr/>
                          </p:nvPicPr>
                          <p:blipFill>
                            <a:blip r:embed="rId15"/>
                            <a:stretch>
                              <a:fillRect/>
                            </a:stretch>
                          </p:blipFill>
                          <p:spPr>
                            <a:xfrm>
                              <a:off x="6128846" y="4792829"/>
                              <a:ext cx="1782138" cy="70134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3B097EA-A9E8-67C5-826C-74A86CCCAB46}"/>
                    </a:ext>
                  </a:extLst>
                </p:cNvPr>
                <p:cNvGraphicFramePr>
                  <a:graphicFrameLocks noChangeAspect="1"/>
                </p:cNvGraphicFramePr>
                <p:nvPr/>
              </p:nvGraphicFramePr>
              <p:xfrm>
                <a:off x="8204868" y="5538086"/>
                <a:ext cx="540247" cy="1405454"/>
              </p:xfrm>
              <a:graphic>
                <a:graphicData uri="http://schemas.openxmlformats.org/presentationml/2006/ole">
                  <mc:AlternateContent xmlns:mc="http://schemas.openxmlformats.org/markup-compatibility/2006">
                    <mc:Choice xmlns:v="urn:schemas-microsoft-com:vml" Requires="v">
                      <p:oleObj name="Equation" r:id="rId16" imgW="215640" imgH="393480" progId="Equation.DSMT4">
                        <p:embed/>
                      </p:oleObj>
                    </mc:Choice>
                    <mc:Fallback>
                      <p:oleObj name="Equation" r:id="rId16" imgW="215640" imgH="393480" progId="Equation.DSMT4">
                        <p:embed/>
                        <p:pic>
                          <p:nvPicPr>
                            <p:cNvPr id="15" name="Object 14">
                              <a:extLst>
                                <a:ext uri="{FF2B5EF4-FFF2-40B4-BE49-F238E27FC236}">
                                  <a16:creationId xmlns:a16="http://schemas.microsoft.com/office/drawing/2014/main" id="{93B097EA-A9E8-67C5-826C-74A86CCCAB46}"/>
                                </a:ext>
                              </a:extLst>
                            </p:cNvPr>
                            <p:cNvPicPr/>
                            <p:nvPr/>
                          </p:nvPicPr>
                          <p:blipFill>
                            <a:blip r:embed="rId17"/>
                            <a:stretch>
                              <a:fillRect/>
                            </a:stretch>
                          </p:blipFill>
                          <p:spPr>
                            <a:xfrm>
                              <a:off x="8204868" y="5538086"/>
                              <a:ext cx="540247" cy="1405454"/>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17A019E-8331-FE42-8BF8-69E047E51C5C}"/>
                    </a:ext>
                  </a:extLst>
                </p:cNvPr>
                <p:cNvGraphicFramePr>
                  <a:graphicFrameLocks noChangeAspect="1"/>
                </p:cNvGraphicFramePr>
                <p:nvPr/>
              </p:nvGraphicFramePr>
              <p:xfrm>
                <a:off x="8067882" y="6817744"/>
                <a:ext cx="814218" cy="1287629"/>
              </p:xfrm>
              <a:graphic>
                <a:graphicData uri="http://schemas.openxmlformats.org/presentationml/2006/ole">
                  <mc:AlternateContent xmlns:mc="http://schemas.openxmlformats.org/markup-compatibility/2006">
                    <mc:Choice xmlns:v="urn:schemas-microsoft-com:vml" Requires="v">
                      <p:oleObj name="Equation" r:id="rId18" imgW="355320" imgH="393480" progId="Equation.DSMT4">
                        <p:embed/>
                      </p:oleObj>
                    </mc:Choice>
                    <mc:Fallback>
                      <p:oleObj name="Equation" r:id="rId18" imgW="355320" imgH="393480" progId="Equation.DSMT4">
                        <p:embed/>
                        <p:pic>
                          <p:nvPicPr>
                            <p:cNvPr id="16" name="Object 15">
                              <a:extLst>
                                <a:ext uri="{FF2B5EF4-FFF2-40B4-BE49-F238E27FC236}">
                                  <a16:creationId xmlns:a16="http://schemas.microsoft.com/office/drawing/2014/main" id="{817A019E-8331-FE42-8BF8-69E047E51C5C}"/>
                                </a:ext>
                              </a:extLst>
                            </p:cNvPr>
                            <p:cNvPicPr/>
                            <p:nvPr/>
                          </p:nvPicPr>
                          <p:blipFill>
                            <a:blip r:embed="rId19"/>
                            <a:stretch>
                              <a:fillRect/>
                            </a:stretch>
                          </p:blipFill>
                          <p:spPr>
                            <a:xfrm>
                              <a:off x="8067882" y="6817744"/>
                              <a:ext cx="814218" cy="1287629"/>
                            </a:xfrm>
                            <a:prstGeom prst="rect">
                              <a:avLst/>
                            </a:prstGeom>
                          </p:spPr>
                        </p:pic>
                      </p:oleObj>
                    </mc:Fallback>
                  </mc:AlternateContent>
                </a:graphicData>
              </a:graphic>
            </p:graphicFrame>
          </p:grpSp>
        </p:grpSp>
        <p:graphicFrame>
          <p:nvGraphicFramePr>
            <p:cNvPr id="19" name="Object 18">
              <a:extLst>
                <a:ext uri="{FF2B5EF4-FFF2-40B4-BE49-F238E27FC236}">
                  <a16:creationId xmlns:a16="http://schemas.microsoft.com/office/drawing/2014/main" id="{F3C6CDDD-3D25-CB2D-4FEB-DF79ADC6EE87}"/>
                </a:ext>
              </a:extLst>
            </p:cNvPr>
            <p:cNvGraphicFramePr>
              <a:graphicFrameLocks noChangeAspect="1"/>
            </p:cNvGraphicFramePr>
            <p:nvPr/>
          </p:nvGraphicFramePr>
          <p:xfrm>
            <a:off x="3809999" y="7886700"/>
            <a:ext cx="3342968" cy="1295400"/>
          </p:xfrm>
          <a:graphic>
            <a:graphicData uri="http://schemas.openxmlformats.org/presentationml/2006/ole">
              <mc:AlternateContent xmlns:mc="http://schemas.openxmlformats.org/markup-compatibility/2006">
                <mc:Choice xmlns:v="urn:schemas-microsoft-com:vml" Requires="v">
                  <p:oleObj name="Equation" r:id="rId20" imgW="1015920" imgH="393480" progId="Equation.DSMT4">
                    <p:embed/>
                  </p:oleObj>
                </mc:Choice>
                <mc:Fallback>
                  <p:oleObj name="Equation" r:id="rId20" imgW="1015920" imgH="393480" progId="Equation.DSMT4">
                    <p:embed/>
                    <p:pic>
                      <p:nvPicPr>
                        <p:cNvPr id="19" name="Object 18">
                          <a:extLst>
                            <a:ext uri="{FF2B5EF4-FFF2-40B4-BE49-F238E27FC236}">
                              <a16:creationId xmlns:a16="http://schemas.microsoft.com/office/drawing/2014/main" id="{F3C6CDDD-3D25-CB2D-4FEB-DF79ADC6EE87}"/>
                            </a:ext>
                          </a:extLst>
                        </p:cNvPr>
                        <p:cNvPicPr/>
                        <p:nvPr/>
                      </p:nvPicPr>
                      <p:blipFill>
                        <a:blip r:embed="rId21"/>
                        <a:stretch>
                          <a:fillRect/>
                        </a:stretch>
                      </p:blipFill>
                      <p:spPr>
                        <a:xfrm>
                          <a:off x="3809999" y="7886700"/>
                          <a:ext cx="3342968" cy="1295400"/>
                        </a:xfrm>
                        <a:prstGeom prst="rect">
                          <a:avLst/>
                        </a:prstGeom>
                      </p:spPr>
                    </p:pic>
                  </p:oleObj>
                </mc:Fallback>
              </mc:AlternateContent>
            </a:graphicData>
          </a:graphic>
        </p:graphicFrame>
      </p:grpSp>
      <p:pic>
        <p:nvPicPr>
          <p:cNvPr id="22" name="Picture 21">
            <a:extLst>
              <a:ext uri="{FF2B5EF4-FFF2-40B4-BE49-F238E27FC236}">
                <a16:creationId xmlns:a16="http://schemas.microsoft.com/office/drawing/2014/main" id="{CC3E3D0A-5831-4B88-C3A8-F95741CDADBE}"/>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863659" y="5257800"/>
            <a:ext cx="1328341" cy="154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978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Beautiful garden cartoon background illustration with  scenery nature of various animals and plant">
            <a:extLst>
              <a:ext uri="{FF2B5EF4-FFF2-40B4-BE49-F238E27FC236}">
                <a16:creationId xmlns:a16="http://schemas.microsoft.com/office/drawing/2014/main" id="{19D44930-A26C-A113-EF24-33F58C4D0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
            <a:ext cx="12192000" cy="6903720"/>
          </a:xfrm>
          <a:prstGeom prst="rect">
            <a:avLst/>
          </a:prstGeom>
          <a:noFill/>
          <a:extLst>
            <a:ext uri="{909E8E84-426E-40DD-AFC4-6F175D3DCCD1}">
              <a14:hiddenFill xmlns:a14="http://schemas.microsoft.com/office/drawing/2010/main">
                <a:solidFill>
                  <a:srgbClr val="FFFFFF"/>
                </a:solidFill>
              </a14:hiddenFill>
            </a:ext>
          </a:extLst>
        </p:spPr>
      </p:pic>
      <p:sp>
        <p:nvSpPr>
          <p:cNvPr id="3" name="Wave 2"/>
          <p:cNvSpPr/>
          <p:nvPr/>
        </p:nvSpPr>
        <p:spPr>
          <a:xfrm>
            <a:off x="1" y="-87086"/>
            <a:ext cx="3581400" cy="1981200"/>
          </a:xfrm>
          <a:prstGeom prst="wave">
            <a:avLst/>
          </a:prstGeo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3"/>
          <p:cNvSpPr txBox="1"/>
          <p:nvPr/>
        </p:nvSpPr>
        <p:spPr>
          <a:xfrm>
            <a:off x="82586" y="451992"/>
            <a:ext cx="3581400"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ONG NHỎ </a:t>
            </a:r>
          </a:p>
          <a:p>
            <a:r>
              <a:rPr lang="en-US" sz="3200" b="1" dirty="0">
                <a:solidFill>
                  <a:srgbClr val="FF0000"/>
                </a:solidFill>
                <a:latin typeface="Times New Roman" pitchFamily="18" charset="0"/>
                <a:cs typeface="Times New Roman" pitchFamily="18" charset="0"/>
              </a:rPr>
              <a:t>   VÀ MẬT HOA</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800" y="3429000"/>
            <a:ext cx="2643187" cy="3338512"/>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0" y="3969268"/>
            <a:ext cx="2209800" cy="2714742"/>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1401" y="90489"/>
            <a:ext cx="1952408" cy="1938337"/>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2548" y="1240592"/>
            <a:ext cx="4743450" cy="4743450"/>
          </a:xfrm>
          <a:prstGeom prst="rect">
            <a:avLst/>
          </a:prstGeom>
        </p:spPr>
      </p:pic>
      <p:sp>
        <p:nvSpPr>
          <p:cNvPr id="10" name="Right Arrow 9">
            <a:hlinkClick r:id="rId7" action="ppaction://hlinksldjump"/>
          </p:cNvPr>
          <p:cNvSpPr/>
          <p:nvPr/>
        </p:nvSpPr>
        <p:spPr>
          <a:xfrm>
            <a:off x="10119362" y="5334000"/>
            <a:ext cx="1955586" cy="14335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7" action="ppaction://hlinksldjump"/>
          </p:cNvPr>
          <p:cNvSpPr txBox="1"/>
          <p:nvPr/>
        </p:nvSpPr>
        <p:spPr>
          <a:xfrm>
            <a:off x="10390778" y="5819924"/>
            <a:ext cx="2439785" cy="461665"/>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BẮT ĐẦU</a:t>
            </a:r>
          </a:p>
        </p:txBody>
      </p:sp>
    </p:spTree>
    <p:extLst>
      <p:ext uri="{BB962C8B-B14F-4D97-AF65-F5344CB8AC3E}">
        <p14:creationId xmlns:p14="http://schemas.microsoft.com/office/powerpoint/2010/main" val="374264005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artoon Of Nature Scene With Beautiful Park Stock Illustration - Download  Image Now - iStock">
            <a:extLst>
              <a:ext uri="{FF2B5EF4-FFF2-40B4-BE49-F238E27FC236}">
                <a16:creationId xmlns:a16="http://schemas.microsoft.com/office/drawing/2014/main" id="{55346563-0DD2-8607-32AB-B4FBC7422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9023"/>
            <a:ext cx="11430000" cy="67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9" y="2128497"/>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9" y="5466362"/>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4393379"/>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7" y="3273182"/>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900052" y="4394201"/>
            <a:ext cx="4788072" cy="954107"/>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itchFamily="18" charset="0"/>
              </a:rPr>
              <a:t>C.</a:t>
            </a:r>
          </a:p>
          <a:p>
            <a:r>
              <a:rPr lang="en-US" sz="2800" dirty="0">
                <a:latin typeface="Times New Roman" panose="02020603050405020304" pitchFamily="18" charset="0"/>
                <a:cs typeface="Times New Roman" pitchFamily="18" charset="0"/>
              </a:rPr>
              <a:t> </a:t>
            </a:r>
          </a:p>
        </p:txBody>
      </p:sp>
      <p:sp>
        <p:nvSpPr>
          <p:cNvPr id="17" name="dapanb"/>
          <p:cNvSpPr txBox="1"/>
          <p:nvPr/>
        </p:nvSpPr>
        <p:spPr>
          <a:xfrm>
            <a:off x="3873307" y="3279421"/>
            <a:ext cx="4788072"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schemeClr val="tx1"/>
                </a:solidFill>
                <a:latin typeface="Times New Roman" panose="02020603050405020304" pitchFamily="18" charset="0"/>
                <a:cs typeface="Times New Roman" pitchFamily="18" charset="0"/>
              </a:rPr>
              <a:t>B. </a:t>
            </a:r>
          </a:p>
          <a:p>
            <a:endParaRPr lang="en-US" sz="2800" dirty="0">
              <a:solidFill>
                <a:schemeClr val="tx1"/>
              </a:solidFill>
              <a:latin typeface="Times New Roman" panose="02020603050405020304" pitchFamily="18" charset="0"/>
              <a:cs typeface="Times New Roman" pitchFamily="18" charset="0"/>
            </a:endParaRPr>
          </a:p>
        </p:txBody>
      </p:sp>
      <p:sp>
        <p:nvSpPr>
          <p:cNvPr id="18" name="dapanc"/>
          <p:cNvSpPr txBox="1"/>
          <p:nvPr/>
        </p:nvSpPr>
        <p:spPr>
          <a:xfrm>
            <a:off x="3836063" y="2110807"/>
            <a:ext cx="4739892"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itchFamily="18" charset="0"/>
              </a:rPr>
              <a:t>A.</a:t>
            </a:r>
          </a:p>
          <a:p>
            <a:r>
              <a:rPr lang="en-US" sz="2800" dirty="0">
                <a:latin typeface="Times New Roman" panose="02020603050405020304" pitchFamily="18" charset="0"/>
                <a:cs typeface="Times New Roman" pitchFamily="18" charset="0"/>
              </a:rPr>
              <a:t> </a:t>
            </a:r>
          </a:p>
        </p:txBody>
      </p:sp>
      <p:sp>
        <p:nvSpPr>
          <p:cNvPr id="19" name="dapand"/>
          <p:cNvSpPr txBox="1"/>
          <p:nvPr/>
        </p:nvSpPr>
        <p:spPr>
          <a:xfrm>
            <a:off x="3900052" y="5513454"/>
            <a:ext cx="4739892"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itchFamily="18" charset="0"/>
              </a:rPr>
              <a:t>D.</a:t>
            </a:r>
          </a:p>
          <a:p>
            <a:r>
              <a:rPr lang="en-US" sz="2800" dirty="0">
                <a:latin typeface="Times New Roman" panose="02020603050405020304" pitchFamily="18" charset="0"/>
                <a:cs typeface="Times New Roman" pitchFamily="18" charset="0"/>
              </a:rPr>
              <a:t> </a:t>
            </a:r>
          </a:p>
        </p:txBody>
      </p:sp>
      <p:sp>
        <p:nvSpPr>
          <p:cNvPr id="22" name="cauhoi"/>
          <p:cNvSpPr/>
          <p:nvPr/>
        </p:nvSpPr>
        <p:spPr>
          <a:xfrm>
            <a:off x="1384558" y="328571"/>
            <a:ext cx="9096313" cy="1676040"/>
          </a:xfrm>
          <a:prstGeom prst="cloud">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bg1"/>
              </a:solidFill>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627412" y="2072891"/>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2205547" y="772904"/>
            <a:ext cx="8000926" cy="960519"/>
          </a:xfrm>
          <a:prstGeom prst="rect">
            <a:avLst/>
          </a:prstGeom>
          <a:noFill/>
        </p:spPr>
        <p:txBody>
          <a:bodyPr wrap="square" rtlCol="0">
            <a:spAutoFit/>
          </a:bodyPr>
          <a:lstStyle/>
          <a:p>
            <a:pPr marL="419968" indent="-419968" algn="just">
              <a:lnSpc>
                <a:spcPct val="115000"/>
              </a:lnSpc>
              <a:spcBef>
                <a:spcPts val="400"/>
              </a:spcBef>
              <a:tabLst>
                <a:tab pos="419968" algn="l"/>
              </a:tabLst>
            </a:pPr>
            <a:r>
              <a:rPr lang="en-US" sz="2533" b="1" err="1">
                <a:solidFill>
                  <a:schemeClr val="bg1"/>
                </a:solidFill>
                <a:latin typeface="Times New Roman" pitchFamily="18" charset="0"/>
                <a:cs typeface="Times New Roman" pitchFamily="18" charset="0"/>
              </a:rPr>
              <a:t>Câu</a:t>
            </a:r>
            <a:r>
              <a:rPr lang="en-US" sz="2533" b="1">
                <a:solidFill>
                  <a:schemeClr val="bg1"/>
                </a:solidFill>
                <a:latin typeface="Times New Roman" pitchFamily="18" charset="0"/>
                <a:cs typeface="Times New Roman" pitchFamily="18" charset="0"/>
              </a:rPr>
              <a:t> 1.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Quãng</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33"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533"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 là ?</a:t>
            </a:r>
            <a:endParaRPr lang="en-US" sz="2533"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9836" y="-15027"/>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4" y="4615334"/>
            <a:ext cx="1567186" cy="1979454"/>
          </a:xfrm>
          <a:prstGeom prst="rect">
            <a:avLst/>
          </a:prstGeom>
        </p:spPr>
      </p:pic>
      <p:pic>
        <p:nvPicPr>
          <p:cNvPr id="23" name="Picture 12" descr="Digit 60">
            <a:extLst>
              <a:ext uri="{FF2B5EF4-FFF2-40B4-BE49-F238E27FC236}">
                <a16:creationId xmlns:a16="http://schemas.microsoft.com/office/drawing/2014/main" id="{15F99417-4F0D-F5C8-3ADE-EBA178F0448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8296" y="5957930"/>
            <a:ext cx="1639259" cy="90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56337222-EDFF-FDDC-BF29-1D436F8A47CE}"/>
              </a:ext>
            </a:extLst>
          </p:cNvPr>
          <p:cNvGraphicFramePr>
            <a:graphicFrameLocks noChangeAspect="1"/>
          </p:cNvGraphicFramePr>
          <p:nvPr/>
        </p:nvGraphicFramePr>
        <p:xfrm>
          <a:off x="4486799" y="4343400"/>
          <a:ext cx="928821" cy="989727"/>
        </p:xfrm>
        <a:graphic>
          <a:graphicData uri="http://schemas.openxmlformats.org/presentationml/2006/ole">
            <mc:AlternateContent xmlns:mc="http://schemas.openxmlformats.org/markup-compatibility/2006">
              <mc:Choice xmlns:v="urn:schemas-microsoft-com:vml" Requires="v">
                <p:oleObj name="Equation" r:id="rId12" imgW="386930" imgH="412140" progId="Equation.DSMT4">
                  <p:embed/>
                </p:oleObj>
              </mc:Choice>
              <mc:Fallback>
                <p:oleObj name="Equation" r:id="rId12" imgW="386930" imgH="412140" progId="Equation.DSMT4">
                  <p:embed/>
                  <p:pic>
                    <p:nvPicPr>
                      <p:cNvPr id="3" name="Object 2">
                        <a:extLst>
                          <a:ext uri="{FF2B5EF4-FFF2-40B4-BE49-F238E27FC236}">
                            <a16:creationId xmlns:a16="http://schemas.microsoft.com/office/drawing/2014/main" id="{56337222-EDFF-FDDC-BF29-1D436F8A47CE}"/>
                          </a:ext>
                        </a:extLst>
                      </p:cNvPr>
                      <p:cNvPicPr/>
                      <p:nvPr/>
                    </p:nvPicPr>
                    <p:blipFill>
                      <a:blip r:embed="rId13"/>
                      <a:stretch>
                        <a:fillRect/>
                      </a:stretch>
                    </p:blipFill>
                    <p:spPr>
                      <a:xfrm>
                        <a:off x="4486799" y="4343400"/>
                        <a:ext cx="928821" cy="98972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DE9F416-0B32-5D70-B681-7F3F10FF733F}"/>
              </a:ext>
            </a:extLst>
          </p:cNvPr>
          <p:cNvGraphicFramePr>
            <a:graphicFrameLocks noChangeAspect="1"/>
          </p:cNvGraphicFramePr>
          <p:nvPr/>
        </p:nvGraphicFramePr>
        <p:xfrm>
          <a:off x="4436950" y="2049874"/>
          <a:ext cx="914400" cy="943429"/>
        </p:xfrm>
        <a:graphic>
          <a:graphicData uri="http://schemas.openxmlformats.org/presentationml/2006/ole">
            <mc:AlternateContent xmlns:mc="http://schemas.openxmlformats.org/markup-compatibility/2006">
              <mc:Choice xmlns:v="urn:schemas-microsoft-com:vml" Requires="v">
                <p:oleObj name="Equation" r:id="rId14" imgW="400169" imgH="412140" progId="Equation.DSMT4">
                  <p:embed/>
                </p:oleObj>
              </mc:Choice>
              <mc:Fallback>
                <p:oleObj name="Equation" r:id="rId14" imgW="400169" imgH="412140" progId="Equation.DSMT4">
                  <p:embed/>
                  <p:pic>
                    <p:nvPicPr>
                      <p:cNvPr id="5" name="Object 4">
                        <a:extLst>
                          <a:ext uri="{FF2B5EF4-FFF2-40B4-BE49-F238E27FC236}">
                            <a16:creationId xmlns:a16="http://schemas.microsoft.com/office/drawing/2014/main" id="{ADE9F416-0B32-5D70-B681-7F3F10FF733F}"/>
                          </a:ext>
                        </a:extLst>
                      </p:cNvPr>
                      <p:cNvPicPr/>
                      <p:nvPr/>
                    </p:nvPicPr>
                    <p:blipFill>
                      <a:blip r:embed="rId15"/>
                      <a:stretch>
                        <a:fillRect/>
                      </a:stretch>
                    </p:blipFill>
                    <p:spPr>
                      <a:xfrm>
                        <a:off x="4436950" y="2049874"/>
                        <a:ext cx="914400" cy="94342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1A813B5-5E9B-8536-2112-8365AF8C0A97}"/>
              </a:ext>
            </a:extLst>
          </p:cNvPr>
          <p:cNvGraphicFramePr>
            <a:graphicFrameLocks noChangeAspect="1"/>
          </p:cNvGraphicFramePr>
          <p:nvPr/>
        </p:nvGraphicFramePr>
        <p:xfrm>
          <a:off x="4430283" y="3263650"/>
          <a:ext cx="1172049" cy="479473"/>
        </p:xfrm>
        <a:graphic>
          <a:graphicData uri="http://schemas.openxmlformats.org/presentationml/2006/ole">
            <mc:AlternateContent xmlns:mc="http://schemas.openxmlformats.org/markup-compatibility/2006">
              <mc:Choice xmlns:v="urn:schemas-microsoft-com:vml" Requires="v">
                <p:oleObj name="Equation" r:id="rId16" imgW="453499" imgH="185897" progId="Equation.DSMT4">
                  <p:embed/>
                </p:oleObj>
              </mc:Choice>
              <mc:Fallback>
                <p:oleObj name="Equation" r:id="rId16" imgW="453499" imgH="185897" progId="Equation.DSMT4">
                  <p:embed/>
                  <p:pic>
                    <p:nvPicPr>
                      <p:cNvPr id="6" name="Object 5">
                        <a:extLst>
                          <a:ext uri="{FF2B5EF4-FFF2-40B4-BE49-F238E27FC236}">
                            <a16:creationId xmlns:a16="http://schemas.microsoft.com/office/drawing/2014/main" id="{E1A813B5-5E9B-8536-2112-8365AF8C0A97}"/>
                          </a:ext>
                        </a:extLst>
                      </p:cNvPr>
                      <p:cNvPicPr/>
                      <p:nvPr/>
                    </p:nvPicPr>
                    <p:blipFill>
                      <a:blip r:embed="rId17"/>
                      <a:stretch>
                        <a:fillRect/>
                      </a:stretch>
                    </p:blipFill>
                    <p:spPr>
                      <a:xfrm>
                        <a:off x="4430283" y="3263650"/>
                        <a:ext cx="1172049" cy="47947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5DA37E0-4C82-3552-2B8E-C4122B815BA9}"/>
              </a:ext>
            </a:extLst>
          </p:cNvPr>
          <p:cNvGraphicFramePr>
            <a:graphicFrameLocks noChangeAspect="1"/>
          </p:cNvGraphicFramePr>
          <p:nvPr/>
        </p:nvGraphicFramePr>
        <p:xfrm>
          <a:off x="4398435" y="5489726"/>
          <a:ext cx="1378424" cy="563899"/>
        </p:xfrm>
        <a:graphic>
          <a:graphicData uri="http://schemas.openxmlformats.org/presentationml/2006/ole">
            <mc:AlternateContent xmlns:mc="http://schemas.openxmlformats.org/markup-compatibility/2006">
              <mc:Choice xmlns:v="urn:schemas-microsoft-com:vml" Requires="v">
                <p:oleObj name="Equation" r:id="rId18" imgW="453499" imgH="185897" progId="Equation.DSMT4">
                  <p:embed/>
                </p:oleObj>
              </mc:Choice>
              <mc:Fallback>
                <p:oleObj name="Equation" r:id="rId18" imgW="453499" imgH="185897" progId="Equation.DSMT4">
                  <p:embed/>
                  <p:pic>
                    <p:nvPicPr>
                      <p:cNvPr id="7" name="Object 6">
                        <a:extLst>
                          <a:ext uri="{FF2B5EF4-FFF2-40B4-BE49-F238E27FC236}">
                            <a16:creationId xmlns:a16="http://schemas.microsoft.com/office/drawing/2014/main" id="{B5DA37E0-4C82-3552-2B8E-C4122B815BA9}"/>
                          </a:ext>
                        </a:extLst>
                      </p:cNvPr>
                      <p:cNvPicPr/>
                      <p:nvPr/>
                    </p:nvPicPr>
                    <p:blipFill>
                      <a:blip r:embed="rId19"/>
                      <a:stretch>
                        <a:fillRect/>
                      </a:stretch>
                    </p:blipFill>
                    <p:spPr>
                      <a:xfrm>
                        <a:off x="4398435" y="5489726"/>
                        <a:ext cx="1378424" cy="563899"/>
                      </a:xfrm>
                      <a:prstGeom prst="rect">
                        <a:avLst/>
                      </a:prstGeom>
                    </p:spPr>
                  </p:pic>
                </p:oleObj>
              </mc:Fallback>
            </mc:AlternateContent>
          </a:graphicData>
        </a:graphic>
      </p:graphicFrame>
    </p:spTree>
    <p:extLst>
      <p:ext uri="{BB962C8B-B14F-4D97-AF65-F5344CB8AC3E}">
        <p14:creationId xmlns:p14="http://schemas.microsoft.com/office/powerpoint/2010/main" val="162406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2"/>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017 0.27917 C -0.00416 0.26598 0.00834 0.25579 0.01915 0.24699 C 0.02175 0.23889 0.03399 0.22107 0.04154 0.21482 C 0.0504 0.18681 0.10404 0.17755 0.13438 0.17431 C 0.14948 0.175 0.16524 0.17246 0.17969 0.17616 C 0.18542 0.17755 0.18633 0.18449 0.18972 0.18866 C 0.19415 0.19398 0.1974 0.20579 0.19987 0.21273 C 0.20157 0.21806 0.20508 0.22871 0.20508 0.22894 C 0.20417 0.24491 0.20378 0.26111 0.20248 0.27732 C 0.2017 0.28287 0.19779 0.28473 0.19493 0.28935 C 0.17878 0.31528 0.14961 0.325 0.11459 0.32986 C 0.09389 0.32801 0.0948 0.33102 0.08178 0.32176 C 0.07566 0.31736 0.0642 0.30764 0.0642 0.30787 C 0.06042 0.29838 0.05678 0.27917 0.05678 0.2794 C 0.05951 0.23935 0.05157 0.25047 0.06915 0.23079 C 0.0806 0.21806 0.06719 0.22662 0.08178 0.21898 C 0.0931 0.20556 0.10717 0.19306 0.12435 0.18449 C 0.12761 0.18287 0.13112 0.18125 0.13438 0.18033 C 0.14115 0.17848 0.15456 0.17616 0.15456 0.17639 C 0.16211 0.17685 0.1698 0.17662 0.17722 0.17824 C 0.17969 0.17871 0.1806 0.18125 0.1823 0.18264 C 0.19376 0.19051 0.20066 0.19792 0.2073 0.2088 C 0.21211 0.23519 0.22696 0.29005 0.20508 0.30764 C 0.18633 0.32269 0.15743 0.33241 0.13217 0.33588 C 0.11459 0.33403 0.11055 0.33473 0.09935 0.3257 C 0.0918 0.31297 0.0892 0.30093 0.08698 0.28727 C 0.08842 0.25348 0.08086 0.23403 0.10456 0.21088 C 0.11146 0.20417 0.11342 0.19954 0.12435 0.19676 C 0.13217 0.1926 0.13855 0.19074 0.14701 0.18866 C 0.17305 0.19051 0.16394 0.19051 0.17461 0.19051 L 0.15209 0.20486 L 0.17227 0.18449 " pathEditMode="relative" rAng="0" ptsTypes="AAAAAAAAAAAAAAAAAAAAAAAAAAAAAAAA">
                                      <p:cBhvr>
                                        <p:cTn id="58" dur="2000" fill="hold"/>
                                        <p:tgtEl>
                                          <p:spTgt spid="8"/>
                                        </p:tgtEl>
                                        <p:attrNameLst>
                                          <p:attrName>ppt_x</p:attrName>
                                          <p:attrName>ppt_y</p:attrName>
                                        </p:attrNameLst>
                                      </p:cBhvr>
                                      <p:rCtr x="10664" y="-2431"/>
                                    </p:animMotion>
                                  </p:childTnLst>
                                </p:cTn>
                              </p:par>
                              <p:par>
                                <p:cTn id="59" presetID="1" presetClass="mediacall" presetSubtype="0" fill="hold" nodeType="withEffect">
                                  <p:stCondLst>
                                    <p:cond delay="0"/>
                                  </p:stCondLst>
                                  <p:childTnLst>
                                    <p:cmd type="call" cmd="playFrom(0.0)">
                                      <p:cBhvr>
                                        <p:cTn id="60" dur="4744" fill="hold"/>
                                        <p:tgtEl>
                                          <p:spTgt spid="32"/>
                                        </p:tgtEl>
                                      </p:cBhvr>
                                    </p:cmd>
                                  </p:child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3.05556E-6 0.01387 L -0.00226 1.00439 " pathEditMode="relative" rAng="0" ptsTypes="AA">
                                      <p:cBhvr>
                                        <p:cTn id="65"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childTnLst>
              </p:cTn>
              <p:nextCondLst>
                <p:cond evt="onClick" delay="0">
                  <p:tgtEl>
                    <p:spTgt spid="18"/>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artoon Of Nature Scene With Beautiful Park Stock Illustration - Download  Image Now - iStock">
            <a:extLst>
              <a:ext uri="{FF2B5EF4-FFF2-40B4-BE49-F238E27FC236}">
                <a16:creationId xmlns:a16="http://schemas.microsoft.com/office/drawing/2014/main" id="{E6F68384-65A4-E8B8-F227-BE52407A70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10" y="-9911"/>
            <a:ext cx="11430000" cy="67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5989" y="2128497"/>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229" y="5466362"/>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4216" y="4393379"/>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4217" y="3273182"/>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52187" y="4488444"/>
            <a:ext cx="2410424" cy="954107"/>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C. </a:t>
            </a:r>
          </a:p>
          <a:p>
            <a:endParaRPr lang="en-US" sz="2800" dirty="0">
              <a:latin typeface="Times New Roman" panose="02020603050405020304" pitchFamily="18" charset="0"/>
              <a:cs typeface="Times New Roman" panose="02020603050405020304" pitchFamily="18" charset="0"/>
            </a:endParaRPr>
          </a:p>
        </p:txBody>
      </p:sp>
      <p:sp>
        <p:nvSpPr>
          <p:cNvPr id="17" name="dapanb"/>
          <p:cNvSpPr txBox="1"/>
          <p:nvPr/>
        </p:nvSpPr>
        <p:spPr>
          <a:xfrm>
            <a:off x="3809996" y="3313109"/>
            <a:ext cx="2376054"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 </a:t>
            </a:r>
          </a:p>
          <a:p>
            <a:endParaRPr lang="en-US" sz="2800" dirty="0">
              <a:latin typeface="Times New Roman" pitchFamily="18" charset="0"/>
              <a:cs typeface="Times New Roman" pitchFamily="18" charset="0"/>
            </a:endParaRPr>
          </a:p>
        </p:txBody>
      </p:sp>
      <p:sp>
        <p:nvSpPr>
          <p:cNvPr id="18" name="dapanc"/>
          <p:cNvSpPr txBox="1"/>
          <p:nvPr/>
        </p:nvSpPr>
        <p:spPr>
          <a:xfrm>
            <a:off x="3842879" y="5649367"/>
            <a:ext cx="2410424"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 </a:t>
            </a:r>
          </a:p>
          <a:p>
            <a:endParaRPr lang="en-US" sz="2800" dirty="0">
              <a:latin typeface="Times New Roman" pitchFamily="18" charset="0"/>
              <a:cs typeface="Times New Roman" pitchFamily="18" charset="0"/>
            </a:endParaRPr>
          </a:p>
        </p:txBody>
      </p:sp>
      <p:sp>
        <p:nvSpPr>
          <p:cNvPr id="19" name="dapand"/>
          <p:cNvSpPr txBox="1"/>
          <p:nvPr/>
        </p:nvSpPr>
        <p:spPr>
          <a:xfrm>
            <a:off x="3773405" y="2087581"/>
            <a:ext cx="2376054"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itchFamily="18" charset="0"/>
              </a:rPr>
              <a:t>A. </a:t>
            </a:r>
          </a:p>
          <a:p>
            <a:endParaRPr lang="en-US" sz="2800" dirty="0">
              <a:latin typeface="Times New Roman" panose="02020603050405020304" pitchFamily="18" charset="0"/>
              <a:cs typeface="Times New Roman" pitchFamily="18" charset="0"/>
            </a:endParaRPr>
          </a:p>
        </p:txBody>
      </p:sp>
      <p:sp>
        <p:nvSpPr>
          <p:cNvPr id="22" name="cauhoi"/>
          <p:cNvSpPr/>
          <p:nvPr/>
        </p:nvSpPr>
        <p:spPr>
          <a:xfrm>
            <a:off x="914400" y="91289"/>
            <a:ext cx="9730208" cy="1943985"/>
          </a:xfrm>
          <a:prstGeom prst="cloud">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bg1"/>
              </a:solidFill>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685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86745" y="5466361"/>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2060714" y="412496"/>
            <a:ext cx="8403794" cy="1261692"/>
          </a:xfrm>
          <a:prstGeom prst="rect">
            <a:avLst/>
          </a:prstGeom>
          <a:noFill/>
        </p:spPr>
        <p:txBody>
          <a:bodyPr wrap="square" rtlCol="0">
            <a:spAutoFit/>
          </a:bodyPr>
          <a:lstStyle/>
          <a:p>
            <a:r>
              <a:rPr lang="nl-NL" sz="2533" b="1">
                <a:solidFill>
                  <a:schemeClr val="bg1"/>
                </a:solidFill>
                <a:latin typeface="Times New Roman" panose="02020603050405020304" pitchFamily="18" charset="0"/>
                <a:ea typeface="Times New Roman" panose="02020603050405020304" pitchFamily="18" charset="0"/>
              </a:rPr>
              <a:t>Câu 2: </a:t>
            </a:r>
            <a:r>
              <a:rPr lang="en-US" sz="2533" dirty="0" err="1">
                <a:solidFill>
                  <a:schemeClr val="bg1"/>
                </a:solidFill>
                <a:latin typeface="Times New Roman" panose="02020603050405020304" pitchFamily="18" charset="0"/>
                <a:ea typeface="Times New Roman" panose="02020603050405020304" pitchFamily="18" charset="0"/>
              </a:rPr>
              <a:t>Một</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đội</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công</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nhân</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làm</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đường</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họ</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hoàn</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thành</a:t>
            </a:r>
            <a:r>
              <a:rPr lang="en-US" sz="2533" dirty="0">
                <a:solidFill>
                  <a:schemeClr val="bg1"/>
                </a:solidFill>
                <a:latin typeface="Times New Roman" panose="02020603050405020304" pitchFamily="18" charset="0"/>
                <a:ea typeface="Times New Roman" panose="02020603050405020304" pitchFamily="18" charset="0"/>
              </a:rPr>
              <a:t> 1 con </a:t>
            </a:r>
            <a:r>
              <a:rPr lang="en-US" sz="2533" dirty="0" err="1">
                <a:solidFill>
                  <a:schemeClr val="bg1"/>
                </a:solidFill>
                <a:latin typeface="Times New Roman" panose="02020603050405020304" pitchFamily="18" charset="0"/>
                <a:ea typeface="Times New Roman" panose="02020603050405020304" pitchFamily="18" charset="0"/>
              </a:rPr>
              <a:t>đường</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dài</a:t>
            </a:r>
            <a:r>
              <a:rPr lang="en-US" sz="2533" dirty="0">
                <a:solidFill>
                  <a:schemeClr val="bg1"/>
                </a:solidFill>
                <a:latin typeface="Times New Roman" panose="02020603050405020304" pitchFamily="18" charset="0"/>
                <a:ea typeface="Times New Roman" panose="02020603050405020304" pitchFamily="18" charset="0"/>
              </a:rPr>
              <a:t> 10 km </a:t>
            </a:r>
            <a:r>
              <a:rPr lang="en-US" sz="2533" dirty="0" err="1">
                <a:solidFill>
                  <a:schemeClr val="bg1"/>
                </a:solidFill>
                <a:latin typeface="Times New Roman" panose="02020603050405020304" pitchFamily="18" charset="0"/>
                <a:ea typeface="Times New Roman" panose="02020603050405020304" pitchFamily="18" charset="0"/>
              </a:rPr>
              <a:t>trong</a:t>
            </a:r>
            <a:r>
              <a:rPr lang="en-US" sz="2533" dirty="0">
                <a:solidFill>
                  <a:schemeClr val="bg1"/>
                </a:solidFill>
                <a:latin typeface="Times New Roman" panose="02020603050405020304" pitchFamily="18" charset="0"/>
                <a:ea typeface="Times New Roman" panose="02020603050405020304" pitchFamily="18" charset="0"/>
              </a:rPr>
              <a:t> 6 </a:t>
            </a:r>
            <a:r>
              <a:rPr lang="en-US" sz="2533" dirty="0" err="1">
                <a:solidFill>
                  <a:schemeClr val="bg1"/>
                </a:solidFill>
                <a:latin typeface="Times New Roman" panose="02020603050405020304" pitchFamily="18" charset="0"/>
                <a:ea typeface="Times New Roman" panose="02020603050405020304" pitchFamily="18" charset="0"/>
              </a:rPr>
              <a:t>ngày</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Hỏi</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năng</a:t>
            </a:r>
            <a:r>
              <a:rPr lang="en-US" sz="2533" dirty="0">
                <a:solidFill>
                  <a:schemeClr val="bg1"/>
                </a:solidFill>
                <a:latin typeface="Times New Roman" panose="02020603050405020304" pitchFamily="18" charset="0"/>
                <a:ea typeface="Times New Roman" panose="02020603050405020304" pitchFamily="18" charset="0"/>
              </a:rPr>
              <a:t> </a:t>
            </a:r>
            <a:r>
              <a:rPr lang="en-US" sz="2533" err="1">
                <a:solidFill>
                  <a:schemeClr val="bg1"/>
                </a:solidFill>
                <a:latin typeface="Times New Roman" panose="02020603050405020304" pitchFamily="18" charset="0"/>
                <a:ea typeface="Times New Roman" panose="02020603050405020304" pitchFamily="18" charset="0"/>
              </a:rPr>
              <a:t>suất</a:t>
            </a:r>
            <a:r>
              <a:rPr lang="en-US" sz="2533">
                <a:solidFill>
                  <a:schemeClr val="bg1"/>
                </a:solidFill>
                <a:latin typeface="Times New Roman" panose="02020603050405020304" pitchFamily="18" charset="0"/>
                <a:ea typeface="Times New Roman" panose="02020603050405020304" pitchFamily="18" charset="0"/>
              </a:rPr>
              <a:t> h </a:t>
            </a:r>
            <a:r>
              <a:rPr lang="en-US" sz="2533" dirty="0" err="1">
                <a:solidFill>
                  <a:schemeClr val="bg1"/>
                </a:solidFill>
                <a:latin typeface="Times New Roman" panose="02020603050405020304" pitchFamily="18" charset="0"/>
                <a:ea typeface="Times New Roman" panose="02020603050405020304" pitchFamily="18" charset="0"/>
              </a:rPr>
              <a:t>làm</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mỗi</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ngày</a:t>
            </a:r>
            <a:r>
              <a:rPr lang="en-US" sz="2533" dirty="0">
                <a:solidFill>
                  <a:schemeClr val="bg1"/>
                </a:solidFill>
                <a:latin typeface="Times New Roman" panose="02020603050405020304" pitchFamily="18" charset="0"/>
                <a:ea typeface="Times New Roman" panose="02020603050405020304" pitchFamily="18" charset="0"/>
              </a:rPr>
              <a:t> </a:t>
            </a:r>
            <a:r>
              <a:rPr lang="en-US" sz="2533" dirty="0" err="1">
                <a:solidFill>
                  <a:schemeClr val="bg1"/>
                </a:solidFill>
                <a:latin typeface="Times New Roman" panose="02020603050405020304" pitchFamily="18" charset="0"/>
                <a:ea typeface="Times New Roman" panose="02020603050405020304" pitchFamily="18" charset="0"/>
              </a:rPr>
              <a:t>được</a:t>
            </a:r>
            <a:r>
              <a:rPr lang="en-US" sz="2533" dirty="0">
                <a:solidFill>
                  <a:schemeClr val="bg1"/>
                </a:solidFill>
                <a:latin typeface="Times New Roman" panose="02020603050405020304" pitchFamily="18" charset="0"/>
                <a:ea typeface="Times New Roman" panose="02020603050405020304" pitchFamily="18" charset="0"/>
              </a:rPr>
              <a:t> bao </a:t>
            </a:r>
            <a:r>
              <a:rPr lang="en-US" sz="2533" dirty="0" err="1">
                <a:solidFill>
                  <a:schemeClr val="bg1"/>
                </a:solidFill>
                <a:latin typeface="Times New Roman" panose="02020603050405020304" pitchFamily="18" charset="0"/>
                <a:ea typeface="Times New Roman" panose="02020603050405020304" pitchFamily="18" charset="0"/>
              </a:rPr>
              <a:t>nhiêu</a:t>
            </a:r>
            <a:r>
              <a:rPr lang="en-US" sz="2533" dirty="0">
                <a:solidFill>
                  <a:schemeClr val="bg1"/>
                </a:solidFill>
                <a:latin typeface="Times New Roman" panose="02020603050405020304" pitchFamily="18" charset="0"/>
                <a:ea typeface="Times New Roman" panose="02020603050405020304" pitchFamily="18" charset="0"/>
              </a:rPr>
              <a:t> km?</a:t>
            </a:r>
            <a:endParaRPr lang="en-US" sz="2533" b="1" dirty="0">
              <a:solidFill>
                <a:schemeClr val="bg1"/>
              </a:solidFill>
              <a:latin typeface="Times New Roman" panose="02020603050405020304" pitchFamily="18" charset="0"/>
              <a:ea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44608" y="125900"/>
            <a:ext cx="1137802" cy="1137802"/>
          </a:xfrm>
          <a:prstGeom prst="rect">
            <a:avLst/>
          </a:prstGeom>
        </p:spPr>
      </p:pic>
      <p:pic>
        <p:nvPicPr>
          <p:cNvPr id="20" name="Picture 19">
            <a:hlinkClick r:id="" action="ppaction://noaction"/>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4" y="4615334"/>
            <a:ext cx="1567186" cy="1979454"/>
          </a:xfrm>
          <a:prstGeom prst="rect">
            <a:avLst/>
          </a:prstGeom>
        </p:spPr>
      </p:pic>
      <p:pic>
        <p:nvPicPr>
          <p:cNvPr id="23" name="Picture 12" descr="Digit 60">
            <a:extLst>
              <a:ext uri="{FF2B5EF4-FFF2-40B4-BE49-F238E27FC236}">
                <a16:creationId xmlns:a16="http://schemas.microsoft.com/office/drawing/2014/main" id="{4EECE9B9-D743-C2ED-C03C-2D296108A70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9223" y="5957930"/>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13">
            <a:extLst>
              <a:ext uri="{FF2B5EF4-FFF2-40B4-BE49-F238E27FC236}">
                <a16:creationId xmlns:a16="http://schemas.microsoft.com/office/drawing/2014/main" id="{1A95C89A-FD9A-34A3-1B7B-A8BAC8F0C41C}"/>
              </a:ext>
            </a:extLst>
          </p:cNvPr>
          <p:cNvGraphicFramePr>
            <a:graphicFrameLocks noChangeAspect="1"/>
          </p:cNvGraphicFramePr>
          <p:nvPr/>
        </p:nvGraphicFramePr>
        <p:xfrm>
          <a:off x="4280608" y="2065164"/>
          <a:ext cx="513292" cy="995940"/>
        </p:xfrm>
        <a:graphic>
          <a:graphicData uri="http://schemas.openxmlformats.org/presentationml/2006/ole">
            <mc:AlternateContent xmlns:mc="http://schemas.openxmlformats.org/markup-compatibility/2006">
              <mc:Choice xmlns:v="urn:schemas-microsoft-com:vml" Requires="v">
                <p:oleObj name="Equation" r:id="rId12" imgW="213322" imgH="412140" progId="Equation.DSMT4">
                  <p:embed/>
                </p:oleObj>
              </mc:Choice>
              <mc:Fallback>
                <p:oleObj name="Equation" r:id="rId12" imgW="213322" imgH="412140" progId="Equation.DSMT4">
                  <p:embed/>
                  <p:pic>
                    <p:nvPicPr>
                      <p:cNvPr id="14" name="Object 13">
                        <a:extLst>
                          <a:ext uri="{FF2B5EF4-FFF2-40B4-BE49-F238E27FC236}">
                            <a16:creationId xmlns:a16="http://schemas.microsoft.com/office/drawing/2014/main" id="{1A95C89A-FD9A-34A3-1B7B-A8BAC8F0C41C}"/>
                          </a:ext>
                        </a:extLst>
                      </p:cNvPr>
                      <p:cNvPicPr/>
                      <p:nvPr/>
                    </p:nvPicPr>
                    <p:blipFill>
                      <a:blip r:embed="rId13"/>
                      <a:stretch>
                        <a:fillRect/>
                      </a:stretch>
                    </p:blipFill>
                    <p:spPr>
                      <a:xfrm>
                        <a:off x="4280608" y="2065164"/>
                        <a:ext cx="513292" cy="99594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BEB024C-D8FF-9BC1-9DD8-51F594F5A649}"/>
              </a:ext>
            </a:extLst>
          </p:cNvPr>
          <p:cNvGraphicFramePr>
            <a:graphicFrameLocks noChangeAspect="1"/>
          </p:cNvGraphicFramePr>
          <p:nvPr/>
        </p:nvGraphicFramePr>
        <p:xfrm>
          <a:off x="4318000" y="3321051"/>
          <a:ext cx="367242" cy="950383"/>
        </p:xfrm>
        <a:graphic>
          <a:graphicData uri="http://schemas.openxmlformats.org/presentationml/2006/ole">
            <mc:AlternateContent xmlns:mc="http://schemas.openxmlformats.org/markup-compatibility/2006">
              <mc:Choice xmlns:v="urn:schemas-microsoft-com:vml" Requires="v">
                <p:oleObj name="Equation" r:id="rId14" imgW="152280" imgH="393480" progId="Equation.DSMT4">
                  <p:embed/>
                </p:oleObj>
              </mc:Choice>
              <mc:Fallback>
                <p:oleObj name="Equation" r:id="rId14" imgW="152280" imgH="393480" progId="Equation.DSMT4">
                  <p:embed/>
                  <p:pic>
                    <p:nvPicPr>
                      <p:cNvPr id="28" name="Object 27">
                        <a:extLst>
                          <a:ext uri="{FF2B5EF4-FFF2-40B4-BE49-F238E27FC236}">
                            <a16:creationId xmlns:a16="http://schemas.microsoft.com/office/drawing/2014/main" id="{0BEB024C-D8FF-9BC1-9DD8-51F594F5A649}"/>
                          </a:ext>
                        </a:extLst>
                      </p:cNvPr>
                      <p:cNvPicPr/>
                      <p:nvPr/>
                    </p:nvPicPr>
                    <p:blipFill>
                      <a:blip r:embed="rId15"/>
                      <a:stretch>
                        <a:fillRect/>
                      </a:stretch>
                    </p:blipFill>
                    <p:spPr>
                      <a:xfrm>
                        <a:off x="4318000" y="3321051"/>
                        <a:ext cx="367242" cy="95038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5421F2F-6D37-A716-1DC8-F0C54BFBD2A7}"/>
              </a:ext>
            </a:extLst>
          </p:cNvPr>
          <p:cNvGraphicFramePr>
            <a:graphicFrameLocks noChangeAspect="1"/>
          </p:cNvGraphicFramePr>
          <p:nvPr/>
        </p:nvGraphicFramePr>
        <p:xfrm>
          <a:off x="4344459" y="4475692"/>
          <a:ext cx="337608" cy="949325"/>
        </p:xfrm>
        <a:graphic>
          <a:graphicData uri="http://schemas.openxmlformats.org/presentationml/2006/ole">
            <mc:AlternateContent xmlns:mc="http://schemas.openxmlformats.org/markup-compatibility/2006">
              <mc:Choice xmlns:v="urn:schemas-microsoft-com:vml" Requires="v">
                <p:oleObj name="Equation" r:id="rId16" imgW="139680" imgH="393480" progId="Equation.DSMT4">
                  <p:embed/>
                </p:oleObj>
              </mc:Choice>
              <mc:Fallback>
                <p:oleObj name="Equation" r:id="rId16" imgW="139680" imgH="393480" progId="Equation.DSMT4">
                  <p:embed/>
                  <p:pic>
                    <p:nvPicPr>
                      <p:cNvPr id="29" name="Object 28">
                        <a:extLst>
                          <a:ext uri="{FF2B5EF4-FFF2-40B4-BE49-F238E27FC236}">
                            <a16:creationId xmlns:a16="http://schemas.microsoft.com/office/drawing/2014/main" id="{85421F2F-6D37-A716-1DC8-F0C54BFBD2A7}"/>
                          </a:ext>
                        </a:extLst>
                      </p:cNvPr>
                      <p:cNvPicPr/>
                      <p:nvPr/>
                    </p:nvPicPr>
                    <p:blipFill>
                      <a:blip r:embed="rId17"/>
                      <a:stretch>
                        <a:fillRect/>
                      </a:stretch>
                    </p:blipFill>
                    <p:spPr>
                      <a:xfrm>
                        <a:off x="4344459" y="4475692"/>
                        <a:ext cx="337608" cy="949325"/>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29869774-5C5C-A2F6-F1AE-C54C9A5DFB1E}"/>
              </a:ext>
            </a:extLst>
          </p:cNvPr>
          <p:cNvGraphicFramePr>
            <a:graphicFrameLocks noChangeAspect="1"/>
          </p:cNvGraphicFramePr>
          <p:nvPr/>
        </p:nvGraphicFramePr>
        <p:xfrm>
          <a:off x="4340225" y="5628217"/>
          <a:ext cx="368300" cy="949325"/>
        </p:xfrm>
        <a:graphic>
          <a:graphicData uri="http://schemas.openxmlformats.org/presentationml/2006/ole">
            <mc:AlternateContent xmlns:mc="http://schemas.openxmlformats.org/markup-compatibility/2006">
              <mc:Choice xmlns:v="urn:schemas-microsoft-com:vml" Requires="v">
                <p:oleObj name="Equation" r:id="rId18" imgW="152280" imgH="393480" progId="Equation.DSMT4">
                  <p:embed/>
                </p:oleObj>
              </mc:Choice>
              <mc:Fallback>
                <p:oleObj name="Equation" r:id="rId18" imgW="152280" imgH="393480" progId="Equation.DSMT4">
                  <p:embed/>
                  <p:pic>
                    <p:nvPicPr>
                      <p:cNvPr id="30" name="Object 29">
                        <a:extLst>
                          <a:ext uri="{FF2B5EF4-FFF2-40B4-BE49-F238E27FC236}">
                            <a16:creationId xmlns:a16="http://schemas.microsoft.com/office/drawing/2014/main" id="{29869774-5C5C-A2F6-F1AE-C54C9A5DFB1E}"/>
                          </a:ext>
                        </a:extLst>
                      </p:cNvPr>
                      <p:cNvPicPr/>
                      <p:nvPr/>
                    </p:nvPicPr>
                    <p:blipFill>
                      <a:blip r:embed="rId19"/>
                      <a:stretch>
                        <a:fillRect/>
                      </a:stretch>
                    </p:blipFill>
                    <p:spPr>
                      <a:xfrm>
                        <a:off x="4340225" y="5628217"/>
                        <a:ext cx="368300" cy="949325"/>
                      </a:xfrm>
                      <a:prstGeom prst="rect">
                        <a:avLst/>
                      </a:prstGeom>
                    </p:spPr>
                  </p:pic>
                </p:oleObj>
              </mc:Fallback>
            </mc:AlternateContent>
          </a:graphicData>
        </a:graphic>
      </p:graphicFrame>
      <p:grpSp>
        <p:nvGrpSpPr>
          <p:cNvPr id="35" name="Group 34">
            <a:extLst>
              <a:ext uri="{FF2B5EF4-FFF2-40B4-BE49-F238E27FC236}">
                <a16:creationId xmlns:a16="http://schemas.microsoft.com/office/drawing/2014/main" id="{7048A2E1-5AAD-21A8-7A6B-1F579F9B7537}"/>
              </a:ext>
            </a:extLst>
          </p:cNvPr>
          <p:cNvGrpSpPr/>
          <p:nvPr/>
        </p:nvGrpSpPr>
        <p:grpSpPr>
          <a:xfrm>
            <a:off x="6259237" y="3216478"/>
            <a:ext cx="5373963" cy="1606249"/>
            <a:chOff x="9388856" y="4824717"/>
            <a:chExt cx="8060944" cy="2409373"/>
          </a:xfrm>
        </p:grpSpPr>
        <p:sp>
          <p:nvSpPr>
            <p:cNvPr id="31" name="Speech Bubble: Oval 30">
              <a:extLst>
                <a:ext uri="{FF2B5EF4-FFF2-40B4-BE49-F238E27FC236}">
                  <a16:creationId xmlns:a16="http://schemas.microsoft.com/office/drawing/2014/main" id="{C2100364-64A8-E5C8-B883-1AC60F132D19}"/>
                </a:ext>
              </a:extLst>
            </p:cNvPr>
            <p:cNvSpPr/>
            <p:nvPr/>
          </p:nvSpPr>
          <p:spPr>
            <a:xfrm>
              <a:off x="9388856" y="4824717"/>
              <a:ext cx="8060944" cy="2409373"/>
            </a:xfrm>
            <a:prstGeom prst="wedgeEllipseCallout">
              <a:avLst>
                <a:gd name="adj1" fmla="val -77662"/>
                <a:gd name="adj2" fmla="val 583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4" name="Picture 33">
              <a:extLst>
                <a:ext uri="{FF2B5EF4-FFF2-40B4-BE49-F238E27FC236}">
                  <a16:creationId xmlns:a16="http://schemas.microsoft.com/office/drawing/2014/main" id="{58BB0A8B-EF75-A581-0F7B-23AE5412DE18}"/>
                </a:ext>
              </a:extLst>
            </p:cNvPr>
            <p:cNvPicPr>
              <a:picLocks noChangeAspect="1"/>
            </p:cNvPicPr>
            <p:nvPr/>
          </p:nvPicPr>
          <p:blipFill>
            <a:blip r:embed="rId20"/>
            <a:stretch>
              <a:fillRect/>
            </a:stretch>
          </p:blipFill>
          <p:spPr>
            <a:xfrm>
              <a:off x="10088028" y="5377621"/>
              <a:ext cx="6233319" cy="1323619"/>
            </a:xfrm>
            <a:prstGeom prst="rect">
              <a:avLst/>
            </a:prstGeom>
          </p:spPr>
        </p:pic>
      </p:grpSp>
      <p:sp>
        <p:nvSpPr>
          <p:cNvPr id="2" name="Arrow: Right 1">
            <a:hlinkClick r:id="rId21" action="ppaction://hlinksldjump"/>
            <a:extLst>
              <a:ext uri="{FF2B5EF4-FFF2-40B4-BE49-F238E27FC236}">
                <a16:creationId xmlns:a16="http://schemas.microsoft.com/office/drawing/2014/main" id="{285D3237-668D-4A01-80C5-3BC3F317CF2D}"/>
              </a:ext>
            </a:extLst>
          </p:cNvPr>
          <p:cNvSpPr/>
          <p:nvPr/>
        </p:nvSpPr>
        <p:spPr>
          <a:xfrm>
            <a:off x="7245626" y="5957930"/>
            <a:ext cx="745435" cy="31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3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16" presetClass="entr" presetSubtype="21" fill="hold" nodeType="withEffect">
                                  <p:stCondLst>
                                    <p:cond delay="6300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4" name="RINGIN.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2"/>
                </p:tgtEl>
              </p:cMediaNode>
            </p:audio>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03894 0.27292 C 0.03308 0.25973 0.04558 0.24954 0.05639 0.24074 C 0.05899 0.23264 0.07123 0.21482 0.07878 0.20857 C 0.08764 0.18056 0.14128 0.1713 0.17162 0.16806 C 0.18672 0.16875 0.20248 0.16621 0.21693 0.16991 C 0.22266 0.1713 0.22357 0.17824 0.22696 0.18241 C 0.23139 0.18773 0.23464 0.19954 0.23711 0.20648 C 0.23881 0.21181 0.24232 0.22246 0.24232 0.22269 C 0.24141 0.23866 0.24102 0.25486 0.23972 0.27107 C 0.23894 0.27662 0.23503 0.27848 0.23217 0.2831 C 0.21602 0.30903 0.18685 0.31875 0.15183 0.32361 C 0.13112 0.32176 0.13204 0.32477 0.11902 0.31551 C 0.1129 0.31111 0.10144 0.30139 0.10144 0.30162 C 0.09766 0.29213 0.09402 0.27292 0.09402 0.27315 C 0.09675 0.2331 0.08881 0.24422 0.10639 0.22454 C 0.11784 0.21181 0.10443 0.22037 0.11902 0.21273 C 0.13034 0.19931 0.14441 0.18681 0.16159 0.17824 C 0.16485 0.17662 0.16836 0.175 0.17162 0.17408 C 0.17839 0.17223 0.1918 0.16991 0.1918 0.17014 C 0.19935 0.1706 0.20704 0.17037 0.21446 0.17199 C 0.21693 0.17246 0.21784 0.175 0.21954 0.17639 C 0.23099 0.18426 0.2379 0.19167 0.24454 0.20255 C 0.24935 0.22894 0.2642 0.2838 0.24232 0.30139 C 0.22357 0.31644 0.19467 0.32616 0.16941 0.32963 C 0.15183 0.32778 0.14779 0.32848 0.13659 0.31945 C 0.12904 0.30672 0.12644 0.29468 0.12422 0.28102 C 0.12566 0.24723 0.1181 0.22778 0.1418 0.20463 C 0.1487 0.19792 0.15066 0.19329 0.16159 0.19051 C 0.16941 0.18635 0.17579 0.18449 0.18425 0.18241 C 0.21029 0.18426 0.20118 0.18426 0.21185 0.18426 L 0.18933 0.19861 L 0.20951 0.17824 " pathEditMode="relative" rAng="0" ptsTypes="AAAAAAAAAAAAAAAAAAAAAAAAAAAAAAAA">
                                      <p:cBhvr>
                                        <p:cTn id="55" dur="2000" fill="hold"/>
                                        <p:tgtEl>
                                          <p:spTgt spid="8"/>
                                        </p:tgtEl>
                                        <p:attrNameLst>
                                          <p:attrName>ppt_x</p:attrName>
                                          <p:attrName>ppt_y</p:attrName>
                                        </p:attrNameLst>
                                      </p:cBhvr>
                                      <p:rCtr x="10664" y="-2431"/>
                                    </p:animMotion>
                                  </p:childTnLst>
                                </p:cTn>
                              </p:par>
                              <p:par>
                                <p:cTn id="56" presetID="1" presetClass="mediacall" presetSubtype="0" fill="hold" nodeType="withEffect">
                                  <p:stCondLst>
                                    <p:cond delay="0"/>
                                  </p:stCondLst>
                                  <p:childTnLst>
                                    <p:cmd type="call" cmd="playFrom(0.0)">
                                      <p:cBhvr>
                                        <p:cTn id="57" dur="4744" fill="hold"/>
                                        <p:tgtEl>
                                          <p:spTgt spid="32"/>
                                        </p:tgtEl>
                                      </p:cBhvr>
                                    </p:cmd>
                                  </p:childTnLst>
                                </p:cTn>
                              </p:par>
                            </p:childTnLst>
                          </p:cTn>
                        </p:par>
                      </p:childTnLst>
                    </p:cTn>
                  </p:par>
                </p:childTnLst>
              </p:cTn>
              <p:nextCondLst>
                <p:cond evt="onClick" delay="0">
                  <p:tgtEl>
                    <p:spTgt spid="16"/>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05556E-6 0.01387 L -0.00226 1.00439 " pathEditMode="relative" rAng="0" ptsTypes="AA">
                                      <p:cBhvr>
                                        <p:cTn id="62"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animEffect transition="in" filter="fade">
                                      <p:cBhvr>
                                        <p:cTn id="78" dur="500"/>
                                        <p:tgtEl>
                                          <p:spTgt spid="27"/>
                                        </p:tgtEl>
                                      </p:cBhvr>
                                    </p:animEffect>
                                  </p:childTnLst>
                                </p:cTn>
                              </p:par>
                            </p:childTnLst>
                          </p:cTn>
                        </p:par>
                      </p:childTnLst>
                    </p:cTn>
                  </p:par>
                </p:childTnLst>
              </p:cTn>
              <p:nextCondLst>
                <p:cond evt="onClick" delay="0">
                  <p:tgtEl>
                    <p:spTgt spid="18"/>
                  </p:tgtEl>
                </p:cond>
              </p:nextCondLst>
            </p:seq>
            <p:seq concurrent="1" nextAc="seek">
              <p:cTn id="79" restart="whenNotActive" fill="hold" evtFilter="cancelBubble" nodeType="interactiveSeq">
                <p:stCondLst>
                  <p:cond evt="onClick" delay="0">
                    <p:tgtEl>
                      <p:spTgt spid="19"/>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7" y="0"/>
            <a:ext cx="11658603"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4" b="1" dirty="0">
                <a:solidFill>
                  <a:srgbClr val="FF0000"/>
                </a:solidFill>
                <a:latin typeface="Times New Roman" pitchFamily="18" charset="0"/>
                <a:cs typeface="Times New Roman" pitchFamily="18" charset="0"/>
              </a:rPr>
              <a:t>BÀI 2: PHƯƠNG TRÌNH BẬC HAI MỘT ẨN</a:t>
            </a:r>
          </a:p>
        </p:txBody>
      </p:sp>
      <p:sp>
        <p:nvSpPr>
          <p:cNvPr id="3074" name="Text Box 2"/>
          <p:cNvSpPr txBox="1">
            <a:spLocks noChangeArrowheads="1"/>
          </p:cNvSpPr>
          <p:nvPr/>
        </p:nvSpPr>
        <p:spPr bwMode="auto">
          <a:xfrm>
            <a:off x="596349" y="772485"/>
            <a:ext cx="10813774" cy="138499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b="1">
                <a:solidFill>
                  <a:srgbClr val="0000FF"/>
                </a:solidFill>
                <a:latin typeface="Times New Roman" panose="02020603050405020304" pitchFamily="18" charset="0"/>
                <a:cs typeface="Arial" panose="020B0604020202020204" pitchFamily="34" charset="0"/>
              </a:defRPr>
            </a:lvl1pPr>
            <a:lvl2pPr marL="742950" indent="-285750" algn="ctr">
              <a:spcBef>
                <a:spcPct val="50000"/>
              </a:spcBef>
              <a:defRPr b="1">
                <a:solidFill>
                  <a:srgbClr val="0000FF"/>
                </a:solidFill>
                <a:latin typeface="Times New Roman" panose="02020603050405020304" pitchFamily="18" charset="0"/>
                <a:cs typeface="Arial" panose="020B0604020202020204" pitchFamily="34" charset="0"/>
              </a:defRPr>
            </a:lvl2pPr>
            <a:lvl3pPr marL="1143000" indent="-228600" algn="ctr">
              <a:spcBef>
                <a:spcPct val="50000"/>
              </a:spcBef>
              <a:defRPr b="1">
                <a:solidFill>
                  <a:srgbClr val="0000FF"/>
                </a:solidFill>
                <a:latin typeface="Times New Roman" panose="02020603050405020304" pitchFamily="18" charset="0"/>
                <a:cs typeface="Arial" panose="020B0604020202020204" pitchFamily="34" charset="0"/>
              </a:defRPr>
            </a:lvl3pPr>
            <a:lvl4pPr marL="1600200" indent="-228600" algn="ctr">
              <a:spcBef>
                <a:spcPct val="50000"/>
              </a:spcBef>
              <a:defRPr b="1">
                <a:solidFill>
                  <a:srgbClr val="0000FF"/>
                </a:solidFill>
                <a:latin typeface="Times New Roman" panose="02020603050405020304" pitchFamily="18" charset="0"/>
                <a:cs typeface="Arial" panose="020B0604020202020204" pitchFamily="34" charset="0"/>
              </a:defRPr>
            </a:lvl4pPr>
            <a:lvl5pPr marL="2057400" indent="-228600" algn="ctr">
              <a:spcBef>
                <a:spcPct val="50000"/>
              </a:spcBef>
              <a:defRPr b="1">
                <a:solidFill>
                  <a:srgbClr val="0000FF"/>
                </a:solidFill>
                <a:latin typeface="Times New Roman" panose="02020603050405020304" pitchFamily="18" charset="0"/>
                <a:cs typeface="Arial" panose="020B0604020202020204" pitchFamily="34" charset="0"/>
              </a:defRPr>
            </a:lvl5pPr>
            <a:lvl6pPr marL="25146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6pPr>
            <a:lvl7pPr marL="29718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7pPr>
            <a:lvl8pPr marL="34290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8pPr>
            <a:lvl9pPr marL="3886200" indent="-228600" algn="ctr" eaLnBrk="0" fontAlgn="base" hangingPunct="0">
              <a:spcBef>
                <a:spcPct val="50000"/>
              </a:spcBef>
              <a:spcAft>
                <a:spcPct val="0"/>
              </a:spcAft>
              <a:defRPr b="1">
                <a:solidFill>
                  <a:srgbClr val="0000FF"/>
                </a:solidFill>
                <a:latin typeface="Times New Roman" panose="02020603050405020304" pitchFamily="18" charset="0"/>
                <a:cs typeface="Arial" panose="020B0604020202020204" pitchFamily="34" charset="0"/>
              </a:defRPr>
            </a:lvl9pPr>
          </a:lstStyle>
          <a:p>
            <a:r>
              <a:rPr lang="en-US" sz="2800"/>
              <a:t> </a:t>
            </a:r>
            <a:r>
              <a:rPr lang="en-US" sz="2800" dirty="0" err="1"/>
              <a:t>Một</a:t>
            </a:r>
            <a:r>
              <a:rPr lang="en-US" sz="2800" dirty="0"/>
              <a:t> </a:t>
            </a:r>
            <a:r>
              <a:rPr lang="en-US" sz="2800" dirty="0" err="1"/>
              <a:t>khu</a:t>
            </a:r>
            <a:r>
              <a:rPr lang="en-US" sz="2800" dirty="0"/>
              <a:t> </a:t>
            </a:r>
            <a:r>
              <a:rPr lang="en-US" sz="2800" dirty="0" err="1"/>
              <a:t>vườn</a:t>
            </a:r>
            <a:r>
              <a:rPr lang="en-US" sz="2800" dirty="0"/>
              <a:t> </a:t>
            </a:r>
            <a:r>
              <a:rPr lang="en-US" sz="2800" dirty="0" err="1"/>
              <a:t>hình</a:t>
            </a:r>
            <a:r>
              <a:rPr lang="en-US" sz="2800" dirty="0"/>
              <a:t> </a:t>
            </a:r>
            <a:r>
              <a:rPr lang="en-US" sz="2800" dirty="0" err="1"/>
              <a:t>chữ</a:t>
            </a:r>
            <a:r>
              <a:rPr lang="en-US" sz="2800" dirty="0"/>
              <a:t> </a:t>
            </a:r>
            <a:r>
              <a:rPr lang="en-US" sz="2800" dirty="0" err="1"/>
              <a:t>nhật</a:t>
            </a:r>
            <a:r>
              <a:rPr lang="en-US" sz="2800" dirty="0"/>
              <a:t> </a:t>
            </a:r>
            <a:r>
              <a:rPr lang="en-US" sz="2800" dirty="0" err="1"/>
              <a:t>có</a:t>
            </a:r>
            <a:r>
              <a:rPr lang="en-US" sz="2800" dirty="0"/>
              <a:t> </a:t>
            </a:r>
            <a:r>
              <a:rPr lang="en-US" sz="2800"/>
              <a:t>chu vi  240m . </a:t>
            </a:r>
            <a:r>
              <a:rPr lang="en-US" sz="2800" dirty="0" err="1"/>
              <a:t>Người</a:t>
            </a:r>
            <a:r>
              <a:rPr lang="en-US" sz="2800" dirty="0"/>
              <a:t> ta </a:t>
            </a:r>
            <a:r>
              <a:rPr lang="en-US" sz="2800" dirty="0" err="1"/>
              <a:t>để</a:t>
            </a:r>
            <a:r>
              <a:rPr lang="en-US" sz="2800" dirty="0"/>
              <a:t> </a:t>
            </a:r>
            <a:r>
              <a:rPr lang="en-US" sz="2800" dirty="0" err="1"/>
              <a:t>một</a:t>
            </a:r>
            <a:r>
              <a:rPr lang="en-US" sz="2800" dirty="0"/>
              <a:t> </a:t>
            </a:r>
            <a:r>
              <a:rPr lang="en-US" sz="2800" dirty="0" err="1"/>
              <a:t>lối</a:t>
            </a:r>
            <a:r>
              <a:rPr lang="en-US" sz="2800" dirty="0"/>
              <a:t> </a:t>
            </a:r>
            <a:r>
              <a:rPr lang="en-US" sz="2800" dirty="0" err="1"/>
              <a:t>đi</a:t>
            </a:r>
            <a:r>
              <a:rPr lang="en-US" sz="2800" dirty="0"/>
              <a:t> </a:t>
            </a:r>
            <a:r>
              <a:rPr lang="en-US" sz="2800" dirty="0" err="1"/>
              <a:t>xung</a:t>
            </a:r>
            <a:r>
              <a:rPr lang="en-US" sz="2800" dirty="0"/>
              <a:t> </a:t>
            </a:r>
            <a:r>
              <a:rPr lang="en-US" sz="2800" dirty="0" err="1"/>
              <a:t>quanh</a:t>
            </a:r>
            <a:r>
              <a:rPr lang="en-US" sz="2800" dirty="0"/>
              <a:t> </a:t>
            </a:r>
            <a:r>
              <a:rPr lang="en-US" sz="2800" dirty="0" err="1"/>
              <a:t>vườn</a:t>
            </a:r>
            <a:r>
              <a:rPr lang="en-US" sz="2800" dirty="0"/>
              <a:t> </a:t>
            </a:r>
            <a:r>
              <a:rPr lang="en-US" sz="2800" err="1"/>
              <a:t>rộng</a:t>
            </a:r>
            <a:r>
              <a:rPr lang="en-US" sz="2800"/>
              <a:t>   2m </a:t>
            </a:r>
            <a:r>
              <a:rPr lang="en-US" sz="2800" dirty="0"/>
              <a:t>. </a:t>
            </a:r>
            <a:r>
              <a:rPr lang="en-US" sz="2800" dirty="0" err="1"/>
              <a:t>Phần</a:t>
            </a:r>
            <a:r>
              <a:rPr lang="en-US" sz="2800" dirty="0"/>
              <a:t> </a:t>
            </a:r>
            <a:r>
              <a:rPr lang="en-US" sz="2800" dirty="0" err="1"/>
              <a:t>đất</a:t>
            </a:r>
            <a:r>
              <a:rPr lang="en-US" sz="2800" dirty="0"/>
              <a:t> </a:t>
            </a:r>
            <a:r>
              <a:rPr lang="en-US" sz="2800" dirty="0" err="1"/>
              <a:t>còn</a:t>
            </a:r>
            <a:r>
              <a:rPr lang="en-US" sz="2800" dirty="0"/>
              <a:t> </a:t>
            </a:r>
            <a:r>
              <a:rPr lang="en-US" sz="2800" dirty="0" err="1"/>
              <a:t>lại</a:t>
            </a:r>
            <a:r>
              <a:rPr lang="en-US" sz="2800" dirty="0"/>
              <a:t> </a:t>
            </a:r>
            <a:r>
              <a:rPr lang="en-US" sz="2800" dirty="0" err="1"/>
              <a:t>dùng</a:t>
            </a:r>
            <a:r>
              <a:rPr lang="en-US" sz="2800" dirty="0"/>
              <a:t> </a:t>
            </a:r>
            <a:r>
              <a:rPr lang="en-US" sz="2800" dirty="0" err="1"/>
              <a:t>để</a:t>
            </a:r>
            <a:r>
              <a:rPr lang="en-US" sz="2800" dirty="0"/>
              <a:t> </a:t>
            </a:r>
            <a:r>
              <a:rPr lang="en-US" sz="2800" dirty="0" err="1"/>
              <a:t>trồng</a:t>
            </a:r>
            <a:r>
              <a:rPr lang="en-US" sz="2800" dirty="0"/>
              <a:t> </a:t>
            </a:r>
            <a:r>
              <a:rPr lang="en-US" sz="2800" dirty="0" err="1"/>
              <a:t>rau</a:t>
            </a:r>
            <a:r>
              <a:rPr lang="en-US" sz="2800" dirty="0"/>
              <a:t> </a:t>
            </a:r>
            <a:r>
              <a:rPr lang="en-US" sz="2800" err="1"/>
              <a:t>có</a:t>
            </a:r>
            <a:r>
              <a:rPr lang="en-US" sz="2800"/>
              <a:t> diện tích 3036m</a:t>
            </a:r>
            <a:r>
              <a:rPr lang="en-US" sz="2800" baseline="30000"/>
              <a:t>2</a:t>
            </a:r>
            <a:r>
              <a:rPr lang="en-US" sz="2800"/>
              <a:t> . Tính </a:t>
            </a:r>
            <a:r>
              <a:rPr lang="en-US" sz="2800" dirty="0" err="1"/>
              <a:t>chiều</a:t>
            </a:r>
            <a:r>
              <a:rPr lang="en-US" sz="2800" dirty="0"/>
              <a:t> </a:t>
            </a:r>
            <a:r>
              <a:rPr lang="en-US" sz="2800" dirty="0" err="1"/>
              <a:t>dài</a:t>
            </a:r>
            <a:r>
              <a:rPr lang="en-US" sz="2800" dirty="0"/>
              <a:t> </a:t>
            </a:r>
            <a:r>
              <a:rPr lang="en-US" sz="2800" dirty="0" err="1"/>
              <a:t>và</a:t>
            </a:r>
            <a:r>
              <a:rPr lang="en-US" sz="2800" dirty="0"/>
              <a:t> </a:t>
            </a:r>
            <a:r>
              <a:rPr lang="en-US" sz="2800" dirty="0" err="1"/>
              <a:t>chiều</a:t>
            </a:r>
            <a:r>
              <a:rPr lang="en-US" sz="2800" dirty="0"/>
              <a:t> </a:t>
            </a:r>
            <a:r>
              <a:rPr lang="en-US" sz="2800" dirty="0" err="1"/>
              <a:t>rộng</a:t>
            </a:r>
            <a:r>
              <a:rPr lang="en-US" sz="2800" dirty="0"/>
              <a:t> </a:t>
            </a:r>
            <a:r>
              <a:rPr lang="en-US" sz="2800" dirty="0" err="1"/>
              <a:t>của</a:t>
            </a:r>
            <a:r>
              <a:rPr lang="en-US" sz="2800" dirty="0"/>
              <a:t> </a:t>
            </a:r>
            <a:r>
              <a:rPr lang="en-US" sz="2800" dirty="0" err="1"/>
              <a:t>khu</a:t>
            </a:r>
            <a:r>
              <a:rPr lang="en-US" sz="2800" dirty="0"/>
              <a:t> </a:t>
            </a:r>
            <a:r>
              <a:rPr lang="en-US" sz="2800" dirty="0" err="1"/>
              <a:t>vườn</a:t>
            </a:r>
            <a:r>
              <a:rPr lang="en-US" sz="2800" dirty="0"/>
              <a:t>.</a:t>
            </a:r>
            <a:endParaRPr lang="vi-VN" sz="2800" dirty="0"/>
          </a:p>
        </p:txBody>
      </p:sp>
      <p:grpSp>
        <p:nvGrpSpPr>
          <p:cNvPr id="27" name="Group 26">
            <a:extLst>
              <a:ext uri="{FF2B5EF4-FFF2-40B4-BE49-F238E27FC236}">
                <a16:creationId xmlns:a16="http://schemas.microsoft.com/office/drawing/2014/main" id="{AC4F748B-7316-388D-6CEB-95DA2C1AB1E7}"/>
              </a:ext>
            </a:extLst>
          </p:cNvPr>
          <p:cNvGrpSpPr/>
          <p:nvPr/>
        </p:nvGrpSpPr>
        <p:grpSpPr>
          <a:xfrm>
            <a:off x="219311" y="2588369"/>
            <a:ext cx="11904427" cy="4247317"/>
            <a:chOff x="328966" y="3923650"/>
            <a:chExt cx="17856641" cy="6370976"/>
          </a:xfrm>
        </p:grpSpPr>
        <p:sp>
          <p:nvSpPr>
            <p:cNvPr id="10" name="TextBox 9">
              <a:extLst>
                <a:ext uri="{FF2B5EF4-FFF2-40B4-BE49-F238E27FC236}">
                  <a16:creationId xmlns:a16="http://schemas.microsoft.com/office/drawing/2014/main" id="{45D699EF-1A1A-4501-21C4-CF1144730ED6}"/>
                </a:ext>
              </a:extLst>
            </p:cNvPr>
            <p:cNvSpPr txBox="1"/>
            <p:nvPr/>
          </p:nvSpPr>
          <p:spPr>
            <a:xfrm>
              <a:off x="328966" y="3923650"/>
              <a:ext cx="12839701" cy="6370976"/>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Gọi</a:t>
              </a:r>
              <a:r>
                <a:rPr lang="en-US" sz="3000" dirty="0">
                  <a:latin typeface="Times New Roman" panose="02020603050405020304" pitchFamily="18" charset="0"/>
                  <a:cs typeface="Times New Roman" panose="02020603050405020304" pitchFamily="18" charset="0"/>
                </a:rPr>
                <a:t>         là </a:t>
              </a:r>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vườn</a:t>
              </a:r>
              <a:r>
                <a:rPr lang="en-US" sz="3000" dirty="0">
                  <a:latin typeface="Times New Roman" panose="02020603050405020304" pitchFamily="18" charset="0"/>
                  <a:cs typeface="Times New Roman" panose="02020603050405020304" pitchFamily="18" charset="0"/>
                </a:rPr>
                <a:t> </a:t>
              </a:r>
            </a:p>
            <a:p>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vườn</a:t>
              </a:r>
              <a:r>
                <a:rPr lang="en-US" sz="3000" dirty="0">
                  <a:latin typeface="Times New Roman" panose="02020603050405020304" pitchFamily="18" charset="0"/>
                  <a:cs typeface="Times New Roman" panose="02020603050405020304" pitchFamily="18" charset="0"/>
                </a:rPr>
                <a:t> là </a:t>
              </a:r>
            </a:p>
            <a:p>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rau</a:t>
              </a:r>
              <a:r>
                <a:rPr lang="en-US" sz="3000" dirty="0">
                  <a:latin typeface="Times New Roman" panose="02020603050405020304" pitchFamily="18" charset="0"/>
                  <a:cs typeface="Times New Roman" panose="02020603050405020304" pitchFamily="18" charset="0"/>
                </a:rPr>
                <a:t> là </a:t>
              </a:r>
            </a:p>
            <a:p>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rau</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pt-BR" sz="3000" kern="0" dirty="0">
                  <a:latin typeface="Times New Roman" panose="02020603050405020304" pitchFamily="18" charset="0"/>
                  <a:ea typeface="Times New Roman" panose="02020603050405020304" pitchFamily="18" charset="0"/>
                </a:rPr>
                <a:t>Vì diện tích đất còn lại là              t</a:t>
              </a:r>
              <a:r>
                <a:rPr lang="en-US" sz="3000"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a:t>
              </a:r>
            </a:p>
            <a:p>
              <a:r>
                <a:rPr lang="en-US" sz="3000" dirty="0" err="1">
                  <a:latin typeface="Times New Roman" panose="02020603050405020304" pitchFamily="18" charset="0"/>
                  <a:cs typeface="Times New Roman" panose="02020603050405020304" pitchFamily="18" charset="0"/>
                </a:rPr>
                <a:t>Biến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ta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a:t>
              </a:r>
            </a:p>
            <a:p>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ta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a:t>
              </a:r>
            </a:p>
            <a:p>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vườn</a:t>
              </a:r>
              <a:r>
                <a:rPr lang="en-US" sz="3000" dirty="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là 70m</a:t>
              </a:r>
              <a:endParaRPr lang="en-US" sz="3000" dirty="0">
                <a:latin typeface="Times New Roman" panose="02020603050405020304" pitchFamily="18" charset="0"/>
                <a:cs typeface="Times New Roman" panose="02020603050405020304" pitchFamily="18" charset="0"/>
              </a:endParaRPr>
            </a:p>
            <a:p>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vườn</a:t>
              </a:r>
              <a:r>
                <a:rPr lang="en-US" sz="3000" dirty="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là 50m</a:t>
              </a:r>
              <a:endParaRPr lang="en-US" sz="3000"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402582B5-13BD-F09F-49D9-385C12EB591E}"/>
                </a:ext>
              </a:extLst>
            </p:cNvPr>
            <p:cNvGrpSpPr/>
            <p:nvPr/>
          </p:nvGrpSpPr>
          <p:grpSpPr>
            <a:xfrm>
              <a:off x="1374803" y="4017609"/>
              <a:ext cx="16810804" cy="4904363"/>
              <a:chOff x="1374803" y="4017609"/>
              <a:chExt cx="16810804" cy="4904363"/>
            </a:xfrm>
          </p:grpSpPr>
          <p:graphicFrame>
            <p:nvGraphicFramePr>
              <p:cNvPr id="11" name="Object 10">
                <a:extLst>
                  <a:ext uri="{FF2B5EF4-FFF2-40B4-BE49-F238E27FC236}">
                    <a16:creationId xmlns:a16="http://schemas.microsoft.com/office/drawing/2014/main" id="{4EADEBBC-7F6C-CF69-4364-89797E5127B5}"/>
                  </a:ext>
                </a:extLst>
              </p:cNvPr>
              <p:cNvGraphicFramePr>
                <a:graphicFrameLocks noChangeAspect="1"/>
              </p:cNvGraphicFramePr>
              <p:nvPr/>
            </p:nvGraphicFramePr>
            <p:xfrm>
              <a:off x="1374803" y="4017609"/>
              <a:ext cx="1257004" cy="744891"/>
            </p:xfrm>
            <a:graphic>
              <a:graphicData uri="http://schemas.openxmlformats.org/presentationml/2006/ole">
                <mc:AlternateContent xmlns:mc="http://schemas.openxmlformats.org/markup-compatibility/2006">
                  <mc:Choice xmlns:v="urn:schemas-microsoft-com:vml" Requires="v">
                    <p:oleObj name="Equation" r:id="rId2" imgW="342720" imgH="203040" progId="Equation.DSMT4">
                      <p:embed/>
                    </p:oleObj>
                  </mc:Choice>
                  <mc:Fallback>
                    <p:oleObj name="Equation" r:id="rId2" imgW="342720" imgH="203040" progId="Equation.DSMT4">
                      <p:embed/>
                      <p:pic>
                        <p:nvPicPr>
                          <p:cNvPr id="11" name="Object 10">
                            <a:extLst>
                              <a:ext uri="{FF2B5EF4-FFF2-40B4-BE49-F238E27FC236}">
                                <a16:creationId xmlns:a16="http://schemas.microsoft.com/office/drawing/2014/main" id="{4EADEBBC-7F6C-CF69-4364-89797E5127B5}"/>
                              </a:ext>
                            </a:extLst>
                          </p:cNvPr>
                          <p:cNvPicPr/>
                          <p:nvPr/>
                        </p:nvPicPr>
                        <p:blipFill>
                          <a:blip r:embed="rId3"/>
                          <a:stretch>
                            <a:fillRect/>
                          </a:stretch>
                        </p:blipFill>
                        <p:spPr>
                          <a:xfrm>
                            <a:off x="1374803" y="4017609"/>
                            <a:ext cx="1257004" cy="74489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31759C1-134B-1353-1FD0-C6B102D8D5B8}"/>
                  </a:ext>
                </a:extLst>
              </p:cNvPr>
              <p:cNvGraphicFramePr>
                <a:graphicFrameLocks noChangeAspect="1"/>
              </p:cNvGraphicFramePr>
              <p:nvPr>
                <p:extLst>
                  <p:ext uri="{D42A27DB-BD31-4B8C-83A1-F6EECF244321}">
                    <p14:modId xmlns:p14="http://schemas.microsoft.com/office/powerpoint/2010/main" val="2579505685"/>
                  </p:ext>
                </p:extLst>
              </p:nvPr>
            </p:nvGraphicFramePr>
            <p:xfrm>
              <a:off x="8655379" y="4017610"/>
              <a:ext cx="3231821" cy="808644"/>
            </p:xfrm>
            <a:graphic>
              <a:graphicData uri="http://schemas.openxmlformats.org/presentationml/2006/ole">
                <mc:AlternateContent xmlns:mc="http://schemas.openxmlformats.org/markup-compatibility/2006">
                  <mc:Choice xmlns:v="urn:schemas-microsoft-com:vml" Requires="v">
                    <p:oleObj name="Equation" r:id="rId4" imgW="1015920" imgH="253800" progId="Equation.DSMT4">
                      <p:embed/>
                    </p:oleObj>
                  </mc:Choice>
                  <mc:Fallback>
                    <p:oleObj name="Equation" r:id="rId4" imgW="1015920" imgH="253800" progId="Equation.DSMT4">
                      <p:embed/>
                      <p:pic>
                        <p:nvPicPr>
                          <p:cNvPr id="12" name="Object 11">
                            <a:extLst>
                              <a:ext uri="{FF2B5EF4-FFF2-40B4-BE49-F238E27FC236}">
                                <a16:creationId xmlns:a16="http://schemas.microsoft.com/office/drawing/2014/main" id="{F31759C1-134B-1353-1FD0-C6B102D8D5B8}"/>
                              </a:ext>
                            </a:extLst>
                          </p:cNvPr>
                          <p:cNvPicPr/>
                          <p:nvPr/>
                        </p:nvPicPr>
                        <p:blipFill>
                          <a:blip r:embed="rId5"/>
                          <a:stretch>
                            <a:fillRect/>
                          </a:stretch>
                        </p:blipFill>
                        <p:spPr>
                          <a:xfrm>
                            <a:off x="8655379" y="4017610"/>
                            <a:ext cx="3231821" cy="808644"/>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8098D35-F946-7372-54BE-A21C04767708}"/>
                  </a:ext>
                </a:extLst>
              </p:cNvPr>
              <p:cNvGraphicFramePr>
                <a:graphicFrameLocks noChangeAspect="1"/>
              </p:cNvGraphicFramePr>
              <p:nvPr>
                <p:extLst>
                  <p:ext uri="{D42A27DB-BD31-4B8C-83A1-F6EECF244321}">
                    <p14:modId xmlns:p14="http://schemas.microsoft.com/office/powerpoint/2010/main" val="3290276482"/>
                  </p:ext>
                </p:extLst>
              </p:nvPr>
            </p:nvGraphicFramePr>
            <p:xfrm>
              <a:off x="6858000" y="4663737"/>
              <a:ext cx="2706687" cy="809625"/>
            </p:xfrm>
            <a:graphic>
              <a:graphicData uri="http://schemas.openxmlformats.org/presentationml/2006/ole">
                <mc:AlternateContent xmlns:mc="http://schemas.openxmlformats.org/markup-compatibility/2006">
                  <mc:Choice xmlns:v="urn:schemas-microsoft-com:vml" Requires="v">
                    <p:oleObj name="Equation" r:id="rId6" imgW="850680" imgH="253800" progId="Equation.DSMT4">
                      <p:embed/>
                    </p:oleObj>
                  </mc:Choice>
                  <mc:Fallback>
                    <p:oleObj name="Equation" r:id="rId6" imgW="850680" imgH="253800" progId="Equation.DSMT4">
                      <p:embed/>
                      <p:pic>
                        <p:nvPicPr>
                          <p:cNvPr id="13" name="Object 12">
                            <a:extLst>
                              <a:ext uri="{FF2B5EF4-FFF2-40B4-BE49-F238E27FC236}">
                                <a16:creationId xmlns:a16="http://schemas.microsoft.com/office/drawing/2014/main" id="{98098D35-F946-7372-54BE-A21C04767708}"/>
                              </a:ext>
                            </a:extLst>
                          </p:cNvPr>
                          <p:cNvPicPr/>
                          <p:nvPr/>
                        </p:nvPicPr>
                        <p:blipFill>
                          <a:blip r:embed="rId7"/>
                          <a:stretch>
                            <a:fillRect/>
                          </a:stretch>
                        </p:blipFill>
                        <p:spPr>
                          <a:xfrm>
                            <a:off x="6858000" y="4663737"/>
                            <a:ext cx="2706687" cy="8096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1BD5B56-690D-C796-86CA-AF5AB2CD8CB8}"/>
                  </a:ext>
                </a:extLst>
              </p:cNvPr>
              <p:cNvGraphicFramePr>
                <a:graphicFrameLocks noChangeAspect="1"/>
              </p:cNvGraphicFramePr>
              <p:nvPr>
                <p:extLst>
                  <p:ext uri="{D42A27DB-BD31-4B8C-83A1-F6EECF244321}">
                    <p14:modId xmlns:p14="http://schemas.microsoft.com/office/powerpoint/2010/main" val="3614570293"/>
                  </p:ext>
                </p:extLst>
              </p:nvPr>
            </p:nvGraphicFramePr>
            <p:xfrm>
              <a:off x="7592218" y="5365282"/>
              <a:ext cx="2343150" cy="809625"/>
            </p:xfrm>
            <a:graphic>
              <a:graphicData uri="http://schemas.openxmlformats.org/presentationml/2006/ole">
                <mc:AlternateContent xmlns:mc="http://schemas.openxmlformats.org/markup-compatibility/2006">
                  <mc:Choice xmlns:v="urn:schemas-microsoft-com:vml" Requires="v">
                    <p:oleObj name="Equation" r:id="rId8" imgW="736560" imgH="253800" progId="Equation.DSMT4">
                      <p:embed/>
                    </p:oleObj>
                  </mc:Choice>
                  <mc:Fallback>
                    <p:oleObj name="Equation" r:id="rId8" imgW="736560" imgH="253800" progId="Equation.DSMT4">
                      <p:embed/>
                      <p:pic>
                        <p:nvPicPr>
                          <p:cNvPr id="14" name="Object 13">
                            <a:extLst>
                              <a:ext uri="{FF2B5EF4-FFF2-40B4-BE49-F238E27FC236}">
                                <a16:creationId xmlns:a16="http://schemas.microsoft.com/office/drawing/2014/main" id="{81BD5B56-690D-C796-86CA-AF5AB2CD8CB8}"/>
                              </a:ext>
                            </a:extLst>
                          </p:cNvPr>
                          <p:cNvPicPr/>
                          <p:nvPr/>
                        </p:nvPicPr>
                        <p:blipFill>
                          <a:blip r:embed="rId9"/>
                          <a:stretch>
                            <a:fillRect/>
                          </a:stretch>
                        </p:blipFill>
                        <p:spPr>
                          <a:xfrm>
                            <a:off x="7592218" y="5365282"/>
                            <a:ext cx="2343150" cy="8096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B2E9BCF-5090-6DFA-6016-2C8205438B05}"/>
                  </a:ext>
                </a:extLst>
              </p:cNvPr>
              <p:cNvGraphicFramePr>
                <a:graphicFrameLocks noChangeAspect="1"/>
              </p:cNvGraphicFramePr>
              <p:nvPr>
                <p:extLst>
                  <p:ext uri="{D42A27DB-BD31-4B8C-83A1-F6EECF244321}">
                    <p14:modId xmlns:p14="http://schemas.microsoft.com/office/powerpoint/2010/main" val="2318489754"/>
                  </p:ext>
                </p:extLst>
              </p:nvPr>
            </p:nvGraphicFramePr>
            <p:xfrm>
              <a:off x="7401029" y="6139435"/>
              <a:ext cx="6140450" cy="809625"/>
            </p:xfrm>
            <a:graphic>
              <a:graphicData uri="http://schemas.openxmlformats.org/presentationml/2006/ole">
                <mc:AlternateContent xmlns:mc="http://schemas.openxmlformats.org/markup-compatibility/2006">
                  <mc:Choice xmlns:v="urn:schemas-microsoft-com:vml" Requires="v">
                    <p:oleObj name="Equation" r:id="rId10" imgW="1930320" imgH="253800" progId="Equation.DSMT4">
                      <p:embed/>
                    </p:oleObj>
                  </mc:Choice>
                  <mc:Fallback>
                    <p:oleObj name="Equation" r:id="rId10" imgW="1930320" imgH="253800" progId="Equation.DSMT4">
                      <p:embed/>
                      <p:pic>
                        <p:nvPicPr>
                          <p:cNvPr id="15" name="Object 14">
                            <a:extLst>
                              <a:ext uri="{FF2B5EF4-FFF2-40B4-BE49-F238E27FC236}">
                                <a16:creationId xmlns:a16="http://schemas.microsoft.com/office/drawing/2014/main" id="{7B2E9BCF-5090-6DFA-6016-2C8205438B05}"/>
                              </a:ext>
                            </a:extLst>
                          </p:cNvPr>
                          <p:cNvPicPr/>
                          <p:nvPr/>
                        </p:nvPicPr>
                        <p:blipFill>
                          <a:blip r:embed="rId11"/>
                          <a:stretch>
                            <a:fillRect/>
                          </a:stretch>
                        </p:blipFill>
                        <p:spPr>
                          <a:xfrm>
                            <a:off x="7401029" y="6139435"/>
                            <a:ext cx="6140450" cy="8096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C86E389-8104-46F2-E8AB-F897FD6A01EC}"/>
                  </a:ext>
                </a:extLst>
              </p:cNvPr>
              <p:cNvGraphicFramePr>
                <a:graphicFrameLocks noChangeAspect="1"/>
              </p:cNvGraphicFramePr>
              <p:nvPr>
                <p:extLst>
                  <p:ext uri="{D42A27DB-BD31-4B8C-83A1-F6EECF244321}">
                    <p14:modId xmlns:p14="http://schemas.microsoft.com/office/powerpoint/2010/main" val="3550486649"/>
                  </p:ext>
                </p:extLst>
              </p:nvPr>
            </p:nvGraphicFramePr>
            <p:xfrm>
              <a:off x="12813507" y="6834804"/>
              <a:ext cx="5372100" cy="647700"/>
            </p:xfrm>
            <a:graphic>
              <a:graphicData uri="http://schemas.openxmlformats.org/presentationml/2006/ole">
                <mc:AlternateContent xmlns:mc="http://schemas.openxmlformats.org/markup-compatibility/2006">
                  <mc:Choice xmlns:v="urn:schemas-microsoft-com:vml" Requires="v">
                    <p:oleObj name="Equation" r:id="rId12" imgW="1688760" imgH="203040" progId="Equation.DSMT4">
                      <p:embed/>
                    </p:oleObj>
                  </mc:Choice>
                  <mc:Fallback>
                    <p:oleObj name="Equation" r:id="rId12" imgW="1688760" imgH="203040" progId="Equation.DSMT4">
                      <p:embed/>
                      <p:pic>
                        <p:nvPicPr>
                          <p:cNvPr id="16" name="Object 15">
                            <a:extLst>
                              <a:ext uri="{FF2B5EF4-FFF2-40B4-BE49-F238E27FC236}">
                                <a16:creationId xmlns:a16="http://schemas.microsoft.com/office/drawing/2014/main" id="{8C86E389-8104-46F2-E8AB-F897FD6A01EC}"/>
                              </a:ext>
                            </a:extLst>
                          </p:cNvPr>
                          <p:cNvPicPr/>
                          <p:nvPr/>
                        </p:nvPicPr>
                        <p:blipFill>
                          <a:blip r:embed="rId13"/>
                          <a:stretch>
                            <a:fillRect/>
                          </a:stretch>
                        </p:blipFill>
                        <p:spPr>
                          <a:xfrm>
                            <a:off x="12813507" y="6834804"/>
                            <a:ext cx="5372100" cy="6477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BC44226-D320-1C43-2A43-064AFAF3877B}"/>
                  </a:ext>
                </a:extLst>
              </p:cNvPr>
              <p:cNvGraphicFramePr>
                <a:graphicFrameLocks noChangeAspect="1"/>
              </p:cNvGraphicFramePr>
              <p:nvPr>
                <p:extLst>
                  <p:ext uri="{D42A27DB-BD31-4B8C-83A1-F6EECF244321}">
                    <p14:modId xmlns:p14="http://schemas.microsoft.com/office/powerpoint/2010/main" val="1165831341"/>
                  </p:ext>
                </p:extLst>
              </p:nvPr>
            </p:nvGraphicFramePr>
            <p:xfrm>
              <a:off x="6512719" y="6801467"/>
              <a:ext cx="1614488" cy="647700"/>
            </p:xfrm>
            <a:graphic>
              <a:graphicData uri="http://schemas.openxmlformats.org/presentationml/2006/ole">
                <mc:AlternateContent xmlns:mc="http://schemas.openxmlformats.org/markup-compatibility/2006">
                  <mc:Choice xmlns:v="urn:schemas-microsoft-com:vml" Requires="v">
                    <p:oleObj name="Equation" r:id="rId14" imgW="507960" imgH="203040" progId="Equation.DSMT4">
                      <p:embed/>
                    </p:oleObj>
                  </mc:Choice>
                  <mc:Fallback>
                    <p:oleObj name="Equation" r:id="rId14" imgW="507960" imgH="203040" progId="Equation.DSMT4">
                      <p:embed/>
                      <p:pic>
                        <p:nvPicPr>
                          <p:cNvPr id="18" name="Object 17">
                            <a:extLst>
                              <a:ext uri="{FF2B5EF4-FFF2-40B4-BE49-F238E27FC236}">
                                <a16:creationId xmlns:a16="http://schemas.microsoft.com/office/drawing/2014/main" id="{4BC44226-D320-1C43-2A43-064AFAF3877B}"/>
                              </a:ext>
                            </a:extLst>
                          </p:cNvPr>
                          <p:cNvPicPr/>
                          <p:nvPr/>
                        </p:nvPicPr>
                        <p:blipFill>
                          <a:blip r:embed="rId15"/>
                          <a:stretch>
                            <a:fillRect/>
                          </a:stretch>
                        </p:blipFill>
                        <p:spPr>
                          <a:xfrm>
                            <a:off x="6512719" y="6801467"/>
                            <a:ext cx="1614488" cy="6477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F50149E7-1D8B-4F19-80C7-855C481438EB}"/>
                  </a:ext>
                </a:extLst>
              </p:cNvPr>
              <p:cNvGraphicFramePr>
                <a:graphicFrameLocks noChangeAspect="1"/>
              </p:cNvGraphicFramePr>
              <p:nvPr>
                <p:extLst>
                  <p:ext uri="{D42A27DB-BD31-4B8C-83A1-F6EECF244321}">
                    <p14:modId xmlns:p14="http://schemas.microsoft.com/office/powerpoint/2010/main" val="1810968092"/>
                  </p:ext>
                </p:extLst>
              </p:nvPr>
            </p:nvGraphicFramePr>
            <p:xfrm>
              <a:off x="8722519" y="7527747"/>
              <a:ext cx="4079081" cy="647700"/>
            </p:xfrm>
            <a:graphic>
              <a:graphicData uri="http://schemas.openxmlformats.org/presentationml/2006/ole">
                <mc:AlternateContent xmlns:mc="http://schemas.openxmlformats.org/markup-compatibility/2006">
                  <mc:Choice xmlns:v="urn:schemas-microsoft-com:vml" Requires="v">
                    <p:oleObj name="Equation" r:id="rId16" imgW="1282680" imgH="203040" progId="Equation.DSMT4">
                      <p:embed/>
                    </p:oleObj>
                  </mc:Choice>
                  <mc:Fallback>
                    <p:oleObj name="Equation" r:id="rId16" imgW="1282680" imgH="203040" progId="Equation.DSMT4">
                      <p:embed/>
                      <p:pic>
                        <p:nvPicPr>
                          <p:cNvPr id="22" name="Object 21">
                            <a:extLst>
                              <a:ext uri="{FF2B5EF4-FFF2-40B4-BE49-F238E27FC236}">
                                <a16:creationId xmlns:a16="http://schemas.microsoft.com/office/drawing/2014/main" id="{F50149E7-1D8B-4F19-80C7-855C481438EB}"/>
                              </a:ext>
                            </a:extLst>
                          </p:cNvPr>
                          <p:cNvPicPr/>
                          <p:nvPr/>
                        </p:nvPicPr>
                        <p:blipFill>
                          <a:blip r:embed="rId17"/>
                          <a:stretch>
                            <a:fillRect/>
                          </a:stretch>
                        </p:blipFill>
                        <p:spPr>
                          <a:xfrm>
                            <a:off x="8722519" y="7527747"/>
                            <a:ext cx="4079081" cy="6477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F30F8B08-7FCF-2B75-3F67-A91D149122B7}"/>
                  </a:ext>
                </a:extLst>
              </p:cNvPr>
              <p:cNvGraphicFramePr>
                <a:graphicFrameLocks noChangeAspect="1"/>
              </p:cNvGraphicFramePr>
              <p:nvPr>
                <p:extLst>
                  <p:ext uri="{D42A27DB-BD31-4B8C-83A1-F6EECF244321}">
                    <p14:modId xmlns:p14="http://schemas.microsoft.com/office/powerpoint/2010/main" val="2003215235"/>
                  </p:ext>
                </p:extLst>
              </p:nvPr>
            </p:nvGraphicFramePr>
            <p:xfrm>
              <a:off x="7638990" y="8193310"/>
              <a:ext cx="3030537" cy="728662"/>
            </p:xfrm>
            <a:graphic>
              <a:graphicData uri="http://schemas.openxmlformats.org/presentationml/2006/ole">
                <mc:AlternateContent xmlns:mc="http://schemas.openxmlformats.org/markup-compatibility/2006">
                  <mc:Choice xmlns:v="urn:schemas-microsoft-com:vml" Requires="v">
                    <p:oleObj name="Equation" r:id="rId18" imgW="952200" imgH="228600" progId="Equation.DSMT4">
                      <p:embed/>
                    </p:oleObj>
                  </mc:Choice>
                  <mc:Fallback>
                    <p:oleObj name="Equation" r:id="rId18" imgW="952200" imgH="228600" progId="Equation.DSMT4">
                      <p:embed/>
                      <p:pic>
                        <p:nvPicPr>
                          <p:cNvPr id="23" name="Object 22">
                            <a:extLst>
                              <a:ext uri="{FF2B5EF4-FFF2-40B4-BE49-F238E27FC236}">
                                <a16:creationId xmlns:a16="http://schemas.microsoft.com/office/drawing/2014/main" id="{F30F8B08-7FCF-2B75-3F67-A91D149122B7}"/>
                              </a:ext>
                            </a:extLst>
                          </p:cNvPr>
                          <p:cNvPicPr/>
                          <p:nvPr/>
                        </p:nvPicPr>
                        <p:blipFill>
                          <a:blip r:embed="rId19"/>
                          <a:stretch>
                            <a:fillRect/>
                          </a:stretch>
                        </p:blipFill>
                        <p:spPr>
                          <a:xfrm>
                            <a:off x="7638990" y="8193310"/>
                            <a:ext cx="3030537" cy="728662"/>
                          </a:xfrm>
                          <a:prstGeom prst="rect">
                            <a:avLst/>
                          </a:prstGeom>
                        </p:spPr>
                      </p:pic>
                    </p:oleObj>
                  </mc:Fallback>
                </mc:AlternateContent>
              </a:graphicData>
            </a:graphic>
          </p:graphicFrame>
        </p:grpSp>
      </p:grpSp>
      <p:pic>
        <p:nvPicPr>
          <p:cNvPr id="28" name="Picture 27">
            <a:extLst>
              <a:ext uri="{FF2B5EF4-FFF2-40B4-BE49-F238E27FC236}">
                <a16:creationId xmlns:a16="http://schemas.microsoft.com/office/drawing/2014/main" id="{4A4D46AD-A0FA-3B05-640A-B4A2A652F0A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840118" y="5234946"/>
            <a:ext cx="1328341" cy="154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57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21D2D5D1-D5F1-4F4E-BC5D-75039DA4C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13"/>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组合 14">
            <a:extLst>
              <a:ext uri="{FF2B5EF4-FFF2-40B4-BE49-F238E27FC236}">
                <a16:creationId xmlns:a16="http://schemas.microsoft.com/office/drawing/2014/main" id="{640D956E-FEC0-4609-8801-24AAEA205A89}"/>
              </a:ext>
            </a:extLst>
          </p:cNvPr>
          <p:cNvGrpSpPr>
            <a:grpSpLocks/>
          </p:cNvGrpSpPr>
          <p:nvPr/>
        </p:nvGrpSpPr>
        <p:grpSpPr bwMode="auto">
          <a:xfrm>
            <a:off x="7959725" y="212725"/>
            <a:ext cx="2114550" cy="1724025"/>
            <a:chOff x="3910879" y="2268230"/>
            <a:chExt cx="1586249" cy="1292655"/>
          </a:xfrm>
        </p:grpSpPr>
        <p:sp>
          <p:nvSpPr>
            <p:cNvPr id="32" name="AutoShape 17">
              <a:extLst>
                <a:ext uri="{FF2B5EF4-FFF2-40B4-BE49-F238E27FC236}">
                  <a16:creationId xmlns:a16="http://schemas.microsoft.com/office/drawing/2014/main" id="{61EB0C91-B743-400A-930E-F4CE73C2479C}"/>
                </a:ext>
              </a:extLst>
            </p:cNvPr>
            <p:cNvSpPr>
              <a:spLocks noChangeArrowheads="1"/>
            </p:cNvSpPr>
            <p:nvPr/>
          </p:nvSpPr>
          <p:spPr bwMode="auto">
            <a:xfrm>
              <a:off x="3910879" y="2268230"/>
              <a:ext cx="1586249" cy="1292655"/>
            </a:xfrm>
            <a:prstGeom prst="hexagon">
              <a:avLst>
                <a:gd name="adj" fmla="val 30740"/>
                <a:gd name="vf" fmla="val 115470"/>
              </a:avLst>
            </a:prstGeom>
            <a:solidFill>
              <a:schemeClr val="accent5">
                <a:lumMod val="40000"/>
                <a:lumOff val="60000"/>
              </a:schemeClr>
            </a:solidFill>
            <a:ln w="3175" cap="flat" cmpd="sng" algn="ctr">
              <a:solidFill>
                <a:srgbClr val="EAEAEA"/>
              </a:solidFill>
              <a:prstDash val="solid"/>
            </a:ln>
            <a:effectLst/>
          </p:spPr>
          <p:txBody>
            <a:bodyPr anchor="ctr"/>
            <a:lstStyle/>
            <a:p>
              <a:pPr algn="ctr" defTabSz="914446">
                <a:lnSpc>
                  <a:spcPct val="120000"/>
                </a:lnSpc>
                <a:defRPr/>
              </a:pPr>
              <a:endParaRPr lang="en-US" altLang="zh-SG" sz="1467" kern="0" dirty="0">
                <a:solidFill>
                  <a:prstClr val="white"/>
                </a:solidFill>
                <a:latin typeface="字魂59号-创粗黑" panose="00000500000000000000" pitchFamily="2" charset="-122"/>
                <a:ea typeface="字魂59号-创粗黑" panose="00000500000000000000" pitchFamily="2" charset="-122"/>
              </a:endParaRPr>
            </a:p>
          </p:txBody>
        </p:sp>
        <p:sp>
          <p:nvSpPr>
            <p:cNvPr id="33" name="TextBox 32">
              <a:extLst>
                <a:ext uri="{FF2B5EF4-FFF2-40B4-BE49-F238E27FC236}">
                  <a16:creationId xmlns:a16="http://schemas.microsoft.com/office/drawing/2014/main" id="{3BDEF916-2E6D-4059-8B92-F7BEE68A554F}"/>
                </a:ext>
              </a:extLst>
            </p:cNvPr>
            <p:cNvSpPr txBox="1"/>
            <p:nvPr/>
          </p:nvSpPr>
          <p:spPr>
            <a:xfrm>
              <a:off x="4204347" y="2438891"/>
              <a:ext cx="999312" cy="900246"/>
            </a:xfrm>
            <a:prstGeom prst="rect">
              <a:avLst/>
            </a:prstGeom>
            <a:noFill/>
          </p:spPr>
          <p:txBody>
            <a:bodyPr wrap="none">
              <a:spAutoFit/>
            </a:bodyPr>
            <a:lstStyle/>
            <a:p>
              <a:pPr algn="ctr" defTabSz="914446">
                <a:defRPr/>
              </a:pPr>
              <a:r>
                <a:rPr lang="en-US" altLang="zh-CN" sz="3600" b="1" kern="0" dirty="0">
                  <a:gradFill>
                    <a:gsLst>
                      <a:gs pos="89000">
                        <a:srgbClr val="4472C4">
                          <a:lumMod val="5000"/>
                          <a:lumOff val="95000"/>
                        </a:srgbClr>
                      </a:gs>
                      <a:gs pos="72000">
                        <a:srgbClr val="70AD47">
                          <a:lumMod val="75000"/>
                        </a:srgbClr>
                      </a:gs>
                      <a:gs pos="53000">
                        <a:srgbClr val="FF0000"/>
                      </a:gs>
                      <a:gs pos="95000">
                        <a:srgbClr val="64D27E"/>
                      </a:gs>
                    </a:gsLst>
                    <a:lin ang="5400000" scaled="1"/>
                  </a:gradFill>
                  <a:latin typeface="A3.OpenSansBold-San"/>
                  <a:ea typeface="字魂59号-创粗黑" panose="00000500000000000000" pitchFamily="2" charset="-122"/>
                  <a:cs typeface="Arial Unicode MS" pitchFamily="34" charset="-122"/>
                </a:rPr>
                <a:t>At</a:t>
              </a:r>
            </a:p>
            <a:p>
              <a:pPr algn="ctr" defTabSz="914446">
                <a:defRPr/>
              </a:pPr>
              <a:r>
                <a:rPr lang="en-US" altLang="zh-CN" sz="3600" b="1" kern="0" dirty="0">
                  <a:gradFill>
                    <a:gsLst>
                      <a:gs pos="89000">
                        <a:srgbClr val="4472C4">
                          <a:lumMod val="5000"/>
                          <a:lumOff val="95000"/>
                        </a:srgbClr>
                      </a:gs>
                      <a:gs pos="72000">
                        <a:srgbClr val="70AD47">
                          <a:lumMod val="75000"/>
                        </a:srgbClr>
                      </a:gs>
                      <a:gs pos="53000">
                        <a:srgbClr val="FF0000"/>
                      </a:gs>
                      <a:gs pos="95000">
                        <a:srgbClr val="64D27E"/>
                      </a:gs>
                    </a:gsLst>
                    <a:lin ang="5400000" scaled="1"/>
                  </a:gradFill>
                  <a:latin typeface="A3.OpenSansBold-San"/>
                  <a:ea typeface="字魂59号-创粗黑" panose="00000500000000000000" pitchFamily="2" charset="-122"/>
                  <a:cs typeface="Arial Unicode MS" pitchFamily="34" charset="-122"/>
                </a:rPr>
                <a:t>Home</a:t>
              </a:r>
              <a:endParaRPr lang="zh-CN" altLang="en-US" sz="3600" b="1" kern="0" dirty="0">
                <a:gradFill>
                  <a:gsLst>
                    <a:gs pos="89000">
                      <a:srgbClr val="4472C4">
                        <a:lumMod val="5000"/>
                        <a:lumOff val="95000"/>
                      </a:srgbClr>
                    </a:gs>
                    <a:gs pos="72000">
                      <a:srgbClr val="70AD47">
                        <a:lumMod val="75000"/>
                      </a:srgbClr>
                    </a:gs>
                    <a:gs pos="53000">
                      <a:srgbClr val="FF0000"/>
                    </a:gs>
                    <a:gs pos="95000">
                      <a:srgbClr val="64D27E"/>
                    </a:gs>
                  </a:gsLst>
                  <a:lin ang="5400000" scaled="1"/>
                </a:gradFill>
                <a:latin typeface="A3.OpenSansBold-San"/>
                <a:ea typeface="字魂59号-创粗黑" panose="00000500000000000000" pitchFamily="2" charset="-122"/>
                <a:cs typeface="Arial Unicode MS" pitchFamily="34" charset="-122"/>
              </a:endParaRPr>
            </a:p>
          </p:txBody>
        </p:sp>
      </p:grpSp>
      <p:sp>
        <p:nvSpPr>
          <p:cNvPr id="32773" name="Rectangle 1">
            <a:extLst>
              <a:ext uri="{FF2B5EF4-FFF2-40B4-BE49-F238E27FC236}">
                <a16:creationId xmlns:a16="http://schemas.microsoft.com/office/drawing/2014/main" id="{61FC3BEB-6A4F-4D9F-8C12-109C90059D83}"/>
              </a:ext>
            </a:extLst>
          </p:cNvPr>
          <p:cNvSpPr>
            <a:spLocks noChangeArrowheads="1"/>
          </p:cNvSpPr>
          <p:nvPr/>
        </p:nvSpPr>
        <p:spPr bwMode="auto">
          <a:xfrm>
            <a:off x="2452688" y="2354263"/>
            <a:ext cx="734218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defTabSz="914400">
              <a:lnSpc>
                <a:spcPct val="100000"/>
              </a:lnSpc>
              <a:spcBef>
                <a:spcPts val="300"/>
              </a:spcBef>
              <a:spcAft>
                <a:spcPts val="300"/>
              </a:spcAft>
              <a:buFontTx/>
              <a:buNone/>
            </a:pPr>
            <a:r>
              <a:rPr lang="en-US" altLang="en-US" sz="4000" b="1">
                <a:solidFill>
                  <a:srgbClr val="FFFF00"/>
                </a:solidFill>
                <a:latin typeface="Times New Roman" panose="02020603050405020304" pitchFamily="18" charset="0"/>
                <a:cs typeface="Times New Roman" panose="02020603050405020304" pitchFamily="18" charset="0"/>
              </a:rPr>
              <a:t>Hướng dẫn tự học ở nhà </a:t>
            </a:r>
          </a:p>
          <a:p>
            <a:pPr algn="just" defTabSz="914400">
              <a:lnSpc>
                <a:spcPct val="100000"/>
              </a:lnSpc>
              <a:spcBef>
                <a:spcPts val="300"/>
              </a:spcBef>
              <a:spcAft>
                <a:spcPts val="300"/>
              </a:spcAft>
              <a:buFontTx/>
              <a:buNone/>
            </a:pPr>
            <a:r>
              <a:rPr lang="en-US" altLang="en-US" sz="3200">
                <a:solidFill>
                  <a:srgbClr val="FFFFFF"/>
                </a:solidFill>
                <a:latin typeface="Times New Roman" panose="02020603050405020304" pitchFamily="18" charset="0"/>
                <a:cs typeface="Times New Roman" panose="02020603050405020304" pitchFamily="18" charset="0"/>
              </a:rPr>
              <a:t>- Học các bước giải bài toán bằng cách lập phương trình bậc hai. </a:t>
            </a:r>
          </a:p>
          <a:p>
            <a:pPr algn="just" defTabSz="914400">
              <a:lnSpc>
                <a:spcPct val="100000"/>
              </a:lnSpc>
              <a:spcBef>
                <a:spcPts val="300"/>
              </a:spcBef>
              <a:spcAft>
                <a:spcPts val="300"/>
              </a:spcAft>
              <a:buFontTx/>
              <a:buNone/>
            </a:pPr>
            <a:r>
              <a:rPr lang="en-US" altLang="en-US" sz="3200">
                <a:solidFill>
                  <a:srgbClr val="FFFFFF"/>
                </a:solidFill>
                <a:latin typeface="Times New Roman" panose="02020603050405020304" pitchFamily="18" charset="0"/>
                <a:cs typeface="Times New Roman" panose="02020603050405020304" pitchFamily="18" charset="0"/>
              </a:rPr>
              <a:t>- Xem lại các ví dụ, thực hành, vận dụng</a:t>
            </a:r>
          </a:p>
          <a:p>
            <a:pPr algn="just" defTabSz="914400">
              <a:lnSpc>
                <a:spcPct val="100000"/>
              </a:lnSpc>
              <a:spcBef>
                <a:spcPts val="300"/>
              </a:spcBef>
              <a:spcAft>
                <a:spcPts val="300"/>
              </a:spcAft>
              <a:buFontTx/>
              <a:buNone/>
            </a:pPr>
            <a:r>
              <a:rPr lang="en-US" altLang="en-US" sz="3200">
                <a:solidFill>
                  <a:srgbClr val="FFFFFF"/>
                </a:solidFill>
                <a:latin typeface="Times New Roman" panose="02020603050405020304" pitchFamily="18" charset="0"/>
                <a:cs typeface="Times New Roman" panose="02020603050405020304" pitchFamily="18" charset="0"/>
              </a:rPr>
              <a:t>- Làm các bài tập 2; 3; 5; 7 SGK/17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877DB826-C149-499B-86E7-5383FA826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838200"/>
            <a:ext cx="100584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a:extLst>
              <a:ext uri="{FF2B5EF4-FFF2-40B4-BE49-F238E27FC236}">
                <a16:creationId xmlns:a16="http://schemas.microsoft.com/office/drawing/2014/main" id="{BB86BB05-0790-49EF-A80A-ED61158ED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300"/>
            <a:ext cx="40640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3A573ECC-85E0-4932-95D5-3E2EA109CF4D}"/>
              </a:ext>
            </a:extLst>
          </p:cNvPr>
          <p:cNvPicPr>
            <a:picLocks noChangeAspect="1"/>
          </p:cNvPicPr>
          <p:nvPr/>
        </p:nvPicPr>
        <p:blipFill>
          <a:blip r:embed="rId4">
            <a:duotone>
              <a:schemeClr val="accent3">
                <a:shade val="45000"/>
                <a:satMod val="135000"/>
              </a:schemeClr>
              <a:prstClr val="white"/>
            </a:duotone>
          </a:blip>
          <a:srcRect/>
          <a:stretch>
            <a:fillRect/>
          </a:stretch>
        </p:blipFill>
        <p:spPr>
          <a:xfrm flipH="1">
            <a:off x="9917801" y="377126"/>
            <a:ext cx="1156599" cy="1196997"/>
          </a:xfrm>
          <a:prstGeom prst="rect">
            <a:avLst/>
          </a:prstGeom>
        </p:spPr>
      </p:pic>
      <p:pic>
        <p:nvPicPr>
          <p:cNvPr id="33797" name="Picture 5">
            <a:extLst>
              <a:ext uri="{FF2B5EF4-FFF2-40B4-BE49-F238E27FC236}">
                <a16:creationId xmlns:a16="http://schemas.microsoft.com/office/drawing/2014/main" id="{C95038D3-8DFA-42DC-B96D-A86B7B564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0800" y="5149850"/>
            <a:ext cx="30543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11">
            <a:extLst>
              <a:ext uri="{FF2B5EF4-FFF2-40B4-BE49-F238E27FC236}">
                <a16:creationId xmlns:a16="http://schemas.microsoft.com/office/drawing/2014/main" id="{CCD798A3-AA0A-4307-ADAC-745990714900}"/>
              </a:ext>
            </a:extLst>
          </p:cNvPr>
          <p:cNvSpPr>
            <a:spLocks noChangeArrowheads="1"/>
          </p:cNvSpPr>
          <p:nvPr/>
        </p:nvSpPr>
        <p:spPr bwMode="auto">
          <a:xfrm>
            <a:off x="1776413" y="1414463"/>
            <a:ext cx="86868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gn="ctr">
              <a:lnSpc>
                <a:spcPct val="150000"/>
              </a:lnSpc>
              <a:spcBef>
                <a:spcPct val="0"/>
              </a:spcBef>
              <a:buFontTx/>
              <a:buNone/>
            </a:pPr>
            <a:r>
              <a:rPr lang="en-US" altLang="en-US" sz="5000" b="1">
                <a:solidFill>
                  <a:schemeClr val="bg1"/>
                </a:solidFill>
                <a:latin typeface="Arial" panose="020B0604020202020204" pitchFamily="34" charset="0"/>
                <a:cs typeface="Arial" panose="020B0604020202020204" pitchFamily="34" charset="0"/>
              </a:rPr>
              <a:t>CẢM ƠN CÁC EM </a:t>
            </a:r>
          </a:p>
          <a:p>
            <a:pPr algn="ctr">
              <a:lnSpc>
                <a:spcPct val="150000"/>
              </a:lnSpc>
              <a:spcBef>
                <a:spcPct val="0"/>
              </a:spcBef>
              <a:buFontTx/>
              <a:buNone/>
            </a:pPr>
            <a:r>
              <a:rPr lang="en-US" altLang="en-US" sz="5000" b="1">
                <a:solidFill>
                  <a:schemeClr val="bg1"/>
                </a:solidFill>
                <a:latin typeface="Arial" panose="020B0604020202020204" pitchFamily="34" charset="0"/>
                <a:cs typeface="Arial" panose="020B0604020202020204" pitchFamily="34" charset="0"/>
              </a:rPr>
              <a:t>ĐÃ LẮNG NGHE BÀI HỌC!</a:t>
            </a:r>
          </a:p>
        </p:txBody>
      </p:sp>
    </p:spTree>
  </p:cSld>
  <p:clrMapOvr>
    <a:masterClrMapping/>
  </p:clrMapOvr>
  <p:transition spd="med">
    <p:split orient="vert"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E8AC1D-409B-482A-816C-72DDAF3E7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C4B28DE-3C4B-4F13-967E-5402A7783318}"/>
              </a:ext>
            </a:extLst>
          </p:cNvPr>
          <p:cNvSpPr/>
          <p:nvPr/>
        </p:nvSpPr>
        <p:spPr>
          <a:xfrm>
            <a:off x="1844824" y="1143001"/>
            <a:ext cx="9051776" cy="4275979"/>
          </a:xfrm>
          <a:prstGeom prst="rect">
            <a:avLst/>
          </a:prstGeom>
          <a:noFill/>
          <a:effectLst>
            <a:outerShdw blurRad="177800" sx="200000" sy="200000" algn="ctr" rotWithShape="0">
              <a:srgbClr val="000000">
                <a:alpha val="0"/>
              </a:srgbClr>
            </a:outerShdw>
            <a:reflection stA="5000" endPos="65000" dist="50800" dir="5400000" sy="-100000" algn="bl" rotWithShape="0"/>
          </a:effectLst>
        </p:spPr>
        <p:txBody>
          <a:bodyPr wrap="square">
            <a:spAutoFit/>
          </a:bodyPr>
          <a:lstStyle/>
          <a:p>
            <a:pPr algn="ctr">
              <a:lnSpc>
                <a:spcPct val="150000"/>
              </a:lnSpc>
              <a:spcBef>
                <a:spcPts val="450"/>
              </a:spcBef>
              <a:spcAft>
                <a:spcPts val="450"/>
              </a:spcAft>
            </a:pPr>
            <a:r>
              <a:rPr lang="vi-VN" sz="3600" b="1" i="1" dirty="0">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TIẾT HỌC KẾT THÚC.</a:t>
            </a:r>
          </a:p>
          <a:p>
            <a:pPr algn="ctr">
              <a:lnSpc>
                <a:spcPct val="150000"/>
              </a:lnSpc>
              <a:spcBef>
                <a:spcPts val="450"/>
              </a:spcBef>
              <a:spcAft>
                <a:spcPts val="450"/>
              </a:spcAft>
            </a:pPr>
            <a:r>
              <a:rPr lang="vi-VN" sz="3600" b="1" i="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XIN CHÂN THÀNH CẢM ƠN SỰ HIỆN DIỆN CỦA QUÝ THẦY CÔ. KÍNH CHÚC QUÝ THẦY CÔ NHIỀU SỨC KHỎE, CÔNG TÁC TỐT.</a:t>
            </a:r>
            <a:endPar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91229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D2D9FA32-85D6-4117-9B8C-C24DB61CDA98}"/>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DC7D040C-7405-4C2B-B9A0-2DE95EF82CB2}"/>
              </a:ext>
            </a:extLst>
          </p:cNvPr>
          <p:cNvSpPr txBox="1"/>
          <p:nvPr/>
        </p:nvSpPr>
        <p:spPr>
          <a:xfrm>
            <a:off x="6324600" y="2541658"/>
            <a:ext cx="44958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spAutoFit/>
          </a:bodyPr>
          <a:lstStyle/>
          <a:p>
            <a:pPr algn="ctr" defTabSz="914446">
              <a:defRPr/>
            </a:pPr>
            <a:r>
              <a:rPr lang="en-US" sz="4800" b="1" dirty="0" err="1">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Khởi</a:t>
            </a:r>
            <a:r>
              <a:rPr lang="en-US" sz="4800" b="1" dirty="0">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 </a:t>
            </a:r>
            <a:r>
              <a:rPr lang="en-US" sz="4800" b="1" dirty="0" err="1">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động</a:t>
            </a:r>
            <a:endParaRPr lang="en-US" sz="4800" b="1" dirty="0">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pic>
        <p:nvPicPr>
          <p:cNvPr id="6" name="Hình ảnh 5">
            <a:extLst>
              <a:ext uri="{FF2B5EF4-FFF2-40B4-BE49-F238E27FC236}">
                <a16:creationId xmlns:a16="http://schemas.microsoft.com/office/drawing/2014/main" id="{EC8B6634-8B34-4EE6-AE42-A5E0BB292F69}"/>
              </a:ext>
            </a:extLst>
          </p:cNvPr>
          <p:cNvPicPr>
            <a:picLocks noChangeAspect="1"/>
          </p:cNvPicPr>
          <p:nvPr/>
        </p:nvPicPr>
        <p:blipFill rotWithShape="1">
          <a:blip r:embed="rId3" cstate="print"/>
          <a:srcRect l="18711" t="12222" r="20015" b="20370"/>
          <a:stretch/>
        </p:blipFill>
        <p:spPr>
          <a:xfrm>
            <a:off x="7035801" y="3511716"/>
            <a:ext cx="3073399" cy="2975312"/>
          </a:xfrm>
          <a:prstGeom prst="ellipse">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nodeType="afterGroup">
                            <p:stCondLst>
                              <p:cond delay="15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3E4020EB-95B7-4FA4-95A6-F882FEAC4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7FA8D8B-AE40-48C9-8115-3911D2289B54}"/>
              </a:ext>
            </a:extLst>
          </p:cNvPr>
          <p:cNvSpPr>
            <a:spLocks noChangeArrowheads="1"/>
          </p:cNvSpPr>
          <p:nvPr/>
        </p:nvSpPr>
        <p:spPr bwMode="auto">
          <a:xfrm>
            <a:off x="0" y="-12700"/>
            <a:ext cx="184150" cy="482600"/>
          </a:xfrm>
          <a:prstGeom prst="rect">
            <a:avLst/>
          </a:prstGeom>
          <a:noFill/>
          <a:ln>
            <a:noFill/>
          </a:ln>
          <a:effectLst/>
        </p:spPr>
        <p:txBody>
          <a:bodyPr wrap="none" anchor="ctr">
            <a:spAutoFit/>
          </a:bodyPr>
          <a:lstStyle/>
          <a:p>
            <a:pPr defTabSz="914446">
              <a:defRPr/>
            </a:pPr>
            <a:endParaRPr lang="en-US" sz="2533">
              <a:solidFill>
                <a:prstClr val="black"/>
              </a:solidFill>
              <a:latin typeface="Times New Roman" panose="02020603050405020304" pitchFamily="18"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CF932BCC-F52E-4058-B1D1-9247ED26F49E}"/>
              </a:ext>
            </a:extLst>
          </p:cNvPr>
          <p:cNvGraphicFramePr>
            <a:graphicFrameLocks noGrp="1"/>
          </p:cNvGraphicFramePr>
          <p:nvPr/>
        </p:nvGraphicFramePr>
        <p:xfrm>
          <a:off x="2105025" y="4175125"/>
          <a:ext cx="9066212" cy="2176469"/>
        </p:xfrm>
        <a:graphic>
          <a:graphicData uri="http://schemas.openxmlformats.org/drawingml/2006/table">
            <a:tbl>
              <a:tblPr firstRow="1" bandRow="1">
                <a:tableStyleId>{5C22544A-7EE6-4342-B048-85BDC9FD1C3A}</a:tableStyleId>
              </a:tblPr>
              <a:tblGrid>
                <a:gridCol w="2266553">
                  <a:extLst>
                    <a:ext uri="{9D8B030D-6E8A-4147-A177-3AD203B41FA5}">
                      <a16:colId xmlns:a16="http://schemas.microsoft.com/office/drawing/2014/main" val="20000"/>
                    </a:ext>
                  </a:extLst>
                </a:gridCol>
                <a:gridCol w="2266553">
                  <a:extLst>
                    <a:ext uri="{9D8B030D-6E8A-4147-A177-3AD203B41FA5}">
                      <a16:colId xmlns:a16="http://schemas.microsoft.com/office/drawing/2014/main" val="20001"/>
                    </a:ext>
                  </a:extLst>
                </a:gridCol>
                <a:gridCol w="2266553">
                  <a:extLst>
                    <a:ext uri="{9D8B030D-6E8A-4147-A177-3AD203B41FA5}">
                      <a16:colId xmlns:a16="http://schemas.microsoft.com/office/drawing/2014/main" val="20002"/>
                    </a:ext>
                  </a:extLst>
                </a:gridCol>
                <a:gridCol w="2266553">
                  <a:extLst>
                    <a:ext uri="{9D8B030D-6E8A-4147-A177-3AD203B41FA5}">
                      <a16:colId xmlns:a16="http://schemas.microsoft.com/office/drawing/2014/main" val="20003"/>
                    </a:ext>
                  </a:extLst>
                </a:gridCol>
              </a:tblGrid>
              <a:tr h="441818">
                <a:tc>
                  <a:txBody>
                    <a:bodyPr/>
                    <a:lstStyle/>
                    <a:p>
                      <a:endParaRPr lang="en-US" sz="25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Chiều</a:t>
                      </a:r>
                      <a:r>
                        <a:rPr lang="en-US" sz="25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rộng</a:t>
                      </a:r>
                      <a:r>
                        <a:rPr lang="en-US" sz="2500" b="1" dirty="0">
                          <a:solidFill>
                            <a:schemeClr val="tx1">
                              <a:lumMod val="95000"/>
                              <a:lumOff val="5000"/>
                            </a:schemeClr>
                          </a:solidFill>
                          <a:latin typeface="Times New Roman" panose="02020603050405020304" pitchFamily="18" charset="0"/>
                          <a:cs typeface="Times New Roman" panose="02020603050405020304" pitchFamily="18" charset="0"/>
                        </a:rPr>
                        <a:t>  </a:t>
                      </a: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Chiều</a:t>
                      </a:r>
                      <a:r>
                        <a:rPr lang="en-US" sz="25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dài</a:t>
                      </a:r>
                      <a:endParaRPr lang="en-US" sz="25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tích</a:t>
                      </a:r>
                      <a:endParaRPr lang="en-US" sz="25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228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dirty="0">
                          <a:latin typeface="Times New Roman" panose="02020603050405020304" pitchFamily="18" charset="0"/>
                          <a:cs typeface="Times New Roman" panose="02020603050405020304" pitchFamily="18" charset="0"/>
                        </a:rPr>
                        <a:t>  </a:t>
                      </a:r>
                      <a:endParaRPr lang="en-US" sz="25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sz="2500" b="1" dirty="0">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b="0" dirty="0">
                          <a:latin typeface="Times New Roman" panose="02020603050405020304" pitchFamily="18" charset="0"/>
                          <a:cs typeface="Times New Roman" panose="02020603050405020304" pitchFamily="18" charset="0"/>
                        </a:rPr>
                        <a:t>x</a:t>
                      </a:r>
                    </a:p>
                    <a:p>
                      <a:pPr algn="ctr"/>
                      <a:r>
                        <a:rPr lang="en-US" sz="2500" b="0" dirty="0">
                          <a:latin typeface="Times New Roman" panose="02020603050405020304" pitchFamily="18" charset="0"/>
                          <a:cs typeface="Times New Roman" panose="02020603050405020304" pitchFamily="18" charset="0"/>
                        </a:rPr>
                        <a:t>(0 &lt; x &lt; 50)</a:t>
                      </a: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500" b="1" dirty="0">
                        <a:latin typeface="Times New Roman" panose="02020603050405020304" pitchFamily="18" charset="0"/>
                        <a:cs typeface="Times New Roman" panose="02020603050405020304" pitchFamily="18" charset="0"/>
                      </a:endParaRPr>
                    </a:p>
                    <a:p>
                      <a:pPr algn="ctr"/>
                      <a:endParaRPr lang="en-US" sz="2500" b="1" dirty="0">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500" b="1" dirty="0">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11829">
                <a:tc>
                  <a:txBody>
                    <a:bodyPr/>
                    <a:lstStyle/>
                    <a:p>
                      <a:pPr algn="ct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25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trình</a:t>
                      </a:r>
                      <a:endParaRPr lang="en-US" sz="2500" b="1" dirty="0">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endParaRPr lang="en-US" sz="2500" b="1" dirty="0">
                        <a:latin typeface="Times New Roman" panose="02020603050405020304" pitchFamily="18" charset="0"/>
                        <a:cs typeface="Times New Roman" panose="02020603050405020304" pitchFamily="18" charset="0"/>
                      </a:endParaRPr>
                    </a:p>
                    <a:p>
                      <a:pPr algn="ctr"/>
                      <a:endParaRPr lang="en-US" sz="2500" b="1" dirty="0">
                        <a:latin typeface="Times New Roman" panose="02020603050405020304" pitchFamily="18" charset="0"/>
                        <a:cs typeface="Times New Roman" panose="02020603050405020304" pitchFamily="18" charset="0"/>
                      </a:endParaRPr>
                    </a:p>
                  </a:txBody>
                  <a:tcPr marL="60963" marR="60963" marT="30410" marB="304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3800" b="1" dirty="0">
                        <a:latin typeface="Times New Roman" panose="02020603050405020304" pitchFamily="18" charset="0"/>
                        <a:cs typeface="Times New Roman" panose="02020603050405020304" pitchFamily="18" charset="0"/>
                      </a:endParaRPr>
                    </a:p>
                  </a:txBody>
                  <a:tcPr marT="45655" marB="45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3800" b="1" dirty="0">
                        <a:latin typeface="Times New Roman" panose="02020603050405020304" pitchFamily="18" charset="0"/>
                        <a:cs typeface="Times New Roman" panose="02020603050405020304" pitchFamily="18" charset="0"/>
                      </a:endParaRPr>
                    </a:p>
                  </a:txBody>
                  <a:tcPr marT="45655" marB="45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24" name="Object 23">
            <a:extLst>
              <a:ext uri="{FF2B5EF4-FFF2-40B4-BE49-F238E27FC236}">
                <a16:creationId xmlns:a16="http://schemas.microsoft.com/office/drawing/2014/main" id="{85BB03DE-A5C5-49D8-8B9D-30C2CE3B1119}"/>
              </a:ext>
            </a:extLst>
          </p:cNvPr>
          <p:cNvGraphicFramePr>
            <a:graphicFrameLocks noChangeAspect="1"/>
          </p:cNvGraphicFramePr>
          <p:nvPr>
            <p:extLst>
              <p:ext uri="{D42A27DB-BD31-4B8C-83A1-F6EECF244321}">
                <p14:modId xmlns:p14="http://schemas.microsoft.com/office/powerpoint/2010/main" val="3991735403"/>
              </p:ext>
            </p:extLst>
          </p:nvPr>
        </p:nvGraphicFramePr>
        <p:xfrm>
          <a:off x="5649913" y="5662613"/>
          <a:ext cx="2922587" cy="549275"/>
        </p:xfrm>
        <a:graphic>
          <a:graphicData uri="http://schemas.openxmlformats.org/presentationml/2006/ole">
            <mc:AlternateContent xmlns:mc="http://schemas.openxmlformats.org/markup-compatibility/2006">
              <mc:Choice xmlns:v="urn:schemas-microsoft-com:vml" Requires="v">
                <p:oleObj name="Equation" r:id="rId3" imgW="1168200" imgH="253800" progId="Equation.DSMT4">
                  <p:embed/>
                </p:oleObj>
              </mc:Choice>
              <mc:Fallback>
                <p:oleObj name="Equation" r:id="rId3" imgW="1168200" imgH="253800" progId="Equation.DSMT4">
                  <p:embed/>
                  <p:pic>
                    <p:nvPicPr>
                      <p:cNvPr id="24" name="Object 23">
                        <a:extLst>
                          <a:ext uri="{FF2B5EF4-FFF2-40B4-BE49-F238E27FC236}">
                            <a16:creationId xmlns:a16="http://schemas.microsoft.com/office/drawing/2014/main" id="{85BB03DE-A5C5-49D8-8B9D-30C2CE3B1119}"/>
                          </a:ext>
                        </a:extLst>
                      </p:cNvPr>
                      <p:cNvPicPr>
                        <a:picLocks noChangeAspect="1" noChangeArrowheads="1"/>
                      </p:cNvPicPr>
                      <p:nvPr/>
                    </p:nvPicPr>
                    <p:blipFill>
                      <a:blip r:embed="rId4"/>
                      <a:srcRect/>
                      <a:stretch>
                        <a:fillRect/>
                      </a:stretch>
                    </p:blipFill>
                    <p:spPr bwMode="auto">
                      <a:xfrm>
                        <a:off x="5649913" y="5662613"/>
                        <a:ext cx="29225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 Box 104">
            <a:extLst>
              <a:ext uri="{FF2B5EF4-FFF2-40B4-BE49-F238E27FC236}">
                <a16:creationId xmlns:a16="http://schemas.microsoft.com/office/drawing/2014/main" id="{3A513EAD-9E45-4D8E-A91D-22C8D6D82A52}"/>
              </a:ext>
            </a:extLst>
          </p:cNvPr>
          <p:cNvSpPr txBox="1">
            <a:spLocks noChangeArrowheads="1"/>
          </p:cNvSpPr>
          <p:nvPr/>
        </p:nvSpPr>
        <p:spPr bwMode="auto">
          <a:xfrm>
            <a:off x="9303026" y="4760913"/>
            <a:ext cx="1055412" cy="48260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US" altLang="en-US" sz="2533">
                <a:latin typeface="Times New Roman" panose="02020603050405020304" pitchFamily="18" charset="0"/>
                <a:cs typeface="Times New Roman" panose="02020603050405020304" pitchFamily="18" charset="0"/>
              </a:rPr>
              <a:t>2100</a:t>
            </a:r>
            <a:endParaRPr lang="en-US" altLang="en-US" sz="2533" dirty="0">
              <a:latin typeface="Times New Roman" panose="02020603050405020304" pitchFamily="18" charset="0"/>
              <a:cs typeface="Times New Roman" panose="02020603050405020304" pitchFamily="18" charset="0"/>
            </a:endParaRPr>
          </a:p>
        </p:txBody>
      </p:sp>
      <p:sp>
        <p:nvSpPr>
          <p:cNvPr id="27" name="Text Box 104">
            <a:extLst>
              <a:ext uri="{FF2B5EF4-FFF2-40B4-BE49-F238E27FC236}">
                <a16:creationId xmlns:a16="http://schemas.microsoft.com/office/drawing/2014/main" id="{D4A69036-C6F7-4417-99D9-3A098D6543FC}"/>
              </a:ext>
            </a:extLst>
          </p:cNvPr>
          <p:cNvSpPr txBox="1">
            <a:spLocks noChangeArrowheads="1"/>
          </p:cNvSpPr>
          <p:nvPr/>
        </p:nvSpPr>
        <p:spPr bwMode="auto">
          <a:xfrm>
            <a:off x="7294563" y="4751388"/>
            <a:ext cx="1268412" cy="4826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US" altLang="en-US" sz="2533">
                <a:latin typeface="Times New Roman" panose="02020603050405020304" pitchFamily="18" charset="0"/>
                <a:cs typeface="Times New Roman" panose="02020603050405020304" pitchFamily="18" charset="0"/>
              </a:rPr>
              <a:t>100 </a:t>
            </a:r>
            <a:r>
              <a:rPr lang="en-US" altLang="en-US" sz="2533" dirty="0">
                <a:latin typeface="Times New Roman" panose="02020603050405020304" pitchFamily="18" charset="0"/>
                <a:cs typeface="Times New Roman" panose="02020603050405020304" pitchFamily="18" charset="0"/>
              </a:rPr>
              <a:t>- x</a:t>
            </a:r>
          </a:p>
        </p:txBody>
      </p:sp>
      <p:sp>
        <p:nvSpPr>
          <p:cNvPr id="3" name="Text Box 131">
            <a:extLst>
              <a:ext uri="{FF2B5EF4-FFF2-40B4-BE49-F238E27FC236}">
                <a16:creationId xmlns:a16="http://schemas.microsoft.com/office/drawing/2014/main" id="{074E3DC5-7AD4-4C8B-AD51-FEDC06DB27F9}"/>
              </a:ext>
            </a:extLst>
          </p:cNvPr>
          <p:cNvSpPr txBox="1">
            <a:spLocks noChangeArrowheads="1"/>
          </p:cNvSpPr>
          <p:nvPr/>
        </p:nvSpPr>
        <p:spPr bwMode="auto">
          <a:xfrm>
            <a:off x="2105025" y="3527425"/>
            <a:ext cx="1397000" cy="482600"/>
          </a:xfrm>
          <a:prstGeom prst="rect">
            <a:avLst/>
          </a:prstGeom>
          <a:noFill/>
          <a:ln w="9525">
            <a:solidFill>
              <a:schemeClr val="tx2"/>
            </a:solidFill>
            <a:miter lim="800000"/>
            <a:headEnd/>
            <a:tailEnd/>
          </a:ln>
          <a:effectLst/>
        </p:spPr>
        <p:txBody>
          <a:bodyPr>
            <a:spAutoFit/>
          </a:bodyPr>
          <a:lstStyle/>
          <a:p>
            <a:pPr>
              <a:spcBef>
                <a:spcPct val="50000"/>
              </a:spcBef>
              <a:defRPr/>
            </a:pPr>
            <a:r>
              <a:rPr lang="en-US" altLang="en-US" sz="2533" dirty="0" err="1">
                <a:latin typeface="Times New Roman" panose="02020603050405020304" pitchFamily="18" charset="0"/>
                <a:cs typeface="Times New Roman" panose="02020603050405020304" pitchFamily="18" charset="0"/>
              </a:rPr>
              <a:t>Diện</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tích</a:t>
            </a:r>
            <a:endParaRPr lang="en-US" altLang="en-US" sz="2533" dirty="0">
              <a:latin typeface="Times New Roman" panose="02020603050405020304" pitchFamily="18" charset="0"/>
              <a:cs typeface="Times New Roman" panose="02020603050405020304" pitchFamily="18" charset="0"/>
            </a:endParaRPr>
          </a:p>
        </p:txBody>
      </p:sp>
      <p:grpSp>
        <p:nvGrpSpPr>
          <p:cNvPr id="14364" name="Group 22">
            <a:extLst>
              <a:ext uri="{FF2B5EF4-FFF2-40B4-BE49-F238E27FC236}">
                <a16:creationId xmlns:a16="http://schemas.microsoft.com/office/drawing/2014/main" id="{B9694986-9880-43E1-B8DD-EDF66E7B7510}"/>
              </a:ext>
            </a:extLst>
          </p:cNvPr>
          <p:cNvGrpSpPr>
            <a:grpSpLocks/>
          </p:cNvGrpSpPr>
          <p:nvPr/>
        </p:nvGrpSpPr>
        <p:grpSpPr bwMode="auto">
          <a:xfrm>
            <a:off x="3708400" y="3497263"/>
            <a:ext cx="4275138" cy="512762"/>
            <a:chOff x="3708400" y="3497041"/>
            <a:chExt cx="4275600" cy="512984"/>
          </a:xfrm>
        </p:grpSpPr>
        <p:grpSp>
          <p:nvGrpSpPr>
            <p:cNvPr id="14376" name="Group 21">
              <a:extLst>
                <a:ext uri="{FF2B5EF4-FFF2-40B4-BE49-F238E27FC236}">
                  <a16:creationId xmlns:a16="http://schemas.microsoft.com/office/drawing/2014/main" id="{0765C16F-2176-4401-98D9-7E8DE699EF4B}"/>
                </a:ext>
              </a:extLst>
            </p:cNvPr>
            <p:cNvGrpSpPr>
              <a:grpSpLocks/>
            </p:cNvGrpSpPr>
            <p:nvPr/>
          </p:nvGrpSpPr>
          <p:grpSpPr bwMode="auto">
            <a:xfrm>
              <a:off x="4230688" y="3497041"/>
              <a:ext cx="3753312" cy="512984"/>
              <a:chOff x="4230688" y="3497041"/>
              <a:chExt cx="3753312" cy="512984"/>
            </a:xfrm>
          </p:grpSpPr>
          <p:sp>
            <p:nvSpPr>
              <p:cNvPr id="7" name="Text Box 134">
                <a:extLst>
                  <a:ext uri="{FF2B5EF4-FFF2-40B4-BE49-F238E27FC236}">
                    <a16:creationId xmlns:a16="http://schemas.microsoft.com/office/drawing/2014/main" id="{C6B6742B-0EE2-48E1-97D7-8077FB90AAC2}"/>
                  </a:ext>
                </a:extLst>
              </p:cNvPr>
              <p:cNvSpPr txBox="1">
                <a:spLocks noChangeArrowheads="1"/>
              </p:cNvSpPr>
              <p:nvPr/>
            </p:nvSpPr>
            <p:spPr bwMode="auto">
              <a:xfrm>
                <a:off x="4230744" y="3527216"/>
                <a:ext cx="1659116" cy="482809"/>
              </a:xfrm>
              <a:prstGeom prst="rect">
                <a:avLst/>
              </a:prstGeom>
              <a:noFill/>
              <a:ln w="9525">
                <a:solidFill>
                  <a:schemeClr val="tx2"/>
                </a:solidFill>
                <a:miter lim="800000"/>
                <a:headEnd/>
                <a:tailEnd/>
              </a:ln>
              <a:effectLst/>
            </p:spPr>
            <p:txBody>
              <a:bodyPr>
                <a:spAutoFit/>
              </a:bodyPr>
              <a:lstStyle/>
              <a:p>
                <a:pPr>
                  <a:spcBef>
                    <a:spcPct val="50000"/>
                  </a:spcBef>
                  <a:defRPr/>
                </a:pPr>
                <a:r>
                  <a:rPr lang="en-US" altLang="en-US" sz="2533" dirty="0" err="1">
                    <a:latin typeface="Times New Roman" panose="02020603050405020304" pitchFamily="18" charset="0"/>
                    <a:cs typeface="Times New Roman" panose="02020603050405020304" pitchFamily="18" charset="0"/>
                  </a:rPr>
                  <a:t>Chiều</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dài</a:t>
                </a:r>
                <a:endParaRPr lang="en-US" altLang="en-US" sz="2533" dirty="0">
                  <a:latin typeface="Times New Roman" panose="02020603050405020304" pitchFamily="18" charset="0"/>
                  <a:cs typeface="Times New Roman" panose="02020603050405020304" pitchFamily="18" charset="0"/>
                </a:endParaRPr>
              </a:p>
            </p:txBody>
          </p:sp>
          <p:sp>
            <p:nvSpPr>
              <p:cNvPr id="8" name="Text Box 136">
                <a:extLst>
                  <a:ext uri="{FF2B5EF4-FFF2-40B4-BE49-F238E27FC236}">
                    <a16:creationId xmlns:a16="http://schemas.microsoft.com/office/drawing/2014/main" id="{94F068CA-86B2-401F-9841-4B845A18DD46}"/>
                  </a:ext>
                </a:extLst>
              </p:cNvPr>
              <p:cNvSpPr txBox="1">
                <a:spLocks noChangeArrowheads="1"/>
              </p:cNvSpPr>
              <p:nvPr/>
            </p:nvSpPr>
            <p:spPr bwMode="auto">
              <a:xfrm>
                <a:off x="6316945" y="3525628"/>
                <a:ext cx="1667055" cy="482809"/>
              </a:xfrm>
              <a:prstGeom prst="rect">
                <a:avLst/>
              </a:prstGeom>
              <a:noFill/>
              <a:ln w="9525">
                <a:solidFill>
                  <a:schemeClr val="tx2"/>
                </a:solidFill>
                <a:miter lim="800000"/>
                <a:headEnd/>
                <a:tailEnd/>
              </a:ln>
              <a:effectLst/>
            </p:spPr>
            <p:txBody>
              <a:bodyPr>
                <a:spAutoFit/>
              </a:bodyPr>
              <a:lstStyle/>
              <a:p>
                <a:pPr>
                  <a:spcBef>
                    <a:spcPct val="50000"/>
                  </a:spcBef>
                  <a:defRPr/>
                </a:pPr>
                <a:r>
                  <a:rPr lang="en-US" altLang="en-US" sz="2533" dirty="0" err="1">
                    <a:latin typeface="Times New Roman" panose="02020603050405020304" pitchFamily="18" charset="0"/>
                    <a:cs typeface="Times New Roman" panose="02020603050405020304" pitchFamily="18" charset="0"/>
                  </a:rPr>
                  <a:t>Chiều</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rộng</a:t>
                </a:r>
                <a:endParaRPr lang="en-US" altLang="en-US" sz="2533" dirty="0">
                  <a:latin typeface="Times New Roman" panose="02020603050405020304" pitchFamily="18" charset="0"/>
                  <a:cs typeface="Times New Roman" panose="02020603050405020304" pitchFamily="18" charset="0"/>
                </a:endParaRPr>
              </a:p>
            </p:txBody>
          </p:sp>
          <p:sp>
            <p:nvSpPr>
              <p:cNvPr id="9" name="Text Box 133">
                <a:extLst>
                  <a:ext uri="{FF2B5EF4-FFF2-40B4-BE49-F238E27FC236}">
                    <a16:creationId xmlns:a16="http://schemas.microsoft.com/office/drawing/2014/main" id="{56439BA4-A119-4714-94BF-C441D20F5C4E}"/>
                  </a:ext>
                </a:extLst>
              </p:cNvPr>
              <p:cNvSpPr txBox="1">
                <a:spLocks noChangeArrowheads="1"/>
              </p:cNvSpPr>
              <p:nvPr/>
            </p:nvSpPr>
            <p:spPr bwMode="auto">
              <a:xfrm>
                <a:off x="5981945" y="3497041"/>
                <a:ext cx="447723" cy="482809"/>
              </a:xfrm>
              <a:prstGeom prst="rect">
                <a:avLst/>
              </a:prstGeom>
              <a:noFill/>
              <a:ln>
                <a:noFill/>
              </a:ln>
              <a:effectLst/>
            </p:spPr>
            <p:txBody>
              <a:bodyPr>
                <a:spAutoFit/>
              </a:bodyPr>
              <a:lstStyle/>
              <a:p>
                <a:pPr>
                  <a:spcBef>
                    <a:spcPct val="50000"/>
                  </a:spcBef>
                  <a:defRPr/>
                </a:pPr>
                <a:r>
                  <a:rPr lang="en-US" altLang="en-US" sz="2533" dirty="0">
                    <a:latin typeface="Times New Roman" panose="02020603050405020304" pitchFamily="18" charset="0"/>
                    <a:cs typeface="Times New Roman" panose="02020603050405020304" pitchFamily="18" charset="0"/>
                  </a:rPr>
                  <a:t>.</a:t>
                </a:r>
              </a:p>
            </p:txBody>
          </p:sp>
        </p:grpSp>
        <p:sp>
          <p:nvSpPr>
            <p:cNvPr id="10" name="Text Box 133">
              <a:extLst>
                <a:ext uri="{FF2B5EF4-FFF2-40B4-BE49-F238E27FC236}">
                  <a16:creationId xmlns:a16="http://schemas.microsoft.com/office/drawing/2014/main" id="{27328483-836C-4D61-8433-60D086FF0475}"/>
                </a:ext>
              </a:extLst>
            </p:cNvPr>
            <p:cNvSpPr txBox="1">
              <a:spLocks noChangeArrowheads="1"/>
            </p:cNvSpPr>
            <p:nvPr/>
          </p:nvSpPr>
          <p:spPr bwMode="auto">
            <a:xfrm>
              <a:off x="3708400" y="3504981"/>
              <a:ext cx="479477" cy="482809"/>
            </a:xfrm>
            <a:prstGeom prst="rect">
              <a:avLst/>
            </a:prstGeom>
            <a:noFill/>
            <a:ln>
              <a:noFill/>
            </a:ln>
            <a:effectLst/>
          </p:spPr>
          <p:txBody>
            <a:bodyPr>
              <a:spAutoFit/>
            </a:bodyPr>
            <a:lstStyle/>
            <a:p>
              <a:pPr>
                <a:spcBef>
                  <a:spcPct val="50000"/>
                </a:spcBef>
                <a:defRPr/>
              </a:pPr>
              <a:r>
                <a:rPr lang="en-US" altLang="en-US" sz="2533" dirty="0">
                  <a:latin typeface="Times New Roman" panose="02020603050405020304" pitchFamily="18" charset="0"/>
                  <a:cs typeface="Times New Roman" panose="02020603050405020304" pitchFamily="18" charset="0"/>
                </a:rPr>
                <a:t>=</a:t>
              </a:r>
            </a:p>
          </p:txBody>
        </p:sp>
      </p:grpSp>
      <p:sp>
        <p:nvSpPr>
          <p:cNvPr id="4" name="Rectangle 3">
            <a:extLst>
              <a:ext uri="{FF2B5EF4-FFF2-40B4-BE49-F238E27FC236}">
                <a16:creationId xmlns:a16="http://schemas.microsoft.com/office/drawing/2014/main" id="{D951B453-EBF6-4A60-B223-3736A30EA606}"/>
              </a:ext>
            </a:extLst>
          </p:cNvPr>
          <p:cNvSpPr/>
          <p:nvPr/>
        </p:nvSpPr>
        <p:spPr>
          <a:xfrm>
            <a:off x="533400" y="706438"/>
            <a:ext cx="11125200"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734" b="1" dirty="0">
                <a:solidFill>
                  <a:srgbClr val="FF0000"/>
                </a:solidFill>
                <a:latin typeface="Times New Roman" pitchFamily="18" charset="0"/>
                <a:cs typeface="Times New Roman" pitchFamily="18" charset="0"/>
              </a:rPr>
              <a:t>BÀI 2: PHƯƠNG TRÌNH BẬC HAI MỘT ẨN</a:t>
            </a:r>
          </a:p>
        </p:txBody>
      </p:sp>
      <p:grpSp>
        <p:nvGrpSpPr>
          <p:cNvPr id="14366" name="Group 20">
            <a:extLst>
              <a:ext uri="{FF2B5EF4-FFF2-40B4-BE49-F238E27FC236}">
                <a16:creationId xmlns:a16="http://schemas.microsoft.com/office/drawing/2014/main" id="{171B1728-4FF5-4CDF-BB43-BEFEAD381722}"/>
              </a:ext>
            </a:extLst>
          </p:cNvPr>
          <p:cNvGrpSpPr>
            <a:grpSpLocks/>
          </p:cNvGrpSpPr>
          <p:nvPr/>
        </p:nvGrpSpPr>
        <p:grpSpPr bwMode="auto">
          <a:xfrm>
            <a:off x="1296988" y="2801937"/>
            <a:ext cx="6117431" cy="529224"/>
            <a:chOff x="1136650" y="2138527"/>
            <a:chExt cx="6117759" cy="529050"/>
          </a:xfrm>
        </p:grpSpPr>
        <p:sp>
          <p:nvSpPr>
            <p:cNvPr id="6" name="Text Box 104">
              <a:extLst>
                <a:ext uri="{FF2B5EF4-FFF2-40B4-BE49-F238E27FC236}">
                  <a16:creationId xmlns:a16="http://schemas.microsoft.com/office/drawing/2014/main" id="{5E360ED6-5126-4787-BDB3-FCA3EBE6BA03}"/>
                </a:ext>
              </a:extLst>
            </p:cNvPr>
            <p:cNvSpPr txBox="1">
              <a:spLocks noChangeArrowheads="1"/>
            </p:cNvSpPr>
            <p:nvPr/>
          </p:nvSpPr>
          <p:spPr bwMode="auto">
            <a:xfrm>
              <a:off x="1136650" y="2138527"/>
              <a:ext cx="3816555" cy="480854"/>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US" altLang="en-US" sz="2533" b="1" dirty="0">
                  <a:solidFill>
                    <a:srgbClr val="FF3300"/>
                  </a:solidFill>
                  <a:latin typeface="Times New Roman" panose="02020603050405020304" pitchFamily="18" charset="0"/>
                  <a:cs typeface="Times New Roman" panose="02020603050405020304" pitchFamily="18" charset="0"/>
                </a:rPr>
                <a:t>+ </a:t>
              </a:r>
              <a:r>
                <a:rPr lang="en-US" altLang="en-US" sz="2533" b="1" dirty="0" err="1">
                  <a:solidFill>
                    <a:srgbClr val="FF3300"/>
                  </a:solidFill>
                  <a:latin typeface="Times New Roman" panose="02020603050405020304" pitchFamily="18" charset="0"/>
                  <a:cs typeface="Times New Roman" panose="02020603050405020304" pitchFamily="18" charset="0"/>
                </a:rPr>
                <a:t>Phân</a:t>
              </a:r>
              <a:r>
                <a:rPr lang="en-US" altLang="en-US" sz="2533" b="1" dirty="0">
                  <a:solidFill>
                    <a:srgbClr val="FF3300"/>
                  </a:solidFill>
                  <a:latin typeface="Times New Roman" panose="02020603050405020304" pitchFamily="18" charset="0"/>
                  <a:cs typeface="Times New Roman" panose="02020603050405020304" pitchFamily="18" charset="0"/>
                </a:rPr>
                <a:t> </a:t>
              </a:r>
              <a:r>
                <a:rPr lang="en-US" altLang="en-US" sz="2533" b="1" dirty="0" err="1">
                  <a:solidFill>
                    <a:srgbClr val="FF3300"/>
                  </a:solidFill>
                  <a:latin typeface="Times New Roman" panose="02020603050405020304" pitchFamily="18" charset="0"/>
                  <a:cs typeface="Times New Roman" panose="02020603050405020304" pitchFamily="18" charset="0"/>
                </a:rPr>
                <a:t>tích</a:t>
              </a:r>
              <a:r>
                <a:rPr lang="en-US" altLang="en-US" sz="2533" b="1" dirty="0">
                  <a:solidFill>
                    <a:srgbClr val="FF3300"/>
                  </a:solidFill>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Nửa</a:t>
              </a:r>
              <a:r>
                <a:rPr lang="en-US" altLang="en-US" sz="2533" dirty="0">
                  <a:latin typeface="Times New Roman" panose="02020603050405020304" pitchFamily="18" charset="0"/>
                  <a:cs typeface="Times New Roman" panose="02020603050405020304" pitchFamily="18" charset="0"/>
                </a:rPr>
                <a:t> chu vi là</a:t>
              </a:r>
            </a:p>
          </p:txBody>
        </p:sp>
        <p:graphicFrame>
          <p:nvGraphicFramePr>
            <p:cNvPr id="14375" name="Object 19">
              <a:extLst>
                <a:ext uri="{FF2B5EF4-FFF2-40B4-BE49-F238E27FC236}">
                  <a16:creationId xmlns:a16="http://schemas.microsoft.com/office/drawing/2014/main" id="{297421B1-595D-4B7A-8315-0A733EDA7A62}"/>
                </a:ext>
              </a:extLst>
            </p:cNvPr>
            <p:cNvGraphicFramePr>
              <a:graphicFrameLocks noChangeAspect="1"/>
            </p:cNvGraphicFramePr>
            <p:nvPr>
              <p:extLst>
                <p:ext uri="{D42A27DB-BD31-4B8C-83A1-F6EECF244321}">
                  <p14:modId xmlns:p14="http://schemas.microsoft.com/office/powerpoint/2010/main" val="3012929667"/>
                </p:ext>
              </p:extLst>
            </p:nvPr>
          </p:nvGraphicFramePr>
          <p:xfrm>
            <a:off x="4777776" y="2186723"/>
            <a:ext cx="2476633" cy="480854"/>
          </p:xfrm>
          <a:graphic>
            <a:graphicData uri="http://schemas.openxmlformats.org/presentationml/2006/ole">
              <mc:AlternateContent xmlns:mc="http://schemas.openxmlformats.org/markup-compatibility/2006">
                <mc:Choice xmlns:v="urn:schemas-microsoft-com:vml" Requires="v">
                  <p:oleObj name="Equation" r:id="rId5" imgW="1307880" imgH="253800" progId="Equation.DSMT4">
                    <p:embed/>
                  </p:oleObj>
                </mc:Choice>
                <mc:Fallback>
                  <p:oleObj name="Equation" r:id="rId5" imgW="1307880" imgH="253800" progId="Equation.DSMT4">
                    <p:embed/>
                    <p:pic>
                      <p:nvPicPr>
                        <p:cNvPr id="14375" name="Object 19">
                          <a:extLst>
                            <a:ext uri="{FF2B5EF4-FFF2-40B4-BE49-F238E27FC236}">
                              <a16:creationId xmlns:a16="http://schemas.microsoft.com/office/drawing/2014/main" id="{297421B1-595D-4B7A-8315-0A733EDA7A62}"/>
                            </a:ext>
                          </a:extLst>
                        </p:cNvPr>
                        <p:cNvPicPr>
                          <a:picLocks noChangeAspect="1" noChangeArrowheads="1"/>
                        </p:cNvPicPr>
                        <p:nvPr/>
                      </p:nvPicPr>
                      <p:blipFill>
                        <a:blip r:embed="rId6"/>
                        <a:srcRect/>
                        <a:stretch>
                          <a:fillRect/>
                        </a:stretch>
                      </p:blipFill>
                      <p:spPr bwMode="auto">
                        <a:xfrm>
                          <a:off x="4777776" y="2186723"/>
                          <a:ext cx="2476633" cy="48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4367" name="Picture 28">
            <a:extLst>
              <a:ext uri="{FF2B5EF4-FFF2-40B4-BE49-F238E27FC236}">
                <a16:creationId xmlns:a16="http://schemas.microsoft.com/office/drawing/2014/main" id="{8E81DF01-2FBF-41C5-AFC4-0A1FB3440D2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7525" y="4641850"/>
            <a:ext cx="15398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15">
            <a:extLst>
              <a:ext uri="{FF2B5EF4-FFF2-40B4-BE49-F238E27FC236}">
                <a16:creationId xmlns:a16="http://schemas.microsoft.com/office/drawing/2014/main" id="{E8990AA9-25F6-4178-8CAB-AD6035842D8C}"/>
              </a:ext>
            </a:extLst>
          </p:cNvPr>
          <p:cNvGrpSpPr>
            <a:grpSpLocks/>
          </p:cNvGrpSpPr>
          <p:nvPr/>
        </p:nvGrpSpPr>
        <p:grpSpPr bwMode="auto">
          <a:xfrm>
            <a:off x="762000" y="1427956"/>
            <a:ext cx="10668000" cy="1246187"/>
            <a:chOff x="762000" y="1461151"/>
            <a:chExt cx="10668000" cy="1246495"/>
          </a:xfrm>
        </p:grpSpPr>
        <p:sp>
          <p:nvSpPr>
            <p:cNvPr id="12" name="Text Box 8">
              <a:extLst>
                <a:ext uri="{FF2B5EF4-FFF2-40B4-BE49-F238E27FC236}">
                  <a16:creationId xmlns:a16="http://schemas.microsoft.com/office/drawing/2014/main" id="{FECD1CB3-4B0C-4784-8A00-8F2B01B0FED5}"/>
                </a:ext>
              </a:extLst>
            </p:cNvPr>
            <p:cNvSpPr txBox="1">
              <a:spLocks noChangeArrowheads="1"/>
            </p:cNvSpPr>
            <p:nvPr/>
          </p:nvSpPr>
          <p:spPr bwMode="auto">
            <a:xfrm>
              <a:off x="762000" y="1461151"/>
              <a:ext cx="10668000" cy="1246495"/>
            </a:xfrm>
            <a:prstGeom prst="rect">
              <a:avLst/>
            </a:prstGeom>
            <a:noFill/>
            <a:ln/>
          </p:spPr>
          <p:style>
            <a:lnRef idx="3">
              <a:schemeClr val="lt1"/>
            </a:lnRef>
            <a:fillRef idx="1">
              <a:schemeClr val="accent1"/>
            </a:fillRef>
            <a:effectRef idx="1">
              <a:schemeClr val="accent1"/>
            </a:effectRef>
            <a:fontRef idx="minor">
              <a:schemeClr val="lt1"/>
            </a:fontRef>
          </p:style>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eaLnBrk="1" hangingPunct="1">
                <a:defRPr/>
              </a:pPr>
              <a:r>
                <a:rPr lang="en-US" sz="2500" b="1" dirty="0">
                  <a:cs typeface="Times New Roman" panose="02020603050405020304" pitchFamily="18" charset="0"/>
                </a:rPr>
                <a:t>Bài </a:t>
              </a:r>
              <a:r>
                <a:rPr lang="en-US" sz="2500" b="1" dirty="0" err="1">
                  <a:cs typeface="Times New Roman" panose="02020603050405020304" pitchFamily="18" charset="0"/>
                </a:rPr>
                <a:t>tập</a:t>
              </a:r>
              <a:r>
                <a:rPr lang="en-US" sz="2500" b="1" dirty="0">
                  <a:cs typeface="Times New Roman" panose="02020603050405020304" pitchFamily="18" charset="0"/>
                </a:rPr>
                <a:t>: </a:t>
              </a:r>
              <a:r>
                <a:rPr lang="en-US" sz="2500" dirty="0" err="1">
                  <a:cs typeface="Times New Roman" panose="02020603050405020304" pitchFamily="18" charset="0"/>
                </a:rPr>
                <a:t>Một</a:t>
              </a:r>
              <a:r>
                <a:rPr lang="en-US" sz="2500" dirty="0">
                  <a:cs typeface="Times New Roman" panose="02020603050405020304" pitchFamily="18" charset="0"/>
                </a:rPr>
                <a:t> </a:t>
              </a:r>
              <a:r>
                <a:rPr lang="en-US" sz="2500" dirty="0" err="1">
                  <a:cs typeface="Times New Roman" panose="02020603050405020304" pitchFamily="18" charset="0"/>
                </a:rPr>
                <a:t>mảnh</a:t>
              </a:r>
              <a:r>
                <a:rPr lang="en-US" sz="2500" dirty="0">
                  <a:cs typeface="Times New Roman" panose="02020603050405020304" pitchFamily="18" charset="0"/>
                </a:rPr>
                <a:t> </a:t>
              </a:r>
              <a:r>
                <a:rPr lang="en-US" sz="2500" dirty="0" err="1">
                  <a:cs typeface="Times New Roman" panose="02020603050405020304" pitchFamily="18" charset="0"/>
                </a:rPr>
                <a:t>đất</a:t>
              </a:r>
              <a:r>
                <a:rPr lang="en-US" sz="2500" dirty="0">
                  <a:cs typeface="Times New Roman" panose="02020603050405020304" pitchFamily="18" charset="0"/>
                </a:rPr>
                <a:t> </a:t>
              </a:r>
              <a:r>
                <a:rPr lang="en-US" sz="2500" dirty="0" err="1">
                  <a:cs typeface="Times New Roman" panose="02020603050405020304" pitchFamily="18" charset="0"/>
                </a:rPr>
                <a:t>hình</a:t>
              </a:r>
              <a:r>
                <a:rPr lang="en-US" sz="2500" dirty="0">
                  <a:cs typeface="Times New Roman" panose="02020603050405020304" pitchFamily="18" charset="0"/>
                </a:rPr>
                <a:t> </a:t>
              </a:r>
              <a:r>
                <a:rPr lang="en-US" sz="2500" dirty="0" err="1">
                  <a:cs typeface="Times New Roman" panose="02020603050405020304" pitchFamily="18" charset="0"/>
                </a:rPr>
                <a:t>chữ</a:t>
              </a:r>
              <a:r>
                <a:rPr lang="en-US" sz="2500" dirty="0">
                  <a:cs typeface="Times New Roman" panose="02020603050405020304" pitchFamily="18" charset="0"/>
                </a:rPr>
                <a:t> </a:t>
              </a:r>
              <a:r>
                <a:rPr lang="en-US" sz="2500" dirty="0" err="1">
                  <a:cs typeface="Times New Roman" panose="02020603050405020304" pitchFamily="18" charset="0"/>
                </a:rPr>
                <a:t>nhật</a:t>
              </a:r>
              <a:r>
                <a:rPr lang="en-US" sz="2500" dirty="0">
                  <a:cs typeface="Times New Roman" panose="02020603050405020304" pitchFamily="18" charset="0"/>
                </a:rPr>
                <a:t> </a:t>
              </a:r>
              <a:r>
                <a:rPr lang="en-US" sz="2500" dirty="0" err="1">
                  <a:cs typeface="Times New Roman" panose="02020603050405020304" pitchFamily="18" charset="0"/>
                </a:rPr>
                <a:t>có</a:t>
              </a:r>
              <a:r>
                <a:rPr lang="en-US" sz="2500" dirty="0">
                  <a:cs typeface="Times New Roman" panose="02020603050405020304" pitchFamily="18" charset="0"/>
                </a:rPr>
                <a:t> chu vi           , </a:t>
              </a:r>
              <a:r>
                <a:rPr lang="en-US" sz="2500" dirty="0" err="1">
                  <a:cs typeface="Times New Roman" panose="02020603050405020304" pitchFamily="18" charset="0"/>
                </a:rPr>
                <a:t>diện</a:t>
              </a:r>
              <a:r>
                <a:rPr lang="en-US" sz="2500" dirty="0">
                  <a:cs typeface="Times New Roman" panose="02020603050405020304" pitchFamily="18" charset="0"/>
                </a:rPr>
                <a:t> </a:t>
              </a:r>
              <a:r>
                <a:rPr lang="en-US" sz="2500" dirty="0" err="1">
                  <a:cs typeface="Times New Roman" panose="02020603050405020304" pitchFamily="18" charset="0"/>
                </a:rPr>
                <a:t>tích</a:t>
              </a:r>
              <a:r>
                <a:rPr lang="en-US" sz="2500" dirty="0">
                  <a:cs typeface="Times New Roman" panose="02020603050405020304" pitchFamily="18" charset="0"/>
                </a:rPr>
                <a:t> </a:t>
              </a:r>
              <a:r>
                <a:rPr lang="en-US" sz="2500">
                  <a:cs typeface="Times New Roman" panose="02020603050405020304" pitchFamily="18" charset="0"/>
                </a:rPr>
                <a:t>là            . Gọi             </a:t>
              </a:r>
              <a:r>
                <a:rPr lang="en-US" sz="2500" dirty="0">
                  <a:solidFill>
                    <a:schemeClr val="bg1"/>
                  </a:solidFill>
                  <a:cs typeface="Times New Roman" panose="02020603050405020304" pitchFamily="18" charset="0"/>
                </a:rPr>
                <a:t>……..</a:t>
              </a:r>
              <a:r>
                <a:rPr lang="en-US" sz="2500" dirty="0">
                  <a:cs typeface="Times New Roman" panose="02020603050405020304" pitchFamily="18" charset="0"/>
                </a:rPr>
                <a:t>là </a:t>
              </a:r>
              <a:r>
                <a:rPr lang="en-US" sz="2500" dirty="0" err="1">
                  <a:cs typeface="Times New Roman" panose="02020603050405020304" pitchFamily="18" charset="0"/>
                </a:rPr>
                <a:t>chiều</a:t>
              </a:r>
              <a:r>
                <a:rPr lang="en-US" sz="2500" dirty="0">
                  <a:cs typeface="Times New Roman" panose="02020603050405020304" pitchFamily="18" charset="0"/>
                </a:rPr>
                <a:t> </a:t>
              </a:r>
              <a:r>
                <a:rPr lang="en-US" sz="2500" dirty="0" err="1">
                  <a:cs typeface="Times New Roman" panose="02020603050405020304" pitchFamily="18" charset="0"/>
                </a:rPr>
                <a:t>rộng</a:t>
              </a:r>
              <a:r>
                <a:rPr lang="en-US" sz="2500" dirty="0">
                  <a:cs typeface="Times New Roman" panose="02020603050405020304" pitchFamily="18" charset="0"/>
                </a:rPr>
                <a:t> </a:t>
              </a:r>
              <a:r>
                <a:rPr lang="en-US" sz="2500" dirty="0" err="1">
                  <a:cs typeface="Times New Roman" panose="02020603050405020304" pitchFamily="18" charset="0"/>
                </a:rPr>
                <a:t>của</a:t>
              </a:r>
              <a:r>
                <a:rPr lang="en-US" sz="2500" dirty="0">
                  <a:cs typeface="Times New Roman" panose="02020603050405020304" pitchFamily="18" charset="0"/>
                </a:rPr>
                <a:t> </a:t>
              </a:r>
              <a:r>
                <a:rPr lang="en-US" sz="2500" dirty="0" err="1">
                  <a:cs typeface="Times New Roman" panose="02020603050405020304" pitchFamily="18" charset="0"/>
                </a:rPr>
                <a:t>mảnh</a:t>
              </a:r>
              <a:r>
                <a:rPr lang="en-US" sz="2500" dirty="0">
                  <a:cs typeface="Times New Roman" panose="02020603050405020304" pitchFamily="18" charset="0"/>
                </a:rPr>
                <a:t> </a:t>
              </a:r>
              <a:r>
                <a:rPr lang="en-US" sz="2500" dirty="0" err="1">
                  <a:cs typeface="Times New Roman" panose="02020603050405020304" pitchFamily="18" charset="0"/>
                </a:rPr>
                <a:t>đất</a:t>
              </a:r>
              <a:r>
                <a:rPr lang="en-US" sz="2500" dirty="0">
                  <a:cs typeface="Times New Roman" panose="02020603050405020304" pitchFamily="18" charset="0"/>
                </a:rPr>
                <a:t>                       </a:t>
              </a:r>
              <a:r>
                <a:rPr lang="en-US" sz="2500" dirty="0" err="1">
                  <a:cs typeface="Times New Roman" panose="02020603050405020304" pitchFamily="18" charset="0"/>
                </a:rPr>
                <a:t>Hãy</a:t>
              </a:r>
              <a:r>
                <a:rPr lang="en-US" sz="2500" dirty="0">
                  <a:cs typeface="Times New Roman" panose="02020603050405020304" pitchFamily="18" charset="0"/>
                </a:rPr>
                <a:t> </a:t>
              </a:r>
              <a:r>
                <a:rPr lang="en-US" sz="2500" dirty="0" err="1">
                  <a:cs typeface="Times New Roman" panose="02020603050405020304" pitchFamily="18" charset="0"/>
                </a:rPr>
                <a:t>lập</a:t>
              </a:r>
              <a:r>
                <a:rPr lang="en-US" sz="2500" dirty="0">
                  <a:cs typeface="Times New Roman" panose="02020603050405020304" pitchFamily="18" charset="0"/>
                </a:rPr>
                <a:t> </a:t>
              </a:r>
              <a:r>
                <a:rPr lang="en-US" sz="2500" dirty="0" err="1">
                  <a:cs typeface="Times New Roman" panose="02020603050405020304" pitchFamily="18" charset="0"/>
                </a:rPr>
                <a:t>phương</a:t>
              </a:r>
              <a:r>
                <a:rPr lang="en-US" sz="2500" dirty="0">
                  <a:cs typeface="Times New Roman" panose="02020603050405020304" pitchFamily="18" charset="0"/>
                </a:rPr>
                <a:t> </a:t>
              </a:r>
              <a:r>
                <a:rPr lang="en-US" sz="2500" dirty="0" err="1">
                  <a:cs typeface="Times New Roman" panose="02020603050405020304" pitchFamily="18" charset="0"/>
                </a:rPr>
                <a:t>trình</a:t>
              </a:r>
              <a:r>
                <a:rPr lang="en-US" sz="2500" dirty="0">
                  <a:cs typeface="Times New Roman" panose="02020603050405020304" pitchFamily="18" charset="0"/>
                </a:rPr>
                <a:t> </a:t>
              </a:r>
              <a:r>
                <a:rPr lang="en-US" sz="2500" dirty="0" err="1">
                  <a:cs typeface="Times New Roman" panose="02020603050405020304" pitchFamily="18" charset="0"/>
                </a:rPr>
                <a:t>biểu</a:t>
              </a:r>
              <a:r>
                <a:rPr lang="en-US" sz="2500" dirty="0">
                  <a:cs typeface="Times New Roman" panose="02020603050405020304" pitchFamily="18" charset="0"/>
                </a:rPr>
                <a:t> </a:t>
              </a:r>
              <a:r>
                <a:rPr lang="en-US" sz="2500" dirty="0" err="1">
                  <a:cs typeface="Times New Roman" panose="02020603050405020304" pitchFamily="18" charset="0"/>
                </a:rPr>
                <a:t>thị</a:t>
              </a:r>
              <a:r>
                <a:rPr lang="en-US" sz="2500" dirty="0">
                  <a:cs typeface="Times New Roman" panose="02020603050405020304" pitchFamily="18" charset="0"/>
                </a:rPr>
                <a:t> </a:t>
              </a:r>
              <a:r>
                <a:rPr lang="en-US" sz="2500" dirty="0" err="1">
                  <a:cs typeface="Times New Roman" panose="02020603050405020304" pitchFamily="18" charset="0"/>
                </a:rPr>
                <a:t>mối</a:t>
              </a:r>
              <a:r>
                <a:rPr lang="en-US" sz="2500" dirty="0">
                  <a:cs typeface="Times New Roman" panose="02020603050405020304" pitchFamily="18" charset="0"/>
                </a:rPr>
                <a:t> </a:t>
              </a:r>
              <a:r>
                <a:rPr lang="en-US" sz="2500" dirty="0" err="1">
                  <a:cs typeface="Times New Roman" panose="02020603050405020304" pitchFamily="18" charset="0"/>
                </a:rPr>
                <a:t>liên</a:t>
              </a:r>
              <a:r>
                <a:rPr lang="en-US" sz="2500" dirty="0">
                  <a:cs typeface="Times New Roman" panose="02020603050405020304" pitchFamily="18" charset="0"/>
                </a:rPr>
                <a:t> </a:t>
              </a:r>
              <a:r>
                <a:rPr lang="en-US" sz="2500" dirty="0" err="1">
                  <a:cs typeface="Times New Roman" panose="02020603050405020304" pitchFamily="18" charset="0"/>
                </a:rPr>
                <a:t>hệ</a:t>
              </a:r>
              <a:r>
                <a:rPr lang="en-US" sz="2500" dirty="0">
                  <a:cs typeface="Times New Roman" panose="02020603050405020304" pitchFamily="18" charset="0"/>
                </a:rPr>
                <a:t> </a:t>
              </a:r>
              <a:r>
                <a:rPr lang="en-US" sz="2500" dirty="0" err="1">
                  <a:cs typeface="Times New Roman" panose="02020603050405020304" pitchFamily="18" charset="0"/>
                </a:rPr>
                <a:t>giữa</a:t>
              </a:r>
              <a:r>
                <a:rPr lang="en-US" sz="2500" dirty="0">
                  <a:cs typeface="Times New Roman" panose="02020603050405020304" pitchFamily="18" charset="0"/>
                </a:rPr>
                <a:t> </a:t>
              </a:r>
              <a:r>
                <a:rPr lang="en-US" sz="2500" dirty="0" err="1">
                  <a:cs typeface="Times New Roman" panose="02020603050405020304" pitchFamily="18" charset="0"/>
                </a:rPr>
                <a:t>chiều</a:t>
              </a:r>
              <a:r>
                <a:rPr lang="en-US" sz="2500" dirty="0">
                  <a:cs typeface="Times New Roman" panose="02020603050405020304" pitchFamily="18" charset="0"/>
                </a:rPr>
                <a:t> </a:t>
              </a:r>
              <a:r>
                <a:rPr lang="en-US" sz="2500" dirty="0" err="1">
                  <a:cs typeface="Times New Roman" panose="02020603050405020304" pitchFamily="18" charset="0"/>
                </a:rPr>
                <a:t>rộng</a:t>
              </a:r>
              <a:r>
                <a:rPr lang="en-US" sz="2500" dirty="0">
                  <a:cs typeface="Times New Roman" panose="02020603050405020304" pitchFamily="18" charset="0"/>
                </a:rPr>
                <a:t>, </a:t>
              </a:r>
              <a:r>
                <a:rPr lang="en-US" sz="2500" dirty="0" err="1">
                  <a:cs typeface="Times New Roman" panose="02020603050405020304" pitchFamily="18" charset="0"/>
                </a:rPr>
                <a:t>chiều</a:t>
              </a:r>
              <a:r>
                <a:rPr lang="en-US" sz="2500" dirty="0">
                  <a:cs typeface="Times New Roman" panose="02020603050405020304" pitchFamily="18" charset="0"/>
                </a:rPr>
                <a:t> </a:t>
              </a:r>
              <a:r>
                <a:rPr lang="en-US" sz="2500" dirty="0" err="1">
                  <a:cs typeface="Times New Roman" panose="02020603050405020304" pitchFamily="18" charset="0"/>
                </a:rPr>
                <a:t>dài</a:t>
              </a:r>
              <a:r>
                <a:rPr lang="en-US" sz="2500" dirty="0">
                  <a:cs typeface="Times New Roman" panose="02020603050405020304" pitchFamily="18" charset="0"/>
                </a:rPr>
                <a:t> </a:t>
              </a:r>
              <a:r>
                <a:rPr lang="en-US" sz="2500" dirty="0" err="1">
                  <a:cs typeface="Times New Roman" panose="02020603050405020304" pitchFamily="18" charset="0"/>
                </a:rPr>
                <a:t>và</a:t>
              </a:r>
              <a:r>
                <a:rPr lang="en-US" sz="2500" dirty="0">
                  <a:cs typeface="Times New Roman" panose="02020603050405020304" pitchFamily="18" charset="0"/>
                </a:rPr>
                <a:t> </a:t>
              </a:r>
              <a:r>
                <a:rPr lang="en-US" sz="2500" dirty="0" err="1">
                  <a:cs typeface="Times New Roman" panose="02020603050405020304" pitchFamily="18" charset="0"/>
                </a:rPr>
                <a:t>diện</a:t>
              </a:r>
              <a:r>
                <a:rPr lang="en-US" sz="2500" dirty="0">
                  <a:cs typeface="Times New Roman" panose="02020603050405020304" pitchFamily="18" charset="0"/>
                </a:rPr>
                <a:t> </a:t>
              </a:r>
              <a:r>
                <a:rPr lang="en-US" sz="2500" dirty="0" err="1">
                  <a:cs typeface="Times New Roman" panose="02020603050405020304" pitchFamily="18" charset="0"/>
                </a:rPr>
                <a:t>tích</a:t>
              </a:r>
              <a:r>
                <a:rPr lang="en-US" sz="2500" dirty="0">
                  <a:cs typeface="Times New Roman" panose="02020603050405020304" pitchFamily="18" charset="0"/>
                </a:rPr>
                <a:t> </a:t>
              </a:r>
              <a:r>
                <a:rPr lang="en-US" sz="2500" dirty="0" err="1">
                  <a:cs typeface="Times New Roman" panose="02020603050405020304" pitchFamily="18" charset="0"/>
                </a:rPr>
                <a:t>của</a:t>
              </a:r>
              <a:r>
                <a:rPr lang="en-US" sz="2500" dirty="0">
                  <a:cs typeface="Times New Roman" panose="02020603050405020304" pitchFamily="18" charset="0"/>
                </a:rPr>
                <a:t> </a:t>
              </a:r>
              <a:r>
                <a:rPr lang="en-US" sz="2500" dirty="0" err="1">
                  <a:cs typeface="Times New Roman" panose="02020603050405020304" pitchFamily="18" charset="0"/>
                </a:rPr>
                <a:t>mảnh</a:t>
              </a:r>
              <a:r>
                <a:rPr lang="en-US" sz="2500" dirty="0">
                  <a:cs typeface="Times New Roman" panose="02020603050405020304" pitchFamily="18" charset="0"/>
                </a:rPr>
                <a:t> </a:t>
              </a:r>
              <a:r>
                <a:rPr lang="en-US" sz="2500" dirty="0" err="1">
                  <a:cs typeface="Times New Roman" panose="02020603050405020304" pitchFamily="18" charset="0"/>
                </a:rPr>
                <a:t>đất</a:t>
              </a:r>
              <a:r>
                <a:rPr lang="en-US" sz="2500" dirty="0">
                  <a:cs typeface="Times New Roman" panose="02020603050405020304" pitchFamily="18" charset="0"/>
                </a:rPr>
                <a:t> </a:t>
              </a:r>
            </a:p>
          </p:txBody>
        </p:sp>
        <p:graphicFrame>
          <p:nvGraphicFramePr>
            <p:cNvPr id="14370" name="Object 18">
              <a:extLst>
                <a:ext uri="{FF2B5EF4-FFF2-40B4-BE49-F238E27FC236}">
                  <a16:creationId xmlns:a16="http://schemas.microsoft.com/office/drawing/2014/main" id="{AD4DA6BA-BC34-4E17-8529-7477E4B4A8CC}"/>
                </a:ext>
              </a:extLst>
            </p:cNvPr>
            <p:cNvGraphicFramePr>
              <a:graphicFrameLocks noChangeAspect="1"/>
            </p:cNvGraphicFramePr>
            <p:nvPr>
              <p:extLst>
                <p:ext uri="{D42A27DB-BD31-4B8C-83A1-F6EECF244321}">
                  <p14:modId xmlns:p14="http://schemas.microsoft.com/office/powerpoint/2010/main" val="1366536557"/>
                </p:ext>
              </p:extLst>
            </p:nvPr>
          </p:nvGraphicFramePr>
          <p:xfrm>
            <a:off x="7139056" y="1519558"/>
            <a:ext cx="768547" cy="359659"/>
          </p:xfrm>
          <a:graphic>
            <a:graphicData uri="http://schemas.openxmlformats.org/presentationml/2006/ole">
              <mc:AlternateContent xmlns:mc="http://schemas.openxmlformats.org/markup-compatibility/2006">
                <mc:Choice xmlns:v="urn:schemas-microsoft-com:vml" Requires="v">
                  <p:oleObj name="Equation" r:id="rId8" imgW="393480" imgH="177480" progId="Equation.DSMT4">
                    <p:embed/>
                  </p:oleObj>
                </mc:Choice>
                <mc:Fallback>
                  <p:oleObj name="Equation" r:id="rId8" imgW="393480" imgH="177480" progId="Equation.DSMT4">
                    <p:embed/>
                    <p:pic>
                      <p:nvPicPr>
                        <p:cNvPr id="14370" name="Object 18">
                          <a:extLst>
                            <a:ext uri="{FF2B5EF4-FFF2-40B4-BE49-F238E27FC236}">
                              <a16:creationId xmlns:a16="http://schemas.microsoft.com/office/drawing/2014/main" id="{AD4DA6BA-BC34-4E17-8529-7477E4B4A8CC}"/>
                            </a:ext>
                          </a:extLst>
                        </p:cNvPr>
                        <p:cNvPicPr>
                          <a:picLocks noChangeAspect="1" noChangeArrowheads="1"/>
                        </p:cNvPicPr>
                        <p:nvPr/>
                      </p:nvPicPr>
                      <p:blipFill>
                        <a:blip r:embed="rId9"/>
                        <a:srcRect/>
                        <a:stretch>
                          <a:fillRect/>
                        </a:stretch>
                      </p:blipFill>
                      <p:spPr bwMode="auto">
                        <a:xfrm>
                          <a:off x="7139056" y="1519558"/>
                          <a:ext cx="768547" cy="359659"/>
                        </a:xfrm>
                        <a:prstGeom prst="rect">
                          <a:avLst/>
                        </a:prstGeom>
                        <a:noFill/>
                        <a:ln>
                          <a:noFill/>
                        </a:ln>
                      </p:spPr>
                    </p:pic>
                  </p:oleObj>
                </mc:Fallback>
              </mc:AlternateContent>
            </a:graphicData>
          </a:graphic>
        </p:graphicFrame>
        <p:graphicFrame>
          <p:nvGraphicFramePr>
            <p:cNvPr id="14371" name="Object 20">
              <a:extLst>
                <a:ext uri="{FF2B5EF4-FFF2-40B4-BE49-F238E27FC236}">
                  <a16:creationId xmlns:a16="http://schemas.microsoft.com/office/drawing/2014/main" id="{EE1811F0-3B18-45EC-9A5E-1D0FA257B846}"/>
                </a:ext>
              </a:extLst>
            </p:cNvPr>
            <p:cNvGraphicFramePr>
              <a:graphicFrameLocks noChangeAspect="1"/>
            </p:cNvGraphicFramePr>
            <p:nvPr>
              <p:extLst>
                <p:ext uri="{D42A27DB-BD31-4B8C-83A1-F6EECF244321}">
                  <p14:modId xmlns:p14="http://schemas.microsoft.com/office/powerpoint/2010/main" val="515825686"/>
                </p:ext>
              </p:extLst>
            </p:nvPr>
          </p:nvGraphicFramePr>
          <p:xfrm>
            <a:off x="9698244" y="1461151"/>
            <a:ext cx="1101725" cy="416028"/>
          </p:xfrm>
          <a:graphic>
            <a:graphicData uri="http://schemas.openxmlformats.org/presentationml/2006/ole">
              <mc:AlternateContent xmlns:mc="http://schemas.openxmlformats.org/markup-compatibility/2006">
                <mc:Choice xmlns:v="urn:schemas-microsoft-com:vml" Requires="v">
                  <p:oleObj name="Equation" r:id="rId10" imgW="558720" imgH="203040" progId="Equation.DSMT4">
                    <p:embed/>
                  </p:oleObj>
                </mc:Choice>
                <mc:Fallback>
                  <p:oleObj name="Equation" r:id="rId10" imgW="558720" imgH="203040" progId="Equation.DSMT4">
                    <p:embed/>
                    <p:pic>
                      <p:nvPicPr>
                        <p:cNvPr id="14371" name="Object 20">
                          <a:extLst>
                            <a:ext uri="{FF2B5EF4-FFF2-40B4-BE49-F238E27FC236}">
                              <a16:creationId xmlns:a16="http://schemas.microsoft.com/office/drawing/2014/main" id="{EE1811F0-3B18-45EC-9A5E-1D0FA257B846}"/>
                            </a:ext>
                          </a:extLst>
                        </p:cNvPr>
                        <p:cNvPicPr>
                          <a:picLocks noChangeAspect="1" noChangeArrowheads="1"/>
                        </p:cNvPicPr>
                        <p:nvPr/>
                      </p:nvPicPr>
                      <p:blipFill>
                        <a:blip r:embed="rId11"/>
                        <a:srcRect/>
                        <a:stretch>
                          <a:fillRect/>
                        </a:stretch>
                      </p:blipFill>
                      <p:spPr bwMode="auto">
                        <a:xfrm>
                          <a:off x="9698244" y="1461151"/>
                          <a:ext cx="1101725" cy="41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72" name="Object 21">
              <a:extLst>
                <a:ext uri="{FF2B5EF4-FFF2-40B4-BE49-F238E27FC236}">
                  <a16:creationId xmlns:a16="http://schemas.microsoft.com/office/drawing/2014/main" id="{D9C29177-A4FF-4C62-BD9B-A18F4FA4C160}"/>
                </a:ext>
              </a:extLst>
            </p:cNvPr>
            <p:cNvGraphicFramePr>
              <a:graphicFrameLocks noChangeAspect="1"/>
            </p:cNvGraphicFramePr>
            <p:nvPr>
              <p:extLst>
                <p:ext uri="{D42A27DB-BD31-4B8C-83A1-F6EECF244321}">
                  <p14:modId xmlns:p14="http://schemas.microsoft.com/office/powerpoint/2010/main" val="3132431824"/>
                </p:ext>
              </p:extLst>
            </p:nvPr>
          </p:nvGraphicFramePr>
          <p:xfrm>
            <a:off x="948722" y="1884084"/>
            <a:ext cx="677479" cy="415925"/>
          </p:xfrm>
          <a:graphic>
            <a:graphicData uri="http://schemas.openxmlformats.org/presentationml/2006/ole">
              <mc:AlternateContent xmlns:mc="http://schemas.openxmlformats.org/markup-compatibility/2006">
                <mc:Choice xmlns:v="urn:schemas-microsoft-com:vml" Requires="v">
                  <p:oleObj name="Equation" r:id="rId12" imgW="342751" imgH="203112" progId="Equation.DSMT4">
                    <p:embed/>
                  </p:oleObj>
                </mc:Choice>
                <mc:Fallback>
                  <p:oleObj name="Equation" r:id="rId12" imgW="342751" imgH="203112" progId="Equation.DSMT4">
                    <p:embed/>
                    <p:pic>
                      <p:nvPicPr>
                        <p:cNvPr id="14372" name="Object 21">
                          <a:extLst>
                            <a:ext uri="{FF2B5EF4-FFF2-40B4-BE49-F238E27FC236}">
                              <a16:creationId xmlns:a16="http://schemas.microsoft.com/office/drawing/2014/main" id="{D9C29177-A4FF-4C62-BD9B-A18F4FA4C1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8722" y="1884084"/>
                          <a:ext cx="677479"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73" name="Object 22">
              <a:extLst>
                <a:ext uri="{FF2B5EF4-FFF2-40B4-BE49-F238E27FC236}">
                  <a16:creationId xmlns:a16="http://schemas.microsoft.com/office/drawing/2014/main" id="{A2D367F6-9DC5-489D-A3C7-4842A534FFE1}"/>
                </a:ext>
              </a:extLst>
            </p:cNvPr>
            <p:cNvGraphicFramePr>
              <a:graphicFrameLocks noChangeAspect="1"/>
            </p:cNvGraphicFramePr>
            <p:nvPr>
              <p:extLst>
                <p:ext uri="{D42A27DB-BD31-4B8C-83A1-F6EECF244321}">
                  <p14:modId xmlns:p14="http://schemas.microsoft.com/office/powerpoint/2010/main" val="1449098794"/>
                </p:ext>
              </p:extLst>
            </p:nvPr>
          </p:nvGraphicFramePr>
          <p:xfrm>
            <a:off x="5184775" y="1851773"/>
            <a:ext cx="1820862" cy="489071"/>
          </p:xfrm>
          <a:graphic>
            <a:graphicData uri="http://schemas.openxmlformats.org/presentationml/2006/ole">
              <mc:AlternateContent xmlns:mc="http://schemas.openxmlformats.org/markup-compatibility/2006">
                <mc:Choice xmlns:v="urn:schemas-microsoft-com:vml" Requires="v">
                  <p:oleObj name="Equation" r:id="rId14" imgW="977760" imgH="253800" progId="Equation.DSMT4">
                    <p:embed/>
                  </p:oleObj>
                </mc:Choice>
                <mc:Fallback>
                  <p:oleObj name="Equation" r:id="rId14" imgW="977760" imgH="253800" progId="Equation.DSMT4">
                    <p:embed/>
                    <p:pic>
                      <p:nvPicPr>
                        <p:cNvPr id="14373" name="Object 22">
                          <a:extLst>
                            <a:ext uri="{FF2B5EF4-FFF2-40B4-BE49-F238E27FC236}">
                              <a16:creationId xmlns:a16="http://schemas.microsoft.com/office/drawing/2014/main" id="{A2D367F6-9DC5-489D-A3C7-4842A534FFE1}"/>
                            </a:ext>
                          </a:extLst>
                        </p:cNvPr>
                        <p:cNvPicPr>
                          <a:picLocks noChangeAspect="1" noChangeArrowheads="1"/>
                        </p:cNvPicPr>
                        <p:nvPr/>
                      </p:nvPicPr>
                      <p:blipFill>
                        <a:blip r:embed="rId15"/>
                        <a:srcRect/>
                        <a:stretch>
                          <a:fillRect/>
                        </a:stretch>
                      </p:blipFill>
                      <p:spPr bwMode="auto">
                        <a:xfrm>
                          <a:off x="5184775" y="1851773"/>
                          <a:ext cx="1820862" cy="48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66"/>
                                        </p:tgtEl>
                                        <p:attrNameLst>
                                          <p:attrName>style.visibility</p:attrName>
                                        </p:attrNameLst>
                                      </p:cBhvr>
                                      <p:to>
                                        <p:strVal val="visible"/>
                                      </p:to>
                                    </p:set>
                                    <p:anim calcmode="lin" valueType="num">
                                      <p:cBhvr additive="base">
                                        <p:cTn id="7" dur="500" fill="hold"/>
                                        <p:tgtEl>
                                          <p:spTgt spid="14366"/>
                                        </p:tgtEl>
                                        <p:attrNameLst>
                                          <p:attrName>ppt_x</p:attrName>
                                        </p:attrNameLst>
                                      </p:cBhvr>
                                      <p:tavLst>
                                        <p:tav tm="0">
                                          <p:val>
                                            <p:strVal val="#ppt_x"/>
                                          </p:val>
                                        </p:tav>
                                        <p:tav tm="100000">
                                          <p:val>
                                            <p:strVal val="#ppt_x"/>
                                          </p:val>
                                        </p:tav>
                                      </p:tavLst>
                                    </p:anim>
                                    <p:anim calcmode="lin" valueType="num">
                                      <p:cBhvr additive="base">
                                        <p:cTn id="8" dur="500" fill="hold"/>
                                        <p:tgtEl>
                                          <p:spTgt spid="143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4364"/>
                                        </p:tgtEl>
                                        <p:attrNameLst>
                                          <p:attrName>style.visibility</p:attrName>
                                        </p:attrNameLst>
                                      </p:cBhvr>
                                      <p:to>
                                        <p:strVal val="visible"/>
                                      </p:to>
                                    </p:set>
                                    <p:animEffect transition="in" filter="fade">
                                      <p:cBhvr>
                                        <p:cTn id="18" dur="500"/>
                                        <p:tgtEl>
                                          <p:spTgt spid="143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ox(in)">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0FABCCA9-F308-4382-8651-A86C4CA14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FFD5CD83-97F2-49F0-8265-45F7212D2E98}"/>
              </a:ext>
            </a:extLst>
          </p:cNvPr>
          <p:cNvSpPr>
            <a:spLocks noChangeArrowheads="1"/>
          </p:cNvSpPr>
          <p:nvPr/>
        </p:nvSpPr>
        <p:spPr bwMode="auto">
          <a:xfrm>
            <a:off x="0" y="-12700"/>
            <a:ext cx="184150" cy="482600"/>
          </a:xfrm>
          <a:prstGeom prst="rect">
            <a:avLst/>
          </a:prstGeom>
          <a:noFill/>
          <a:ln>
            <a:noFill/>
          </a:ln>
          <a:effectLst/>
        </p:spPr>
        <p:txBody>
          <a:bodyPr wrap="none" anchor="ctr">
            <a:spAutoFit/>
          </a:bodyPr>
          <a:lstStyle/>
          <a:p>
            <a:pPr defTabSz="914446">
              <a:defRPr/>
            </a:pPr>
            <a:endParaRPr lang="en-US" sz="2533">
              <a:solidFill>
                <a:prstClr val="black"/>
              </a:solidFill>
              <a:latin typeface="Times New Roman" panose="02020603050405020304" pitchFamily="18" charset="0"/>
              <a:cs typeface="Times New Roman" panose="02020603050405020304" pitchFamily="18" charset="0"/>
            </a:endParaRPr>
          </a:p>
        </p:txBody>
      </p:sp>
      <p:sp>
        <p:nvSpPr>
          <p:cNvPr id="9" name="Text Box 83">
            <a:extLst>
              <a:ext uri="{FF2B5EF4-FFF2-40B4-BE49-F238E27FC236}">
                <a16:creationId xmlns:a16="http://schemas.microsoft.com/office/drawing/2014/main" id="{2D20FB9A-5BB9-43FB-B3E4-B1644446C644}"/>
              </a:ext>
            </a:extLst>
          </p:cNvPr>
          <p:cNvSpPr txBox="1">
            <a:spLocks noChangeArrowheads="1"/>
          </p:cNvSpPr>
          <p:nvPr/>
        </p:nvSpPr>
        <p:spPr bwMode="auto">
          <a:xfrm>
            <a:off x="866775" y="2655888"/>
            <a:ext cx="1693863" cy="482600"/>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533" b="1" dirty="0">
                <a:solidFill>
                  <a:srgbClr val="FF0000"/>
                </a:solidFill>
                <a:latin typeface="Times New Roman" panose="02020603050405020304" pitchFamily="18" charset="0"/>
                <a:cs typeface="Times New Roman" panose="02020603050405020304" pitchFamily="18" charset="0"/>
              </a:rPr>
              <a:t>+ Bài </a:t>
            </a:r>
            <a:r>
              <a:rPr lang="en-US" altLang="en-US" sz="2533" b="1" dirty="0" err="1">
                <a:solidFill>
                  <a:srgbClr val="FF0000"/>
                </a:solidFill>
                <a:latin typeface="Times New Roman" panose="02020603050405020304" pitchFamily="18" charset="0"/>
                <a:cs typeface="Times New Roman" panose="02020603050405020304" pitchFamily="18" charset="0"/>
              </a:rPr>
              <a:t>giải</a:t>
            </a:r>
            <a:r>
              <a:rPr lang="en-US" altLang="en-US" sz="2533" b="1" dirty="0">
                <a:solidFill>
                  <a:srgbClr val="FF0000"/>
                </a:solidFill>
                <a:latin typeface="Times New Roman" panose="02020603050405020304" pitchFamily="18" charset="0"/>
                <a:cs typeface="Times New Roman" panose="02020603050405020304" pitchFamily="18" charset="0"/>
              </a:rPr>
              <a:t> :</a:t>
            </a:r>
          </a:p>
        </p:txBody>
      </p:sp>
      <p:sp>
        <p:nvSpPr>
          <p:cNvPr id="11" name="Rectangle 91">
            <a:extLst>
              <a:ext uri="{FF2B5EF4-FFF2-40B4-BE49-F238E27FC236}">
                <a16:creationId xmlns:a16="http://schemas.microsoft.com/office/drawing/2014/main" id="{A8C95A93-402E-484C-82D2-7247861D0369}"/>
              </a:ext>
            </a:extLst>
          </p:cNvPr>
          <p:cNvSpPr>
            <a:spLocks noChangeArrowheads="1"/>
          </p:cNvSpPr>
          <p:nvPr/>
        </p:nvSpPr>
        <p:spPr bwMode="auto">
          <a:xfrm>
            <a:off x="2601913" y="5792788"/>
            <a:ext cx="0" cy="390525"/>
          </a:xfrm>
          <a:prstGeom prst="rect">
            <a:avLst/>
          </a:prstGeom>
          <a:noFill/>
          <a:ln>
            <a:noFill/>
          </a:ln>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533" b="1" i="1">
              <a:latin typeface="Times New Roman" panose="02020603050405020304" pitchFamily="18" charset="0"/>
              <a:cs typeface="Times New Roman" panose="02020603050405020304" pitchFamily="18" charset="0"/>
            </a:endParaRPr>
          </a:p>
        </p:txBody>
      </p:sp>
      <p:sp>
        <p:nvSpPr>
          <p:cNvPr id="13" name="Rectangle 95">
            <a:extLst>
              <a:ext uri="{FF2B5EF4-FFF2-40B4-BE49-F238E27FC236}">
                <a16:creationId xmlns:a16="http://schemas.microsoft.com/office/drawing/2014/main" id="{0BEC8A9D-9DBD-4135-BAFB-129F0C615CC5}"/>
              </a:ext>
            </a:extLst>
          </p:cNvPr>
          <p:cNvSpPr>
            <a:spLocks noChangeArrowheads="1"/>
          </p:cNvSpPr>
          <p:nvPr/>
        </p:nvSpPr>
        <p:spPr bwMode="auto">
          <a:xfrm>
            <a:off x="2570163" y="6046788"/>
            <a:ext cx="0" cy="390525"/>
          </a:xfrm>
          <a:prstGeom prst="rect">
            <a:avLst/>
          </a:prstGeom>
          <a:noFill/>
          <a:ln>
            <a:noFill/>
          </a:ln>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533" b="1" i="1">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87B8A61D-98D3-4528-A37A-C6AEB50CE135}"/>
              </a:ext>
            </a:extLst>
          </p:cNvPr>
          <p:cNvGraphicFramePr>
            <a:graphicFrameLocks noChangeAspect="1"/>
          </p:cNvGraphicFramePr>
          <p:nvPr>
            <p:extLst>
              <p:ext uri="{D42A27DB-BD31-4B8C-83A1-F6EECF244321}">
                <p14:modId xmlns:p14="http://schemas.microsoft.com/office/powerpoint/2010/main" val="3284358914"/>
              </p:ext>
            </p:extLst>
          </p:nvPr>
        </p:nvGraphicFramePr>
        <p:xfrm>
          <a:off x="2570163" y="5102225"/>
          <a:ext cx="2601912" cy="503238"/>
        </p:xfrm>
        <a:graphic>
          <a:graphicData uri="http://schemas.openxmlformats.org/presentationml/2006/ole">
            <mc:AlternateContent xmlns:mc="http://schemas.openxmlformats.org/markup-compatibility/2006">
              <mc:Choice xmlns:v="urn:schemas-microsoft-com:vml" Requires="v">
                <p:oleObj name="Equation" r:id="rId3" imgW="1333440" imgH="253800" progId="Equation.DSMT4">
                  <p:embed/>
                </p:oleObj>
              </mc:Choice>
              <mc:Fallback>
                <p:oleObj name="Equation" r:id="rId3" imgW="1333440" imgH="253800" progId="Equation.DSMT4">
                  <p:embed/>
                  <p:pic>
                    <p:nvPicPr>
                      <p:cNvPr id="20" name="Object 19">
                        <a:extLst>
                          <a:ext uri="{FF2B5EF4-FFF2-40B4-BE49-F238E27FC236}">
                            <a16:creationId xmlns:a16="http://schemas.microsoft.com/office/drawing/2014/main" id="{87B8A61D-98D3-4528-A37A-C6AEB50CE135}"/>
                          </a:ext>
                        </a:extLst>
                      </p:cNvPr>
                      <p:cNvPicPr>
                        <a:picLocks noChangeAspect="1" noChangeArrowheads="1"/>
                      </p:cNvPicPr>
                      <p:nvPr/>
                    </p:nvPicPr>
                    <p:blipFill>
                      <a:blip r:embed="rId4"/>
                      <a:srcRect/>
                      <a:stretch>
                        <a:fillRect/>
                      </a:stretch>
                    </p:blipFill>
                    <p:spPr bwMode="auto">
                      <a:xfrm>
                        <a:off x="2570163" y="5102225"/>
                        <a:ext cx="260191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5368" name="Group 15">
            <a:extLst>
              <a:ext uri="{FF2B5EF4-FFF2-40B4-BE49-F238E27FC236}">
                <a16:creationId xmlns:a16="http://schemas.microsoft.com/office/drawing/2014/main" id="{C0D12CB3-39CF-4A65-B306-7971811C1F4A}"/>
              </a:ext>
            </a:extLst>
          </p:cNvPr>
          <p:cNvGrpSpPr>
            <a:grpSpLocks/>
          </p:cNvGrpSpPr>
          <p:nvPr/>
        </p:nvGrpSpPr>
        <p:grpSpPr bwMode="auto">
          <a:xfrm>
            <a:off x="533400" y="1398588"/>
            <a:ext cx="10668000" cy="1246187"/>
            <a:chOff x="762000" y="1461151"/>
            <a:chExt cx="10668000" cy="1246495"/>
          </a:xfrm>
        </p:grpSpPr>
        <p:sp>
          <p:nvSpPr>
            <p:cNvPr id="17" name="Text Box 8">
              <a:extLst>
                <a:ext uri="{FF2B5EF4-FFF2-40B4-BE49-F238E27FC236}">
                  <a16:creationId xmlns:a16="http://schemas.microsoft.com/office/drawing/2014/main" id="{B9B037CD-A72C-4A66-AF3A-534F7425926C}"/>
                </a:ext>
              </a:extLst>
            </p:cNvPr>
            <p:cNvSpPr txBox="1">
              <a:spLocks noChangeArrowheads="1"/>
            </p:cNvSpPr>
            <p:nvPr/>
          </p:nvSpPr>
          <p:spPr bwMode="auto">
            <a:xfrm>
              <a:off x="762000" y="1461151"/>
              <a:ext cx="10668000" cy="1246495"/>
            </a:xfrm>
            <a:prstGeom prst="rect">
              <a:avLst/>
            </a:prstGeom>
            <a:noFill/>
            <a:ln/>
          </p:spPr>
          <p:style>
            <a:lnRef idx="3">
              <a:schemeClr val="lt1"/>
            </a:lnRef>
            <a:fillRef idx="1">
              <a:schemeClr val="accent1"/>
            </a:fillRef>
            <a:effectRef idx="1">
              <a:schemeClr val="accent1"/>
            </a:effectRef>
            <a:fontRef idx="minor">
              <a:schemeClr val="lt1"/>
            </a:fontRef>
          </p:style>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eaLnBrk="1" hangingPunct="1">
                <a:defRPr/>
              </a:pPr>
              <a:r>
                <a:rPr lang="en-US" sz="2500" b="1" dirty="0">
                  <a:cs typeface="Times New Roman" panose="02020603050405020304" pitchFamily="18" charset="0"/>
                </a:rPr>
                <a:t>Bài </a:t>
              </a:r>
              <a:r>
                <a:rPr lang="en-US" sz="2500" b="1" dirty="0" err="1">
                  <a:cs typeface="Times New Roman" panose="02020603050405020304" pitchFamily="18" charset="0"/>
                </a:rPr>
                <a:t>tập</a:t>
              </a:r>
              <a:r>
                <a:rPr lang="en-US" sz="2500" b="1" dirty="0">
                  <a:cs typeface="Times New Roman" panose="02020603050405020304" pitchFamily="18" charset="0"/>
                </a:rPr>
                <a:t>: </a:t>
              </a:r>
              <a:r>
                <a:rPr lang="en-US" sz="2500" dirty="0" err="1">
                  <a:cs typeface="Times New Roman" panose="02020603050405020304" pitchFamily="18" charset="0"/>
                </a:rPr>
                <a:t>Một</a:t>
              </a:r>
              <a:r>
                <a:rPr lang="en-US" sz="2500" dirty="0">
                  <a:cs typeface="Times New Roman" panose="02020603050405020304" pitchFamily="18" charset="0"/>
                </a:rPr>
                <a:t> </a:t>
              </a:r>
              <a:r>
                <a:rPr lang="en-US" sz="2500" dirty="0" err="1">
                  <a:cs typeface="Times New Roman" panose="02020603050405020304" pitchFamily="18" charset="0"/>
                </a:rPr>
                <a:t>mảnh</a:t>
              </a:r>
              <a:r>
                <a:rPr lang="en-US" sz="2500" dirty="0">
                  <a:cs typeface="Times New Roman" panose="02020603050405020304" pitchFamily="18" charset="0"/>
                </a:rPr>
                <a:t> </a:t>
              </a:r>
              <a:r>
                <a:rPr lang="en-US" sz="2500" dirty="0" err="1">
                  <a:cs typeface="Times New Roman" panose="02020603050405020304" pitchFamily="18" charset="0"/>
                </a:rPr>
                <a:t>đất</a:t>
              </a:r>
              <a:r>
                <a:rPr lang="en-US" sz="2500" dirty="0">
                  <a:cs typeface="Times New Roman" panose="02020603050405020304" pitchFamily="18" charset="0"/>
                </a:rPr>
                <a:t> </a:t>
              </a:r>
              <a:r>
                <a:rPr lang="en-US" sz="2500" dirty="0" err="1">
                  <a:cs typeface="Times New Roman" panose="02020603050405020304" pitchFamily="18" charset="0"/>
                </a:rPr>
                <a:t>hình</a:t>
              </a:r>
              <a:r>
                <a:rPr lang="en-US" sz="2500" dirty="0">
                  <a:cs typeface="Times New Roman" panose="02020603050405020304" pitchFamily="18" charset="0"/>
                </a:rPr>
                <a:t> </a:t>
              </a:r>
              <a:r>
                <a:rPr lang="en-US" sz="2500" dirty="0" err="1">
                  <a:cs typeface="Times New Roman" panose="02020603050405020304" pitchFamily="18" charset="0"/>
                </a:rPr>
                <a:t>chữ</a:t>
              </a:r>
              <a:r>
                <a:rPr lang="en-US" sz="2500" dirty="0">
                  <a:cs typeface="Times New Roman" panose="02020603050405020304" pitchFamily="18" charset="0"/>
                </a:rPr>
                <a:t> </a:t>
              </a:r>
              <a:r>
                <a:rPr lang="en-US" sz="2500" dirty="0" err="1">
                  <a:cs typeface="Times New Roman" panose="02020603050405020304" pitchFamily="18" charset="0"/>
                </a:rPr>
                <a:t>nhật</a:t>
              </a:r>
              <a:r>
                <a:rPr lang="en-US" sz="2500" dirty="0">
                  <a:cs typeface="Times New Roman" panose="02020603050405020304" pitchFamily="18" charset="0"/>
                </a:rPr>
                <a:t> </a:t>
              </a:r>
              <a:r>
                <a:rPr lang="en-US" sz="2500" dirty="0" err="1">
                  <a:cs typeface="Times New Roman" panose="02020603050405020304" pitchFamily="18" charset="0"/>
                </a:rPr>
                <a:t>có</a:t>
              </a:r>
              <a:r>
                <a:rPr lang="en-US" sz="2500" dirty="0">
                  <a:cs typeface="Times New Roman" panose="02020603050405020304" pitchFamily="18" charset="0"/>
                </a:rPr>
                <a:t> chu vi           , </a:t>
              </a:r>
              <a:r>
                <a:rPr lang="en-US" sz="2500" dirty="0" err="1">
                  <a:cs typeface="Times New Roman" panose="02020603050405020304" pitchFamily="18" charset="0"/>
                </a:rPr>
                <a:t>diện</a:t>
              </a:r>
              <a:r>
                <a:rPr lang="en-US" sz="2500" dirty="0">
                  <a:cs typeface="Times New Roman" panose="02020603050405020304" pitchFamily="18" charset="0"/>
                </a:rPr>
                <a:t> </a:t>
              </a:r>
              <a:r>
                <a:rPr lang="en-US" sz="2500" dirty="0" err="1">
                  <a:cs typeface="Times New Roman" panose="02020603050405020304" pitchFamily="18" charset="0"/>
                </a:rPr>
                <a:t>tích</a:t>
              </a:r>
              <a:r>
                <a:rPr lang="en-US" sz="2500" dirty="0">
                  <a:cs typeface="Times New Roman" panose="02020603050405020304" pitchFamily="18" charset="0"/>
                </a:rPr>
                <a:t> là            .</a:t>
              </a:r>
              <a:r>
                <a:rPr lang="en-US" sz="2500" dirty="0" err="1">
                  <a:cs typeface="Times New Roman" panose="02020603050405020304" pitchFamily="18" charset="0"/>
                </a:rPr>
                <a:t>Gọi</a:t>
              </a:r>
              <a:r>
                <a:rPr lang="en-US" sz="2500" dirty="0">
                  <a:cs typeface="Times New Roman" panose="02020603050405020304" pitchFamily="18" charset="0"/>
                </a:rPr>
                <a:t>             </a:t>
              </a:r>
              <a:r>
                <a:rPr lang="en-US" sz="2500" dirty="0">
                  <a:solidFill>
                    <a:schemeClr val="bg1"/>
                  </a:solidFill>
                  <a:cs typeface="Times New Roman" panose="02020603050405020304" pitchFamily="18" charset="0"/>
                </a:rPr>
                <a:t>……..</a:t>
              </a:r>
              <a:r>
                <a:rPr lang="en-US" sz="2500" dirty="0">
                  <a:cs typeface="Times New Roman" panose="02020603050405020304" pitchFamily="18" charset="0"/>
                </a:rPr>
                <a:t>là </a:t>
              </a:r>
              <a:r>
                <a:rPr lang="en-US" sz="2500" dirty="0" err="1">
                  <a:cs typeface="Times New Roman" panose="02020603050405020304" pitchFamily="18" charset="0"/>
                </a:rPr>
                <a:t>chiều</a:t>
              </a:r>
              <a:r>
                <a:rPr lang="en-US" sz="2500" dirty="0">
                  <a:cs typeface="Times New Roman" panose="02020603050405020304" pitchFamily="18" charset="0"/>
                </a:rPr>
                <a:t> </a:t>
              </a:r>
              <a:r>
                <a:rPr lang="en-US" sz="2500" dirty="0" err="1">
                  <a:cs typeface="Times New Roman" panose="02020603050405020304" pitchFamily="18" charset="0"/>
                </a:rPr>
                <a:t>rộng</a:t>
              </a:r>
              <a:r>
                <a:rPr lang="en-US" sz="2500" dirty="0">
                  <a:cs typeface="Times New Roman" panose="02020603050405020304" pitchFamily="18" charset="0"/>
                </a:rPr>
                <a:t> </a:t>
              </a:r>
              <a:r>
                <a:rPr lang="en-US" sz="2500" dirty="0" err="1">
                  <a:cs typeface="Times New Roman" panose="02020603050405020304" pitchFamily="18" charset="0"/>
                </a:rPr>
                <a:t>của</a:t>
              </a:r>
              <a:r>
                <a:rPr lang="en-US" sz="2500" dirty="0">
                  <a:cs typeface="Times New Roman" panose="02020603050405020304" pitchFamily="18" charset="0"/>
                </a:rPr>
                <a:t> </a:t>
              </a:r>
              <a:r>
                <a:rPr lang="en-US" sz="2500" dirty="0" err="1">
                  <a:cs typeface="Times New Roman" panose="02020603050405020304" pitchFamily="18" charset="0"/>
                </a:rPr>
                <a:t>mảnh</a:t>
              </a:r>
              <a:r>
                <a:rPr lang="en-US" sz="2500" dirty="0">
                  <a:cs typeface="Times New Roman" panose="02020603050405020304" pitchFamily="18" charset="0"/>
                </a:rPr>
                <a:t> </a:t>
              </a:r>
              <a:r>
                <a:rPr lang="en-US" sz="2500" dirty="0" err="1">
                  <a:cs typeface="Times New Roman" panose="02020603050405020304" pitchFamily="18" charset="0"/>
                </a:rPr>
                <a:t>đất</a:t>
              </a:r>
              <a:r>
                <a:rPr lang="en-US" sz="2500" dirty="0">
                  <a:cs typeface="Times New Roman" panose="02020603050405020304" pitchFamily="18" charset="0"/>
                </a:rPr>
                <a:t>                       </a:t>
              </a:r>
              <a:r>
                <a:rPr lang="en-US" sz="2500" dirty="0" err="1">
                  <a:cs typeface="Times New Roman" panose="02020603050405020304" pitchFamily="18" charset="0"/>
                </a:rPr>
                <a:t>Hãy</a:t>
              </a:r>
              <a:r>
                <a:rPr lang="en-US" sz="2500" dirty="0">
                  <a:cs typeface="Times New Roman" panose="02020603050405020304" pitchFamily="18" charset="0"/>
                </a:rPr>
                <a:t> </a:t>
              </a:r>
              <a:r>
                <a:rPr lang="en-US" sz="2500" dirty="0" err="1">
                  <a:cs typeface="Times New Roman" panose="02020603050405020304" pitchFamily="18" charset="0"/>
                </a:rPr>
                <a:t>lập</a:t>
              </a:r>
              <a:r>
                <a:rPr lang="en-US" sz="2500" dirty="0">
                  <a:cs typeface="Times New Roman" panose="02020603050405020304" pitchFamily="18" charset="0"/>
                </a:rPr>
                <a:t> </a:t>
              </a:r>
              <a:r>
                <a:rPr lang="en-US" sz="2500" dirty="0" err="1">
                  <a:cs typeface="Times New Roman" panose="02020603050405020304" pitchFamily="18" charset="0"/>
                </a:rPr>
                <a:t>phương</a:t>
              </a:r>
              <a:r>
                <a:rPr lang="en-US" sz="2500" dirty="0">
                  <a:cs typeface="Times New Roman" panose="02020603050405020304" pitchFamily="18" charset="0"/>
                </a:rPr>
                <a:t> </a:t>
              </a:r>
              <a:r>
                <a:rPr lang="en-US" sz="2500" dirty="0" err="1">
                  <a:cs typeface="Times New Roman" panose="02020603050405020304" pitchFamily="18" charset="0"/>
                </a:rPr>
                <a:t>trình</a:t>
              </a:r>
              <a:r>
                <a:rPr lang="en-US" sz="2500" dirty="0">
                  <a:cs typeface="Times New Roman" panose="02020603050405020304" pitchFamily="18" charset="0"/>
                </a:rPr>
                <a:t> </a:t>
              </a:r>
              <a:r>
                <a:rPr lang="en-US" sz="2500" dirty="0" err="1">
                  <a:cs typeface="Times New Roman" panose="02020603050405020304" pitchFamily="18" charset="0"/>
                </a:rPr>
                <a:t>biểu</a:t>
              </a:r>
              <a:r>
                <a:rPr lang="en-US" sz="2500" dirty="0">
                  <a:cs typeface="Times New Roman" panose="02020603050405020304" pitchFamily="18" charset="0"/>
                </a:rPr>
                <a:t> </a:t>
              </a:r>
              <a:r>
                <a:rPr lang="en-US" sz="2500" dirty="0" err="1">
                  <a:cs typeface="Times New Roman" panose="02020603050405020304" pitchFamily="18" charset="0"/>
                </a:rPr>
                <a:t>thị</a:t>
              </a:r>
              <a:r>
                <a:rPr lang="en-US" sz="2500" dirty="0">
                  <a:cs typeface="Times New Roman" panose="02020603050405020304" pitchFamily="18" charset="0"/>
                </a:rPr>
                <a:t> </a:t>
              </a:r>
              <a:r>
                <a:rPr lang="en-US" sz="2500" dirty="0" err="1">
                  <a:cs typeface="Times New Roman" panose="02020603050405020304" pitchFamily="18" charset="0"/>
                </a:rPr>
                <a:t>mối</a:t>
              </a:r>
              <a:r>
                <a:rPr lang="en-US" sz="2500" dirty="0">
                  <a:cs typeface="Times New Roman" panose="02020603050405020304" pitchFamily="18" charset="0"/>
                </a:rPr>
                <a:t> </a:t>
              </a:r>
              <a:r>
                <a:rPr lang="en-US" sz="2500" dirty="0" err="1">
                  <a:cs typeface="Times New Roman" panose="02020603050405020304" pitchFamily="18" charset="0"/>
                </a:rPr>
                <a:t>liên</a:t>
              </a:r>
              <a:r>
                <a:rPr lang="en-US" sz="2500" dirty="0">
                  <a:cs typeface="Times New Roman" panose="02020603050405020304" pitchFamily="18" charset="0"/>
                </a:rPr>
                <a:t> </a:t>
              </a:r>
              <a:r>
                <a:rPr lang="en-US" sz="2500" dirty="0" err="1">
                  <a:cs typeface="Times New Roman" panose="02020603050405020304" pitchFamily="18" charset="0"/>
                </a:rPr>
                <a:t>hệ</a:t>
              </a:r>
              <a:r>
                <a:rPr lang="en-US" sz="2500" dirty="0">
                  <a:cs typeface="Times New Roman" panose="02020603050405020304" pitchFamily="18" charset="0"/>
                </a:rPr>
                <a:t> </a:t>
              </a:r>
              <a:r>
                <a:rPr lang="en-US" sz="2500" dirty="0" err="1">
                  <a:cs typeface="Times New Roman" panose="02020603050405020304" pitchFamily="18" charset="0"/>
                </a:rPr>
                <a:t>giữa</a:t>
              </a:r>
              <a:r>
                <a:rPr lang="en-US" sz="2500" dirty="0">
                  <a:cs typeface="Times New Roman" panose="02020603050405020304" pitchFamily="18" charset="0"/>
                </a:rPr>
                <a:t> </a:t>
              </a:r>
              <a:r>
                <a:rPr lang="en-US" sz="2500" dirty="0" err="1">
                  <a:cs typeface="Times New Roman" panose="02020603050405020304" pitchFamily="18" charset="0"/>
                </a:rPr>
                <a:t>chiều</a:t>
              </a:r>
              <a:r>
                <a:rPr lang="en-US" sz="2500" dirty="0">
                  <a:cs typeface="Times New Roman" panose="02020603050405020304" pitchFamily="18" charset="0"/>
                </a:rPr>
                <a:t> </a:t>
              </a:r>
              <a:r>
                <a:rPr lang="en-US" sz="2500" dirty="0" err="1">
                  <a:cs typeface="Times New Roman" panose="02020603050405020304" pitchFamily="18" charset="0"/>
                </a:rPr>
                <a:t>rộng</a:t>
              </a:r>
              <a:r>
                <a:rPr lang="en-US" sz="2500" dirty="0">
                  <a:cs typeface="Times New Roman" panose="02020603050405020304" pitchFamily="18" charset="0"/>
                </a:rPr>
                <a:t>, </a:t>
              </a:r>
              <a:r>
                <a:rPr lang="en-US" sz="2500" dirty="0" err="1">
                  <a:cs typeface="Times New Roman" panose="02020603050405020304" pitchFamily="18" charset="0"/>
                </a:rPr>
                <a:t>chiều</a:t>
              </a:r>
              <a:r>
                <a:rPr lang="en-US" sz="2500" dirty="0">
                  <a:cs typeface="Times New Roman" panose="02020603050405020304" pitchFamily="18" charset="0"/>
                </a:rPr>
                <a:t> </a:t>
              </a:r>
              <a:r>
                <a:rPr lang="en-US" sz="2500" dirty="0" err="1">
                  <a:cs typeface="Times New Roman" panose="02020603050405020304" pitchFamily="18" charset="0"/>
                </a:rPr>
                <a:t>dài</a:t>
              </a:r>
              <a:r>
                <a:rPr lang="en-US" sz="2500" dirty="0">
                  <a:cs typeface="Times New Roman" panose="02020603050405020304" pitchFamily="18" charset="0"/>
                </a:rPr>
                <a:t> </a:t>
              </a:r>
              <a:r>
                <a:rPr lang="en-US" sz="2500" dirty="0" err="1">
                  <a:cs typeface="Times New Roman" panose="02020603050405020304" pitchFamily="18" charset="0"/>
                </a:rPr>
                <a:t>và</a:t>
              </a:r>
              <a:r>
                <a:rPr lang="en-US" sz="2500" dirty="0">
                  <a:cs typeface="Times New Roman" panose="02020603050405020304" pitchFamily="18" charset="0"/>
                </a:rPr>
                <a:t> </a:t>
              </a:r>
              <a:r>
                <a:rPr lang="en-US" sz="2500" dirty="0" err="1">
                  <a:cs typeface="Times New Roman" panose="02020603050405020304" pitchFamily="18" charset="0"/>
                </a:rPr>
                <a:t>diện</a:t>
              </a:r>
              <a:r>
                <a:rPr lang="en-US" sz="2500" dirty="0">
                  <a:cs typeface="Times New Roman" panose="02020603050405020304" pitchFamily="18" charset="0"/>
                </a:rPr>
                <a:t> </a:t>
              </a:r>
              <a:r>
                <a:rPr lang="en-US" sz="2500" dirty="0" err="1">
                  <a:cs typeface="Times New Roman" panose="02020603050405020304" pitchFamily="18" charset="0"/>
                </a:rPr>
                <a:t>tích</a:t>
              </a:r>
              <a:r>
                <a:rPr lang="en-US" sz="2500" dirty="0">
                  <a:cs typeface="Times New Roman" panose="02020603050405020304" pitchFamily="18" charset="0"/>
                </a:rPr>
                <a:t> </a:t>
              </a:r>
              <a:r>
                <a:rPr lang="en-US" sz="2500" dirty="0" err="1">
                  <a:cs typeface="Times New Roman" panose="02020603050405020304" pitchFamily="18" charset="0"/>
                </a:rPr>
                <a:t>của</a:t>
              </a:r>
              <a:r>
                <a:rPr lang="en-US" sz="2500" dirty="0">
                  <a:cs typeface="Times New Roman" panose="02020603050405020304" pitchFamily="18" charset="0"/>
                </a:rPr>
                <a:t> </a:t>
              </a:r>
              <a:r>
                <a:rPr lang="en-US" sz="2500" dirty="0" err="1">
                  <a:cs typeface="Times New Roman" panose="02020603050405020304" pitchFamily="18" charset="0"/>
                </a:rPr>
                <a:t>mảnh</a:t>
              </a:r>
              <a:r>
                <a:rPr lang="en-US" sz="2500" dirty="0">
                  <a:cs typeface="Times New Roman" panose="02020603050405020304" pitchFamily="18" charset="0"/>
                </a:rPr>
                <a:t> </a:t>
              </a:r>
              <a:r>
                <a:rPr lang="en-US" sz="2500" dirty="0" err="1">
                  <a:cs typeface="Times New Roman" panose="02020603050405020304" pitchFamily="18" charset="0"/>
                </a:rPr>
                <a:t>đất</a:t>
              </a:r>
              <a:r>
                <a:rPr lang="en-US" sz="2500" dirty="0">
                  <a:cs typeface="Times New Roman" panose="02020603050405020304" pitchFamily="18" charset="0"/>
                </a:rPr>
                <a:t> </a:t>
              </a:r>
            </a:p>
          </p:txBody>
        </p:sp>
        <p:graphicFrame>
          <p:nvGraphicFramePr>
            <p:cNvPr id="15385" name="Object 18">
              <a:extLst>
                <a:ext uri="{FF2B5EF4-FFF2-40B4-BE49-F238E27FC236}">
                  <a16:creationId xmlns:a16="http://schemas.microsoft.com/office/drawing/2014/main" id="{1D51A4A9-FE87-403C-B39D-D110F3F6F46D}"/>
                </a:ext>
              </a:extLst>
            </p:cNvPr>
            <p:cNvGraphicFramePr>
              <a:graphicFrameLocks noChangeAspect="1"/>
            </p:cNvGraphicFramePr>
            <p:nvPr>
              <p:extLst>
                <p:ext uri="{D42A27DB-BD31-4B8C-83A1-F6EECF244321}">
                  <p14:modId xmlns:p14="http://schemas.microsoft.com/office/powerpoint/2010/main" val="2731354679"/>
                </p:ext>
              </p:extLst>
            </p:nvPr>
          </p:nvGraphicFramePr>
          <p:xfrm>
            <a:off x="7099300" y="1489733"/>
            <a:ext cx="889000" cy="416028"/>
          </p:xfrm>
          <a:graphic>
            <a:graphicData uri="http://schemas.openxmlformats.org/presentationml/2006/ole">
              <mc:AlternateContent xmlns:mc="http://schemas.openxmlformats.org/markup-compatibility/2006">
                <mc:Choice xmlns:v="urn:schemas-microsoft-com:vml" Requires="v">
                  <p:oleObj name="Equation" r:id="rId5" imgW="393480" imgH="177480" progId="Equation.DSMT4">
                    <p:embed/>
                  </p:oleObj>
                </mc:Choice>
                <mc:Fallback>
                  <p:oleObj name="Equation" r:id="rId5" imgW="393480" imgH="177480" progId="Equation.DSMT4">
                    <p:embed/>
                    <p:pic>
                      <p:nvPicPr>
                        <p:cNvPr id="15385" name="Object 18">
                          <a:extLst>
                            <a:ext uri="{FF2B5EF4-FFF2-40B4-BE49-F238E27FC236}">
                              <a16:creationId xmlns:a16="http://schemas.microsoft.com/office/drawing/2014/main" id="{1D51A4A9-FE87-403C-B39D-D110F3F6F46D}"/>
                            </a:ext>
                          </a:extLst>
                        </p:cNvPr>
                        <p:cNvPicPr>
                          <a:picLocks noChangeAspect="1" noChangeArrowheads="1"/>
                        </p:cNvPicPr>
                        <p:nvPr/>
                      </p:nvPicPr>
                      <p:blipFill>
                        <a:blip r:embed="rId6"/>
                        <a:srcRect/>
                        <a:stretch>
                          <a:fillRect/>
                        </a:stretch>
                      </p:blipFill>
                      <p:spPr bwMode="auto">
                        <a:xfrm>
                          <a:off x="7099300" y="1489733"/>
                          <a:ext cx="889000" cy="41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86" name="Object 20">
              <a:extLst>
                <a:ext uri="{FF2B5EF4-FFF2-40B4-BE49-F238E27FC236}">
                  <a16:creationId xmlns:a16="http://schemas.microsoft.com/office/drawing/2014/main" id="{D9FA6A19-3D43-4FBD-A018-D7F39F8E0E38}"/>
                </a:ext>
              </a:extLst>
            </p:cNvPr>
            <p:cNvGraphicFramePr>
              <a:graphicFrameLocks noChangeAspect="1"/>
            </p:cNvGraphicFramePr>
            <p:nvPr>
              <p:extLst>
                <p:ext uri="{D42A27DB-BD31-4B8C-83A1-F6EECF244321}">
                  <p14:modId xmlns:p14="http://schemas.microsoft.com/office/powerpoint/2010/main" val="848926830"/>
                </p:ext>
              </p:extLst>
            </p:nvPr>
          </p:nvGraphicFramePr>
          <p:xfrm>
            <a:off x="9678366" y="1461151"/>
            <a:ext cx="1103313" cy="416028"/>
          </p:xfrm>
          <a:graphic>
            <a:graphicData uri="http://schemas.openxmlformats.org/presentationml/2006/ole">
              <mc:AlternateContent xmlns:mc="http://schemas.openxmlformats.org/markup-compatibility/2006">
                <mc:Choice xmlns:v="urn:schemas-microsoft-com:vml" Requires="v">
                  <p:oleObj name="Equation" r:id="rId7" imgW="558720" imgH="203040" progId="Equation.DSMT4">
                    <p:embed/>
                  </p:oleObj>
                </mc:Choice>
                <mc:Fallback>
                  <p:oleObj name="Equation" r:id="rId7" imgW="558720" imgH="203040" progId="Equation.DSMT4">
                    <p:embed/>
                    <p:pic>
                      <p:nvPicPr>
                        <p:cNvPr id="15386" name="Object 20">
                          <a:extLst>
                            <a:ext uri="{FF2B5EF4-FFF2-40B4-BE49-F238E27FC236}">
                              <a16:creationId xmlns:a16="http://schemas.microsoft.com/office/drawing/2014/main" id="{D9FA6A19-3D43-4FBD-A018-D7F39F8E0E38}"/>
                            </a:ext>
                          </a:extLst>
                        </p:cNvPr>
                        <p:cNvPicPr>
                          <a:picLocks noChangeAspect="1" noChangeArrowheads="1"/>
                        </p:cNvPicPr>
                        <p:nvPr/>
                      </p:nvPicPr>
                      <p:blipFill>
                        <a:blip r:embed="rId8"/>
                        <a:srcRect/>
                        <a:stretch>
                          <a:fillRect/>
                        </a:stretch>
                      </p:blipFill>
                      <p:spPr bwMode="auto">
                        <a:xfrm>
                          <a:off x="9678366" y="1461151"/>
                          <a:ext cx="1103313" cy="41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87" name="Object 21">
              <a:extLst>
                <a:ext uri="{FF2B5EF4-FFF2-40B4-BE49-F238E27FC236}">
                  <a16:creationId xmlns:a16="http://schemas.microsoft.com/office/drawing/2014/main" id="{07D7805B-E640-40A0-865F-F3FB29DC3CF5}"/>
                </a:ext>
              </a:extLst>
            </p:cNvPr>
            <p:cNvGraphicFramePr>
              <a:graphicFrameLocks noChangeAspect="1"/>
            </p:cNvGraphicFramePr>
            <p:nvPr/>
          </p:nvGraphicFramePr>
          <p:xfrm>
            <a:off x="921133" y="1905000"/>
            <a:ext cx="677479" cy="415925"/>
          </p:xfrm>
          <a:graphic>
            <a:graphicData uri="http://schemas.openxmlformats.org/presentationml/2006/ole">
              <mc:AlternateContent xmlns:mc="http://schemas.openxmlformats.org/markup-compatibility/2006">
                <mc:Choice xmlns:v="urn:schemas-microsoft-com:vml" Requires="v">
                  <p:oleObj name="Equation" r:id="rId9" imgW="342751" imgH="203112" progId="Equation.DSMT4">
                    <p:embed/>
                  </p:oleObj>
                </mc:Choice>
                <mc:Fallback>
                  <p:oleObj name="Equation" r:id="rId9" imgW="342751" imgH="203112" progId="Equation.DSMT4">
                    <p:embed/>
                    <p:pic>
                      <p:nvPicPr>
                        <p:cNvPr id="15387" name="Object 21">
                          <a:extLst>
                            <a:ext uri="{FF2B5EF4-FFF2-40B4-BE49-F238E27FC236}">
                              <a16:creationId xmlns:a16="http://schemas.microsoft.com/office/drawing/2014/main" id="{07D7805B-E640-40A0-865F-F3FB29DC3C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133" y="1905000"/>
                          <a:ext cx="677479"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88" name="Object 22">
              <a:extLst>
                <a:ext uri="{FF2B5EF4-FFF2-40B4-BE49-F238E27FC236}">
                  <a16:creationId xmlns:a16="http://schemas.microsoft.com/office/drawing/2014/main" id="{11707633-90CA-430D-9275-646387A5C6EE}"/>
                </a:ext>
              </a:extLst>
            </p:cNvPr>
            <p:cNvGraphicFramePr>
              <a:graphicFrameLocks noChangeAspect="1"/>
            </p:cNvGraphicFramePr>
            <p:nvPr/>
          </p:nvGraphicFramePr>
          <p:xfrm>
            <a:off x="5173586" y="1851661"/>
            <a:ext cx="1844828" cy="489274"/>
          </p:xfrm>
          <a:graphic>
            <a:graphicData uri="http://schemas.openxmlformats.org/presentationml/2006/ole">
              <mc:AlternateContent xmlns:mc="http://schemas.openxmlformats.org/markup-compatibility/2006">
                <mc:Choice xmlns:v="urn:schemas-microsoft-com:vml" Requires="v">
                  <p:oleObj name="Equation" r:id="rId11" imgW="990170" imgH="253890" progId="Equation.DSMT4">
                    <p:embed/>
                  </p:oleObj>
                </mc:Choice>
                <mc:Fallback>
                  <p:oleObj name="Equation" r:id="rId11" imgW="990170" imgH="253890" progId="Equation.DSMT4">
                    <p:embed/>
                    <p:pic>
                      <p:nvPicPr>
                        <p:cNvPr id="15388" name="Object 22">
                          <a:extLst>
                            <a:ext uri="{FF2B5EF4-FFF2-40B4-BE49-F238E27FC236}">
                              <a16:creationId xmlns:a16="http://schemas.microsoft.com/office/drawing/2014/main" id="{11707633-90CA-430D-9275-646387A5C6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73586" y="1851661"/>
                          <a:ext cx="1844828" cy="48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4" name="Rectangle 23">
            <a:extLst>
              <a:ext uri="{FF2B5EF4-FFF2-40B4-BE49-F238E27FC236}">
                <a16:creationId xmlns:a16="http://schemas.microsoft.com/office/drawing/2014/main" id="{52D7EC35-EFEB-49BB-8AE9-B99BC68BED16}"/>
              </a:ext>
            </a:extLst>
          </p:cNvPr>
          <p:cNvSpPr/>
          <p:nvPr/>
        </p:nvSpPr>
        <p:spPr>
          <a:xfrm>
            <a:off x="533400" y="706438"/>
            <a:ext cx="11125200" cy="533400"/>
          </a:xfrm>
          <a:prstGeom prst="rect">
            <a:avLst/>
          </a:prstGeom>
          <a:solidFill>
            <a:srgbClr val="3399FF"/>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734" b="1" dirty="0">
                <a:solidFill>
                  <a:srgbClr val="FF0000"/>
                </a:solidFill>
                <a:latin typeface="Times New Roman" pitchFamily="18" charset="0"/>
                <a:cs typeface="Times New Roman" pitchFamily="18" charset="0"/>
              </a:rPr>
              <a:t>BÀI 2: PHƯƠNG TRÌNH BẬC HAI MỘT ẨN</a:t>
            </a:r>
          </a:p>
        </p:txBody>
      </p:sp>
      <p:pic>
        <p:nvPicPr>
          <p:cNvPr id="15370" name="Picture 24">
            <a:extLst>
              <a:ext uri="{FF2B5EF4-FFF2-40B4-BE49-F238E27FC236}">
                <a16:creationId xmlns:a16="http://schemas.microsoft.com/office/drawing/2014/main" id="{CDD15CFC-F9E0-4274-945B-1AF70CCDE62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29800" y="4403725"/>
            <a:ext cx="17526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3">
            <a:extLst>
              <a:ext uri="{FF2B5EF4-FFF2-40B4-BE49-F238E27FC236}">
                <a16:creationId xmlns:a16="http://schemas.microsoft.com/office/drawing/2014/main" id="{2E98745D-F5C5-4F00-95EA-360E79AAFAAE}"/>
              </a:ext>
            </a:extLst>
          </p:cNvPr>
          <p:cNvGrpSpPr>
            <a:grpSpLocks/>
          </p:cNvGrpSpPr>
          <p:nvPr/>
        </p:nvGrpSpPr>
        <p:grpSpPr bwMode="auto">
          <a:xfrm>
            <a:off x="1182688" y="3076575"/>
            <a:ext cx="4295911" cy="525463"/>
            <a:chOff x="930275" y="3579813"/>
            <a:chExt cx="4294918" cy="524567"/>
          </a:xfrm>
        </p:grpSpPr>
        <p:sp>
          <p:nvSpPr>
            <p:cNvPr id="6" name="Text Box 80">
              <a:extLst>
                <a:ext uri="{FF2B5EF4-FFF2-40B4-BE49-F238E27FC236}">
                  <a16:creationId xmlns:a16="http://schemas.microsoft.com/office/drawing/2014/main" id="{B84688DE-9459-4A04-B912-327E37A6B812}"/>
                </a:ext>
              </a:extLst>
            </p:cNvPr>
            <p:cNvSpPr txBox="1">
              <a:spLocks noChangeArrowheads="1"/>
            </p:cNvSpPr>
            <p:nvPr/>
          </p:nvSpPr>
          <p:spPr bwMode="auto">
            <a:xfrm>
              <a:off x="930275" y="3579813"/>
              <a:ext cx="2109384" cy="481298"/>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533" dirty="0" err="1">
                  <a:latin typeface="Times New Roman" panose="02020603050405020304" pitchFamily="18" charset="0"/>
                  <a:cs typeface="Times New Roman" panose="02020603050405020304" pitchFamily="18" charset="0"/>
                </a:rPr>
                <a:t>Nửa</a:t>
              </a:r>
              <a:r>
                <a:rPr lang="en-US" altLang="en-US" sz="2533" dirty="0">
                  <a:latin typeface="Times New Roman" panose="02020603050405020304" pitchFamily="18" charset="0"/>
                  <a:cs typeface="Times New Roman" panose="02020603050405020304" pitchFamily="18" charset="0"/>
                </a:rPr>
                <a:t> chu vi </a:t>
              </a:r>
              <a:r>
                <a:rPr lang="en-US" altLang="en-US" sz="2533">
                  <a:latin typeface="Times New Roman" panose="02020603050405020304" pitchFamily="18" charset="0"/>
                  <a:cs typeface="Times New Roman" panose="02020603050405020304" pitchFamily="18" charset="0"/>
                </a:rPr>
                <a:t>là: </a:t>
              </a:r>
              <a:endParaRPr lang="en-US" altLang="en-US" sz="2533" dirty="0">
                <a:latin typeface="Times New Roman" panose="02020603050405020304" pitchFamily="18" charset="0"/>
                <a:cs typeface="Times New Roman" panose="02020603050405020304" pitchFamily="18" charset="0"/>
              </a:endParaRPr>
            </a:p>
          </p:txBody>
        </p:sp>
        <p:graphicFrame>
          <p:nvGraphicFramePr>
            <p:cNvPr id="15383" name="Object 25">
              <a:extLst>
                <a:ext uri="{FF2B5EF4-FFF2-40B4-BE49-F238E27FC236}">
                  <a16:creationId xmlns:a16="http://schemas.microsoft.com/office/drawing/2014/main" id="{040246DE-9299-493D-9804-B09E0D9A1D99}"/>
                </a:ext>
              </a:extLst>
            </p:cNvPr>
            <p:cNvGraphicFramePr>
              <a:graphicFrameLocks noChangeAspect="1"/>
            </p:cNvGraphicFramePr>
            <p:nvPr>
              <p:extLst>
                <p:ext uri="{D42A27DB-BD31-4B8C-83A1-F6EECF244321}">
                  <p14:modId xmlns:p14="http://schemas.microsoft.com/office/powerpoint/2010/main" val="3216477087"/>
                </p:ext>
              </p:extLst>
            </p:nvPr>
          </p:nvGraphicFramePr>
          <p:xfrm>
            <a:off x="2895283" y="3621018"/>
            <a:ext cx="2329910" cy="483362"/>
          </p:xfrm>
          <a:graphic>
            <a:graphicData uri="http://schemas.openxmlformats.org/presentationml/2006/ole">
              <mc:AlternateContent xmlns:mc="http://schemas.openxmlformats.org/markup-compatibility/2006">
                <mc:Choice xmlns:v="urn:schemas-microsoft-com:vml" Requires="v">
                  <p:oleObj name="Equation" r:id="rId14" imgW="1346040" imgH="253800" progId="Equation.DSMT4">
                    <p:embed/>
                  </p:oleObj>
                </mc:Choice>
                <mc:Fallback>
                  <p:oleObj name="Equation" r:id="rId14" imgW="1346040" imgH="253800" progId="Equation.DSMT4">
                    <p:embed/>
                    <p:pic>
                      <p:nvPicPr>
                        <p:cNvPr id="15383" name="Object 25">
                          <a:extLst>
                            <a:ext uri="{FF2B5EF4-FFF2-40B4-BE49-F238E27FC236}">
                              <a16:creationId xmlns:a16="http://schemas.microsoft.com/office/drawing/2014/main" id="{040246DE-9299-493D-9804-B09E0D9A1D99}"/>
                            </a:ext>
                          </a:extLst>
                        </p:cNvPr>
                        <p:cNvPicPr>
                          <a:picLocks noChangeAspect="1" noChangeArrowheads="1"/>
                        </p:cNvPicPr>
                        <p:nvPr/>
                      </p:nvPicPr>
                      <p:blipFill>
                        <a:blip r:embed="rId15"/>
                        <a:srcRect/>
                        <a:stretch>
                          <a:fillRect/>
                        </a:stretch>
                      </p:blipFill>
                      <p:spPr bwMode="auto">
                        <a:xfrm>
                          <a:off x="2895283" y="3621018"/>
                          <a:ext cx="2329910" cy="4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5372" name="Group 11">
            <a:extLst>
              <a:ext uri="{FF2B5EF4-FFF2-40B4-BE49-F238E27FC236}">
                <a16:creationId xmlns:a16="http://schemas.microsoft.com/office/drawing/2014/main" id="{C4C9326D-E3E8-4777-915D-783F93EA0D4C}"/>
              </a:ext>
            </a:extLst>
          </p:cNvPr>
          <p:cNvGrpSpPr>
            <a:grpSpLocks/>
          </p:cNvGrpSpPr>
          <p:nvPr/>
        </p:nvGrpSpPr>
        <p:grpSpPr bwMode="auto">
          <a:xfrm>
            <a:off x="1031875" y="3578225"/>
            <a:ext cx="6411913" cy="498475"/>
            <a:chOff x="1031272" y="3578613"/>
            <a:chExt cx="6413219" cy="498189"/>
          </a:xfrm>
        </p:grpSpPr>
        <p:sp>
          <p:nvSpPr>
            <p:cNvPr id="7" name="Text Box 81">
              <a:extLst>
                <a:ext uri="{FF2B5EF4-FFF2-40B4-BE49-F238E27FC236}">
                  <a16:creationId xmlns:a16="http://schemas.microsoft.com/office/drawing/2014/main" id="{ECC0C115-78B6-42A0-A163-63788D908AAE}"/>
                </a:ext>
              </a:extLst>
            </p:cNvPr>
            <p:cNvSpPr txBox="1">
              <a:spLocks noChangeArrowheads="1"/>
            </p:cNvSpPr>
            <p:nvPr/>
          </p:nvSpPr>
          <p:spPr bwMode="auto">
            <a:xfrm>
              <a:off x="1031272" y="3578613"/>
              <a:ext cx="5084211" cy="482323"/>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Gọi</a:t>
              </a:r>
              <a:r>
                <a:rPr lang="en-US" altLang="en-US" sz="2533" dirty="0">
                  <a:latin typeface="Times New Roman" panose="02020603050405020304" pitchFamily="18" charset="0"/>
                  <a:cs typeface="Times New Roman" panose="02020603050405020304" pitchFamily="18" charset="0"/>
                </a:rPr>
                <a:t>        là </a:t>
              </a:r>
              <a:r>
                <a:rPr lang="en-US" altLang="en-US" sz="2533" dirty="0" err="1">
                  <a:latin typeface="Times New Roman" panose="02020603050405020304" pitchFamily="18" charset="0"/>
                  <a:cs typeface="Times New Roman" panose="02020603050405020304" pitchFamily="18" charset="0"/>
                </a:rPr>
                <a:t>chiều</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rộng</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của</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mảnh</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đất</a:t>
              </a:r>
              <a:endParaRPr lang="en-US" altLang="en-US" sz="2533" dirty="0">
                <a:latin typeface="Times New Roman" panose="02020603050405020304" pitchFamily="18" charset="0"/>
                <a:cs typeface="Times New Roman" panose="02020603050405020304" pitchFamily="18" charset="0"/>
              </a:endParaRPr>
            </a:p>
          </p:txBody>
        </p:sp>
        <p:graphicFrame>
          <p:nvGraphicFramePr>
            <p:cNvPr id="15380" name="Object 26">
              <a:extLst>
                <a:ext uri="{FF2B5EF4-FFF2-40B4-BE49-F238E27FC236}">
                  <a16:creationId xmlns:a16="http://schemas.microsoft.com/office/drawing/2014/main" id="{95190906-F107-4237-B5A9-C714DE8FCF23}"/>
                </a:ext>
              </a:extLst>
            </p:cNvPr>
            <p:cNvGraphicFramePr>
              <a:graphicFrameLocks noChangeAspect="1"/>
            </p:cNvGraphicFramePr>
            <p:nvPr/>
          </p:nvGraphicFramePr>
          <p:xfrm>
            <a:off x="1713706" y="3594202"/>
            <a:ext cx="636588" cy="482600"/>
          </p:xfrm>
          <a:graphic>
            <a:graphicData uri="http://schemas.openxmlformats.org/presentationml/2006/ole">
              <mc:AlternateContent xmlns:mc="http://schemas.openxmlformats.org/markup-compatibility/2006">
                <mc:Choice xmlns:v="urn:schemas-microsoft-com:vml" Requires="v">
                  <p:oleObj name="Equation" r:id="rId16" imgW="368140" imgH="253890" progId="Equation.DSMT4">
                    <p:embed/>
                  </p:oleObj>
                </mc:Choice>
                <mc:Fallback>
                  <p:oleObj name="Equation" r:id="rId16" imgW="368140" imgH="253890" progId="Equation.DSMT4">
                    <p:embed/>
                    <p:pic>
                      <p:nvPicPr>
                        <p:cNvPr id="15380" name="Object 26">
                          <a:extLst>
                            <a:ext uri="{FF2B5EF4-FFF2-40B4-BE49-F238E27FC236}">
                              <a16:creationId xmlns:a16="http://schemas.microsoft.com/office/drawing/2014/main" id="{95190906-F107-4237-B5A9-C714DE8FCF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3706" y="3594202"/>
                          <a:ext cx="6365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81" name="Object 9">
              <a:extLst>
                <a:ext uri="{FF2B5EF4-FFF2-40B4-BE49-F238E27FC236}">
                  <a16:creationId xmlns:a16="http://schemas.microsoft.com/office/drawing/2014/main" id="{61882A3A-98B6-47DA-997E-A0C336E3C675}"/>
                </a:ext>
              </a:extLst>
            </p:cNvPr>
            <p:cNvGraphicFramePr>
              <a:graphicFrameLocks noChangeAspect="1"/>
            </p:cNvGraphicFramePr>
            <p:nvPr>
              <p:extLst>
                <p:ext uri="{D42A27DB-BD31-4B8C-83A1-F6EECF244321}">
                  <p14:modId xmlns:p14="http://schemas.microsoft.com/office/powerpoint/2010/main" val="1504987661"/>
                </p:ext>
              </p:extLst>
            </p:nvPr>
          </p:nvGraphicFramePr>
          <p:xfrm>
            <a:off x="5823323" y="3643664"/>
            <a:ext cx="1621168" cy="410926"/>
          </p:xfrm>
          <a:graphic>
            <a:graphicData uri="http://schemas.openxmlformats.org/presentationml/2006/ole">
              <mc:AlternateContent xmlns:mc="http://schemas.openxmlformats.org/markup-compatibility/2006">
                <mc:Choice xmlns:v="urn:schemas-microsoft-com:vml" Requires="v">
                  <p:oleObj name="Equation" r:id="rId18" imgW="1002960" imgH="253800" progId="Equation.DSMT4">
                    <p:embed/>
                  </p:oleObj>
                </mc:Choice>
                <mc:Fallback>
                  <p:oleObj name="Equation" r:id="rId18" imgW="1002960" imgH="253800" progId="Equation.DSMT4">
                    <p:embed/>
                    <p:pic>
                      <p:nvPicPr>
                        <p:cNvPr id="15381" name="Object 9">
                          <a:extLst>
                            <a:ext uri="{FF2B5EF4-FFF2-40B4-BE49-F238E27FC236}">
                              <a16:creationId xmlns:a16="http://schemas.microsoft.com/office/drawing/2014/main" id="{61882A3A-98B6-47DA-997E-A0C336E3C675}"/>
                            </a:ext>
                          </a:extLst>
                        </p:cNvPr>
                        <p:cNvPicPr>
                          <a:picLocks noChangeAspect="1" noChangeArrowheads="1"/>
                        </p:cNvPicPr>
                        <p:nvPr/>
                      </p:nvPicPr>
                      <p:blipFill>
                        <a:blip r:embed="rId19"/>
                        <a:srcRect/>
                        <a:stretch>
                          <a:fillRect/>
                        </a:stretch>
                      </p:blipFill>
                      <p:spPr bwMode="auto">
                        <a:xfrm>
                          <a:off x="5823323" y="3643664"/>
                          <a:ext cx="1621168" cy="41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5373" name="Group 15">
            <a:extLst>
              <a:ext uri="{FF2B5EF4-FFF2-40B4-BE49-F238E27FC236}">
                <a16:creationId xmlns:a16="http://schemas.microsoft.com/office/drawing/2014/main" id="{A2409329-8025-468A-AC55-3AE1FA0051EF}"/>
              </a:ext>
            </a:extLst>
          </p:cNvPr>
          <p:cNvGrpSpPr>
            <a:grpSpLocks/>
          </p:cNvGrpSpPr>
          <p:nvPr/>
        </p:nvGrpSpPr>
        <p:grpSpPr bwMode="auto">
          <a:xfrm>
            <a:off x="1158875" y="4006850"/>
            <a:ext cx="6346826" cy="528638"/>
            <a:chOff x="1159668" y="4006758"/>
            <a:chExt cx="6346746" cy="528324"/>
          </a:xfrm>
        </p:grpSpPr>
        <p:sp>
          <p:nvSpPr>
            <p:cNvPr id="3" name="Text Box 80">
              <a:extLst>
                <a:ext uri="{FF2B5EF4-FFF2-40B4-BE49-F238E27FC236}">
                  <a16:creationId xmlns:a16="http://schemas.microsoft.com/office/drawing/2014/main" id="{A023EADD-4E1B-46E3-9C99-8E69199F6E6E}"/>
                </a:ext>
              </a:extLst>
            </p:cNvPr>
            <p:cNvSpPr txBox="1">
              <a:spLocks noChangeArrowheads="1"/>
            </p:cNvSpPr>
            <p:nvPr/>
          </p:nvSpPr>
          <p:spPr bwMode="auto">
            <a:xfrm>
              <a:off x="1159668" y="4006758"/>
              <a:ext cx="3654379" cy="482313"/>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533" dirty="0" err="1">
                  <a:latin typeface="Times New Roman" panose="02020603050405020304" pitchFamily="18" charset="0"/>
                  <a:cs typeface="Times New Roman" panose="02020603050405020304" pitchFamily="18" charset="0"/>
                </a:rPr>
                <a:t>Chiều</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dài</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của</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mảnh</a:t>
              </a:r>
              <a:r>
                <a:rPr lang="en-US" altLang="en-US" sz="2533"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đất</a:t>
              </a:r>
              <a:r>
                <a:rPr lang="en-US" altLang="en-US" sz="2533" dirty="0">
                  <a:latin typeface="Times New Roman" panose="02020603050405020304" pitchFamily="18" charset="0"/>
                  <a:cs typeface="Times New Roman" panose="02020603050405020304" pitchFamily="18" charset="0"/>
                </a:rPr>
                <a:t> là:</a:t>
              </a:r>
            </a:p>
          </p:txBody>
        </p:sp>
        <p:graphicFrame>
          <p:nvGraphicFramePr>
            <p:cNvPr id="15378" name="Object 13">
              <a:extLst>
                <a:ext uri="{FF2B5EF4-FFF2-40B4-BE49-F238E27FC236}">
                  <a16:creationId xmlns:a16="http://schemas.microsoft.com/office/drawing/2014/main" id="{D9AB59B2-BEC4-409D-8CB6-335FE1EADAE4}"/>
                </a:ext>
              </a:extLst>
            </p:cNvPr>
            <p:cNvGraphicFramePr>
              <a:graphicFrameLocks noChangeAspect="1"/>
            </p:cNvGraphicFramePr>
            <p:nvPr>
              <p:extLst>
                <p:ext uri="{D42A27DB-BD31-4B8C-83A1-F6EECF244321}">
                  <p14:modId xmlns:p14="http://schemas.microsoft.com/office/powerpoint/2010/main" val="3334849640"/>
                </p:ext>
              </p:extLst>
            </p:nvPr>
          </p:nvGraphicFramePr>
          <p:xfrm>
            <a:off x="4698162" y="4027384"/>
            <a:ext cx="2808252" cy="507698"/>
          </p:xfrm>
          <a:graphic>
            <a:graphicData uri="http://schemas.openxmlformats.org/presentationml/2006/ole">
              <mc:AlternateContent xmlns:mc="http://schemas.openxmlformats.org/markup-compatibility/2006">
                <mc:Choice xmlns:v="urn:schemas-microsoft-com:vml" Requires="v">
                  <p:oleObj name="Equation" r:id="rId20" imgW="1955520" imgH="253800" progId="Equation.DSMT4">
                    <p:embed/>
                  </p:oleObj>
                </mc:Choice>
                <mc:Fallback>
                  <p:oleObj name="Equation" r:id="rId20" imgW="1955520" imgH="253800" progId="Equation.DSMT4">
                    <p:embed/>
                    <p:pic>
                      <p:nvPicPr>
                        <p:cNvPr id="15378" name="Object 13">
                          <a:extLst>
                            <a:ext uri="{FF2B5EF4-FFF2-40B4-BE49-F238E27FC236}">
                              <a16:creationId xmlns:a16="http://schemas.microsoft.com/office/drawing/2014/main" id="{D9AB59B2-BEC4-409D-8CB6-335FE1EADAE4}"/>
                            </a:ext>
                          </a:extLst>
                        </p:cNvPr>
                        <p:cNvPicPr>
                          <a:picLocks noChangeAspect="1" noChangeArrowheads="1"/>
                        </p:cNvPicPr>
                        <p:nvPr/>
                      </p:nvPicPr>
                      <p:blipFill>
                        <a:blip r:embed="rId21"/>
                        <a:srcRect/>
                        <a:stretch>
                          <a:fillRect/>
                        </a:stretch>
                      </p:blipFill>
                      <p:spPr bwMode="auto">
                        <a:xfrm>
                          <a:off x="4698162" y="4027384"/>
                          <a:ext cx="2808252" cy="50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5374" name="Group 18">
            <a:extLst>
              <a:ext uri="{FF2B5EF4-FFF2-40B4-BE49-F238E27FC236}">
                <a16:creationId xmlns:a16="http://schemas.microsoft.com/office/drawing/2014/main" id="{4DEFD59F-BCD9-4906-BF91-22F7B32DEA24}"/>
              </a:ext>
            </a:extLst>
          </p:cNvPr>
          <p:cNvGrpSpPr>
            <a:grpSpLocks/>
          </p:cNvGrpSpPr>
          <p:nvPr/>
        </p:nvGrpSpPr>
        <p:grpSpPr bwMode="auto">
          <a:xfrm>
            <a:off x="1050925" y="4492625"/>
            <a:ext cx="5349875" cy="482120"/>
            <a:chOff x="1050937" y="4492288"/>
            <a:chExt cx="5349863" cy="482120"/>
          </a:xfrm>
        </p:grpSpPr>
        <p:sp>
          <p:nvSpPr>
            <p:cNvPr id="18" name="Text Box 81">
              <a:extLst>
                <a:ext uri="{FF2B5EF4-FFF2-40B4-BE49-F238E27FC236}">
                  <a16:creationId xmlns:a16="http://schemas.microsoft.com/office/drawing/2014/main" id="{AAC142E2-1760-40D5-BA05-70CA3CF009F5}"/>
                </a:ext>
              </a:extLst>
            </p:cNvPr>
            <p:cNvSpPr txBox="1">
              <a:spLocks noChangeArrowheads="1"/>
            </p:cNvSpPr>
            <p:nvPr/>
          </p:nvSpPr>
          <p:spPr bwMode="auto">
            <a:xfrm>
              <a:off x="1050937" y="4492288"/>
              <a:ext cx="5349863" cy="48212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533" i="1" dirty="0">
                  <a:latin typeface="Times New Roman" panose="02020603050405020304" pitchFamily="18" charset="0"/>
                  <a:cs typeface="Times New Roman" panose="02020603050405020304" pitchFamily="18" charset="0"/>
                </a:rPr>
                <a:t> </a:t>
              </a:r>
              <a:r>
                <a:rPr lang="en-US" altLang="en-US" sz="2533" dirty="0" err="1">
                  <a:latin typeface="Times New Roman" panose="02020603050405020304" pitchFamily="18" charset="0"/>
                  <a:cs typeface="Times New Roman" panose="02020603050405020304" pitchFamily="18" charset="0"/>
                </a:rPr>
                <a:t>D</a:t>
              </a:r>
              <a:r>
                <a:rPr lang="en-US" sz="2533" dirty="0" err="1">
                  <a:latin typeface="Times New Roman" panose="02020603050405020304" pitchFamily="18" charset="0"/>
                  <a:cs typeface="Times New Roman" panose="02020603050405020304" pitchFamily="18" charset="0"/>
                </a:rPr>
                <a:t>iện</a:t>
              </a:r>
              <a:r>
                <a:rPr lang="en-US" sz="2533" dirty="0">
                  <a:latin typeface="Times New Roman" panose="02020603050405020304" pitchFamily="18" charset="0"/>
                  <a:cs typeface="Times New Roman" panose="02020603050405020304" pitchFamily="18" charset="0"/>
                </a:rPr>
                <a:t> </a:t>
              </a:r>
              <a:r>
                <a:rPr lang="en-US" sz="2533" dirty="0" err="1">
                  <a:latin typeface="Times New Roman" panose="02020603050405020304" pitchFamily="18" charset="0"/>
                  <a:cs typeface="Times New Roman" panose="02020603050405020304" pitchFamily="18" charset="0"/>
                </a:rPr>
                <a:t>tích</a:t>
              </a:r>
              <a:r>
                <a:rPr lang="en-US" sz="2533" dirty="0">
                  <a:latin typeface="Times New Roman" panose="02020603050405020304" pitchFamily="18" charset="0"/>
                  <a:cs typeface="Times New Roman" panose="02020603050405020304" pitchFamily="18" charset="0"/>
                </a:rPr>
                <a:t> </a:t>
              </a:r>
              <a:r>
                <a:rPr lang="en-US" sz="2533">
                  <a:latin typeface="Times New Roman" panose="02020603050405020304" pitchFamily="18" charset="0"/>
                  <a:cs typeface="Times New Roman" panose="02020603050405020304" pitchFamily="18" charset="0"/>
                </a:rPr>
                <a:t>là             ta </a:t>
              </a:r>
              <a:r>
                <a:rPr lang="en-US" sz="2533" dirty="0" err="1">
                  <a:latin typeface="Times New Roman" panose="02020603050405020304" pitchFamily="18" charset="0"/>
                  <a:cs typeface="Times New Roman" panose="02020603050405020304" pitchFamily="18" charset="0"/>
                </a:rPr>
                <a:t>có</a:t>
              </a:r>
              <a:r>
                <a:rPr lang="en-US" sz="2533" dirty="0">
                  <a:latin typeface="Times New Roman" panose="02020603050405020304" pitchFamily="18" charset="0"/>
                  <a:cs typeface="Times New Roman" panose="02020603050405020304" pitchFamily="18" charset="0"/>
                </a:rPr>
                <a:t> </a:t>
              </a:r>
              <a:r>
                <a:rPr lang="en-US" sz="2533" dirty="0" err="1">
                  <a:latin typeface="Times New Roman" panose="02020603050405020304" pitchFamily="18" charset="0"/>
                  <a:cs typeface="Times New Roman" panose="02020603050405020304" pitchFamily="18" charset="0"/>
                </a:rPr>
                <a:t>phương</a:t>
              </a:r>
              <a:r>
                <a:rPr lang="en-US" sz="2533" dirty="0">
                  <a:latin typeface="Times New Roman" panose="02020603050405020304" pitchFamily="18" charset="0"/>
                  <a:cs typeface="Times New Roman" panose="02020603050405020304" pitchFamily="18" charset="0"/>
                </a:rPr>
                <a:t> </a:t>
              </a:r>
              <a:r>
                <a:rPr lang="en-US" sz="2533" dirty="0" err="1">
                  <a:latin typeface="Times New Roman" panose="02020603050405020304" pitchFamily="18" charset="0"/>
                  <a:cs typeface="Times New Roman" panose="02020603050405020304" pitchFamily="18" charset="0"/>
                </a:rPr>
                <a:t>trình</a:t>
              </a:r>
              <a:r>
                <a:rPr lang="en-US" sz="2533" dirty="0">
                  <a:latin typeface="Times New Roman" panose="02020603050405020304" pitchFamily="18" charset="0"/>
                  <a:cs typeface="Times New Roman" panose="02020603050405020304" pitchFamily="18" charset="0"/>
                </a:rPr>
                <a:t>:</a:t>
              </a:r>
              <a:endParaRPr lang="en-US" altLang="en-US" sz="2533" i="1" dirty="0">
                <a:latin typeface="Times New Roman" panose="02020603050405020304" pitchFamily="18" charset="0"/>
                <a:cs typeface="Times New Roman" panose="02020603050405020304" pitchFamily="18" charset="0"/>
              </a:endParaRPr>
            </a:p>
          </p:txBody>
        </p:sp>
        <p:graphicFrame>
          <p:nvGraphicFramePr>
            <p:cNvPr id="15376" name="Object 14">
              <a:extLst>
                <a:ext uri="{FF2B5EF4-FFF2-40B4-BE49-F238E27FC236}">
                  <a16:creationId xmlns:a16="http://schemas.microsoft.com/office/drawing/2014/main" id="{57C81B1A-5EE5-452E-A76F-118D6502BA5B}"/>
                </a:ext>
              </a:extLst>
            </p:cNvPr>
            <p:cNvGraphicFramePr>
              <a:graphicFrameLocks noChangeAspect="1"/>
            </p:cNvGraphicFramePr>
            <p:nvPr>
              <p:extLst>
                <p:ext uri="{D42A27DB-BD31-4B8C-83A1-F6EECF244321}">
                  <p14:modId xmlns:p14="http://schemas.microsoft.com/office/powerpoint/2010/main" val="2985549510"/>
                </p:ext>
              </p:extLst>
            </p:nvPr>
          </p:nvGraphicFramePr>
          <p:xfrm>
            <a:off x="2762257" y="4510268"/>
            <a:ext cx="963611" cy="406400"/>
          </p:xfrm>
          <a:graphic>
            <a:graphicData uri="http://schemas.openxmlformats.org/presentationml/2006/ole">
              <mc:AlternateContent xmlns:mc="http://schemas.openxmlformats.org/markup-compatibility/2006">
                <mc:Choice xmlns:v="urn:schemas-microsoft-com:vml" Requires="v">
                  <p:oleObj name="Equation" r:id="rId22" imgW="558720" imgH="203040" progId="Equation.DSMT4">
                    <p:embed/>
                  </p:oleObj>
                </mc:Choice>
                <mc:Fallback>
                  <p:oleObj name="Equation" r:id="rId22" imgW="558720" imgH="203040" progId="Equation.DSMT4">
                    <p:embed/>
                    <p:pic>
                      <p:nvPicPr>
                        <p:cNvPr id="15376" name="Object 14">
                          <a:extLst>
                            <a:ext uri="{FF2B5EF4-FFF2-40B4-BE49-F238E27FC236}">
                              <a16:creationId xmlns:a16="http://schemas.microsoft.com/office/drawing/2014/main" id="{57C81B1A-5EE5-452E-A76F-118D6502BA5B}"/>
                            </a:ext>
                          </a:extLst>
                        </p:cNvPr>
                        <p:cNvPicPr>
                          <a:picLocks noChangeAspect="1" noChangeArrowheads="1"/>
                        </p:cNvPicPr>
                        <p:nvPr/>
                      </p:nvPicPr>
                      <p:blipFill>
                        <a:blip r:embed="rId23"/>
                        <a:srcRect/>
                        <a:stretch>
                          <a:fillRect/>
                        </a:stretch>
                      </p:blipFill>
                      <p:spPr bwMode="auto">
                        <a:xfrm>
                          <a:off x="2762257" y="4510268"/>
                          <a:ext cx="963611"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5371"/>
                                        </p:tgtEl>
                                        <p:attrNameLst>
                                          <p:attrName>style.visibility</p:attrName>
                                        </p:attrNameLst>
                                      </p:cBhvr>
                                      <p:to>
                                        <p:strVal val="visible"/>
                                      </p:to>
                                    </p:set>
                                    <p:animEffect transition="in" filter="barn(inVertical)">
                                      <p:cBhvr>
                                        <p:cTn id="12" dur="500"/>
                                        <p:tgtEl>
                                          <p:spTgt spid="153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373"/>
                                        </p:tgtEl>
                                        <p:attrNameLst>
                                          <p:attrName>style.visibility</p:attrName>
                                        </p:attrNameLst>
                                      </p:cBhvr>
                                      <p:to>
                                        <p:strVal val="visible"/>
                                      </p:to>
                                    </p:set>
                                    <p:anim calcmode="lin" valueType="num">
                                      <p:cBhvr additive="base">
                                        <p:cTn id="21" dur="500" fill="hold"/>
                                        <p:tgtEl>
                                          <p:spTgt spid="15373"/>
                                        </p:tgtEl>
                                        <p:attrNameLst>
                                          <p:attrName>ppt_x</p:attrName>
                                        </p:attrNameLst>
                                      </p:cBhvr>
                                      <p:tavLst>
                                        <p:tav tm="0">
                                          <p:val>
                                            <p:strVal val="#ppt_x"/>
                                          </p:val>
                                        </p:tav>
                                        <p:tav tm="100000">
                                          <p:val>
                                            <p:strVal val="#ppt_x"/>
                                          </p:val>
                                        </p:tav>
                                      </p:tavLst>
                                    </p:anim>
                                    <p:anim calcmode="lin" valueType="num">
                                      <p:cBhvr additive="base">
                                        <p:cTn id="22" dur="500" fill="hold"/>
                                        <p:tgtEl>
                                          <p:spTgt spid="1537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15374"/>
                                        </p:tgtEl>
                                        <p:attrNameLst>
                                          <p:attrName>style.visibility</p:attrName>
                                        </p:attrNameLst>
                                      </p:cBhvr>
                                      <p:to>
                                        <p:strVal val="visible"/>
                                      </p:to>
                                    </p:set>
                                    <p:animEffect transition="in" filter="fade">
                                      <p:cBhvr>
                                        <p:cTn id="27" dur="1000"/>
                                        <p:tgtEl>
                                          <p:spTgt spid="15374"/>
                                        </p:tgtEl>
                                      </p:cBhvr>
                                    </p:animEffect>
                                    <p:anim calcmode="lin" valueType="num">
                                      <p:cBhvr>
                                        <p:cTn id="28" dur="1000" fill="hold"/>
                                        <p:tgtEl>
                                          <p:spTgt spid="15374"/>
                                        </p:tgtEl>
                                        <p:attrNameLst>
                                          <p:attrName>ppt_x</p:attrName>
                                        </p:attrNameLst>
                                      </p:cBhvr>
                                      <p:tavLst>
                                        <p:tav tm="0">
                                          <p:val>
                                            <p:strVal val="#ppt_x"/>
                                          </p:val>
                                        </p:tav>
                                        <p:tav tm="100000">
                                          <p:val>
                                            <p:strVal val="#ppt_x"/>
                                          </p:val>
                                        </p:tav>
                                      </p:tavLst>
                                    </p:anim>
                                    <p:anim calcmode="lin" valueType="num">
                                      <p:cBhvr>
                                        <p:cTn id="29" dur="1000" fill="hold"/>
                                        <p:tgtEl>
                                          <p:spTgt spid="15374"/>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4AFFEEB8-901A-4043-9652-E1C9BDB43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622" y="0"/>
            <a:ext cx="11364912" cy="645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n 2">
            <a:extLst>
              <a:ext uri="{FF2B5EF4-FFF2-40B4-BE49-F238E27FC236}">
                <a16:creationId xmlns:a16="http://schemas.microsoft.com/office/drawing/2014/main" id="{44748606-F96A-4D10-A4F1-B6AAEC27B4A4}"/>
              </a:ext>
            </a:extLst>
          </p:cNvPr>
          <p:cNvSpPr/>
          <p:nvPr/>
        </p:nvSpPr>
        <p:spPr>
          <a:xfrm>
            <a:off x="904875" y="1281113"/>
            <a:ext cx="4375150" cy="4051300"/>
          </a:xfrm>
          <a:prstGeom prst="sun">
            <a:avLst/>
          </a:prstGeom>
          <a:solidFill>
            <a:srgbClr val="FFC000"/>
          </a:solidFill>
          <a:ln w="12700" cap="flat" cmpd="sng" algn="ctr">
            <a:solidFill>
              <a:srgbClr val="00B0F0"/>
            </a:solidFill>
            <a:prstDash val="solid"/>
            <a:miter lim="800000"/>
          </a:ln>
          <a:effectLst/>
        </p:spPr>
        <p:txBody>
          <a:bodyPr anchor="ctr"/>
          <a:lstStyle/>
          <a:p>
            <a:pPr algn="ctr" defTabSz="914446">
              <a:defRPr/>
            </a:pP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0372207-8CEB-4A5B-80E1-6AC99E735147}"/>
              </a:ext>
            </a:extLst>
          </p:cNvPr>
          <p:cNvSpPr txBox="1"/>
          <p:nvPr/>
        </p:nvSpPr>
        <p:spPr>
          <a:xfrm>
            <a:off x="5249257" y="4022862"/>
            <a:ext cx="5694218" cy="1754326"/>
          </a:xfrm>
          <a:prstGeom prst="rect">
            <a:avLst/>
          </a:prstGeom>
          <a:noFill/>
        </p:spPr>
        <p:txBody>
          <a:bodyPr>
            <a:spAutoFit/>
          </a:bodyPr>
          <a:lstStyle/>
          <a:p>
            <a:pPr algn="ctr" defTabSz="914446">
              <a:defRPr/>
            </a:pPr>
            <a:r>
              <a:rPr lang="en-US" sz="54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HÌNH THÀNH KIẾN THỨC</a:t>
            </a:r>
          </a:p>
        </p:txBody>
      </p:sp>
      <p:grpSp>
        <p:nvGrpSpPr>
          <p:cNvPr id="5" name="Group 4">
            <a:extLst>
              <a:ext uri="{FF2B5EF4-FFF2-40B4-BE49-F238E27FC236}">
                <a16:creationId xmlns:a16="http://schemas.microsoft.com/office/drawing/2014/main" id="{DF546947-6BE8-46BA-BE56-FD69181C9B66}"/>
              </a:ext>
            </a:extLst>
          </p:cNvPr>
          <p:cNvGrpSpPr/>
          <p:nvPr/>
        </p:nvGrpSpPr>
        <p:grpSpPr>
          <a:xfrm>
            <a:off x="5396948" y="834888"/>
            <a:ext cx="5387009" cy="3041374"/>
            <a:chOff x="7851067" y="1701844"/>
            <a:chExt cx="9408233" cy="6883312"/>
          </a:xfrm>
        </p:grpSpPr>
        <p:sp>
          <p:nvSpPr>
            <p:cNvPr id="6" name="Freeform 4">
              <a:extLst>
                <a:ext uri="{FF2B5EF4-FFF2-40B4-BE49-F238E27FC236}">
                  <a16:creationId xmlns:a16="http://schemas.microsoft.com/office/drawing/2014/main" id="{250C6C87-D885-4A2D-A014-6A954C412330}"/>
                </a:ext>
              </a:extLst>
            </p:cNvPr>
            <p:cNvSpPr/>
            <p:nvPr/>
          </p:nvSpPr>
          <p:spPr>
            <a:xfrm>
              <a:off x="14145149" y="1783478"/>
              <a:ext cx="1053133" cy="1051816"/>
            </a:xfrm>
            <a:custGeom>
              <a:avLst/>
              <a:gdLst/>
              <a:ahLst/>
              <a:cxnLst/>
              <a:rect l="l" t="t" r="r" b="b"/>
              <a:pathLst>
                <a:path w="1053133" h="1051816">
                  <a:moveTo>
                    <a:pt x="0" y="0"/>
                  </a:moveTo>
                  <a:lnTo>
                    <a:pt x="1053133" y="0"/>
                  </a:lnTo>
                  <a:lnTo>
                    <a:pt x="1053133" y="1051816"/>
                  </a:lnTo>
                  <a:lnTo>
                    <a:pt x="0" y="1051816"/>
                  </a:lnTo>
                  <a:lnTo>
                    <a:pt x="0" y="0"/>
                  </a:lnTo>
                  <a:close/>
                </a:path>
              </a:pathLst>
            </a:custGeom>
            <a:blipFill>
              <a:blip r:embed="rId3"/>
              <a:stretch>
                <a:fillRect/>
              </a:stretch>
            </a:blipFill>
          </p:spPr>
        </p:sp>
        <p:sp>
          <p:nvSpPr>
            <p:cNvPr id="7" name="Freeform 5">
              <a:extLst>
                <a:ext uri="{FF2B5EF4-FFF2-40B4-BE49-F238E27FC236}">
                  <a16:creationId xmlns:a16="http://schemas.microsoft.com/office/drawing/2014/main" id="{28473EFC-9199-445D-A35B-5310F14C3729}"/>
                </a:ext>
              </a:extLst>
            </p:cNvPr>
            <p:cNvSpPr/>
            <p:nvPr/>
          </p:nvSpPr>
          <p:spPr>
            <a:xfrm>
              <a:off x="10767445" y="1701844"/>
              <a:ext cx="1139140" cy="1215083"/>
            </a:xfrm>
            <a:custGeom>
              <a:avLst/>
              <a:gdLst/>
              <a:ahLst/>
              <a:cxnLst/>
              <a:rect l="l" t="t" r="r" b="b"/>
              <a:pathLst>
                <a:path w="1139140" h="1215083">
                  <a:moveTo>
                    <a:pt x="0" y="0"/>
                  </a:moveTo>
                  <a:lnTo>
                    <a:pt x="1139140" y="0"/>
                  </a:lnTo>
                  <a:lnTo>
                    <a:pt x="1139140" y="1215083"/>
                  </a:lnTo>
                  <a:lnTo>
                    <a:pt x="0" y="1215083"/>
                  </a:lnTo>
                  <a:lnTo>
                    <a:pt x="0" y="0"/>
                  </a:lnTo>
                  <a:close/>
                </a:path>
              </a:pathLst>
            </a:custGeom>
            <a:blipFill>
              <a:blip r:embed="rId4"/>
              <a:stretch>
                <a:fillRect/>
              </a:stretch>
            </a:blipFill>
          </p:spPr>
        </p:sp>
        <p:sp>
          <p:nvSpPr>
            <p:cNvPr id="8" name="Freeform 6">
              <a:extLst>
                <a:ext uri="{FF2B5EF4-FFF2-40B4-BE49-F238E27FC236}">
                  <a16:creationId xmlns:a16="http://schemas.microsoft.com/office/drawing/2014/main" id="{00BCCCAC-179E-425D-8A56-D1B7E4D7E0BA}"/>
                </a:ext>
              </a:extLst>
            </p:cNvPr>
            <p:cNvSpPr/>
            <p:nvPr/>
          </p:nvSpPr>
          <p:spPr>
            <a:xfrm>
              <a:off x="7851067" y="1707260"/>
              <a:ext cx="911082" cy="1204252"/>
            </a:xfrm>
            <a:custGeom>
              <a:avLst/>
              <a:gdLst/>
              <a:ahLst/>
              <a:cxnLst/>
              <a:rect l="l" t="t" r="r" b="b"/>
              <a:pathLst>
                <a:path w="911082" h="1204252">
                  <a:moveTo>
                    <a:pt x="0" y="0"/>
                  </a:moveTo>
                  <a:lnTo>
                    <a:pt x="911081" y="0"/>
                  </a:lnTo>
                  <a:lnTo>
                    <a:pt x="911081" y="1204252"/>
                  </a:lnTo>
                  <a:lnTo>
                    <a:pt x="0" y="1204252"/>
                  </a:lnTo>
                  <a:lnTo>
                    <a:pt x="0" y="0"/>
                  </a:lnTo>
                  <a:close/>
                </a:path>
              </a:pathLst>
            </a:custGeom>
            <a:blipFill>
              <a:blip r:embed="rId5"/>
              <a:stretch>
                <a:fillRect/>
              </a:stretch>
            </a:blipFill>
          </p:spPr>
        </p:sp>
        <p:sp>
          <p:nvSpPr>
            <p:cNvPr id="9" name="Freeform 7">
              <a:extLst>
                <a:ext uri="{FF2B5EF4-FFF2-40B4-BE49-F238E27FC236}">
                  <a16:creationId xmlns:a16="http://schemas.microsoft.com/office/drawing/2014/main" id="{ABCA8FC8-C5EA-4410-BC85-2631C12A62B6}"/>
                </a:ext>
              </a:extLst>
            </p:cNvPr>
            <p:cNvSpPr/>
            <p:nvPr/>
          </p:nvSpPr>
          <p:spPr>
            <a:xfrm flipH="1">
              <a:off x="9269426" y="1796620"/>
              <a:ext cx="1092442" cy="1025530"/>
            </a:xfrm>
            <a:custGeom>
              <a:avLst/>
              <a:gdLst/>
              <a:ahLst/>
              <a:cxnLst/>
              <a:rect l="l" t="t" r="r" b="b"/>
              <a:pathLst>
                <a:path w="1092442" h="1025530">
                  <a:moveTo>
                    <a:pt x="1092443" y="0"/>
                  </a:moveTo>
                  <a:lnTo>
                    <a:pt x="0" y="0"/>
                  </a:lnTo>
                  <a:lnTo>
                    <a:pt x="0" y="1025531"/>
                  </a:lnTo>
                  <a:lnTo>
                    <a:pt x="1092443" y="1025531"/>
                  </a:lnTo>
                  <a:lnTo>
                    <a:pt x="1092443" y="0"/>
                  </a:lnTo>
                  <a:close/>
                </a:path>
              </a:pathLst>
            </a:custGeom>
            <a:blipFill>
              <a:blip r:embed="rId6"/>
              <a:stretch>
                <a:fillRect/>
              </a:stretch>
            </a:blipFill>
          </p:spPr>
        </p:sp>
        <p:sp>
          <p:nvSpPr>
            <p:cNvPr id="10" name="Freeform 8">
              <a:extLst>
                <a:ext uri="{FF2B5EF4-FFF2-40B4-BE49-F238E27FC236}">
                  <a16:creationId xmlns:a16="http://schemas.microsoft.com/office/drawing/2014/main" id="{771F4772-02BD-46BF-8FBD-F59B2FD45917}"/>
                </a:ext>
              </a:extLst>
            </p:cNvPr>
            <p:cNvSpPr/>
            <p:nvPr/>
          </p:nvSpPr>
          <p:spPr>
            <a:xfrm flipH="1">
              <a:off x="12312162" y="1701844"/>
              <a:ext cx="1427410" cy="1215083"/>
            </a:xfrm>
            <a:custGeom>
              <a:avLst/>
              <a:gdLst/>
              <a:ahLst/>
              <a:cxnLst/>
              <a:rect l="l" t="t" r="r" b="b"/>
              <a:pathLst>
                <a:path w="1427410" h="1215083">
                  <a:moveTo>
                    <a:pt x="1427410" y="0"/>
                  </a:moveTo>
                  <a:lnTo>
                    <a:pt x="0" y="0"/>
                  </a:lnTo>
                  <a:lnTo>
                    <a:pt x="0" y="1215083"/>
                  </a:lnTo>
                  <a:lnTo>
                    <a:pt x="1427410" y="1215083"/>
                  </a:lnTo>
                  <a:lnTo>
                    <a:pt x="1427410" y="0"/>
                  </a:lnTo>
                  <a:close/>
                </a:path>
              </a:pathLst>
            </a:custGeom>
            <a:blipFill>
              <a:blip r:embed="rId7"/>
              <a:stretch>
                <a:fillRect/>
              </a:stretch>
            </a:blipFill>
          </p:spPr>
        </p:sp>
        <p:sp>
          <p:nvSpPr>
            <p:cNvPr id="11" name="Freeform 9">
              <a:extLst>
                <a:ext uri="{FF2B5EF4-FFF2-40B4-BE49-F238E27FC236}">
                  <a16:creationId xmlns:a16="http://schemas.microsoft.com/office/drawing/2014/main" id="{3FD36FA3-2C8A-4DD9-A30C-636D24A3A52E}"/>
                </a:ext>
              </a:extLst>
            </p:cNvPr>
            <p:cNvSpPr/>
            <p:nvPr/>
          </p:nvSpPr>
          <p:spPr>
            <a:xfrm>
              <a:off x="15603858" y="1735154"/>
              <a:ext cx="1655442" cy="1148463"/>
            </a:xfrm>
            <a:custGeom>
              <a:avLst/>
              <a:gdLst/>
              <a:ahLst/>
              <a:cxnLst/>
              <a:rect l="l" t="t" r="r" b="b"/>
              <a:pathLst>
                <a:path w="1655442" h="1148463">
                  <a:moveTo>
                    <a:pt x="0" y="0"/>
                  </a:moveTo>
                  <a:lnTo>
                    <a:pt x="1655442" y="0"/>
                  </a:lnTo>
                  <a:lnTo>
                    <a:pt x="1655442" y="1148463"/>
                  </a:lnTo>
                  <a:lnTo>
                    <a:pt x="0" y="1148463"/>
                  </a:lnTo>
                  <a:lnTo>
                    <a:pt x="0" y="0"/>
                  </a:lnTo>
                  <a:close/>
                </a:path>
              </a:pathLst>
            </a:custGeom>
            <a:blipFill>
              <a:blip r:embed="rId8"/>
              <a:stretch>
                <a:fillRect/>
              </a:stretch>
            </a:blipFill>
          </p:spPr>
        </p:sp>
        <p:sp>
          <p:nvSpPr>
            <p:cNvPr id="12" name="Freeform 10">
              <a:extLst>
                <a:ext uri="{FF2B5EF4-FFF2-40B4-BE49-F238E27FC236}">
                  <a16:creationId xmlns:a16="http://schemas.microsoft.com/office/drawing/2014/main" id="{8EB28EDB-0723-4D77-9A2E-A6B48EA481D6}"/>
                </a:ext>
              </a:extLst>
            </p:cNvPr>
            <p:cNvSpPr/>
            <p:nvPr/>
          </p:nvSpPr>
          <p:spPr>
            <a:xfrm>
              <a:off x="7851067" y="6862895"/>
              <a:ext cx="1176880" cy="1521713"/>
            </a:xfrm>
            <a:custGeom>
              <a:avLst/>
              <a:gdLst/>
              <a:ahLst/>
              <a:cxnLst/>
              <a:rect l="l" t="t" r="r" b="b"/>
              <a:pathLst>
                <a:path w="1176880" h="1521713">
                  <a:moveTo>
                    <a:pt x="0" y="0"/>
                  </a:moveTo>
                  <a:lnTo>
                    <a:pt x="1176880" y="0"/>
                  </a:lnTo>
                  <a:lnTo>
                    <a:pt x="1176880" y="1521712"/>
                  </a:lnTo>
                  <a:lnTo>
                    <a:pt x="0" y="1521712"/>
                  </a:lnTo>
                  <a:lnTo>
                    <a:pt x="0" y="0"/>
                  </a:lnTo>
                  <a:close/>
                </a:path>
              </a:pathLst>
            </a:custGeom>
            <a:blipFill>
              <a:blip r:embed="rId9"/>
              <a:stretch>
                <a:fillRect/>
              </a:stretch>
            </a:blipFill>
          </p:spPr>
        </p:sp>
        <p:sp>
          <p:nvSpPr>
            <p:cNvPr id="13" name="Freeform 11">
              <a:extLst>
                <a:ext uri="{FF2B5EF4-FFF2-40B4-BE49-F238E27FC236}">
                  <a16:creationId xmlns:a16="http://schemas.microsoft.com/office/drawing/2014/main" id="{2E62E6F4-67C2-4A4C-87B3-BEE53926CC2B}"/>
                </a:ext>
              </a:extLst>
            </p:cNvPr>
            <p:cNvSpPr/>
            <p:nvPr/>
          </p:nvSpPr>
          <p:spPr>
            <a:xfrm>
              <a:off x="9247514" y="7043402"/>
              <a:ext cx="1328410" cy="1160698"/>
            </a:xfrm>
            <a:custGeom>
              <a:avLst/>
              <a:gdLst/>
              <a:ahLst/>
              <a:cxnLst/>
              <a:rect l="l" t="t" r="r" b="b"/>
              <a:pathLst>
                <a:path w="1328410" h="1160698">
                  <a:moveTo>
                    <a:pt x="0" y="0"/>
                  </a:moveTo>
                  <a:lnTo>
                    <a:pt x="1328410" y="0"/>
                  </a:lnTo>
                  <a:lnTo>
                    <a:pt x="1328410" y="1160698"/>
                  </a:lnTo>
                  <a:lnTo>
                    <a:pt x="0" y="1160698"/>
                  </a:lnTo>
                  <a:lnTo>
                    <a:pt x="0" y="0"/>
                  </a:lnTo>
                  <a:close/>
                </a:path>
              </a:pathLst>
            </a:custGeom>
            <a:blipFill>
              <a:blip r:embed="rId10"/>
              <a:stretch>
                <a:fillRect/>
              </a:stretch>
            </a:blipFill>
          </p:spPr>
        </p:sp>
        <p:sp>
          <p:nvSpPr>
            <p:cNvPr id="14" name="Freeform 12">
              <a:extLst>
                <a:ext uri="{FF2B5EF4-FFF2-40B4-BE49-F238E27FC236}">
                  <a16:creationId xmlns:a16="http://schemas.microsoft.com/office/drawing/2014/main" id="{C98D7855-8464-4DFD-B327-8828906E2C24}"/>
                </a:ext>
              </a:extLst>
            </p:cNvPr>
            <p:cNvSpPr/>
            <p:nvPr/>
          </p:nvSpPr>
          <p:spPr>
            <a:xfrm>
              <a:off x="11110206" y="6824374"/>
              <a:ext cx="1592759" cy="1598754"/>
            </a:xfrm>
            <a:custGeom>
              <a:avLst/>
              <a:gdLst/>
              <a:ahLst/>
              <a:cxnLst/>
              <a:rect l="l" t="t" r="r" b="b"/>
              <a:pathLst>
                <a:path w="1592759" h="1598754">
                  <a:moveTo>
                    <a:pt x="0" y="0"/>
                  </a:moveTo>
                  <a:lnTo>
                    <a:pt x="1592759" y="0"/>
                  </a:lnTo>
                  <a:lnTo>
                    <a:pt x="1592759" y="1598754"/>
                  </a:lnTo>
                  <a:lnTo>
                    <a:pt x="0" y="1598754"/>
                  </a:lnTo>
                  <a:lnTo>
                    <a:pt x="0" y="0"/>
                  </a:lnTo>
                  <a:close/>
                </a:path>
              </a:pathLst>
            </a:custGeom>
            <a:blipFill>
              <a:blip r:embed="rId11"/>
              <a:stretch>
                <a:fillRect/>
              </a:stretch>
            </a:blipFill>
          </p:spPr>
        </p:sp>
        <p:sp>
          <p:nvSpPr>
            <p:cNvPr id="15" name="Freeform 13">
              <a:extLst>
                <a:ext uri="{FF2B5EF4-FFF2-40B4-BE49-F238E27FC236}">
                  <a16:creationId xmlns:a16="http://schemas.microsoft.com/office/drawing/2014/main" id="{028E1A48-65B2-4960-A514-D459354D2244}"/>
                </a:ext>
              </a:extLst>
            </p:cNvPr>
            <p:cNvSpPr/>
            <p:nvPr/>
          </p:nvSpPr>
          <p:spPr>
            <a:xfrm>
              <a:off x="12976360" y="7018944"/>
              <a:ext cx="1168789" cy="1209614"/>
            </a:xfrm>
            <a:custGeom>
              <a:avLst/>
              <a:gdLst/>
              <a:ahLst/>
              <a:cxnLst/>
              <a:rect l="l" t="t" r="r" b="b"/>
              <a:pathLst>
                <a:path w="1168789" h="1209614">
                  <a:moveTo>
                    <a:pt x="0" y="0"/>
                  </a:moveTo>
                  <a:lnTo>
                    <a:pt x="1168789" y="0"/>
                  </a:lnTo>
                  <a:lnTo>
                    <a:pt x="1168789" y="1209614"/>
                  </a:lnTo>
                  <a:lnTo>
                    <a:pt x="0" y="1209614"/>
                  </a:lnTo>
                  <a:lnTo>
                    <a:pt x="0" y="0"/>
                  </a:lnTo>
                  <a:close/>
                </a:path>
              </a:pathLst>
            </a:custGeom>
            <a:blipFill>
              <a:blip r:embed="rId12"/>
              <a:stretch>
                <a:fillRect/>
              </a:stretch>
            </a:blipFill>
          </p:spPr>
        </p:sp>
        <p:sp>
          <p:nvSpPr>
            <p:cNvPr id="16" name="Freeform 14">
              <a:extLst>
                <a:ext uri="{FF2B5EF4-FFF2-40B4-BE49-F238E27FC236}">
                  <a16:creationId xmlns:a16="http://schemas.microsoft.com/office/drawing/2014/main" id="{292E7AC7-DEDF-4490-8A0D-D9CA69078F05}"/>
                </a:ext>
              </a:extLst>
            </p:cNvPr>
            <p:cNvSpPr/>
            <p:nvPr/>
          </p:nvSpPr>
          <p:spPr>
            <a:xfrm rot="-1862639">
              <a:off x="14387133" y="7145984"/>
              <a:ext cx="1047160" cy="955534"/>
            </a:xfrm>
            <a:custGeom>
              <a:avLst/>
              <a:gdLst/>
              <a:ahLst/>
              <a:cxnLst/>
              <a:rect l="l" t="t" r="r" b="b"/>
              <a:pathLst>
                <a:path w="1047160" h="955534">
                  <a:moveTo>
                    <a:pt x="0" y="0"/>
                  </a:moveTo>
                  <a:lnTo>
                    <a:pt x="1047160" y="0"/>
                  </a:lnTo>
                  <a:lnTo>
                    <a:pt x="1047160" y="955534"/>
                  </a:lnTo>
                  <a:lnTo>
                    <a:pt x="0" y="955534"/>
                  </a:lnTo>
                  <a:lnTo>
                    <a:pt x="0" y="0"/>
                  </a:lnTo>
                  <a:close/>
                </a:path>
              </a:pathLst>
            </a:custGeom>
            <a:blipFill>
              <a:blip r:embed="rId13"/>
              <a:stretch>
                <a:fillRect/>
              </a:stretch>
            </a:blipFill>
          </p:spPr>
        </p:sp>
        <p:sp>
          <p:nvSpPr>
            <p:cNvPr id="17" name="Freeform 15">
              <a:extLst>
                <a:ext uri="{FF2B5EF4-FFF2-40B4-BE49-F238E27FC236}">
                  <a16:creationId xmlns:a16="http://schemas.microsoft.com/office/drawing/2014/main" id="{61F5046B-680A-430D-B9EB-FCC9C5E270AF}"/>
                </a:ext>
              </a:extLst>
            </p:cNvPr>
            <p:cNvSpPr/>
            <p:nvPr/>
          </p:nvSpPr>
          <p:spPr>
            <a:xfrm>
              <a:off x="15605684" y="6662346"/>
              <a:ext cx="1653616" cy="1922810"/>
            </a:xfrm>
            <a:custGeom>
              <a:avLst/>
              <a:gdLst/>
              <a:ahLst/>
              <a:cxnLst/>
              <a:rect l="l" t="t" r="r" b="b"/>
              <a:pathLst>
                <a:path w="1653616" h="1922810">
                  <a:moveTo>
                    <a:pt x="0" y="0"/>
                  </a:moveTo>
                  <a:lnTo>
                    <a:pt x="1653616" y="0"/>
                  </a:lnTo>
                  <a:lnTo>
                    <a:pt x="1653616" y="1922810"/>
                  </a:lnTo>
                  <a:lnTo>
                    <a:pt x="0" y="1922810"/>
                  </a:lnTo>
                  <a:lnTo>
                    <a:pt x="0" y="0"/>
                  </a:lnTo>
                  <a:close/>
                </a:path>
              </a:pathLst>
            </a:custGeom>
            <a:blipFill>
              <a:blip r:embed="rId14"/>
              <a:stretch>
                <a:fillRect/>
              </a:stretch>
            </a:blipFill>
          </p:spPr>
        </p:sp>
        <p:sp>
          <p:nvSpPr>
            <p:cNvPr id="18" name="Freeform 16">
              <a:extLst>
                <a:ext uri="{FF2B5EF4-FFF2-40B4-BE49-F238E27FC236}">
                  <a16:creationId xmlns:a16="http://schemas.microsoft.com/office/drawing/2014/main" id="{BAD4246B-424E-450E-B3D4-9EAC91BE1A54}"/>
                </a:ext>
              </a:extLst>
            </p:cNvPr>
            <p:cNvSpPr/>
            <p:nvPr/>
          </p:nvSpPr>
          <p:spPr>
            <a:xfrm>
              <a:off x="10572745" y="3547227"/>
              <a:ext cx="2357471" cy="2484818"/>
            </a:xfrm>
            <a:custGeom>
              <a:avLst/>
              <a:gdLst/>
              <a:ahLst/>
              <a:cxnLst/>
              <a:rect l="l" t="t" r="r" b="b"/>
              <a:pathLst>
                <a:path w="2357471" h="2484818">
                  <a:moveTo>
                    <a:pt x="0" y="0"/>
                  </a:moveTo>
                  <a:lnTo>
                    <a:pt x="2357472" y="0"/>
                  </a:lnTo>
                  <a:lnTo>
                    <a:pt x="2357472" y="2484819"/>
                  </a:lnTo>
                  <a:lnTo>
                    <a:pt x="0" y="2484819"/>
                  </a:lnTo>
                  <a:lnTo>
                    <a:pt x="0" y="0"/>
                  </a:lnTo>
                  <a:close/>
                </a:path>
              </a:pathLst>
            </a:custGeom>
            <a:blipFill>
              <a:blip r:embed="rId15"/>
              <a:stretch>
                <a:fillRect/>
              </a:stretch>
            </a:blipFill>
          </p:spPr>
        </p:sp>
        <p:sp>
          <p:nvSpPr>
            <p:cNvPr id="19" name="Freeform 17">
              <a:extLst>
                <a:ext uri="{FF2B5EF4-FFF2-40B4-BE49-F238E27FC236}">
                  <a16:creationId xmlns:a16="http://schemas.microsoft.com/office/drawing/2014/main" id="{772EDC0E-79E5-4B28-B6BD-EA96E1E4DAA3}"/>
                </a:ext>
              </a:extLst>
            </p:cNvPr>
            <p:cNvSpPr/>
            <p:nvPr/>
          </p:nvSpPr>
          <p:spPr>
            <a:xfrm>
              <a:off x="16171432" y="3865156"/>
              <a:ext cx="1087868" cy="2127859"/>
            </a:xfrm>
            <a:custGeom>
              <a:avLst/>
              <a:gdLst/>
              <a:ahLst/>
              <a:cxnLst/>
              <a:rect l="l" t="t" r="r" b="b"/>
              <a:pathLst>
                <a:path w="1087868" h="2127859">
                  <a:moveTo>
                    <a:pt x="0" y="0"/>
                  </a:moveTo>
                  <a:lnTo>
                    <a:pt x="1087868" y="0"/>
                  </a:lnTo>
                  <a:lnTo>
                    <a:pt x="1087868" y="2127859"/>
                  </a:lnTo>
                  <a:lnTo>
                    <a:pt x="0" y="2127859"/>
                  </a:lnTo>
                  <a:lnTo>
                    <a:pt x="0" y="0"/>
                  </a:lnTo>
                  <a:close/>
                </a:path>
              </a:pathLst>
            </a:custGeom>
            <a:blipFill>
              <a:blip r:embed="rId16"/>
              <a:stretch>
                <a:fillRect/>
              </a:stretch>
            </a:blipFill>
          </p:spPr>
        </p:sp>
        <p:sp>
          <p:nvSpPr>
            <p:cNvPr id="20" name="Freeform 18">
              <a:extLst>
                <a:ext uri="{FF2B5EF4-FFF2-40B4-BE49-F238E27FC236}">
                  <a16:creationId xmlns:a16="http://schemas.microsoft.com/office/drawing/2014/main" id="{9D0ABF4F-2407-49F7-8A22-3E57667DF83F}"/>
                </a:ext>
              </a:extLst>
            </p:cNvPr>
            <p:cNvSpPr/>
            <p:nvPr/>
          </p:nvSpPr>
          <p:spPr>
            <a:xfrm flipH="1">
              <a:off x="13287314" y="3523765"/>
              <a:ext cx="2316544" cy="2531742"/>
            </a:xfrm>
            <a:custGeom>
              <a:avLst/>
              <a:gdLst/>
              <a:ahLst/>
              <a:cxnLst/>
              <a:rect l="l" t="t" r="r" b="b"/>
              <a:pathLst>
                <a:path w="2316544" h="2531742">
                  <a:moveTo>
                    <a:pt x="2316544" y="0"/>
                  </a:moveTo>
                  <a:lnTo>
                    <a:pt x="0" y="0"/>
                  </a:lnTo>
                  <a:lnTo>
                    <a:pt x="0" y="2531743"/>
                  </a:lnTo>
                  <a:lnTo>
                    <a:pt x="2316544" y="2531743"/>
                  </a:lnTo>
                  <a:lnTo>
                    <a:pt x="2316544" y="0"/>
                  </a:lnTo>
                  <a:close/>
                </a:path>
              </a:pathLst>
            </a:custGeom>
            <a:blipFill>
              <a:blip r:embed="rId17"/>
              <a:stretch>
                <a:fillRect/>
              </a:stretch>
            </a:blipFill>
          </p:spPr>
        </p:sp>
        <p:sp>
          <p:nvSpPr>
            <p:cNvPr id="21" name="Freeform 19">
              <a:extLst>
                <a:ext uri="{FF2B5EF4-FFF2-40B4-BE49-F238E27FC236}">
                  <a16:creationId xmlns:a16="http://schemas.microsoft.com/office/drawing/2014/main" id="{A8700DAD-66FB-4006-BCD3-777F27F29A65}"/>
                </a:ext>
              </a:extLst>
            </p:cNvPr>
            <p:cNvSpPr/>
            <p:nvPr/>
          </p:nvSpPr>
          <p:spPr>
            <a:xfrm>
              <a:off x="8134853" y="3547227"/>
              <a:ext cx="2259343" cy="2406757"/>
            </a:xfrm>
            <a:custGeom>
              <a:avLst/>
              <a:gdLst/>
              <a:ahLst/>
              <a:cxnLst/>
              <a:rect l="l" t="t" r="r" b="b"/>
              <a:pathLst>
                <a:path w="2259343" h="2406757">
                  <a:moveTo>
                    <a:pt x="0" y="0"/>
                  </a:moveTo>
                  <a:lnTo>
                    <a:pt x="2259343" y="0"/>
                  </a:lnTo>
                  <a:lnTo>
                    <a:pt x="2259343" y="2406757"/>
                  </a:lnTo>
                  <a:lnTo>
                    <a:pt x="0" y="2406757"/>
                  </a:lnTo>
                  <a:lnTo>
                    <a:pt x="0" y="0"/>
                  </a:lnTo>
                  <a:close/>
                </a:path>
              </a:pathLst>
            </a:custGeom>
            <a:blipFill>
              <a:blip r:embed="rId18"/>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a:extLst>
              <a:ext uri="{FF2B5EF4-FFF2-40B4-BE49-F238E27FC236}">
                <a16:creationId xmlns:a16="http://schemas.microsoft.com/office/drawing/2014/main" id="{9AA9C64A-FD87-4997-AE3E-E79E77512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394"/>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a:extLst>
              <a:ext uri="{FF2B5EF4-FFF2-40B4-BE49-F238E27FC236}">
                <a16:creationId xmlns:a16="http://schemas.microsoft.com/office/drawing/2014/main" id="{CA743211-8FF8-4CDD-ABD9-197D7C913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702175"/>
            <a:ext cx="1455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a:extLst>
              <a:ext uri="{FF2B5EF4-FFF2-40B4-BE49-F238E27FC236}">
                <a16:creationId xmlns:a16="http://schemas.microsoft.com/office/drawing/2014/main" id="{B7978C43-F0A6-4140-AD38-9A3CB0CF3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274345"/>
            <a:ext cx="23891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a:extLst>
              <a:ext uri="{FF2B5EF4-FFF2-40B4-BE49-F238E27FC236}">
                <a16:creationId xmlns:a16="http://schemas.microsoft.com/office/drawing/2014/main" id="{9FD7C55F-055E-4EBF-9B52-148D39CA0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50" y="3028950"/>
            <a:ext cx="42481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id="{442A4D4D-BDBB-4865-AEDF-7760AE5AB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409" y="2919413"/>
            <a:ext cx="435451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89B383D4-205A-4642-9A3B-9D533A2B96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200" y="2102643"/>
            <a:ext cx="31099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id="{586F1006-A9E4-489E-947E-27572252C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9200" y="1997074"/>
            <a:ext cx="31781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CE04C8BD-1EEF-42E1-BAEB-5BE30B6960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4106" y="1232297"/>
            <a:ext cx="32654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6A414285-AC3A-499C-8C3C-D177D51A1D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1694" y="1973262"/>
            <a:ext cx="4416425"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CCA0722D-57B8-444B-861B-FF85256BB6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5125" y="2393950"/>
            <a:ext cx="39243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n 4">
            <a:extLst>
              <a:ext uri="{FF2B5EF4-FFF2-40B4-BE49-F238E27FC236}">
                <a16:creationId xmlns:a16="http://schemas.microsoft.com/office/drawing/2014/main" id="{36FC71D4-4506-4BD1-A2CA-173364D03A6E}"/>
              </a:ext>
            </a:extLst>
          </p:cNvPr>
          <p:cNvSpPr/>
          <p:nvPr/>
        </p:nvSpPr>
        <p:spPr>
          <a:xfrm>
            <a:off x="685800" y="671513"/>
            <a:ext cx="1143000" cy="1089025"/>
          </a:xfrm>
          <a:prstGeom prst="sun">
            <a:avLst/>
          </a:prstGeom>
          <a:solidFill>
            <a:srgbClr val="FFC000"/>
          </a:solidFill>
          <a:ln w="12700" cap="flat" cmpd="sng" algn="ctr">
            <a:solidFill>
              <a:srgbClr val="00B0F0"/>
            </a:solidFill>
            <a:prstDash val="solid"/>
            <a:miter lim="800000"/>
          </a:ln>
          <a:effectLst/>
        </p:spPr>
        <p:txBody>
          <a:bodyPr anchor="ctr"/>
          <a:lstStyle/>
          <a:p>
            <a:pPr algn="ctr" defTabSz="1371600" eaLnBrk="1" fontAlgn="auto" hangingPunct="1">
              <a:spcBef>
                <a:spcPts val="0"/>
              </a:spcBef>
              <a:spcAft>
                <a:spcPts val="0"/>
              </a:spcAft>
              <a:defRPr/>
            </a:pPr>
            <a:endParaRPr lang="en-US" sz="4800" b="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2A8EA0DA-6D3D-40E4-8946-BD29A3447C1E}"/>
              </a:ext>
            </a:extLst>
          </p:cNvPr>
          <p:cNvSpPr/>
          <p:nvPr/>
        </p:nvSpPr>
        <p:spPr>
          <a:xfrm>
            <a:off x="968375" y="1328738"/>
            <a:ext cx="4332288" cy="4132262"/>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EF44575B-23EF-4186-9AE4-749E829A578D}"/>
              </a:ext>
            </a:extLst>
          </p:cNvPr>
          <p:cNvSpPr txBox="1">
            <a:spLocks noChangeArrowheads="1"/>
          </p:cNvSpPr>
          <p:nvPr/>
        </p:nvSpPr>
        <p:spPr bwMode="auto">
          <a:xfrm>
            <a:off x="6292850" y="2012950"/>
            <a:ext cx="4127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a:lnSpc>
                <a:spcPct val="100000"/>
              </a:lnSpc>
              <a:spcBef>
                <a:spcPct val="0"/>
              </a:spcBef>
              <a:buFontTx/>
              <a:buNone/>
            </a:pPr>
            <a:r>
              <a:rPr lang="en-US" altLang="en-US" sz="6000" b="1">
                <a:solidFill>
                  <a:srgbClr val="FF0000"/>
                </a:solidFill>
                <a:latin typeface="Times New Roman" panose="02020603050405020304" pitchFamily="18" charset="0"/>
                <a:cs typeface="Calibri" panose="020F0502020204030204" pitchFamily="34" charset="0"/>
              </a:rPr>
              <a:t>Luyện tập</a:t>
            </a:r>
            <a:endParaRPr lang="en-US" altLang="en-US" sz="6000">
              <a:solidFill>
                <a:srgbClr val="000000"/>
              </a:solidFill>
            </a:endParaRPr>
          </a:p>
        </p:txBody>
      </p:sp>
      <p:pic>
        <p:nvPicPr>
          <p:cNvPr id="24580" name="Hình ảnh 3">
            <a:extLst>
              <a:ext uri="{FF2B5EF4-FFF2-40B4-BE49-F238E27FC236}">
                <a16:creationId xmlns:a16="http://schemas.microsoft.com/office/drawing/2014/main" id="{DB8F97B8-80BA-4420-8255-FE5405DC2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59113"/>
            <a:ext cx="635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nodeType="afterGroup">
                            <p:stCondLst>
                              <p:cond delay="15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92102">
            <a:off x="-2523468" y="4047280"/>
            <a:ext cx="5717389" cy="5407818"/>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959976">
            <a:off x="8151058" y="-3021788"/>
            <a:ext cx="6121038" cy="5789611"/>
          </a:xfrm>
          <a:custGeom>
            <a:avLst/>
            <a:gdLst/>
            <a:ahLst/>
            <a:cxnLst/>
            <a:rect l="l" t="t" r="r" b="b"/>
            <a:pathLst>
              <a:path w="9181557" h="8684417">
                <a:moveTo>
                  <a:pt x="0" y="0"/>
                </a:moveTo>
                <a:lnTo>
                  <a:pt x="9181557" y="0"/>
                </a:lnTo>
                <a:lnTo>
                  <a:pt x="9181557" y="8684417"/>
                </a:lnTo>
                <a:lnTo>
                  <a:pt x="0" y="868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rot="3594224">
            <a:off x="8105686" y="3332132"/>
            <a:ext cx="6801030" cy="9257562"/>
            <a:chOff x="0" y="0"/>
            <a:chExt cx="6350000" cy="8643620"/>
          </a:xfrm>
        </p:grpSpPr>
        <p:sp>
          <p:nvSpPr>
            <p:cNvPr id="5" name="Freeform 5"/>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6" name="Freeform 6"/>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6769" t="-3057" r="-28617" b="-1528"/>
              </a:stretch>
            </a:blipFill>
          </p:spPr>
        </p:sp>
      </p:grpSp>
      <p:grpSp>
        <p:nvGrpSpPr>
          <p:cNvPr id="7" name="Group 7"/>
          <p:cNvGrpSpPr>
            <a:grpSpLocks noChangeAspect="1"/>
          </p:cNvGrpSpPr>
          <p:nvPr/>
        </p:nvGrpSpPr>
        <p:grpSpPr>
          <a:xfrm rot="3594224">
            <a:off x="-2494595" y="-6208112"/>
            <a:ext cx="6801030" cy="9257562"/>
            <a:chOff x="0" y="0"/>
            <a:chExt cx="6350000" cy="8643620"/>
          </a:xfrm>
        </p:grpSpPr>
        <p:sp>
          <p:nvSpPr>
            <p:cNvPr id="8" name="Freeform 8"/>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9" name="Freeform 9"/>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6769" t="-3057" r="-28617" b="-1528"/>
              </a:stretch>
            </a:blipFill>
          </p:spPr>
        </p:sp>
      </p:grpSp>
      <p:sp>
        <p:nvSpPr>
          <p:cNvPr id="10" name="Freeform 10"/>
          <p:cNvSpPr/>
          <p:nvPr/>
        </p:nvSpPr>
        <p:spPr>
          <a:xfrm>
            <a:off x="9131404" y="499285"/>
            <a:ext cx="2840748" cy="2463180"/>
          </a:xfrm>
          <a:custGeom>
            <a:avLst/>
            <a:gdLst/>
            <a:ahLst/>
            <a:cxnLst/>
            <a:rect l="l" t="t" r="r" b="b"/>
            <a:pathLst>
              <a:path w="4261122" h="3694770">
                <a:moveTo>
                  <a:pt x="0" y="0"/>
                </a:moveTo>
                <a:lnTo>
                  <a:pt x="4261122" y="0"/>
                </a:lnTo>
                <a:lnTo>
                  <a:pt x="4261122" y="3694770"/>
                </a:lnTo>
                <a:lnTo>
                  <a:pt x="0" y="3694770"/>
                </a:lnTo>
                <a:lnTo>
                  <a:pt x="0" y="0"/>
                </a:lnTo>
                <a:close/>
              </a:path>
            </a:pathLst>
          </a:custGeom>
          <a:blipFill>
            <a:blip r:embed="rId5"/>
            <a:stretch>
              <a:fillRect/>
            </a:stretch>
          </a:blipFill>
        </p:spPr>
      </p:sp>
      <p:sp>
        <p:nvSpPr>
          <p:cNvPr id="11" name="Freeform 11"/>
          <p:cNvSpPr/>
          <p:nvPr/>
        </p:nvSpPr>
        <p:spPr>
          <a:xfrm>
            <a:off x="9053541" y="4645973"/>
            <a:ext cx="2452659" cy="1944754"/>
          </a:xfrm>
          <a:custGeom>
            <a:avLst/>
            <a:gdLst/>
            <a:ahLst/>
            <a:cxnLst/>
            <a:rect l="l" t="t" r="r" b="b"/>
            <a:pathLst>
              <a:path w="3678988" h="2917131">
                <a:moveTo>
                  <a:pt x="0" y="0"/>
                </a:moveTo>
                <a:lnTo>
                  <a:pt x="3678988" y="0"/>
                </a:lnTo>
                <a:lnTo>
                  <a:pt x="3678988" y="2917130"/>
                </a:lnTo>
                <a:lnTo>
                  <a:pt x="0" y="2917130"/>
                </a:lnTo>
                <a:lnTo>
                  <a:pt x="0" y="0"/>
                </a:lnTo>
                <a:close/>
              </a:path>
            </a:pathLst>
          </a:custGeom>
          <a:blipFill>
            <a:blip r:embed="rId6"/>
            <a:stretch>
              <a:fillRect/>
            </a:stretch>
          </a:blipFill>
        </p:spPr>
      </p:sp>
      <p:sp>
        <p:nvSpPr>
          <p:cNvPr id="12" name="Freeform 12"/>
          <p:cNvSpPr/>
          <p:nvPr/>
        </p:nvSpPr>
        <p:spPr>
          <a:xfrm>
            <a:off x="297711" y="413270"/>
            <a:ext cx="2452659" cy="1944754"/>
          </a:xfrm>
          <a:custGeom>
            <a:avLst/>
            <a:gdLst/>
            <a:ahLst/>
            <a:cxnLst/>
            <a:rect l="l" t="t" r="r" b="b"/>
            <a:pathLst>
              <a:path w="3678988" h="2917131">
                <a:moveTo>
                  <a:pt x="0" y="0"/>
                </a:moveTo>
                <a:lnTo>
                  <a:pt x="3678987" y="0"/>
                </a:lnTo>
                <a:lnTo>
                  <a:pt x="3678987" y="2917130"/>
                </a:lnTo>
                <a:lnTo>
                  <a:pt x="0" y="2917130"/>
                </a:lnTo>
                <a:lnTo>
                  <a:pt x="0" y="0"/>
                </a:lnTo>
                <a:close/>
              </a:path>
            </a:pathLst>
          </a:custGeom>
          <a:blipFill>
            <a:blip r:embed="rId6"/>
            <a:stretch>
              <a:fillRect/>
            </a:stretch>
          </a:blipFill>
        </p:spPr>
      </p:sp>
      <p:sp>
        <p:nvSpPr>
          <p:cNvPr id="13" name="Freeform 13"/>
          <p:cNvSpPr/>
          <p:nvPr/>
        </p:nvSpPr>
        <p:spPr>
          <a:xfrm rot="-796922">
            <a:off x="1089857" y="4856606"/>
            <a:ext cx="1834998" cy="1814877"/>
          </a:xfrm>
          <a:custGeom>
            <a:avLst/>
            <a:gdLst/>
            <a:ahLst/>
            <a:cxnLst/>
            <a:rect l="l" t="t" r="r" b="b"/>
            <a:pathLst>
              <a:path w="2752497" h="2722316">
                <a:moveTo>
                  <a:pt x="0" y="0"/>
                </a:moveTo>
                <a:lnTo>
                  <a:pt x="2752497" y="0"/>
                </a:lnTo>
                <a:lnTo>
                  <a:pt x="2752497" y="2722316"/>
                </a:lnTo>
                <a:lnTo>
                  <a:pt x="0" y="2722316"/>
                </a:lnTo>
                <a:lnTo>
                  <a:pt x="0" y="0"/>
                </a:lnTo>
                <a:close/>
              </a:path>
            </a:pathLst>
          </a:custGeom>
          <a:blipFill>
            <a:blip r:embed="rId7"/>
            <a:stretch>
              <a:fillRect/>
            </a:stretch>
          </a:blipFill>
        </p:spPr>
      </p:sp>
      <p:sp>
        <p:nvSpPr>
          <p:cNvPr id="14" name="Freeform 14"/>
          <p:cNvSpPr/>
          <p:nvPr/>
        </p:nvSpPr>
        <p:spPr>
          <a:xfrm rot="-1216948">
            <a:off x="316086" y="3507760"/>
            <a:ext cx="1941489" cy="1932803"/>
          </a:xfrm>
          <a:custGeom>
            <a:avLst/>
            <a:gdLst/>
            <a:ahLst/>
            <a:cxnLst/>
            <a:rect l="l" t="t" r="r" b="b"/>
            <a:pathLst>
              <a:path w="2912234" h="2899204">
                <a:moveTo>
                  <a:pt x="0" y="0"/>
                </a:moveTo>
                <a:lnTo>
                  <a:pt x="2912234" y="0"/>
                </a:lnTo>
                <a:lnTo>
                  <a:pt x="2912234" y="2899203"/>
                </a:lnTo>
                <a:lnTo>
                  <a:pt x="0" y="2899203"/>
                </a:lnTo>
                <a:lnTo>
                  <a:pt x="0" y="0"/>
                </a:lnTo>
                <a:close/>
              </a:path>
            </a:pathLst>
          </a:custGeom>
          <a:blipFill>
            <a:blip r:embed="rId8"/>
            <a:stretch>
              <a:fillRect/>
            </a:stretch>
          </a:blipFill>
        </p:spPr>
      </p:sp>
      <p:sp>
        <p:nvSpPr>
          <p:cNvPr id="15" name="Freeform 15"/>
          <p:cNvSpPr/>
          <p:nvPr/>
        </p:nvSpPr>
        <p:spPr>
          <a:xfrm>
            <a:off x="2118746" y="5486400"/>
            <a:ext cx="1980091" cy="2743200"/>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flipV="1">
            <a:off x="7806531" y="-1357553"/>
            <a:ext cx="1980091" cy="2743200"/>
          </a:xfrm>
          <a:custGeom>
            <a:avLst/>
            <a:gdLst/>
            <a:ahLst/>
            <a:cxnLst/>
            <a:rect l="l" t="t" r="r" b="b"/>
            <a:pathLst>
              <a:path w="2970137" h="4114800">
                <a:moveTo>
                  <a:pt x="0" y="4114800"/>
                </a:moveTo>
                <a:lnTo>
                  <a:pt x="2970137" y="4114800"/>
                </a:lnTo>
                <a:lnTo>
                  <a:pt x="2970137" y="0"/>
                </a:lnTo>
                <a:lnTo>
                  <a:pt x="0" y="0"/>
                </a:lnTo>
                <a:lnTo>
                  <a:pt x="0" y="411480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3690443" y="5619750"/>
            <a:ext cx="4589605" cy="578043"/>
          </a:xfrm>
          <a:prstGeom prst="rect">
            <a:avLst/>
          </a:prstGeom>
        </p:spPr>
        <p:txBody>
          <a:bodyPr lIns="0" tIns="0" rIns="0" bIns="0" rtlCol="0" anchor="t">
            <a:spAutoFit/>
          </a:bodyPr>
          <a:lstStyle/>
          <a:p>
            <a:pPr algn="ctr">
              <a:lnSpc>
                <a:spcPts val="4480"/>
              </a:lnSpc>
            </a:pPr>
            <a:r>
              <a:rPr lang="en-US" sz="4977">
                <a:solidFill>
                  <a:srgbClr val="50291C"/>
                </a:solidFill>
                <a:latin typeface="KG Primary Penmanship" panose="02000506000000020003"/>
                <a:ea typeface="KG Primary Penmanship" panose="02000506000000020003"/>
                <a:cs typeface="KG Primary Penmanship" panose="02000506000000020003"/>
                <a:sym typeface="KG Primary Penmanship" panose="02000506000000020003"/>
              </a:rPr>
              <a:t>Tổ 2</a:t>
            </a:r>
          </a:p>
        </p:txBody>
      </p:sp>
      <p:sp>
        <p:nvSpPr>
          <p:cNvPr id="18" name="TextBox 18"/>
          <p:cNvSpPr txBox="1"/>
          <p:nvPr/>
        </p:nvSpPr>
        <p:spPr>
          <a:xfrm>
            <a:off x="2343390" y="1752233"/>
            <a:ext cx="6905718" cy="2907655"/>
          </a:xfrm>
          <a:prstGeom prst="rect">
            <a:avLst/>
          </a:prstGeom>
        </p:spPr>
        <p:txBody>
          <a:bodyPr lIns="0" tIns="0" rIns="0" bIns="0" rtlCol="0" anchor="t">
            <a:spAutoFit/>
          </a:bodyPr>
          <a:lstStyle/>
          <a:p>
            <a:pPr algn="ctr">
              <a:lnSpc>
                <a:spcPts val="11027"/>
              </a:lnSpc>
            </a:pPr>
            <a:r>
              <a:rPr lang="en-US" sz="13334">
                <a:solidFill>
                  <a:srgbClr val="50291C"/>
                </a:solidFill>
                <a:latin typeface="Franklin Gothic Demi" panose="020B0703020102020204" charset="0"/>
                <a:ea typeface="KG Primary Penmanship" panose="02000506000000020003"/>
                <a:cs typeface="Franklin Gothic Demi" panose="020B0703020102020204" charset="0"/>
                <a:sym typeface="KG Primary Penmanship" panose="02000506000000020003"/>
              </a:rPr>
              <a:t>TOÁN THỰC TẾ</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328</TotalTime>
  <Words>1440</Words>
  <Application>Microsoft Office PowerPoint</Application>
  <PresentationFormat>Widescreen</PresentationFormat>
  <Paragraphs>201</Paragraphs>
  <Slides>27</Slides>
  <Notes>4</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2" baseType="lpstr">
      <vt:lpstr>A3.OpenSansBold-San</vt:lpstr>
      <vt:lpstr>A3.OpenSans-San</vt:lpstr>
      <vt:lpstr>Aptos</vt:lpstr>
      <vt:lpstr>Arial</vt:lpstr>
      <vt:lpstr>Calibri</vt:lpstr>
      <vt:lpstr>Cambria Math</vt:lpstr>
      <vt:lpstr>Franklin Gothic Demi</vt:lpstr>
      <vt:lpstr>Garamond</vt:lpstr>
      <vt:lpstr>KG Primary Penmanship</vt:lpstr>
      <vt:lpstr>Times New Roman</vt:lpstr>
      <vt:lpstr>TT Norms Bold</vt:lpstr>
      <vt:lpstr>TT Norms Ultra-Bold</vt:lpstr>
      <vt:lpstr>字魂59号-创粗黑</vt:lpstr>
      <vt:lpstr>Organic</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c:creator>
  <cp:lastModifiedBy>Nguyen Thanh Tam</cp:lastModifiedBy>
  <cp:revision>54</cp:revision>
  <dcterms:created xsi:type="dcterms:W3CDTF">2025-02-10T08:10:37Z</dcterms:created>
  <dcterms:modified xsi:type="dcterms:W3CDTF">2026-02-03T07:55:42Z</dcterms:modified>
</cp:coreProperties>
</file>