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716" r:id="rId2"/>
    <p:sldMasterId id="2147483728" r:id="rId3"/>
  </p:sldMasterIdLst>
  <p:notesMasterIdLst>
    <p:notesMasterId r:id="rId74"/>
  </p:notesMasterIdLst>
  <p:sldIdLst>
    <p:sldId id="552" r:id="rId4"/>
    <p:sldId id="550" r:id="rId5"/>
    <p:sldId id="551" r:id="rId6"/>
    <p:sldId id="259" r:id="rId7"/>
    <p:sldId id="489" r:id="rId8"/>
    <p:sldId id="490" r:id="rId9"/>
    <p:sldId id="545" r:id="rId10"/>
    <p:sldId id="491" r:id="rId11"/>
    <p:sldId id="492" r:id="rId12"/>
    <p:sldId id="493" r:id="rId13"/>
    <p:sldId id="494" r:id="rId14"/>
    <p:sldId id="495" r:id="rId15"/>
    <p:sldId id="502" r:id="rId16"/>
    <p:sldId id="503" r:id="rId17"/>
    <p:sldId id="496" r:id="rId18"/>
    <p:sldId id="498" r:id="rId19"/>
    <p:sldId id="499" r:id="rId20"/>
    <p:sldId id="504" r:id="rId21"/>
    <p:sldId id="505" r:id="rId22"/>
    <p:sldId id="506" r:id="rId23"/>
    <p:sldId id="508" r:id="rId24"/>
    <p:sldId id="497" r:id="rId25"/>
    <p:sldId id="501" r:id="rId26"/>
    <p:sldId id="507" r:id="rId27"/>
    <p:sldId id="509" r:id="rId28"/>
    <p:sldId id="546" r:id="rId29"/>
    <p:sldId id="511"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47" r:id="rId43"/>
    <p:sldId id="524" r:id="rId44"/>
    <p:sldId id="525" r:id="rId45"/>
    <p:sldId id="526" r:id="rId46"/>
    <p:sldId id="548" r:id="rId47"/>
    <p:sldId id="527" r:id="rId48"/>
    <p:sldId id="528" r:id="rId49"/>
    <p:sldId id="529" r:id="rId50"/>
    <p:sldId id="549" r:id="rId51"/>
    <p:sldId id="530" r:id="rId52"/>
    <p:sldId id="531" r:id="rId53"/>
    <p:sldId id="532" r:id="rId54"/>
    <p:sldId id="533" r:id="rId55"/>
    <p:sldId id="534" r:id="rId56"/>
    <p:sldId id="535" r:id="rId57"/>
    <p:sldId id="536" r:id="rId58"/>
    <p:sldId id="537" r:id="rId59"/>
    <p:sldId id="538" r:id="rId60"/>
    <p:sldId id="539" r:id="rId61"/>
    <p:sldId id="417" r:id="rId62"/>
    <p:sldId id="418" r:id="rId63"/>
    <p:sldId id="419" r:id="rId64"/>
    <p:sldId id="420" r:id="rId65"/>
    <p:sldId id="421" r:id="rId66"/>
    <p:sldId id="422" r:id="rId67"/>
    <p:sldId id="423" r:id="rId68"/>
    <p:sldId id="424" r:id="rId69"/>
    <p:sldId id="425" r:id="rId70"/>
    <p:sldId id="540" r:id="rId71"/>
    <p:sldId id="541" r:id="rId72"/>
    <p:sldId id="542" r:id="rId73"/>
  </p:sldIdLst>
  <p:sldSz cx="9144000" cy="5143500" type="screen16x9"/>
  <p:notesSz cx="9144000" cy="6858000"/>
  <p:embeddedFontLst>
    <p:embeddedFont>
      <p:font typeface="Bahnschrift" panose="020B0502040204020203" pitchFamily="34" charset="0"/>
      <p:regular r:id="rId75"/>
      <p:bold r:id="rId76"/>
    </p:embeddedFont>
    <p:embeddedFont>
      <p:font typeface="Bahnschrift Condensed" panose="020B0502040204020203" pitchFamily="34" charset="0"/>
      <p:regular r:id="rId77"/>
      <p:bold r:id="rId78"/>
    </p:embeddedFont>
    <p:embeddedFont>
      <p:font typeface="Bahnschrift SemiBold" panose="020B0502040204020203" pitchFamily="34" charset="0"/>
      <p:bold r:id="rId79"/>
    </p:embeddedFont>
    <p:embeddedFont>
      <p:font typeface="Cambria" panose="02040503050406030204" pitchFamily="18" charset="0"/>
      <p:regular r:id="rId80"/>
      <p:bold r:id="rId81"/>
      <p:italic r:id="rId82"/>
      <p:boldItalic r:id="rId83"/>
    </p:embeddedFont>
    <p:embeddedFont>
      <p:font typeface="Cambria Math" panose="02040503050406030204" pitchFamily="18" charset="0"/>
      <p:regular r:id="rId84"/>
    </p:embeddedFont>
    <p:embeddedFont>
      <p:font typeface="Comfortaa" panose="020B0604020202020204" charset="0"/>
      <p:regular r:id="rId85"/>
      <p:bold r:id="rId86"/>
    </p:embeddedFont>
    <p:embeddedFont>
      <p:font typeface="Comfortaa Light" panose="020B0604020202020204" charset="0"/>
      <p:regular r:id="rId87"/>
      <p:bold r:id="rId88"/>
    </p:embeddedFont>
    <p:embeddedFont>
      <p:font typeface="Comfortaa Medium" panose="020B0604020202020204" charset="0"/>
      <p:regular r:id="rId89"/>
      <p:bold r:id="rId90"/>
    </p:embeddedFont>
    <p:embeddedFont>
      <p:font typeface="Mali Medium" panose="020B0604020202020204" charset="-34"/>
      <p:regular r:id="rId91"/>
      <p:bold r:id="rId92"/>
      <p:italic r:id="rId93"/>
      <p:boldItalic r:id="rId94"/>
    </p:embeddedFont>
    <p:embeddedFont>
      <p:font typeface="Sitka Text Semibold" pitchFamily="2" charset="0"/>
      <p:bold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697C"/>
    <a:srgbClr val="7F8A9E"/>
    <a:srgbClr val="B25A63"/>
    <a:srgbClr val="A177ED"/>
    <a:srgbClr val="404040"/>
    <a:srgbClr val="F8F8F8"/>
    <a:srgbClr val="99FF33"/>
    <a:srgbClr val="CC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59F045-3C53-4EDF-A485-546C2FAD9B3A}">
  <a:tblStyle styleId="{5759F045-3C53-4EDF-A485-546C2FAD9B3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4"/>
      </p:cViewPr>
      <p:guideLst/>
    </p:cSldViewPr>
  </p:slideViewPr>
  <p:notesTextViewPr>
    <p:cViewPr>
      <p:scale>
        <a:sx n="1" d="1"/>
        <a:sy n="1" d="1"/>
      </p:scale>
      <p:origin x="0" y="0"/>
    </p:cViewPr>
  </p:notesTextViewPr>
  <p:sorterViewPr>
    <p:cViewPr>
      <p:scale>
        <a:sx n="125" d="100"/>
        <a:sy n="125" d="100"/>
      </p:scale>
      <p:origin x="0" y="-2016"/>
    </p:cViewPr>
  </p:sorter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2.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2.fntdata"/><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3.fntdata"/><Relationship Id="rId61" Type="http://schemas.openxmlformats.org/officeDocument/2006/relationships/slide" Target="slides/slide58.xml"/><Relationship Id="rId82" Type="http://schemas.openxmlformats.org/officeDocument/2006/relationships/font" Target="fonts/font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3.fntdata"/><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9.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3672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C630-0641-9717-56B4-593933B1FBC0}"/>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4" name="Footer Placeholder 3">
            <a:extLst>
              <a:ext uri="{FF2B5EF4-FFF2-40B4-BE49-F238E27FC236}">
                <a16:creationId xmlns:a16="http://schemas.microsoft.com/office/drawing/2014/main" id="{9F95A946-D3A9-678E-8F96-7F4D4E379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CC540-14EE-01FD-E798-25DA6D04E40D}"/>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075986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9FBE-11F5-89D3-1273-4136462D4251}"/>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3" name="Footer Placeholder 2">
            <a:extLst>
              <a:ext uri="{FF2B5EF4-FFF2-40B4-BE49-F238E27FC236}">
                <a16:creationId xmlns:a16="http://schemas.microsoft.com/office/drawing/2014/main" id="{4A74D577-7082-2A42-868E-1AC25C614A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C407F-2080-9CCB-611C-F3B0D8B13D2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834870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BFA-80F1-F06E-2BDB-3DF53517B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C54873-C479-69B4-3C54-79734ABBF8FF}"/>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84B76-5470-3C7F-05F1-BE3639FFF9BE}"/>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65D3FB6-E65A-5547-A249-AEA5B2F34EA0}"/>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6" name="Footer Placeholder 5">
            <a:extLst>
              <a:ext uri="{FF2B5EF4-FFF2-40B4-BE49-F238E27FC236}">
                <a16:creationId xmlns:a16="http://schemas.microsoft.com/office/drawing/2014/main" id="{FFF85EE6-2D6F-A570-41B8-1B0CBF057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03D48-0C4B-5CC2-3713-93C10592D7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65917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9FAC-54E5-86F3-13C3-70175860EF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71ECE5-E737-44A6-D37F-2D1B3833B6C4}"/>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0DEA46-2B45-320F-4254-C1E35A970CA9}"/>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51F83E-0232-0509-E6F9-A5F6CBB362B0}"/>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6" name="Footer Placeholder 5">
            <a:extLst>
              <a:ext uri="{FF2B5EF4-FFF2-40B4-BE49-F238E27FC236}">
                <a16:creationId xmlns:a16="http://schemas.microsoft.com/office/drawing/2014/main" id="{43A21F87-7778-CB6C-CF93-4A05D1383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3755C-0C90-A72E-67D3-D645F09E5969}"/>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802392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ADC9-27B8-0919-BCE3-7EF734AA9C28}"/>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5" name="Footer Placeholder 4">
            <a:extLst>
              <a:ext uri="{FF2B5EF4-FFF2-40B4-BE49-F238E27FC236}">
                <a16:creationId xmlns:a16="http://schemas.microsoft.com/office/drawing/2014/main" id="{64FF6EB8-3F17-7E70-5D41-A3C6D8F27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023B-BA16-B984-767D-6BEA4CD2C7B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272660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D6164-F541-FDBB-A79B-115F8D8E3C17}"/>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D1DE1-69B7-F6A1-51E9-D0FB2C20899C}"/>
              </a:ext>
            </a:extLst>
          </p:cNvPr>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57AF0-9240-8C1C-4BF3-D44DFB5DDFBF}"/>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5" name="Footer Placeholder 4">
            <a:extLst>
              <a:ext uri="{FF2B5EF4-FFF2-40B4-BE49-F238E27FC236}">
                <a16:creationId xmlns:a16="http://schemas.microsoft.com/office/drawing/2014/main" id="{0E743644-022C-7007-530C-D843F9E6F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B1746-95C8-6C98-5486-1B74A1A15106}"/>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670850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392F-5167-4CEA-AE26-F1EC5A1D1A8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6E41EA6-8B20-44A5-85BF-856E9E92B7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2F0DB01-C384-4946-AD7F-C633E264E6FA}"/>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5" name="Footer Placeholder 4">
            <a:extLst>
              <a:ext uri="{FF2B5EF4-FFF2-40B4-BE49-F238E27FC236}">
                <a16:creationId xmlns:a16="http://schemas.microsoft.com/office/drawing/2014/main" id="{4251B226-6E2B-43E6-BC18-B168E6176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58278-C7B1-42AC-9C1E-2D4567F5C049}"/>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2809276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4FC1-D520-4913-8854-E5F92425E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3327E-B1E0-4F3D-A0B3-E9C92EEC8C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CE1E0-5720-4011-894B-258CCB0D656D}"/>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5" name="Footer Placeholder 4">
            <a:extLst>
              <a:ext uri="{FF2B5EF4-FFF2-40B4-BE49-F238E27FC236}">
                <a16:creationId xmlns:a16="http://schemas.microsoft.com/office/drawing/2014/main" id="{99205258-DBBB-4FEF-8210-44183C943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323D6-5FBF-49F8-883F-3F4396C45B52}"/>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2006617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260D-5E0D-4B9D-987E-F44DED5E991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A53BA44-2B2D-42FD-844D-4119C2EE518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3ACB64-C745-4B8F-9B08-8EA82513E542}"/>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5" name="Footer Placeholder 4">
            <a:extLst>
              <a:ext uri="{FF2B5EF4-FFF2-40B4-BE49-F238E27FC236}">
                <a16:creationId xmlns:a16="http://schemas.microsoft.com/office/drawing/2014/main" id="{9A54A5F6-31FC-4ADF-809F-308CD782F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1FC0D-6665-4349-888F-6480AD9CDFB7}"/>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1505119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075-0D16-447A-B22B-2147DE25F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149367-AFB5-4C05-AC3A-C68BAF611CC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29C40-A469-4182-8F5C-DF045EAD92BF}"/>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D71A2B-4D5D-41EC-B095-9967AB292CE3}"/>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6" name="Footer Placeholder 5">
            <a:extLst>
              <a:ext uri="{FF2B5EF4-FFF2-40B4-BE49-F238E27FC236}">
                <a16:creationId xmlns:a16="http://schemas.microsoft.com/office/drawing/2014/main" id="{1CD6DB6B-3AEA-489E-8E3C-E62355BC8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9B258-296C-4C60-A5DD-A76011AC2939}"/>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97230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54FD-EAD5-436B-92D0-AA68C430666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372DB5-1AD4-445C-9EA7-5C2411AF9A4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3F42DEF-1C9C-4FD3-AB27-C3493377F18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55C079-BAB6-4B91-8AAC-9A2BA9FEE57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5027CE7-0FC4-4F32-80E4-6645D41B3A53}"/>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2B91B3-6F5C-4990-BDD5-28E563F6F20C}"/>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8" name="Footer Placeholder 7">
            <a:extLst>
              <a:ext uri="{FF2B5EF4-FFF2-40B4-BE49-F238E27FC236}">
                <a16:creationId xmlns:a16="http://schemas.microsoft.com/office/drawing/2014/main" id="{5C3649BC-83EE-4966-8F2B-978D86D58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8930DC-DACC-4A31-959A-97336D3A4F2F}"/>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3047985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009F-7422-4F33-B1A0-0FBE48AF1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40EF16-2560-49E6-8D9D-EB1863E69FC1}"/>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4" name="Footer Placeholder 3">
            <a:extLst>
              <a:ext uri="{FF2B5EF4-FFF2-40B4-BE49-F238E27FC236}">
                <a16:creationId xmlns:a16="http://schemas.microsoft.com/office/drawing/2014/main" id="{5A59884B-D2E0-4F0A-A06A-A461B19BD6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F2723A-7C0B-4641-9215-0BC0B6B0046E}"/>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2914541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C507FC-5614-439C-92E8-43F3F1D4DE14}"/>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3" name="Footer Placeholder 2">
            <a:extLst>
              <a:ext uri="{FF2B5EF4-FFF2-40B4-BE49-F238E27FC236}">
                <a16:creationId xmlns:a16="http://schemas.microsoft.com/office/drawing/2014/main" id="{5AA2266E-EA6F-42FF-9357-1902531805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5040E9-6FBE-4F9C-BA41-F0EFFA583813}"/>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402969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72C8-E065-464D-9604-A43961973A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128E223-A35F-4C98-877B-97A380FFE51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B3FE25-D236-4F3D-BFD2-BB528EB4E9C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AAD6201-C144-486F-88FE-C340BE908BB8}"/>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6" name="Footer Placeholder 5">
            <a:extLst>
              <a:ext uri="{FF2B5EF4-FFF2-40B4-BE49-F238E27FC236}">
                <a16:creationId xmlns:a16="http://schemas.microsoft.com/office/drawing/2014/main" id="{EE036C39-A875-43DF-A5A9-6B54CAAF0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60FB1-2FAE-4B92-BEE9-21BDE080C6A4}"/>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4145310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9FAA-B760-493E-8EED-186D165372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420025D-91D9-4408-9C07-6D17A54EB4F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34557AA-0B64-467B-8395-80557DAB4CD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68AFE03-DA2B-4592-AF93-AA0CDD475581}"/>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6" name="Footer Placeholder 5">
            <a:extLst>
              <a:ext uri="{FF2B5EF4-FFF2-40B4-BE49-F238E27FC236}">
                <a16:creationId xmlns:a16="http://schemas.microsoft.com/office/drawing/2014/main" id="{04CD5F0A-0836-480B-9B10-27B69AA798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41907-46AA-4DF9-A1C1-8AECB8604DED}"/>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186998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F5F84-B687-442D-866E-1E39A3EC2C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13CB-DA0E-4207-898D-4810A1B9EB9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4BEA2-02BD-46F3-9F70-5046932B6797}"/>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5" name="Footer Placeholder 4">
            <a:extLst>
              <a:ext uri="{FF2B5EF4-FFF2-40B4-BE49-F238E27FC236}">
                <a16:creationId xmlns:a16="http://schemas.microsoft.com/office/drawing/2014/main" id="{5D305E03-801E-4299-A296-42C9A46ED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E0BBA-7BE8-4577-8D3A-D9E56982F8AE}"/>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1747433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F57AD5-9270-4F3D-B013-7302F70CA49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2C8AF4-12C6-495B-9587-D9EEEDAF2DF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A779E-3411-4191-A50E-60DBFDB54A5A}"/>
              </a:ext>
            </a:extLst>
          </p:cNvPr>
          <p:cNvSpPr>
            <a:spLocks noGrp="1"/>
          </p:cNvSpPr>
          <p:nvPr>
            <p:ph type="dt" sz="half" idx="10"/>
          </p:nvPr>
        </p:nvSpPr>
        <p:spPr/>
        <p:txBody>
          <a:bodyPr/>
          <a:lstStyle/>
          <a:p>
            <a:fld id="{E56BA713-252F-48B2-AABC-F42BCDEE69CB}" type="datetimeFigureOut">
              <a:rPr lang="en-US" smtClean="0"/>
              <a:t>3/3/2025</a:t>
            </a:fld>
            <a:endParaRPr lang="en-US"/>
          </a:p>
        </p:txBody>
      </p:sp>
      <p:sp>
        <p:nvSpPr>
          <p:cNvPr id="5" name="Footer Placeholder 4">
            <a:extLst>
              <a:ext uri="{FF2B5EF4-FFF2-40B4-BE49-F238E27FC236}">
                <a16:creationId xmlns:a16="http://schemas.microsoft.com/office/drawing/2014/main" id="{33E2EF0C-3D58-45FF-8429-F7DFA0F10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C10BF-9641-4565-AB45-B80207200F05}"/>
              </a:ext>
            </a:extLst>
          </p:cNvPr>
          <p:cNvSpPr>
            <a:spLocks noGrp="1"/>
          </p:cNvSpPr>
          <p:nvPr>
            <p:ph type="sldNum" sz="quarter" idx="12"/>
          </p:nvPr>
        </p:nvSpPr>
        <p:spPr/>
        <p:txBody>
          <a:bodyPr/>
          <a:lstStyle/>
          <a:p>
            <a:fld id="{E0BB5A2C-10EF-42ED-AD3B-AD801E47E74F}" type="slidenum">
              <a:rPr lang="en-US" smtClean="0"/>
              <a:t>‹#›</a:t>
            </a:fld>
            <a:endParaRPr lang="en-US"/>
          </a:p>
        </p:txBody>
      </p:sp>
    </p:spTree>
    <p:extLst>
      <p:ext uri="{BB962C8B-B14F-4D97-AF65-F5344CB8AC3E}">
        <p14:creationId xmlns:p14="http://schemas.microsoft.com/office/powerpoint/2010/main" val="143667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106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575C0-2F7F-3866-A781-91D1B7546D9D}"/>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5" name="Footer Placeholder 4">
            <a:extLst>
              <a:ext uri="{FF2B5EF4-FFF2-40B4-BE49-F238E27FC236}">
                <a16:creationId xmlns:a16="http://schemas.microsoft.com/office/drawing/2014/main" id="{6BF29A9C-6A36-6672-BF4B-076C789CE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9657C-FCCC-0388-5484-78CB66AF97E3}"/>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75847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136-2A9A-FDD3-0F52-F8424FE8E712}"/>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A124471-8F37-CBCA-5A45-F959286A0C1A}"/>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43471-F477-EAE2-5EA4-EC370C5D8DF8}"/>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5" name="Footer Placeholder 4">
            <a:extLst>
              <a:ext uri="{FF2B5EF4-FFF2-40B4-BE49-F238E27FC236}">
                <a16:creationId xmlns:a16="http://schemas.microsoft.com/office/drawing/2014/main" id="{6CEF7823-EC28-B1D6-D8C9-B5490D7EB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5E404-BBA2-91E2-7D94-A0F5897F13B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94693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24460-21BE-3FBF-7C5B-543B4CCF328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CD4C5-856D-2924-37BC-8EC7E1CE4A5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CB553-FEA3-B8DD-E335-7461842728A4}"/>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6" name="Footer Placeholder 5">
            <a:extLst>
              <a:ext uri="{FF2B5EF4-FFF2-40B4-BE49-F238E27FC236}">
                <a16:creationId xmlns:a16="http://schemas.microsoft.com/office/drawing/2014/main" id="{F768988D-436F-99DE-22C4-4211334D8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A6988-C7A2-5AE4-E3BF-03961AC44E8C}"/>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89549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5F1D-F3CE-D3F6-942E-AF889FD4B2C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5A4B-7477-C997-1D26-C509B8E26958}"/>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8CC74-52E8-CED8-047D-967FFE303F6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F5C6C6-182D-19BF-E385-1CC7DE4DBB30}"/>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95C1E-DEF8-878C-F821-9D7B71F427C7}"/>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83B46-073A-C190-1DF8-E13B2782B766}"/>
              </a:ext>
            </a:extLst>
          </p:cNvPr>
          <p:cNvSpPr>
            <a:spLocks noGrp="1"/>
          </p:cNvSpPr>
          <p:nvPr>
            <p:ph type="dt" sz="half" idx="10"/>
          </p:nvPr>
        </p:nvSpPr>
        <p:spPr/>
        <p:txBody>
          <a:bodyPr/>
          <a:lstStyle/>
          <a:p>
            <a:fld id="{E2D468EB-1359-4290-94E7-46E11D00530A}" type="datetimeFigureOut">
              <a:rPr lang="en-US" smtClean="0"/>
              <a:t>3/3/2025</a:t>
            </a:fld>
            <a:endParaRPr lang="en-US"/>
          </a:p>
        </p:txBody>
      </p:sp>
      <p:sp>
        <p:nvSpPr>
          <p:cNvPr id="8" name="Footer Placeholder 7">
            <a:extLst>
              <a:ext uri="{FF2B5EF4-FFF2-40B4-BE49-F238E27FC236}">
                <a16:creationId xmlns:a16="http://schemas.microsoft.com/office/drawing/2014/main" id="{3ADBC166-6AB6-BA6F-7808-743028FFC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52C871-329A-5747-7123-C4F5D5554D0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7771194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85" r:id="rId3"/>
    <p:sldLayoutId id="214748368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2D468EB-1359-4290-94E7-46E11D00530A}" type="datetimeFigureOut">
              <a:rPr lang="en-US" smtClean="0"/>
              <a:t>3/3/2025</a:t>
            </a:fld>
            <a:endParaRPr lang="en-US"/>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BBFD33-D819-4736-AA9A-D3CBF8396B8D}" type="slidenum">
              <a:rPr lang="en-US" smtClean="0"/>
              <a:t>‹#›</a:t>
            </a:fld>
            <a:endParaRPr lang="en-US"/>
          </a:p>
        </p:txBody>
      </p:sp>
    </p:spTree>
    <p:extLst>
      <p:ext uri="{BB962C8B-B14F-4D97-AF65-F5344CB8AC3E}">
        <p14:creationId xmlns:p14="http://schemas.microsoft.com/office/powerpoint/2010/main" val="34073051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9BB1E3-3D13-4FB9-929A-E3C37734C1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C61CE7-B431-4416-BD11-774BEFA59C3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654C8-83C3-4953-A953-6E05A4D827E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6BA713-252F-48B2-AABC-F42BCDEE69CB}" type="datetimeFigureOut">
              <a:rPr lang="en-US" smtClean="0"/>
              <a:t>3/3/2025</a:t>
            </a:fld>
            <a:endParaRPr lang="en-US"/>
          </a:p>
        </p:txBody>
      </p:sp>
      <p:sp>
        <p:nvSpPr>
          <p:cNvPr id="5" name="Footer Placeholder 4">
            <a:extLst>
              <a:ext uri="{FF2B5EF4-FFF2-40B4-BE49-F238E27FC236}">
                <a16:creationId xmlns:a16="http://schemas.microsoft.com/office/drawing/2014/main" id="{58F86675-0A33-4D54-A71D-B018677B12E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619AEA-448D-4917-BE0C-BFE95719781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BB5A2C-10EF-42ED-AD3B-AD801E47E74F}" type="slidenum">
              <a:rPr lang="en-US" smtClean="0"/>
              <a:t>‹#›</a:t>
            </a:fld>
            <a:endParaRPr lang="en-US"/>
          </a:p>
        </p:txBody>
      </p:sp>
    </p:spTree>
    <p:extLst>
      <p:ext uri="{BB962C8B-B14F-4D97-AF65-F5344CB8AC3E}">
        <p14:creationId xmlns:p14="http://schemas.microsoft.com/office/powerpoint/2010/main" val="160632598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gi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7.xml"/><Relationship Id="rId5" Type="http://schemas.openxmlformats.org/officeDocument/2006/relationships/image" Target="../media/image38.gif"/><Relationship Id="rId4" Type="http://schemas.openxmlformats.org/officeDocument/2006/relationships/image" Target="../media/image39.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7.xml"/><Relationship Id="rId5" Type="http://schemas.openxmlformats.org/officeDocument/2006/relationships/image" Target="../media/image72.png"/><Relationship Id="rId4" Type="http://schemas.openxmlformats.org/officeDocument/2006/relationships/image" Target="../media/image660.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680.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3.png"/><Relationship Id="rId1" Type="http://schemas.openxmlformats.org/officeDocument/2006/relationships/slideLayout" Target="../slideLayouts/slideLayout17.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6.png"/><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2.png"/><Relationship Id="rId1" Type="http://schemas.openxmlformats.org/officeDocument/2006/relationships/slideLayout" Target="../slideLayouts/slideLayout17.xml"/><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3" Type="http://schemas.openxmlformats.org/officeDocument/2006/relationships/image" Target="../media/image63.svg"/><Relationship Id="rId18" Type="http://schemas.openxmlformats.org/officeDocument/2006/relationships/image" Target="../media/image68.png"/><Relationship Id="rId26" Type="http://schemas.openxmlformats.org/officeDocument/2006/relationships/image" Target="../media/image86.png"/><Relationship Id="rId39" Type="http://schemas.openxmlformats.org/officeDocument/2006/relationships/image" Target="../media/image102.gif"/><Relationship Id="rId21" Type="http://schemas.openxmlformats.org/officeDocument/2006/relationships/image" Target="../media/image71.svg"/><Relationship Id="rId34" Type="http://schemas.openxmlformats.org/officeDocument/2006/relationships/image" Target="../media/image97.pn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5" Type="http://schemas.openxmlformats.org/officeDocument/2006/relationships/image" Target="../media/image80.svg"/><Relationship Id="rId33" Type="http://schemas.openxmlformats.org/officeDocument/2006/relationships/image" Target="../media/image96.svg"/><Relationship Id="rId38" Type="http://schemas.openxmlformats.org/officeDocument/2006/relationships/image" Target="../media/image101.gif"/><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svg"/><Relationship Id="rId24" Type="http://schemas.openxmlformats.org/officeDocument/2006/relationships/image" Target="../media/image79.png"/><Relationship Id="rId32" Type="http://schemas.openxmlformats.org/officeDocument/2006/relationships/image" Target="../media/image95.png"/><Relationship Id="rId37" Type="http://schemas.openxmlformats.org/officeDocument/2006/relationships/image" Target="../media/image100.svg"/><Relationship Id="rId5" Type="http://schemas.openxmlformats.org/officeDocument/2006/relationships/image" Target="../media/image55.svg"/><Relationship Id="rId15" Type="http://schemas.openxmlformats.org/officeDocument/2006/relationships/image" Target="../media/image65.svg"/><Relationship Id="rId23" Type="http://schemas.openxmlformats.org/officeDocument/2006/relationships/image" Target="../media/image75.svg"/><Relationship Id="rId28" Type="http://schemas.openxmlformats.org/officeDocument/2006/relationships/slide" Target="slide60.xml"/><Relationship Id="rId36" Type="http://schemas.openxmlformats.org/officeDocument/2006/relationships/image" Target="../media/image99.png"/><Relationship Id="rId10" Type="http://schemas.openxmlformats.org/officeDocument/2006/relationships/image" Target="../media/image60.png"/><Relationship Id="rId19" Type="http://schemas.openxmlformats.org/officeDocument/2006/relationships/image" Target="../media/image69.svg"/><Relationship Id="rId31" Type="http://schemas.openxmlformats.org/officeDocument/2006/relationships/image" Target="../media/image92.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74.png"/><Relationship Id="rId27" Type="http://schemas.openxmlformats.org/officeDocument/2006/relationships/image" Target="../media/image87.svg"/><Relationship Id="rId30" Type="http://schemas.openxmlformats.org/officeDocument/2006/relationships/image" Target="../media/image91.png"/><Relationship Id="rId35" Type="http://schemas.openxmlformats.org/officeDocument/2006/relationships/image" Target="../media/image98.svg"/><Relationship Id="rId8" Type="http://schemas.openxmlformats.org/officeDocument/2006/relationships/image" Target="../media/image58.png"/><Relationship Id="rId3" Type="http://schemas.openxmlformats.org/officeDocument/2006/relationships/image" Target="../media/image5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07.png"/><Relationship Id="rId18" Type="http://schemas.openxmlformats.org/officeDocument/2006/relationships/image" Target="../media/image112.png"/><Relationship Id="rId26" Type="http://schemas.openxmlformats.org/officeDocument/2006/relationships/slide" Target="slide66.xml"/><Relationship Id="rId3" Type="http://schemas.openxmlformats.org/officeDocument/2006/relationships/image" Target="../media/image104.svg"/><Relationship Id="rId21" Type="http://schemas.openxmlformats.org/officeDocument/2006/relationships/slide" Target="slide61.xml"/><Relationship Id="rId7" Type="http://schemas.openxmlformats.org/officeDocument/2006/relationships/image" Target="../media/image53.svg"/><Relationship Id="rId12" Type="http://schemas.openxmlformats.org/officeDocument/2006/relationships/slide" Target="slide68.xml"/><Relationship Id="rId17" Type="http://schemas.openxmlformats.org/officeDocument/2006/relationships/image" Target="../media/image111.png"/><Relationship Id="rId25" Type="http://schemas.openxmlformats.org/officeDocument/2006/relationships/slide" Target="slide64.xml"/><Relationship Id="rId2" Type="http://schemas.openxmlformats.org/officeDocument/2006/relationships/image" Target="../media/image103.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svg"/><Relationship Id="rId24" Type="http://schemas.openxmlformats.org/officeDocument/2006/relationships/slide" Target="slide65.xml"/><Relationship Id="rId5" Type="http://schemas.openxmlformats.org/officeDocument/2006/relationships/image" Target="../media/image106.png"/><Relationship Id="rId15" Type="http://schemas.openxmlformats.org/officeDocument/2006/relationships/image" Target="../media/image109.png"/><Relationship Id="rId23" Type="http://schemas.openxmlformats.org/officeDocument/2006/relationships/slide" Target="slide62.xml"/><Relationship Id="rId10" Type="http://schemas.openxmlformats.org/officeDocument/2006/relationships/image" Target="../media/image56.png"/><Relationship Id="rId19" Type="http://schemas.openxmlformats.org/officeDocument/2006/relationships/image" Target="../media/image113.png"/><Relationship Id="rId4" Type="http://schemas.openxmlformats.org/officeDocument/2006/relationships/image" Target="../media/image105.png"/><Relationship Id="rId9" Type="http://schemas.openxmlformats.org/officeDocument/2006/relationships/image" Target="../media/image55.svg"/><Relationship Id="rId14" Type="http://schemas.openxmlformats.org/officeDocument/2006/relationships/image" Target="../media/image108.png"/><Relationship Id="rId22" Type="http://schemas.openxmlformats.org/officeDocument/2006/relationships/slide" Target="slide63.xml"/><Relationship Id="rId27" Type="http://schemas.openxmlformats.org/officeDocument/2006/relationships/slide" Target="slide67.xml"/></Relationships>
</file>

<file path=ppt/slides/_rels/slide6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53.svg"/><Relationship Id="rId7" Type="http://schemas.openxmlformats.org/officeDocument/2006/relationships/image" Target="../media/image147.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116.png"/><Relationship Id="rId5" Type="http://schemas.openxmlformats.org/officeDocument/2006/relationships/image" Target="../media/image145.png"/><Relationship Id="rId10" Type="http://schemas.openxmlformats.org/officeDocument/2006/relationships/image" Target="../media/image115.png"/><Relationship Id="rId4" Type="http://schemas.openxmlformats.org/officeDocument/2006/relationships/image" Target="../media/image144.png"/><Relationship Id="rId9" Type="http://schemas.openxmlformats.org/officeDocument/2006/relationships/slide" Target="slide60.xml"/></Relationships>
</file>

<file path=ppt/slides/_rels/slide62.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53.svg"/><Relationship Id="rId7" Type="http://schemas.openxmlformats.org/officeDocument/2006/relationships/image" Target="../media/image154.png"/><Relationship Id="rId12" Type="http://schemas.openxmlformats.org/officeDocument/2006/relationships/image" Target="../media/image116.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53.png"/><Relationship Id="rId11" Type="http://schemas.openxmlformats.org/officeDocument/2006/relationships/image" Target="../media/image115.png"/><Relationship Id="rId5" Type="http://schemas.openxmlformats.org/officeDocument/2006/relationships/image" Target="../media/image152.png"/><Relationship Id="rId10" Type="http://schemas.openxmlformats.org/officeDocument/2006/relationships/slide" Target="slide60.xml"/><Relationship Id="rId4" Type="http://schemas.openxmlformats.org/officeDocument/2006/relationships/image" Target="../media/image151.png"/><Relationship Id="rId9" Type="http://schemas.openxmlformats.org/officeDocument/2006/relationships/image" Target="../media/image156.png"/></Relationships>
</file>

<file path=ppt/slides/_rels/slide6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slide" Target="slide60.xml"/></Relationships>
</file>

<file path=ppt/slides/_rels/slide6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slide" Target="slide60.xml"/></Relationships>
</file>

<file path=ppt/slides/_rels/slide6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53.svg"/><Relationship Id="rId7" Type="http://schemas.openxmlformats.org/officeDocument/2006/relationships/image" Target="../media/image160.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15.png"/><Relationship Id="rId4" Type="http://schemas.openxmlformats.org/officeDocument/2006/relationships/image" Target="../media/image157.png"/><Relationship Id="rId9" Type="http://schemas.openxmlformats.org/officeDocument/2006/relationships/slide" Target="slide60.xml"/></Relationships>
</file>

<file path=ppt/slides/_rels/slide66.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53.svg"/><Relationship Id="rId7" Type="http://schemas.openxmlformats.org/officeDocument/2006/relationships/image" Target="../media/image165.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64.png"/><Relationship Id="rId11" Type="http://schemas.openxmlformats.org/officeDocument/2006/relationships/image" Target="../media/image116.png"/><Relationship Id="rId5" Type="http://schemas.openxmlformats.org/officeDocument/2006/relationships/image" Target="../media/image163.png"/><Relationship Id="rId10" Type="http://schemas.openxmlformats.org/officeDocument/2006/relationships/image" Target="../media/image115.png"/><Relationship Id="rId4" Type="http://schemas.openxmlformats.org/officeDocument/2006/relationships/image" Target="../media/image162.png"/><Relationship Id="rId9" Type="http://schemas.openxmlformats.org/officeDocument/2006/relationships/slide" Target="slide60.xml"/></Relationships>
</file>

<file path=ppt/slides/_rels/slide6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slide" Target="slide60.xml"/></Relationships>
</file>

<file path=ppt/slides/_rels/slide68.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 Id="rId4" Type="http://schemas.openxmlformats.org/officeDocument/2006/relationships/image" Target="../media/image17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n155 zalo Ngoc Phuong">
            <a:extLst>
              <a:ext uri="{FF2B5EF4-FFF2-40B4-BE49-F238E27FC236}">
                <a16:creationId xmlns:a16="http://schemas.microsoft.com/office/drawing/2014/main" id="{D1098024-C23B-4FF3-8661-7B9C2D2AAB92}"/>
              </a:ext>
            </a:extLst>
          </p:cNvPr>
          <p:cNvSpPr/>
          <p:nvPr/>
        </p:nvSpPr>
        <p:spPr>
          <a:xfrm>
            <a:off x="1065475" y="1485030"/>
            <a:ext cx="6798366" cy="1323439"/>
          </a:xfrm>
          <a:prstGeom prst="rect">
            <a:avLst/>
          </a:prstGeom>
        </p:spPr>
        <p:txBody>
          <a:bodyPr wrap="square">
            <a:spAutoFit/>
          </a:bodyPr>
          <a:lstStyle/>
          <a:p>
            <a:pPr algn="ctr"/>
            <a:r>
              <a:rPr lang="en-US" sz="4000" dirty="0">
                <a:solidFill>
                  <a:schemeClr val="tx2">
                    <a:lumMod val="50000"/>
                  </a:schemeClr>
                </a:solidFill>
                <a:latin typeface="Mali Medium" panose="020B0604020202020204" charset="-34"/>
                <a:cs typeface="Mali Medium" panose="020B0604020202020204" charset="-34"/>
              </a:rPr>
              <a:t>CHÀO MỪNG CÁC EM ĐẾN VỚI BÀI HỌC HÔM NAY</a:t>
            </a:r>
          </a:p>
        </p:txBody>
      </p:sp>
      <p:sp>
        <p:nvSpPr>
          <p:cNvPr id="5" name="Rectangle: Rounded Corners 4" descr="n155 zalo Ngoc Phuong">
            <a:extLst>
              <a:ext uri="{FF2B5EF4-FFF2-40B4-BE49-F238E27FC236}">
                <a16:creationId xmlns:a16="http://schemas.microsoft.com/office/drawing/2014/main" id="{4BBCB9C8-FDEB-47BC-91D0-E5AA8615DC21}"/>
              </a:ext>
            </a:extLst>
          </p:cNvPr>
          <p:cNvSpPr/>
          <p:nvPr/>
        </p:nvSpPr>
        <p:spPr>
          <a:xfrm>
            <a:off x="993913" y="1343769"/>
            <a:ext cx="6965343" cy="1526651"/>
          </a:xfrm>
          <a:prstGeom prst="roundRect">
            <a:avLst/>
          </a:prstGeom>
          <a:no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1" descr="n155 zalo Ngoc Phuong">
            <a:extLst>
              <a:ext uri="{FF2B5EF4-FFF2-40B4-BE49-F238E27FC236}">
                <a16:creationId xmlns:a16="http://schemas.microsoft.com/office/drawing/2014/main" id="{B096EA29-2102-49FC-9AE7-06259735DAD5}"/>
              </a:ext>
            </a:extLst>
          </p:cNvPr>
          <p:cNvSpPr/>
          <p:nvPr/>
        </p:nvSpPr>
        <p:spPr>
          <a:xfrm rot="1006431">
            <a:off x="7613201" y="1971532"/>
            <a:ext cx="930648" cy="1462708"/>
          </a:xfrm>
          <a:custGeom>
            <a:avLst/>
            <a:gdLst/>
            <a:ahLst/>
            <a:cxnLst/>
            <a:rect l="l" t="t" r="r" b="b"/>
            <a:pathLst>
              <a:path w="930648" h="1462708">
                <a:moveTo>
                  <a:pt x="0" y="0"/>
                </a:moveTo>
                <a:lnTo>
                  <a:pt x="930648" y="0"/>
                </a:lnTo>
                <a:lnTo>
                  <a:pt x="930648" y="1462708"/>
                </a:lnTo>
                <a:lnTo>
                  <a:pt x="0" y="1462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10" descr="n155 zalo Ngoc Phuong">
            <a:extLst>
              <a:ext uri="{FF2B5EF4-FFF2-40B4-BE49-F238E27FC236}">
                <a16:creationId xmlns:a16="http://schemas.microsoft.com/office/drawing/2014/main" id="{497F7429-C897-45B8-8A26-2A7DB960BA1D}"/>
              </a:ext>
            </a:extLst>
          </p:cNvPr>
          <p:cNvSpPr/>
          <p:nvPr/>
        </p:nvSpPr>
        <p:spPr>
          <a:xfrm>
            <a:off x="1129085" y="1077979"/>
            <a:ext cx="924493" cy="195160"/>
          </a:xfrm>
          <a:custGeom>
            <a:avLst/>
            <a:gdLst/>
            <a:ahLst/>
            <a:cxnLst/>
            <a:rect l="l" t="t" r="r" b="b"/>
            <a:pathLst>
              <a:path w="1800225" h="461088">
                <a:moveTo>
                  <a:pt x="0" y="0"/>
                </a:moveTo>
                <a:lnTo>
                  <a:pt x="1800225" y="0"/>
                </a:lnTo>
                <a:lnTo>
                  <a:pt x="1800225" y="461088"/>
                </a:lnTo>
                <a:lnTo>
                  <a:pt x="0" y="461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8" name="Freeform 13" descr="n155 zalo Ngoc Phuong">
            <a:extLst>
              <a:ext uri="{FF2B5EF4-FFF2-40B4-BE49-F238E27FC236}">
                <a16:creationId xmlns:a16="http://schemas.microsoft.com/office/drawing/2014/main" id="{04B56C80-487D-43A0-AA5D-81AE576DB094}"/>
              </a:ext>
            </a:extLst>
          </p:cNvPr>
          <p:cNvSpPr/>
          <p:nvPr/>
        </p:nvSpPr>
        <p:spPr>
          <a:xfrm>
            <a:off x="2125629" y="937981"/>
            <a:ext cx="331324" cy="343837"/>
          </a:xfrm>
          <a:custGeom>
            <a:avLst/>
            <a:gdLst/>
            <a:ahLst/>
            <a:cxnLst/>
            <a:rect l="l" t="t" r="r" b="b"/>
            <a:pathLst>
              <a:path w="835161" h="931840">
                <a:moveTo>
                  <a:pt x="0" y="0"/>
                </a:moveTo>
                <a:lnTo>
                  <a:pt x="835162" y="0"/>
                </a:lnTo>
                <a:lnTo>
                  <a:pt x="835162" y="931839"/>
                </a:lnTo>
                <a:lnTo>
                  <a:pt x="0" y="9318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8" descr="n155 zalo Ngoc Phuong">
            <a:extLst>
              <a:ext uri="{FF2B5EF4-FFF2-40B4-BE49-F238E27FC236}">
                <a16:creationId xmlns:a16="http://schemas.microsoft.com/office/drawing/2014/main" id="{140205D4-D44F-40D6-9405-52A618F7552F}"/>
              </a:ext>
            </a:extLst>
          </p:cNvPr>
          <p:cNvSpPr/>
          <p:nvPr/>
        </p:nvSpPr>
        <p:spPr>
          <a:xfrm rot="19172269">
            <a:off x="-206811" y="-316298"/>
            <a:ext cx="1206269" cy="1750759"/>
          </a:xfrm>
          <a:custGeom>
            <a:avLst/>
            <a:gdLst/>
            <a:ahLst/>
            <a:cxnLst/>
            <a:rect l="l" t="t" r="r" b="b"/>
            <a:pathLst>
              <a:path w="881329" h="1478121">
                <a:moveTo>
                  <a:pt x="0" y="0"/>
                </a:moveTo>
                <a:lnTo>
                  <a:pt x="881330" y="0"/>
                </a:lnTo>
                <a:lnTo>
                  <a:pt x="881330" y="1478121"/>
                </a:lnTo>
                <a:lnTo>
                  <a:pt x="0" y="14781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227200115"/>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applause.wav"/>
          </p:stSnd>
        </p:sndAc>
      </p:transition>
    </mc:Choice>
    <mc:Fallback xmlns="">
      <p:transition spd="med">
        <p:fade/>
        <p:sndAc>
          <p:stSnd>
            <p:snd r:embed="rId11"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55 zalo Ngoc Phuong">
            <a:extLst>
              <a:ext uri="{FF2B5EF4-FFF2-40B4-BE49-F238E27FC236}">
                <a16:creationId xmlns:a16="http://schemas.microsoft.com/office/drawing/2014/main" id="{C8E0F47D-18D1-B42A-B8E9-ABCBF91F62C8}"/>
              </a:ext>
            </a:extLst>
          </p:cNvPr>
          <p:cNvSpPr>
            <a:spLocks noGrp="1"/>
          </p:cNvSpPr>
          <p:nvPr>
            <p:ph type="title"/>
          </p:nvPr>
        </p:nvSpPr>
        <p:spPr>
          <a:xfrm>
            <a:off x="720000" y="408254"/>
            <a:ext cx="7704000" cy="420600"/>
          </a:xfrm>
        </p:spPr>
        <p:txBody>
          <a:bodyPr>
            <a:normAutofit fontScale="90000"/>
          </a:bodyPr>
          <a:lstStyle/>
          <a:p>
            <a:endParaRPr lang="en-US"/>
          </a:p>
        </p:txBody>
      </p:sp>
      <p:sp>
        <p:nvSpPr>
          <p:cNvPr id="5" name="Google Shape;634;p48" descr="n155 zalo Ngoc Phuong">
            <a:extLst>
              <a:ext uri="{FF2B5EF4-FFF2-40B4-BE49-F238E27FC236}">
                <a16:creationId xmlns:a16="http://schemas.microsoft.com/office/drawing/2014/main" id="{E85AAA7D-FD00-3C07-4699-0EB9CC69EC1C}"/>
              </a:ext>
            </a:extLst>
          </p:cNvPr>
          <p:cNvSpPr/>
          <p:nvPr/>
        </p:nvSpPr>
        <p:spPr>
          <a:xfrm>
            <a:off x="641636" y="279119"/>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B25A6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itle 1" descr="n155 zalo Ngoc Phuong">
            <a:extLst>
              <a:ext uri="{FF2B5EF4-FFF2-40B4-BE49-F238E27FC236}">
                <a16:creationId xmlns:a16="http://schemas.microsoft.com/office/drawing/2014/main" id="{0FFBC0E9-F2F3-3DEA-B6F7-52E7AD4EB794}"/>
              </a:ext>
            </a:extLst>
          </p:cNvPr>
          <p:cNvSpPr txBox="1">
            <a:spLocks/>
          </p:cNvSpPr>
          <p:nvPr/>
        </p:nvSpPr>
        <p:spPr>
          <a:xfrm>
            <a:off x="720000" y="426615"/>
            <a:ext cx="770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b="1">
                <a:solidFill>
                  <a:schemeClr val="bg1"/>
                </a:solidFill>
              </a:rPr>
              <a:t>Hoàn thành nhiệm vụ 2</a:t>
            </a:r>
          </a:p>
        </p:txBody>
      </p:sp>
      <p:sp>
        <p:nvSpPr>
          <p:cNvPr id="7" name="TextBox 12" descr="n155 zalo Ngoc Phuong">
            <a:extLst>
              <a:ext uri="{FF2B5EF4-FFF2-40B4-BE49-F238E27FC236}">
                <a16:creationId xmlns:a16="http://schemas.microsoft.com/office/drawing/2014/main" id="{671EA701-4C66-C1FE-357E-9C46DFACE74F}"/>
              </a:ext>
            </a:extLst>
          </p:cNvPr>
          <p:cNvSpPr txBox="1"/>
          <p:nvPr/>
        </p:nvSpPr>
        <p:spPr>
          <a:xfrm>
            <a:off x="641636" y="1047530"/>
            <a:ext cx="7600357" cy="905569"/>
          </a:xfrm>
          <a:prstGeom prst="rect">
            <a:avLst/>
          </a:prstGeom>
          <a:noFill/>
        </p:spPr>
        <p:txBody>
          <a:bodyPr wrap="square">
            <a:spAutoFit/>
          </a:bodyPr>
          <a:lstStyle/>
          <a:p>
            <a:pPr>
              <a:lnSpc>
                <a:spcPct val="115000"/>
              </a:lnSpc>
              <a:spcBef>
                <a:spcPts val="200"/>
              </a:spcBef>
              <a:spcAft>
                <a:spcPts val="200"/>
              </a:spcAft>
            </a:pPr>
            <a:r>
              <a:rPr lang="en-US" sz="2400" b="1" dirty="0" err="1">
                <a:solidFill>
                  <a:srgbClr val="B25A63"/>
                </a:solidFill>
                <a:effectLst/>
                <a:latin typeface="Cambria" panose="02040503050406030204" pitchFamily="18" charset="0"/>
                <a:ea typeface="Cambria" panose="02040503050406030204" pitchFamily="18" charset="0"/>
              </a:rPr>
              <a:t>Câu</a:t>
            </a:r>
            <a:r>
              <a:rPr lang="en-US" sz="2400" b="1" dirty="0">
                <a:solidFill>
                  <a:srgbClr val="B25A63"/>
                </a:solidFill>
                <a:effectLst/>
                <a:latin typeface="Cambria" panose="02040503050406030204" pitchFamily="18" charset="0"/>
                <a:ea typeface="Cambria" panose="02040503050406030204" pitchFamily="18" charset="0"/>
              </a:rPr>
              <a:t> 2.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thế</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phân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400" dirty="0">
                <a:solidFill>
                  <a:schemeClr val="tx1">
                    <a:lumMod val="75000"/>
                    <a:lumOff val="25000"/>
                  </a:schemeClr>
                </a:solidFill>
                <a:latin typeface="Cambria" panose="02040503050406030204" pitchFamily="18" charset="0"/>
                <a:ea typeface="Cambria" panose="02040503050406030204" pitchFamily="18" charset="0"/>
              </a:rPr>
              <a:t> do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đâu</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mà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có</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Chúng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phụ</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thuộc</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vào</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yếu</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tố</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nào</a:t>
            </a:r>
            <a:r>
              <a:rPr lang="en-US" sz="2400" dirty="0">
                <a:solidFill>
                  <a:schemeClr val="tx1">
                    <a:lumMod val="75000"/>
                    <a:lumOff val="25000"/>
                  </a:schemeClr>
                </a:solidFill>
                <a:latin typeface="Cambria" panose="02040503050406030204" pitchFamily="18" charset="0"/>
                <a:ea typeface="Cambria" panose="02040503050406030204" pitchFamily="18" charset="0"/>
              </a:rPr>
              <a:t>?</a:t>
            </a:r>
          </a:p>
        </p:txBody>
      </p:sp>
      <p:sp>
        <p:nvSpPr>
          <p:cNvPr id="8" name="TextBox 7" descr="n155 zalo Ngoc Phuong">
            <a:extLst>
              <a:ext uri="{FF2B5EF4-FFF2-40B4-BE49-F238E27FC236}">
                <a16:creationId xmlns:a16="http://schemas.microsoft.com/office/drawing/2014/main" id="{27170C3F-9755-E141-FBB3-D27D9886B70D}"/>
              </a:ext>
            </a:extLst>
          </p:cNvPr>
          <p:cNvSpPr txBox="1"/>
          <p:nvPr/>
        </p:nvSpPr>
        <p:spPr>
          <a:xfrm>
            <a:off x="641636" y="1939344"/>
            <a:ext cx="5943193" cy="3029227"/>
          </a:xfrm>
          <a:prstGeom prst="rect">
            <a:avLst/>
          </a:prstGeom>
          <a:noFill/>
        </p:spPr>
        <p:txBody>
          <a:bodyPr wrap="square">
            <a:spAutoFit/>
          </a:bodyPr>
          <a:lstStyle/>
          <a:p>
            <a:pPr marL="0" marR="0" algn="just">
              <a:lnSpc>
                <a:spcPct val="115000"/>
              </a:lnSpc>
              <a:spcBef>
                <a:spcPts val="200"/>
              </a:spcBef>
              <a:spcAft>
                <a:spcPts val="200"/>
              </a:spcAft>
            </a:pPr>
            <a:r>
              <a:rPr lang="en-US" sz="2400" dirty="0">
                <a:solidFill>
                  <a:schemeClr val="tx1">
                    <a:lumMod val="75000"/>
                    <a:lumOff val="25000"/>
                  </a:schemeClr>
                </a:solidFill>
                <a:effectLst/>
                <a:latin typeface="Cambria" panose="02040503050406030204" pitchFamily="18" charset="0"/>
                <a:ea typeface="Cambria" panose="02040503050406030204" pitchFamily="18" charset="0"/>
              </a:rPr>
              <a:t>Do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phân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tử</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chuyển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động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không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ngừng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nên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chúng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động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ngoài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ra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phân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tử</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lực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tương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nên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giữa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phần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tử</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còn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thế</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tương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Động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phụ</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thuộc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vào</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tốc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chuyển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động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phân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tử</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thế</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tương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phụ</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thuộc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vào</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khoảng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cách</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giữa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phân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tử</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a:t>
            </a:r>
          </a:p>
        </p:txBody>
      </p:sp>
      <p:pic>
        <p:nvPicPr>
          <p:cNvPr id="9" name="Picture 8" descr="n155 zalo Ngoc Phuong">
            <a:extLst>
              <a:ext uri="{FF2B5EF4-FFF2-40B4-BE49-F238E27FC236}">
                <a16:creationId xmlns:a16="http://schemas.microsoft.com/office/drawing/2014/main" id="{ADA7D668-CE98-1E35-DCA3-0A3A32B10C88}"/>
              </a:ext>
            </a:extLst>
          </p:cNvPr>
          <p:cNvPicPr>
            <a:picLocks noChangeAspect="1"/>
          </p:cNvPicPr>
          <p:nvPr/>
        </p:nvPicPr>
        <p:blipFill>
          <a:blip r:embed="rId3"/>
          <a:stretch>
            <a:fillRect/>
          </a:stretch>
        </p:blipFill>
        <p:spPr>
          <a:xfrm>
            <a:off x="6793871" y="2324629"/>
            <a:ext cx="2060759" cy="2060759"/>
          </a:xfrm>
          <a:prstGeom prst="rect">
            <a:avLst/>
          </a:prstGeom>
          <a:solidFill>
            <a:srgbClr val="A177ED"/>
          </a:solidFill>
        </p:spPr>
      </p:pic>
    </p:spTree>
    <p:extLst>
      <p:ext uri="{BB962C8B-B14F-4D97-AF65-F5344CB8AC3E}">
        <p14:creationId xmlns:p14="http://schemas.microsoft.com/office/powerpoint/2010/main" val="1197773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55 zalo Ngoc Phuong">
            <a:extLst>
              <a:ext uri="{FF2B5EF4-FFF2-40B4-BE49-F238E27FC236}">
                <a16:creationId xmlns:a16="http://schemas.microsoft.com/office/drawing/2014/main" id="{C3146887-B7BD-C3F8-FFA4-AEFE695D2D83}"/>
              </a:ext>
            </a:extLst>
          </p:cNvPr>
          <p:cNvSpPr>
            <a:spLocks noGrp="1"/>
          </p:cNvSpPr>
          <p:nvPr>
            <p:ph type="title"/>
          </p:nvPr>
        </p:nvSpPr>
        <p:spPr>
          <a:xfrm>
            <a:off x="720000" y="583183"/>
            <a:ext cx="7704000" cy="420600"/>
          </a:xfrm>
        </p:spPr>
        <p:txBody>
          <a:bodyPr>
            <a:normAutofit fontScale="90000"/>
          </a:bodyPr>
          <a:lstStyle/>
          <a:p>
            <a:endParaRPr lang="en-US"/>
          </a:p>
        </p:txBody>
      </p:sp>
      <p:sp>
        <p:nvSpPr>
          <p:cNvPr id="5" name="Google Shape;634;p48" descr="n155 zalo Ngoc Phuong">
            <a:extLst>
              <a:ext uri="{FF2B5EF4-FFF2-40B4-BE49-F238E27FC236}">
                <a16:creationId xmlns:a16="http://schemas.microsoft.com/office/drawing/2014/main" id="{A8273F22-4C45-4F61-C0C8-D3A8AA64B2AF}"/>
              </a:ext>
            </a:extLst>
          </p:cNvPr>
          <p:cNvSpPr/>
          <p:nvPr/>
        </p:nvSpPr>
        <p:spPr>
          <a:xfrm>
            <a:off x="610294" y="447199"/>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itle 1" descr="n155 zalo Ngoc Phuong">
            <a:extLst>
              <a:ext uri="{FF2B5EF4-FFF2-40B4-BE49-F238E27FC236}">
                <a16:creationId xmlns:a16="http://schemas.microsoft.com/office/drawing/2014/main" id="{2443C5CF-93D9-C037-318B-37F463D5CC59}"/>
              </a:ext>
            </a:extLst>
          </p:cNvPr>
          <p:cNvSpPr txBox="1">
            <a:spLocks/>
          </p:cNvSpPr>
          <p:nvPr/>
        </p:nvSpPr>
        <p:spPr>
          <a:xfrm>
            <a:off x="720000" y="601544"/>
            <a:ext cx="770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b="1">
                <a:solidFill>
                  <a:schemeClr val="bg1"/>
                </a:solidFill>
              </a:rPr>
              <a:t>Hoàn thành nhiệm vụ 2</a:t>
            </a:r>
          </a:p>
        </p:txBody>
      </p:sp>
      <p:sp>
        <p:nvSpPr>
          <p:cNvPr id="7" name="TextBox 6" descr="n155 zalo Ngoc Phuong">
            <a:extLst>
              <a:ext uri="{FF2B5EF4-FFF2-40B4-BE49-F238E27FC236}">
                <a16:creationId xmlns:a16="http://schemas.microsoft.com/office/drawing/2014/main" id="{B8E96F7B-311A-227F-D895-F35B0598198B}"/>
              </a:ext>
            </a:extLst>
          </p:cNvPr>
          <p:cNvSpPr txBox="1"/>
          <p:nvPr/>
        </p:nvSpPr>
        <p:spPr>
          <a:xfrm>
            <a:off x="238539" y="1139767"/>
            <a:ext cx="8381993" cy="448521"/>
          </a:xfrm>
          <a:prstGeom prst="rect">
            <a:avLst/>
          </a:prstGeom>
          <a:noFill/>
        </p:spPr>
        <p:txBody>
          <a:bodyPr wrap="square">
            <a:spAutoFit/>
          </a:bodyPr>
          <a:lstStyle/>
          <a:p>
            <a:pPr marL="0" marR="0">
              <a:lnSpc>
                <a:spcPct val="115000"/>
              </a:lnSpc>
              <a:spcBef>
                <a:spcPts val="200"/>
              </a:spcBef>
              <a:spcAft>
                <a:spcPts val="200"/>
              </a:spcAft>
            </a:pPr>
            <a:r>
              <a:rPr lang="en-US" sz="2200" b="1" dirty="0" err="1">
                <a:solidFill>
                  <a:srgbClr val="B25A63"/>
                </a:solidFill>
                <a:effectLst/>
                <a:latin typeface="Cambria" panose="02040503050406030204" pitchFamily="18" charset="0"/>
                <a:ea typeface="Cambria" panose="02040503050406030204" pitchFamily="18" charset="0"/>
              </a:rPr>
              <a:t>Câu</a:t>
            </a:r>
            <a:r>
              <a:rPr lang="en-US" sz="2200" b="1" dirty="0">
                <a:solidFill>
                  <a:srgbClr val="B25A63"/>
                </a:solidFill>
                <a:effectLst/>
                <a:latin typeface="Cambria" panose="02040503050406030204" pitchFamily="18" charset="0"/>
                <a:ea typeface="Cambria" panose="02040503050406030204" pitchFamily="18" charset="0"/>
              </a:rPr>
              <a:t> 3. </a:t>
            </a:r>
            <a:r>
              <a:rPr lang="en-US" sz="2200" dirty="0" err="1">
                <a:solidFill>
                  <a:schemeClr val="tx1">
                    <a:lumMod val="75000"/>
                    <a:lumOff val="25000"/>
                  </a:schemeClr>
                </a:solidFill>
                <a:latin typeface="Cambria" panose="02040503050406030204" pitchFamily="18" charset="0"/>
                <a:ea typeface="Cambria" panose="02040503050406030204" pitchFamily="18" charset="0"/>
              </a:rPr>
              <a:t>Chứng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tỏ</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phụ</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thuộc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vào</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và</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thể</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tích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vật</a:t>
            </a:r>
            <a:r>
              <a:rPr lang="en-US" sz="2200" dirty="0">
                <a:solidFill>
                  <a:schemeClr val="tx1">
                    <a:lumMod val="75000"/>
                    <a:lumOff val="25000"/>
                  </a:schemeClr>
                </a:solidFill>
                <a:latin typeface="Cambria" panose="02040503050406030204" pitchFamily="18" charset="0"/>
                <a:ea typeface="Cambria" panose="02040503050406030204" pitchFamily="18" charset="0"/>
              </a:rPr>
              <a:t>.</a:t>
            </a:r>
            <a:endParaRPr lang="en-US" sz="2200" b="1" dirty="0">
              <a:solidFill>
                <a:schemeClr val="tx1">
                  <a:lumMod val="75000"/>
                  <a:lumOff val="25000"/>
                </a:schemeClr>
              </a:solidFill>
              <a:effectLst/>
              <a:latin typeface="Cambria" panose="02040503050406030204" pitchFamily="18" charset="0"/>
              <a:ea typeface="Cambria" panose="02040503050406030204" pitchFamily="18" charset="0"/>
            </a:endParaRPr>
          </a:p>
        </p:txBody>
      </p:sp>
      <p:sp>
        <p:nvSpPr>
          <p:cNvPr id="8" name="TextBox 5" descr="n155 zalo Ngoc Phuong">
            <a:extLst>
              <a:ext uri="{FF2B5EF4-FFF2-40B4-BE49-F238E27FC236}">
                <a16:creationId xmlns:a16="http://schemas.microsoft.com/office/drawing/2014/main" id="{F3D87477-4DF1-BFB4-3F76-1C2B53C51BE8}"/>
              </a:ext>
            </a:extLst>
          </p:cNvPr>
          <p:cNvSpPr txBox="1"/>
          <p:nvPr/>
        </p:nvSpPr>
        <p:spPr>
          <a:xfrm>
            <a:off x="214785" y="2640628"/>
            <a:ext cx="5716988" cy="2349361"/>
          </a:xfrm>
          <a:prstGeom prst="rect">
            <a:avLst/>
          </a:prstGeom>
          <a:noFill/>
        </p:spPr>
        <p:txBody>
          <a:bodyPr wrap="square">
            <a:spAutoFit/>
          </a:bodyPr>
          <a:lstStyle/>
          <a:p>
            <a:pPr marL="0" marR="0" algn="just">
              <a:spcBef>
                <a:spcPts val="200"/>
              </a:spcBef>
              <a:spcAft>
                <a:spcPts val="200"/>
              </a:spcAft>
            </a:pP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Mà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thì</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phụ</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thuộc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Cambria Math" panose="02040503050406030204" pitchFamily="18" charset="0"/>
              </a:rPr>
              <a: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v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Cambria Math" panose="02040503050406030204" pitchFamily="18" charset="0"/>
              </a:rPr>
              <a: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W</a:t>
            </a:r>
            <a:r>
              <a:rPr lang="en-US" sz="2000" baseline="-25000" dirty="0" err="1">
                <a:solidFill>
                  <a:schemeClr val="tx1">
                    <a:lumMod val="75000"/>
                    <a:lumOff val="25000"/>
                  </a:schemeClr>
                </a:solidFill>
                <a:effectLst/>
                <a:latin typeface="Cambria" panose="02040503050406030204" pitchFamily="18" charset="0"/>
                <a:ea typeface="Cambria" panose="02040503050406030204" pitchFamily="18" charset="0"/>
              </a:rPr>
              <a:t>đ</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p>
          <a:p>
            <a:pPr marL="0" marR="0" algn="just">
              <a:spcBef>
                <a:spcPts val="200"/>
              </a:spcBef>
              <a:spcAft>
                <a:spcPts val="200"/>
              </a:spcAft>
            </a:pP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Còn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thế</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phân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phụ</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thuộc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tích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(V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thay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=&gt;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khoảng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cách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phân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thay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=&gt;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thế</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tương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tác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phân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thay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p>
          <a:p>
            <a:pPr algn="just">
              <a:spcBef>
                <a:spcPts val="200"/>
              </a:spcBef>
              <a:spcAft>
                <a:spcPts val="200"/>
              </a:spcAft>
            </a:pP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Vì</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một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phụ</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thuộc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tích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7" descr="n155 zalo Ngoc Phuong">
            <a:extLst>
              <a:ext uri="{FF2B5EF4-FFF2-40B4-BE49-F238E27FC236}">
                <a16:creationId xmlns:a16="http://schemas.microsoft.com/office/drawing/2014/main" id="{1A903A04-4097-A3AE-8127-39CE22F16C35}"/>
              </a:ext>
            </a:extLst>
          </p:cNvPr>
          <p:cNvPicPr>
            <a:picLocks noChangeAspect="1"/>
          </p:cNvPicPr>
          <p:nvPr/>
        </p:nvPicPr>
        <p:blipFill>
          <a:blip r:embed="rId2"/>
          <a:stretch>
            <a:fillRect/>
          </a:stretch>
        </p:blipFill>
        <p:spPr>
          <a:xfrm>
            <a:off x="6025448" y="2504669"/>
            <a:ext cx="2989491" cy="2294999"/>
          </a:xfrm>
          <a:prstGeom prst="rect">
            <a:avLst/>
          </a:prstGeom>
        </p:spPr>
      </p:pic>
      <p:grpSp>
        <p:nvGrpSpPr>
          <p:cNvPr id="15" name="Group 14" descr="n155 zalo Ngoc Phuong">
            <a:extLst>
              <a:ext uri="{FF2B5EF4-FFF2-40B4-BE49-F238E27FC236}">
                <a16:creationId xmlns:a16="http://schemas.microsoft.com/office/drawing/2014/main" id="{E40E140F-5446-47C5-9FD6-A2233B275C62}"/>
              </a:ext>
            </a:extLst>
          </p:cNvPr>
          <p:cNvGrpSpPr/>
          <p:nvPr/>
        </p:nvGrpSpPr>
        <p:grpSpPr>
          <a:xfrm>
            <a:off x="455951" y="1519410"/>
            <a:ext cx="5324647" cy="1121218"/>
            <a:chOff x="129948" y="1534518"/>
            <a:chExt cx="5324647" cy="1121218"/>
          </a:xfrm>
        </p:grpSpPr>
        <p:sp>
          <p:nvSpPr>
            <p:cNvPr id="10" name="Freeform: Shape 9">
              <a:extLst>
                <a:ext uri="{FF2B5EF4-FFF2-40B4-BE49-F238E27FC236}">
                  <a16:creationId xmlns:a16="http://schemas.microsoft.com/office/drawing/2014/main" id="{506233E5-E3B7-42EA-B8C8-C95BA5C91FF8}"/>
                </a:ext>
              </a:extLst>
            </p:cNvPr>
            <p:cNvSpPr/>
            <p:nvPr/>
          </p:nvSpPr>
          <p:spPr>
            <a:xfrm>
              <a:off x="2137399" y="1534518"/>
              <a:ext cx="1102518" cy="1091002"/>
            </a:xfrm>
            <a:custGeom>
              <a:avLst/>
              <a:gdLst>
                <a:gd name="connsiteX0" fmla="*/ 0 w 1109784"/>
                <a:gd name="connsiteY0" fmla="*/ 554892 h 1109784"/>
                <a:gd name="connsiteX1" fmla="*/ 554892 w 1109784"/>
                <a:gd name="connsiteY1" fmla="*/ 0 h 1109784"/>
                <a:gd name="connsiteX2" fmla="*/ 1109784 w 1109784"/>
                <a:gd name="connsiteY2" fmla="*/ 554892 h 1109784"/>
                <a:gd name="connsiteX3" fmla="*/ 554892 w 1109784"/>
                <a:gd name="connsiteY3" fmla="*/ 1109784 h 1109784"/>
                <a:gd name="connsiteX4" fmla="*/ 0 w 1109784"/>
                <a:gd name="connsiteY4" fmla="*/ 554892 h 1109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784" h="1109784">
                  <a:moveTo>
                    <a:pt x="0" y="554892"/>
                  </a:moveTo>
                  <a:cubicBezTo>
                    <a:pt x="0" y="248434"/>
                    <a:pt x="248434" y="0"/>
                    <a:pt x="554892" y="0"/>
                  </a:cubicBezTo>
                  <a:cubicBezTo>
                    <a:pt x="861350" y="0"/>
                    <a:pt x="1109784" y="248434"/>
                    <a:pt x="1109784" y="554892"/>
                  </a:cubicBezTo>
                  <a:cubicBezTo>
                    <a:pt x="1109784" y="861350"/>
                    <a:pt x="861350" y="1109784"/>
                    <a:pt x="554892" y="1109784"/>
                  </a:cubicBezTo>
                  <a:cubicBezTo>
                    <a:pt x="248434" y="1109784"/>
                    <a:pt x="0" y="861350"/>
                    <a:pt x="0" y="554892"/>
                  </a:cubicBezTo>
                  <a:close/>
                </a:path>
              </a:pathLst>
            </a:custGeom>
            <a:solidFill>
              <a:srgbClr val="7F8A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9034" tIns="179034" rIns="179034" bIns="179034" numCol="1" spcCol="1270" anchor="ctr" anchorCtr="0">
              <a:noAutofit/>
            </a:bodyPr>
            <a:lstStyle/>
            <a:p>
              <a:pPr marL="0" lvl="0" indent="0" algn="ctr" defTabSz="577850">
                <a:lnSpc>
                  <a:spcPct val="90000"/>
                </a:lnSpc>
                <a:spcBef>
                  <a:spcPct val="0"/>
                </a:spcBef>
                <a:spcAft>
                  <a:spcPct val="35000"/>
                </a:spcAft>
                <a:buNone/>
              </a:pPr>
              <a:r>
                <a:rPr lang="en-US" sz="1600" kern="1200" dirty="0" err="1">
                  <a:solidFill>
                    <a:schemeClr val="bg1"/>
                  </a:solidFill>
                  <a:effectLst/>
                  <a:latin typeface="Cambria" panose="02040503050406030204" pitchFamily="18" charset="0"/>
                  <a:ea typeface="Cambria" panose="02040503050406030204" pitchFamily="18" charset="0"/>
                </a:rPr>
                <a:t>Động</a:t>
              </a:r>
              <a:r>
                <a:rPr lang="en-US" sz="1600" kern="1200" dirty="0">
                  <a:solidFill>
                    <a:schemeClr val="bg1"/>
                  </a:solidFill>
                  <a:effectLst/>
                  <a:latin typeface="Cambria" panose="02040503050406030204" pitchFamily="18" charset="0"/>
                  <a:ea typeface="Cambria" panose="02040503050406030204" pitchFamily="18" charset="0"/>
                </a:rPr>
                <a:t> </a:t>
              </a:r>
              <a:r>
                <a:rPr lang="en-US" sz="1600" kern="1200" dirty="0" err="1">
                  <a:solidFill>
                    <a:schemeClr val="bg1"/>
                  </a:solidFill>
                  <a:effectLst/>
                  <a:latin typeface="Cambria" panose="02040503050406030204" pitchFamily="18" charset="0"/>
                  <a:ea typeface="Cambria" panose="02040503050406030204" pitchFamily="18" charset="0"/>
                </a:rPr>
                <a:t>năng</a:t>
              </a:r>
              <a:r>
                <a:rPr lang="en-US" sz="1600" kern="1200" dirty="0">
                  <a:solidFill>
                    <a:schemeClr val="bg1"/>
                  </a:solidFill>
                  <a:effectLst/>
                  <a:latin typeface="Cambria" panose="02040503050406030204" pitchFamily="18" charset="0"/>
                  <a:ea typeface="Cambria" panose="02040503050406030204" pitchFamily="18" charset="0"/>
                </a:rPr>
                <a:t> </a:t>
              </a:r>
              <a:r>
                <a:rPr lang="en-US" sz="1600" kern="1200" dirty="0" err="1">
                  <a:solidFill>
                    <a:schemeClr val="bg1"/>
                  </a:solidFill>
                  <a:effectLst/>
                  <a:latin typeface="Cambria" panose="02040503050406030204" pitchFamily="18" charset="0"/>
                  <a:ea typeface="Cambria" panose="02040503050406030204" pitchFamily="18" charset="0"/>
                </a:rPr>
                <a:t>của</a:t>
              </a:r>
              <a:r>
                <a:rPr lang="en-US" sz="1600" kern="1200" dirty="0">
                  <a:solidFill>
                    <a:schemeClr val="bg1"/>
                  </a:solidFill>
                  <a:effectLst/>
                  <a:latin typeface="Cambria" panose="02040503050406030204" pitchFamily="18" charset="0"/>
                  <a:ea typeface="Cambria" panose="02040503050406030204" pitchFamily="18" charset="0"/>
                </a:rPr>
                <a:t> </a:t>
              </a:r>
              <a:r>
                <a:rPr lang="en-US" sz="1600" kern="1200" dirty="0" err="1">
                  <a:solidFill>
                    <a:schemeClr val="bg1"/>
                  </a:solidFill>
                  <a:effectLst/>
                  <a:latin typeface="Cambria" panose="02040503050406030204" pitchFamily="18" charset="0"/>
                  <a:ea typeface="Cambria" panose="02040503050406030204" pitchFamily="18" charset="0"/>
                </a:rPr>
                <a:t>các</a:t>
              </a:r>
              <a:r>
                <a:rPr lang="en-US" sz="1600" kern="1200" dirty="0">
                  <a:solidFill>
                    <a:schemeClr val="bg1"/>
                  </a:solidFill>
                  <a:effectLst/>
                  <a:latin typeface="Cambria" panose="02040503050406030204" pitchFamily="18" charset="0"/>
                  <a:ea typeface="Cambria" panose="02040503050406030204" pitchFamily="18" charset="0"/>
                </a:rPr>
                <a:t> </a:t>
              </a:r>
              <a:r>
                <a:rPr lang="en-US" sz="1600" kern="1200" dirty="0" err="1">
                  <a:solidFill>
                    <a:schemeClr val="bg1"/>
                  </a:solidFill>
                  <a:effectLst/>
                  <a:latin typeface="Cambria" panose="02040503050406030204" pitchFamily="18" charset="0"/>
                  <a:ea typeface="Cambria" panose="02040503050406030204" pitchFamily="18" charset="0"/>
                </a:rPr>
                <a:t>phân</a:t>
              </a:r>
              <a:r>
                <a:rPr lang="en-US" sz="1600" kern="1200" dirty="0">
                  <a:solidFill>
                    <a:schemeClr val="bg1"/>
                  </a:solidFill>
                  <a:effectLst/>
                  <a:latin typeface="Cambria" panose="02040503050406030204" pitchFamily="18" charset="0"/>
                  <a:ea typeface="Cambria" panose="02040503050406030204" pitchFamily="18" charset="0"/>
                </a:rPr>
                <a:t> </a:t>
              </a:r>
              <a:r>
                <a:rPr lang="en-US" sz="1600" kern="1200" dirty="0" err="1">
                  <a:solidFill>
                    <a:schemeClr val="bg1"/>
                  </a:solidFill>
                  <a:effectLst/>
                  <a:latin typeface="Cambria" panose="02040503050406030204" pitchFamily="18" charset="0"/>
                  <a:ea typeface="Cambria" panose="02040503050406030204" pitchFamily="18" charset="0"/>
                </a:rPr>
                <a:t>tử</a:t>
              </a:r>
              <a:r>
                <a:rPr lang="en-US" sz="1600" kern="1200" dirty="0">
                  <a:solidFill>
                    <a:schemeClr val="bg1"/>
                  </a:solidFill>
                  <a:effectLst/>
                  <a:latin typeface="Cambria" panose="02040503050406030204" pitchFamily="18" charset="0"/>
                  <a:ea typeface="Cambria" panose="02040503050406030204" pitchFamily="18" charset="0"/>
                </a:rPr>
                <a:t> </a:t>
              </a:r>
              <a:endParaRPr lang="en-US" sz="1600" kern="1200" dirty="0">
                <a:solidFill>
                  <a:schemeClr val="bg1"/>
                </a:solidFill>
              </a:endParaRPr>
            </a:p>
          </p:txBody>
        </p:sp>
        <p:sp>
          <p:nvSpPr>
            <p:cNvPr id="11" name="Freeform: Shape 10">
              <a:extLst>
                <a:ext uri="{FF2B5EF4-FFF2-40B4-BE49-F238E27FC236}">
                  <a16:creationId xmlns:a16="http://schemas.microsoft.com/office/drawing/2014/main" id="{98992400-B352-4F16-9081-AD4C7FCD2CFF}"/>
                </a:ext>
              </a:extLst>
            </p:cNvPr>
            <p:cNvSpPr/>
            <p:nvPr/>
          </p:nvSpPr>
          <p:spPr>
            <a:xfrm>
              <a:off x="3491537" y="1758182"/>
              <a:ext cx="643674" cy="643674"/>
            </a:xfrm>
            <a:custGeom>
              <a:avLst/>
              <a:gdLst>
                <a:gd name="connsiteX0" fmla="*/ 85319 w 643674"/>
                <a:gd name="connsiteY0" fmla="*/ 246141 h 643674"/>
                <a:gd name="connsiteX1" fmla="*/ 246141 w 643674"/>
                <a:gd name="connsiteY1" fmla="*/ 246141 h 643674"/>
                <a:gd name="connsiteX2" fmla="*/ 246141 w 643674"/>
                <a:gd name="connsiteY2" fmla="*/ 85319 h 643674"/>
                <a:gd name="connsiteX3" fmla="*/ 397533 w 643674"/>
                <a:gd name="connsiteY3" fmla="*/ 85319 h 643674"/>
                <a:gd name="connsiteX4" fmla="*/ 397533 w 643674"/>
                <a:gd name="connsiteY4" fmla="*/ 246141 h 643674"/>
                <a:gd name="connsiteX5" fmla="*/ 558355 w 643674"/>
                <a:gd name="connsiteY5" fmla="*/ 246141 h 643674"/>
                <a:gd name="connsiteX6" fmla="*/ 558355 w 643674"/>
                <a:gd name="connsiteY6" fmla="*/ 397533 h 643674"/>
                <a:gd name="connsiteX7" fmla="*/ 397533 w 643674"/>
                <a:gd name="connsiteY7" fmla="*/ 397533 h 643674"/>
                <a:gd name="connsiteX8" fmla="*/ 397533 w 643674"/>
                <a:gd name="connsiteY8" fmla="*/ 558355 h 643674"/>
                <a:gd name="connsiteX9" fmla="*/ 246141 w 643674"/>
                <a:gd name="connsiteY9" fmla="*/ 558355 h 643674"/>
                <a:gd name="connsiteX10" fmla="*/ 246141 w 643674"/>
                <a:gd name="connsiteY10" fmla="*/ 397533 h 643674"/>
                <a:gd name="connsiteX11" fmla="*/ 85319 w 643674"/>
                <a:gd name="connsiteY11" fmla="*/ 397533 h 643674"/>
                <a:gd name="connsiteX12" fmla="*/ 85319 w 643674"/>
                <a:gd name="connsiteY12" fmla="*/ 246141 h 64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674" h="643674">
                  <a:moveTo>
                    <a:pt x="85319" y="246141"/>
                  </a:moveTo>
                  <a:lnTo>
                    <a:pt x="246141" y="246141"/>
                  </a:lnTo>
                  <a:lnTo>
                    <a:pt x="246141" y="85319"/>
                  </a:lnTo>
                  <a:lnTo>
                    <a:pt x="397533" y="85319"/>
                  </a:lnTo>
                  <a:lnTo>
                    <a:pt x="397533" y="246141"/>
                  </a:lnTo>
                  <a:lnTo>
                    <a:pt x="558355" y="246141"/>
                  </a:lnTo>
                  <a:lnTo>
                    <a:pt x="558355" y="397533"/>
                  </a:lnTo>
                  <a:lnTo>
                    <a:pt x="397533" y="397533"/>
                  </a:lnTo>
                  <a:lnTo>
                    <a:pt x="397533" y="558355"/>
                  </a:lnTo>
                  <a:lnTo>
                    <a:pt x="246141" y="558355"/>
                  </a:lnTo>
                  <a:lnTo>
                    <a:pt x="246141" y="397533"/>
                  </a:lnTo>
                  <a:lnTo>
                    <a:pt x="85319" y="397533"/>
                  </a:lnTo>
                  <a:lnTo>
                    <a:pt x="85319" y="24614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5319" tIns="246141" rIns="85319" bIns="246141"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12" name="Freeform: Shape 11">
              <a:extLst>
                <a:ext uri="{FF2B5EF4-FFF2-40B4-BE49-F238E27FC236}">
                  <a16:creationId xmlns:a16="http://schemas.microsoft.com/office/drawing/2014/main" id="{1914C60D-DA56-4A2E-B2CD-CD2819625290}"/>
                </a:ext>
              </a:extLst>
            </p:cNvPr>
            <p:cNvSpPr/>
            <p:nvPr/>
          </p:nvSpPr>
          <p:spPr>
            <a:xfrm>
              <a:off x="4409307" y="1534632"/>
              <a:ext cx="1045288" cy="1090888"/>
            </a:xfrm>
            <a:custGeom>
              <a:avLst/>
              <a:gdLst>
                <a:gd name="connsiteX0" fmla="*/ 0 w 1109784"/>
                <a:gd name="connsiteY0" fmla="*/ 554892 h 1109784"/>
                <a:gd name="connsiteX1" fmla="*/ 554892 w 1109784"/>
                <a:gd name="connsiteY1" fmla="*/ 0 h 1109784"/>
                <a:gd name="connsiteX2" fmla="*/ 1109784 w 1109784"/>
                <a:gd name="connsiteY2" fmla="*/ 554892 h 1109784"/>
                <a:gd name="connsiteX3" fmla="*/ 554892 w 1109784"/>
                <a:gd name="connsiteY3" fmla="*/ 1109784 h 1109784"/>
                <a:gd name="connsiteX4" fmla="*/ 0 w 1109784"/>
                <a:gd name="connsiteY4" fmla="*/ 554892 h 1109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784" h="1109784">
                  <a:moveTo>
                    <a:pt x="0" y="554892"/>
                  </a:moveTo>
                  <a:cubicBezTo>
                    <a:pt x="0" y="248434"/>
                    <a:pt x="248434" y="0"/>
                    <a:pt x="554892" y="0"/>
                  </a:cubicBezTo>
                  <a:cubicBezTo>
                    <a:pt x="861350" y="0"/>
                    <a:pt x="1109784" y="248434"/>
                    <a:pt x="1109784" y="554892"/>
                  </a:cubicBezTo>
                  <a:cubicBezTo>
                    <a:pt x="1109784" y="861350"/>
                    <a:pt x="861350" y="1109784"/>
                    <a:pt x="554892" y="1109784"/>
                  </a:cubicBezTo>
                  <a:cubicBezTo>
                    <a:pt x="248434" y="1109784"/>
                    <a:pt x="0" y="861350"/>
                    <a:pt x="0" y="554892"/>
                  </a:cubicBezTo>
                  <a:close/>
                </a:path>
              </a:pathLst>
            </a:custGeom>
            <a:solidFill>
              <a:srgbClr val="7F8A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9034" tIns="179034" rIns="179034" bIns="179034" numCol="1" spcCol="1270" anchor="ctr" anchorCtr="0">
              <a:noAutofit/>
            </a:bodyPr>
            <a:lstStyle/>
            <a:p>
              <a:pPr marL="0" lvl="0" indent="0" algn="ctr" defTabSz="577850">
                <a:lnSpc>
                  <a:spcPct val="90000"/>
                </a:lnSpc>
                <a:spcBef>
                  <a:spcPct val="0"/>
                </a:spcBef>
                <a:spcAft>
                  <a:spcPct val="35000"/>
                </a:spcAft>
                <a:buNone/>
              </a:pPr>
              <a:r>
                <a:rPr lang="en-US" sz="1600" kern="1200" dirty="0" err="1">
                  <a:solidFill>
                    <a:schemeClr val="bg1"/>
                  </a:solidFill>
                  <a:latin typeface="Cambria" panose="02040503050406030204" pitchFamily="18" charset="0"/>
                  <a:ea typeface="Cambria" panose="02040503050406030204" pitchFamily="18" charset="0"/>
                </a:rPr>
                <a:t>T</a:t>
              </a:r>
              <a:r>
                <a:rPr lang="en-US" sz="1600" kern="1200" dirty="0" err="1">
                  <a:solidFill>
                    <a:schemeClr val="bg1"/>
                  </a:solidFill>
                  <a:effectLst/>
                  <a:latin typeface="Cambria" panose="02040503050406030204" pitchFamily="18" charset="0"/>
                  <a:ea typeface="Cambria" panose="02040503050406030204" pitchFamily="18" charset="0"/>
                </a:rPr>
                <a:t>hế</a:t>
              </a:r>
              <a:r>
                <a:rPr lang="en-US" sz="1600" kern="1200" dirty="0">
                  <a:solidFill>
                    <a:schemeClr val="bg1"/>
                  </a:solidFill>
                  <a:effectLst/>
                  <a:latin typeface="Cambria" panose="02040503050406030204" pitchFamily="18" charset="0"/>
                  <a:ea typeface="Cambria" panose="02040503050406030204" pitchFamily="18" charset="0"/>
                </a:rPr>
                <a:t> </a:t>
              </a:r>
              <a:r>
                <a:rPr lang="en-US" sz="1600" kern="1200" dirty="0" err="1">
                  <a:solidFill>
                    <a:schemeClr val="bg1"/>
                  </a:solidFill>
                  <a:effectLst/>
                  <a:latin typeface="Cambria" panose="02040503050406030204" pitchFamily="18" charset="0"/>
                  <a:ea typeface="Cambria" panose="02040503050406030204" pitchFamily="18" charset="0"/>
                </a:rPr>
                <a:t>năng</a:t>
              </a:r>
              <a:r>
                <a:rPr lang="en-US" sz="1600" kern="1200" dirty="0">
                  <a:solidFill>
                    <a:schemeClr val="bg1"/>
                  </a:solidFill>
                  <a:effectLst/>
                  <a:latin typeface="Cambria" panose="02040503050406030204" pitchFamily="18" charset="0"/>
                  <a:ea typeface="Cambria" panose="02040503050406030204" pitchFamily="18" charset="0"/>
                </a:rPr>
                <a:t> </a:t>
              </a:r>
              <a:r>
                <a:rPr lang="en-US" sz="1600" kern="1200" dirty="0" err="1">
                  <a:solidFill>
                    <a:schemeClr val="bg1"/>
                  </a:solidFill>
                  <a:effectLst/>
                  <a:latin typeface="Cambria" panose="02040503050406030204" pitchFamily="18" charset="0"/>
                  <a:ea typeface="Cambria" panose="02040503050406030204" pitchFamily="18" charset="0"/>
                </a:rPr>
                <a:t>phân</a:t>
              </a:r>
              <a:r>
                <a:rPr lang="en-US" sz="1600" kern="1200" dirty="0">
                  <a:solidFill>
                    <a:schemeClr val="bg1"/>
                  </a:solidFill>
                  <a:effectLst/>
                  <a:latin typeface="Cambria" panose="02040503050406030204" pitchFamily="18" charset="0"/>
                  <a:ea typeface="Cambria" panose="02040503050406030204" pitchFamily="18" charset="0"/>
                </a:rPr>
                <a:t> </a:t>
              </a:r>
              <a:r>
                <a:rPr lang="en-US" sz="1600" kern="1200" dirty="0" err="1">
                  <a:solidFill>
                    <a:schemeClr val="bg1"/>
                  </a:solidFill>
                  <a:effectLst/>
                  <a:latin typeface="Cambria" panose="02040503050406030204" pitchFamily="18" charset="0"/>
                  <a:ea typeface="Cambria" panose="02040503050406030204" pitchFamily="18" charset="0"/>
                </a:rPr>
                <a:t>tử</a:t>
              </a:r>
              <a:r>
                <a:rPr lang="en-US" sz="1600" kern="1200" dirty="0">
                  <a:solidFill>
                    <a:schemeClr val="bg1"/>
                  </a:solidFill>
                  <a:effectLst/>
                  <a:latin typeface="Cambria" panose="02040503050406030204" pitchFamily="18" charset="0"/>
                  <a:ea typeface="Cambria" panose="02040503050406030204" pitchFamily="18" charset="0"/>
                </a:rPr>
                <a:t>.</a:t>
              </a:r>
              <a:endParaRPr lang="en-US" sz="1600" kern="1200" dirty="0">
                <a:solidFill>
                  <a:schemeClr val="bg1"/>
                </a:solidFill>
              </a:endParaRPr>
            </a:p>
          </p:txBody>
        </p:sp>
        <p:sp>
          <p:nvSpPr>
            <p:cNvPr id="13" name="Freeform: Shape 12">
              <a:extLst>
                <a:ext uri="{FF2B5EF4-FFF2-40B4-BE49-F238E27FC236}">
                  <a16:creationId xmlns:a16="http://schemas.microsoft.com/office/drawing/2014/main" id="{1D5C5742-14E8-4EC3-B824-186901668929}"/>
                </a:ext>
              </a:extLst>
            </p:cNvPr>
            <p:cNvSpPr/>
            <p:nvPr/>
          </p:nvSpPr>
          <p:spPr>
            <a:xfrm>
              <a:off x="1340686" y="1773290"/>
              <a:ext cx="643674" cy="643674"/>
            </a:xfrm>
            <a:custGeom>
              <a:avLst/>
              <a:gdLst>
                <a:gd name="connsiteX0" fmla="*/ 85319 w 643674"/>
                <a:gd name="connsiteY0" fmla="*/ 132597 h 643674"/>
                <a:gd name="connsiteX1" fmla="*/ 558355 w 643674"/>
                <a:gd name="connsiteY1" fmla="*/ 132597 h 643674"/>
                <a:gd name="connsiteX2" fmla="*/ 558355 w 643674"/>
                <a:gd name="connsiteY2" fmla="*/ 283989 h 643674"/>
                <a:gd name="connsiteX3" fmla="*/ 85319 w 643674"/>
                <a:gd name="connsiteY3" fmla="*/ 283989 h 643674"/>
                <a:gd name="connsiteX4" fmla="*/ 85319 w 643674"/>
                <a:gd name="connsiteY4" fmla="*/ 132597 h 643674"/>
                <a:gd name="connsiteX5" fmla="*/ 85319 w 643674"/>
                <a:gd name="connsiteY5" fmla="*/ 359685 h 643674"/>
                <a:gd name="connsiteX6" fmla="*/ 558355 w 643674"/>
                <a:gd name="connsiteY6" fmla="*/ 359685 h 643674"/>
                <a:gd name="connsiteX7" fmla="*/ 558355 w 643674"/>
                <a:gd name="connsiteY7" fmla="*/ 511077 h 643674"/>
                <a:gd name="connsiteX8" fmla="*/ 85319 w 643674"/>
                <a:gd name="connsiteY8" fmla="*/ 511077 h 643674"/>
                <a:gd name="connsiteX9" fmla="*/ 85319 w 643674"/>
                <a:gd name="connsiteY9" fmla="*/ 359685 h 64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674" h="643674">
                  <a:moveTo>
                    <a:pt x="85319" y="132597"/>
                  </a:moveTo>
                  <a:lnTo>
                    <a:pt x="558355" y="132597"/>
                  </a:lnTo>
                  <a:lnTo>
                    <a:pt x="558355" y="283989"/>
                  </a:lnTo>
                  <a:lnTo>
                    <a:pt x="85319" y="283989"/>
                  </a:lnTo>
                  <a:lnTo>
                    <a:pt x="85319" y="132597"/>
                  </a:lnTo>
                  <a:close/>
                  <a:moveTo>
                    <a:pt x="85319" y="359685"/>
                  </a:moveTo>
                  <a:lnTo>
                    <a:pt x="558355" y="359685"/>
                  </a:lnTo>
                  <a:lnTo>
                    <a:pt x="558355" y="511077"/>
                  </a:lnTo>
                  <a:lnTo>
                    <a:pt x="85319" y="511077"/>
                  </a:lnTo>
                  <a:lnTo>
                    <a:pt x="85319" y="35968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5319" tIns="132597" rIns="85319" bIns="132597"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14" name="Freeform: Shape 13">
              <a:extLst>
                <a:ext uri="{FF2B5EF4-FFF2-40B4-BE49-F238E27FC236}">
                  <a16:creationId xmlns:a16="http://schemas.microsoft.com/office/drawing/2014/main" id="{EC159A3D-FEE6-4B4E-98C4-1757FFB2DEFC}"/>
                </a:ext>
              </a:extLst>
            </p:cNvPr>
            <p:cNvSpPr/>
            <p:nvPr/>
          </p:nvSpPr>
          <p:spPr>
            <a:xfrm>
              <a:off x="129948" y="1534518"/>
              <a:ext cx="1102518" cy="1121218"/>
            </a:xfrm>
            <a:custGeom>
              <a:avLst/>
              <a:gdLst>
                <a:gd name="connsiteX0" fmla="*/ 0 w 1109784"/>
                <a:gd name="connsiteY0" fmla="*/ 554892 h 1109784"/>
                <a:gd name="connsiteX1" fmla="*/ 554892 w 1109784"/>
                <a:gd name="connsiteY1" fmla="*/ 0 h 1109784"/>
                <a:gd name="connsiteX2" fmla="*/ 1109784 w 1109784"/>
                <a:gd name="connsiteY2" fmla="*/ 554892 h 1109784"/>
                <a:gd name="connsiteX3" fmla="*/ 554892 w 1109784"/>
                <a:gd name="connsiteY3" fmla="*/ 1109784 h 1109784"/>
                <a:gd name="connsiteX4" fmla="*/ 0 w 1109784"/>
                <a:gd name="connsiteY4" fmla="*/ 554892 h 1109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784" h="1109784">
                  <a:moveTo>
                    <a:pt x="0" y="554892"/>
                  </a:moveTo>
                  <a:cubicBezTo>
                    <a:pt x="0" y="248434"/>
                    <a:pt x="248434" y="0"/>
                    <a:pt x="554892" y="0"/>
                  </a:cubicBezTo>
                  <a:cubicBezTo>
                    <a:pt x="861350" y="0"/>
                    <a:pt x="1109784" y="248434"/>
                    <a:pt x="1109784" y="554892"/>
                  </a:cubicBezTo>
                  <a:cubicBezTo>
                    <a:pt x="1109784" y="861350"/>
                    <a:pt x="861350" y="1109784"/>
                    <a:pt x="554892" y="1109784"/>
                  </a:cubicBezTo>
                  <a:cubicBezTo>
                    <a:pt x="248434" y="1109784"/>
                    <a:pt x="0" y="861350"/>
                    <a:pt x="0" y="554892"/>
                  </a:cubicBezTo>
                  <a:close/>
                </a:path>
              </a:pathLst>
            </a:custGeom>
            <a:solidFill>
              <a:srgbClr val="7F8A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9034" tIns="179034" rIns="179034" bIns="179034" numCol="1" spcCol="1270" anchor="ctr" anchorCtr="0">
              <a:noAutofit/>
            </a:bodyPr>
            <a:lstStyle/>
            <a:p>
              <a:pPr marL="0" lvl="0" indent="0" algn="ctr" defTabSz="577850">
                <a:lnSpc>
                  <a:spcPct val="90000"/>
                </a:lnSpc>
                <a:spcBef>
                  <a:spcPct val="0"/>
                </a:spcBef>
                <a:spcAft>
                  <a:spcPct val="35000"/>
                </a:spcAft>
                <a:buNone/>
              </a:pPr>
              <a:r>
                <a:rPr lang="en-US" sz="1800" kern="1200" dirty="0" err="1">
                  <a:solidFill>
                    <a:schemeClr val="bg1"/>
                  </a:solidFill>
                  <a:effectLst/>
                  <a:latin typeface="Cambria" panose="02040503050406030204" pitchFamily="18" charset="0"/>
                  <a:ea typeface="Cambria" panose="02040503050406030204" pitchFamily="18" charset="0"/>
                </a:rPr>
                <a:t>Nội</a:t>
              </a:r>
              <a:r>
                <a:rPr lang="en-US" sz="1800" kern="1200" dirty="0">
                  <a:solidFill>
                    <a:schemeClr val="bg1"/>
                  </a:solidFill>
                  <a:effectLst/>
                  <a:latin typeface="Cambria" panose="02040503050406030204" pitchFamily="18" charset="0"/>
                  <a:ea typeface="Cambria" panose="02040503050406030204" pitchFamily="18" charset="0"/>
                </a:rPr>
                <a:t> </a:t>
              </a:r>
              <a:r>
                <a:rPr lang="en-US" sz="1800" kern="1200" dirty="0" err="1">
                  <a:solidFill>
                    <a:schemeClr val="bg1"/>
                  </a:solidFill>
                  <a:effectLst/>
                  <a:latin typeface="Cambria" panose="02040503050406030204" pitchFamily="18" charset="0"/>
                  <a:ea typeface="Cambria" panose="02040503050406030204" pitchFamily="18" charset="0"/>
                </a:rPr>
                <a:t>năng</a:t>
              </a:r>
              <a:r>
                <a:rPr lang="en-US" sz="1800" kern="1200" dirty="0">
                  <a:solidFill>
                    <a:schemeClr val="bg1"/>
                  </a:solidFill>
                  <a:effectLst/>
                  <a:latin typeface="Cambria" panose="02040503050406030204" pitchFamily="18" charset="0"/>
                  <a:ea typeface="Cambria" panose="02040503050406030204" pitchFamily="18" charset="0"/>
                </a:rPr>
                <a:t> </a:t>
              </a:r>
              <a:endParaRPr lang="en-US" sz="1800" kern="1200" dirty="0">
                <a:solidFill>
                  <a:schemeClr val="bg1"/>
                </a:solidFill>
              </a:endParaRPr>
            </a:p>
          </p:txBody>
        </p:sp>
      </p:grpSp>
    </p:spTree>
    <p:extLst>
      <p:ext uri="{BB962C8B-B14F-4D97-AF65-F5344CB8AC3E}">
        <p14:creationId xmlns:p14="http://schemas.microsoft.com/office/powerpoint/2010/main" val="3124435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EB7A777B-A351-D2FE-1113-4101EA2B576D}"/>
              </a:ext>
            </a:extLst>
          </p:cNvPr>
          <p:cNvSpPr/>
          <p:nvPr/>
        </p:nvSpPr>
        <p:spPr>
          <a:xfrm>
            <a:off x="641636" y="470376"/>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75;p50" descr="n155 zalo Ngoc Phuong">
            <a:extLst>
              <a:ext uri="{FF2B5EF4-FFF2-40B4-BE49-F238E27FC236}">
                <a16:creationId xmlns:a16="http://schemas.microsoft.com/office/drawing/2014/main" id="{D74B46B5-22F0-709E-858E-1B9F0E5797EE}"/>
              </a:ext>
            </a:extLst>
          </p:cNvPr>
          <p:cNvSpPr txBox="1">
            <a:spLocks noGrp="1"/>
          </p:cNvSpPr>
          <p:nvPr>
            <p:ph type="title"/>
          </p:nvPr>
        </p:nvSpPr>
        <p:spPr>
          <a:xfrm>
            <a:off x="717750" y="529551"/>
            <a:ext cx="77085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latin typeface="Mali Medium" panose="020B0604020202020204" charset="-34"/>
                <a:cs typeface="Mali Medium" panose="020B0604020202020204" charset="-34"/>
              </a:rPr>
              <a:t>01: NỘI NĂNG</a:t>
            </a:r>
            <a:endParaRPr b="1" dirty="0">
              <a:solidFill>
                <a:schemeClr val="bg1"/>
              </a:solidFill>
              <a:latin typeface="Mali Medium" panose="020B0604020202020204" charset="-34"/>
              <a:cs typeface="Mali Medium" panose="020B0604020202020204" charset="-34"/>
            </a:endParaRPr>
          </a:p>
        </p:txBody>
      </p:sp>
      <p:grpSp>
        <p:nvGrpSpPr>
          <p:cNvPr id="6" name="Google Shape;777;p50" descr="n155 zalo Ngoc Phuong">
            <a:extLst>
              <a:ext uri="{FF2B5EF4-FFF2-40B4-BE49-F238E27FC236}">
                <a16:creationId xmlns:a16="http://schemas.microsoft.com/office/drawing/2014/main" id="{DE297141-C567-4CFC-CEE8-57B64DFC7D6A}"/>
              </a:ext>
            </a:extLst>
          </p:cNvPr>
          <p:cNvGrpSpPr/>
          <p:nvPr/>
        </p:nvGrpSpPr>
        <p:grpSpPr>
          <a:xfrm>
            <a:off x="7958699" y="359276"/>
            <a:ext cx="329404" cy="420627"/>
            <a:chOff x="5905475" y="2032050"/>
            <a:chExt cx="454350" cy="580175"/>
          </a:xfrm>
        </p:grpSpPr>
        <p:sp>
          <p:nvSpPr>
            <p:cNvPr id="7" name="Google Shape;778;p50">
              <a:extLst>
                <a:ext uri="{FF2B5EF4-FFF2-40B4-BE49-F238E27FC236}">
                  <a16:creationId xmlns:a16="http://schemas.microsoft.com/office/drawing/2014/main" id="{1D5AC86B-8C56-A24D-AA46-8943C7427FE4}"/>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79;p50">
              <a:extLst>
                <a:ext uri="{FF2B5EF4-FFF2-40B4-BE49-F238E27FC236}">
                  <a16:creationId xmlns:a16="http://schemas.microsoft.com/office/drawing/2014/main" id="{FDB84E7C-BACE-3309-C70D-029019DA9041}"/>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80;p50">
              <a:extLst>
                <a:ext uri="{FF2B5EF4-FFF2-40B4-BE49-F238E27FC236}">
                  <a16:creationId xmlns:a16="http://schemas.microsoft.com/office/drawing/2014/main" id="{915AF76C-55B8-3565-0AE8-0A5F2AF6B7A8}"/>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1;p50">
              <a:extLst>
                <a:ext uri="{FF2B5EF4-FFF2-40B4-BE49-F238E27FC236}">
                  <a16:creationId xmlns:a16="http://schemas.microsoft.com/office/drawing/2014/main" id="{3D1476FA-2049-1A5F-DA5A-523864A69010}"/>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82;p50">
              <a:extLst>
                <a:ext uri="{FF2B5EF4-FFF2-40B4-BE49-F238E27FC236}">
                  <a16:creationId xmlns:a16="http://schemas.microsoft.com/office/drawing/2014/main" id="{41FD5228-EB99-9E89-1E48-E47017EA3500}"/>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3;p50">
              <a:extLst>
                <a:ext uri="{FF2B5EF4-FFF2-40B4-BE49-F238E27FC236}">
                  <a16:creationId xmlns:a16="http://schemas.microsoft.com/office/drawing/2014/main" id="{D04C7A74-3CD0-083C-75CD-A108D8A01BC0}"/>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784;p50" descr="n155 zalo Ngoc Phuong">
            <a:extLst>
              <a:ext uri="{FF2B5EF4-FFF2-40B4-BE49-F238E27FC236}">
                <a16:creationId xmlns:a16="http://schemas.microsoft.com/office/drawing/2014/main" id="{74514322-6F91-5E33-CF3A-16F87F982E55}"/>
              </a:ext>
            </a:extLst>
          </p:cNvPr>
          <p:cNvGrpSpPr/>
          <p:nvPr/>
        </p:nvGrpSpPr>
        <p:grpSpPr>
          <a:xfrm>
            <a:off x="849516" y="154400"/>
            <a:ext cx="248477" cy="364003"/>
            <a:chOff x="7509313" y="3231788"/>
            <a:chExt cx="249575" cy="365575"/>
          </a:xfrm>
        </p:grpSpPr>
        <p:sp>
          <p:nvSpPr>
            <p:cNvPr id="14" name="Google Shape;785;p50">
              <a:extLst>
                <a:ext uri="{FF2B5EF4-FFF2-40B4-BE49-F238E27FC236}">
                  <a16:creationId xmlns:a16="http://schemas.microsoft.com/office/drawing/2014/main" id="{E0663D01-B427-D332-FE3C-3EB2F594203C}"/>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86;p50">
              <a:extLst>
                <a:ext uri="{FF2B5EF4-FFF2-40B4-BE49-F238E27FC236}">
                  <a16:creationId xmlns:a16="http://schemas.microsoft.com/office/drawing/2014/main" id="{243816B0-5639-BFFA-601F-CCE0513B6A31}"/>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87;p50">
              <a:extLst>
                <a:ext uri="{FF2B5EF4-FFF2-40B4-BE49-F238E27FC236}">
                  <a16:creationId xmlns:a16="http://schemas.microsoft.com/office/drawing/2014/main" id="{C351E0C8-2898-8485-6B1C-0D9A973B84FA}"/>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04;p50" descr="n155 zalo Ngoc Phuong">
            <a:extLst>
              <a:ext uri="{FF2B5EF4-FFF2-40B4-BE49-F238E27FC236}">
                <a16:creationId xmlns:a16="http://schemas.microsoft.com/office/drawing/2014/main" id="{14BA57F5-A421-7A95-1062-133BE4746819}"/>
              </a:ext>
            </a:extLst>
          </p:cNvPr>
          <p:cNvGrpSpPr/>
          <p:nvPr/>
        </p:nvGrpSpPr>
        <p:grpSpPr>
          <a:xfrm rot="5973186">
            <a:off x="202167" y="4518049"/>
            <a:ext cx="525721" cy="428640"/>
            <a:chOff x="5426900" y="3064075"/>
            <a:chExt cx="281450" cy="229525"/>
          </a:xfrm>
        </p:grpSpPr>
        <p:sp>
          <p:nvSpPr>
            <p:cNvPr id="18" name="Google Shape;805;p50">
              <a:extLst>
                <a:ext uri="{FF2B5EF4-FFF2-40B4-BE49-F238E27FC236}">
                  <a16:creationId xmlns:a16="http://schemas.microsoft.com/office/drawing/2014/main" id="{BB21405F-70AE-CC49-137C-E21BE2E06FAB}"/>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6;p50">
              <a:extLst>
                <a:ext uri="{FF2B5EF4-FFF2-40B4-BE49-F238E27FC236}">
                  <a16:creationId xmlns:a16="http://schemas.microsoft.com/office/drawing/2014/main" id="{EB706F84-E609-E6F0-6A43-A188FE6897D9}"/>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7;p50">
              <a:extLst>
                <a:ext uri="{FF2B5EF4-FFF2-40B4-BE49-F238E27FC236}">
                  <a16:creationId xmlns:a16="http://schemas.microsoft.com/office/drawing/2014/main" id="{6D3134B2-67DD-96FC-3721-38285FC46438}"/>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8;p50">
              <a:extLst>
                <a:ext uri="{FF2B5EF4-FFF2-40B4-BE49-F238E27FC236}">
                  <a16:creationId xmlns:a16="http://schemas.microsoft.com/office/drawing/2014/main" id="{3EBA1A34-B430-E790-A0AF-70717F0EA139}"/>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9;p50">
              <a:extLst>
                <a:ext uri="{FF2B5EF4-FFF2-40B4-BE49-F238E27FC236}">
                  <a16:creationId xmlns:a16="http://schemas.microsoft.com/office/drawing/2014/main" id="{907333F4-CC33-8AB1-B91D-F16ECE411D29}"/>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0;p50">
              <a:extLst>
                <a:ext uri="{FF2B5EF4-FFF2-40B4-BE49-F238E27FC236}">
                  <a16:creationId xmlns:a16="http://schemas.microsoft.com/office/drawing/2014/main" id="{69342E60-6F19-C626-B08E-B8FBE253EDC3}"/>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p50">
              <a:extLst>
                <a:ext uri="{FF2B5EF4-FFF2-40B4-BE49-F238E27FC236}">
                  <a16:creationId xmlns:a16="http://schemas.microsoft.com/office/drawing/2014/main" id="{832A3FF7-1404-61AB-71DC-6537A072FAB3}"/>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2;p50">
              <a:extLst>
                <a:ext uri="{FF2B5EF4-FFF2-40B4-BE49-F238E27FC236}">
                  <a16:creationId xmlns:a16="http://schemas.microsoft.com/office/drawing/2014/main" id="{AE41CF5A-2858-7F08-CDA3-057A734C5BAD}"/>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50">
              <a:extLst>
                <a:ext uri="{FF2B5EF4-FFF2-40B4-BE49-F238E27FC236}">
                  <a16:creationId xmlns:a16="http://schemas.microsoft.com/office/drawing/2014/main" id="{EC3420AA-A7F8-184B-3C67-5BC8D1F237CC}"/>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58" descr="n155 zalo Ngoc Phuong">
            <a:extLst>
              <a:ext uri="{FF2B5EF4-FFF2-40B4-BE49-F238E27FC236}">
                <a16:creationId xmlns:a16="http://schemas.microsoft.com/office/drawing/2014/main" id="{BA69229C-CBEA-742E-3578-11CA305DC608}"/>
              </a:ext>
            </a:extLst>
          </p:cNvPr>
          <p:cNvSpPr txBox="1"/>
          <p:nvPr/>
        </p:nvSpPr>
        <p:spPr>
          <a:xfrm>
            <a:off x="973754" y="1560158"/>
            <a:ext cx="5416442" cy="2831544"/>
          </a:xfrm>
          <a:prstGeom prst="rect">
            <a:avLst/>
          </a:prstGeom>
          <a:noFill/>
        </p:spPr>
        <p:txBody>
          <a:bodyPr wrap="square">
            <a:spAutoFit/>
          </a:bodyPr>
          <a:lstStyle/>
          <a:p>
            <a:pPr marL="58738" marR="0" algn="just">
              <a:spcBef>
                <a:spcPts val="600"/>
              </a:spcBef>
              <a:spcAft>
                <a:spcPts val="600"/>
              </a:spcAft>
            </a:pPr>
            <a:r>
              <a:rPr lang="vi-VN" sz="2800" dirty="0">
                <a:solidFill>
                  <a:schemeClr val="tx1">
                    <a:lumMod val="75000"/>
                    <a:lumOff val="25000"/>
                  </a:schemeClr>
                </a:solidFill>
                <a:effectLst/>
                <a:latin typeface="Cambria" panose="02040503050406030204" pitchFamily="18" charset="0"/>
                <a:ea typeface="Cambria" panose="02040503050406030204" pitchFamily="18" charset="0"/>
                <a:cs typeface="Mali Medium" panose="020B0604020202020204" charset="-34"/>
              </a:rPr>
              <a:t>- Trong nhiệt động lực học, người ta gọi tổng động năng và thế năng tương tác của các phân tử cấu tạo nên vật là nội năng của vật.</a:t>
            </a:r>
            <a:endParaRPr lang="en-US" sz="2800" dirty="0">
              <a:solidFill>
                <a:schemeClr val="tx1">
                  <a:lumMod val="75000"/>
                  <a:lumOff val="25000"/>
                </a:schemeClr>
              </a:solidFill>
              <a:effectLst/>
              <a:latin typeface="Cambria" panose="02040503050406030204" pitchFamily="18" charset="0"/>
              <a:ea typeface="Cambria" panose="02040503050406030204" pitchFamily="18" charset="0"/>
              <a:cs typeface="Mali Medium" panose="020B0604020202020204" charset="-34"/>
            </a:endParaRPr>
          </a:p>
          <a:p>
            <a:pPr algn="just">
              <a:spcBef>
                <a:spcPts val="600"/>
              </a:spcBef>
              <a:spcAft>
                <a:spcPts val="600"/>
              </a:spcAft>
            </a:pPr>
            <a:r>
              <a:rPr lang="vi-VN" sz="2800" dirty="0">
                <a:solidFill>
                  <a:schemeClr val="tx1">
                    <a:lumMod val="75000"/>
                    <a:lumOff val="25000"/>
                  </a:schemeClr>
                </a:solidFill>
                <a:effectLst/>
                <a:latin typeface="Cambria" panose="02040503050406030204" pitchFamily="18" charset="0"/>
                <a:ea typeface="Cambria" panose="02040503050406030204" pitchFamily="18" charset="0"/>
                <a:cs typeface="Mali Medium" panose="020B0604020202020204" charset="-34"/>
              </a:rPr>
              <a:t>- Nội năng của vật phụ thuộc vào nhiệt độ T và thể tích V của vật.</a:t>
            </a:r>
            <a:endParaRPr lang="en-US" sz="2800" dirty="0">
              <a:solidFill>
                <a:schemeClr val="tx1">
                  <a:lumMod val="75000"/>
                  <a:lumOff val="25000"/>
                </a:schemeClr>
              </a:solidFill>
              <a:latin typeface="Cambria" panose="02040503050406030204" pitchFamily="18" charset="0"/>
              <a:ea typeface="Cambria" panose="02040503050406030204" pitchFamily="18" charset="0"/>
              <a:cs typeface="Mali Medium" panose="020B0604020202020204" charset="-34"/>
            </a:endParaRPr>
          </a:p>
        </p:txBody>
      </p:sp>
      <p:pic>
        <p:nvPicPr>
          <p:cNvPr id="43" name="Picture 4" descr="n155 zalo Ngoc Phuong">
            <a:extLst>
              <a:ext uri="{FF2B5EF4-FFF2-40B4-BE49-F238E27FC236}">
                <a16:creationId xmlns:a16="http://schemas.microsoft.com/office/drawing/2014/main" id="{B856CF65-43AB-0D1A-92FC-19EFD27D5CC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073" y="1082938"/>
            <a:ext cx="1099161" cy="9821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155 zalo Ngoc Phuong">
            <a:extLst>
              <a:ext uri="{FF2B5EF4-FFF2-40B4-BE49-F238E27FC236}">
                <a16:creationId xmlns:a16="http://schemas.microsoft.com/office/drawing/2014/main" id="{B78C3284-DD72-D375-279F-DCCDC4EE8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561" y="1560158"/>
            <a:ext cx="1998626" cy="204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814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ACE61577-7695-C00A-2A98-E6BFBEBC83D9}"/>
              </a:ext>
            </a:extLst>
          </p:cNvPr>
          <p:cNvSpPr/>
          <p:nvPr/>
        </p:nvSpPr>
        <p:spPr>
          <a:xfrm>
            <a:off x="644681" y="422638"/>
            <a:ext cx="7923412" cy="79863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75;p50" descr="n155 zalo Ngoc Phuong">
            <a:extLst>
              <a:ext uri="{FF2B5EF4-FFF2-40B4-BE49-F238E27FC236}">
                <a16:creationId xmlns:a16="http://schemas.microsoft.com/office/drawing/2014/main" id="{45A76628-51A5-394F-6DE6-7E1B0DF463C0}"/>
              </a:ext>
            </a:extLst>
          </p:cNvPr>
          <p:cNvSpPr txBox="1">
            <a:spLocks noGrp="1"/>
          </p:cNvSpPr>
          <p:nvPr>
            <p:ph type="title"/>
          </p:nvPr>
        </p:nvSpPr>
        <p:spPr>
          <a:xfrm>
            <a:off x="735829" y="402529"/>
            <a:ext cx="7708500" cy="723799"/>
          </a:xfrm>
          <a:prstGeom prst="rect">
            <a:avLst/>
          </a:prstGeom>
          <a:noFill/>
        </p:spPr>
        <p:txBody>
          <a:bodyPr spcFirstLastPara="1" wrap="square" lIns="91425" tIns="91425" rIns="91425" bIns="91425" anchor="t" anchorCtr="0">
            <a:noAutofit/>
          </a:bodyPr>
          <a:lstStyle/>
          <a:p>
            <a:pPr marL="0" lvl="0" indent="0" algn="ctr" rtl="0">
              <a:lnSpc>
                <a:spcPct val="100000"/>
              </a:lnSpc>
              <a:spcBef>
                <a:spcPts val="200"/>
              </a:spcBef>
              <a:spcAft>
                <a:spcPts val="200"/>
              </a:spcAft>
              <a:buNone/>
            </a:pPr>
            <a:r>
              <a:rPr lang="en" sz="2200" b="1" dirty="0">
                <a:solidFill>
                  <a:schemeClr val="bg1"/>
                </a:solidFill>
                <a:latin typeface="Cambria" panose="02040503050406030204" pitchFamily="18" charset="0"/>
                <a:ea typeface="Cambria" panose="02040503050406030204" pitchFamily="18" charset="0"/>
              </a:rPr>
              <a:t> Thí nghiệm về mối liên hệ giữa nội năng của các phân tử tạo nên vật </a:t>
            </a:r>
            <a:endParaRPr sz="2200" b="1" dirty="0">
              <a:solidFill>
                <a:schemeClr val="bg1"/>
              </a:solidFill>
              <a:latin typeface="Cambria" panose="02040503050406030204" pitchFamily="18" charset="0"/>
              <a:ea typeface="Cambria" panose="02040503050406030204" pitchFamily="18" charset="0"/>
            </a:endParaRPr>
          </a:p>
        </p:txBody>
      </p:sp>
      <p:grpSp>
        <p:nvGrpSpPr>
          <p:cNvPr id="6" name="Google Shape;777;p50" descr="n155 zalo Ngoc Phuong">
            <a:extLst>
              <a:ext uri="{FF2B5EF4-FFF2-40B4-BE49-F238E27FC236}">
                <a16:creationId xmlns:a16="http://schemas.microsoft.com/office/drawing/2014/main" id="{C4FE37D6-4386-B39B-9CCE-F6710EC3DA7F}"/>
              </a:ext>
            </a:extLst>
          </p:cNvPr>
          <p:cNvGrpSpPr/>
          <p:nvPr/>
        </p:nvGrpSpPr>
        <p:grpSpPr>
          <a:xfrm>
            <a:off x="8264915" y="776698"/>
            <a:ext cx="329404" cy="420627"/>
            <a:chOff x="5905475" y="2032050"/>
            <a:chExt cx="454350" cy="580175"/>
          </a:xfrm>
        </p:grpSpPr>
        <p:sp>
          <p:nvSpPr>
            <p:cNvPr id="7" name="Google Shape;778;p50">
              <a:extLst>
                <a:ext uri="{FF2B5EF4-FFF2-40B4-BE49-F238E27FC236}">
                  <a16:creationId xmlns:a16="http://schemas.microsoft.com/office/drawing/2014/main" id="{764F5329-BF15-CB2A-9438-61F6D4D5C6F9}"/>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79;p50">
              <a:extLst>
                <a:ext uri="{FF2B5EF4-FFF2-40B4-BE49-F238E27FC236}">
                  <a16:creationId xmlns:a16="http://schemas.microsoft.com/office/drawing/2014/main" id="{177BB052-B63B-9BEA-1191-BC344AF2B255}"/>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80;p50">
              <a:extLst>
                <a:ext uri="{FF2B5EF4-FFF2-40B4-BE49-F238E27FC236}">
                  <a16:creationId xmlns:a16="http://schemas.microsoft.com/office/drawing/2014/main" id="{14123CCA-CF29-801D-0BBE-26E171FAA814}"/>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1;p50">
              <a:extLst>
                <a:ext uri="{FF2B5EF4-FFF2-40B4-BE49-F238E27FC236}">
                  <a16:creationId xmlns:a16="http://schemas.microsoft.com/office/drawing/2014/main" id="{02C97166-5BB1-5C63-F2A6-71CD65A63674}"/>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82;p50">
              <a:extLst>
                <a:ext uri="{FF2B5EF4-FFF2-40B4-BE49-F238E27FC236}">
                  <a16:creationId xmlns:a16="http://schemas.microsoft.com/office/drawing/2014/main" id="{44030077-1EEE-A582-4A55-284523078ED5}"/>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3;p50">
              <a:extLst>
                <a:ext uri="{FF2B5EF4-FFF2-40B4-BE49-F238E27FC236}">
                  <a16:creationId xmlns:a16="http://schemas.microsoft.com/office/drawing/2014/main" id="{A10F5F43-22DA-7D64-381A-A2B320BF83A2}"/>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04;p50" descr="n155 zalo Ngoc Phuong">
            <a:extLst>
              <a:ext uri="{FF2B5EF4-FFF2-40B4-BE49-F238E27FC236}">
                <a16:creationId xmlns:a16="http://schemas.microsoft.com/office/drawing/2014/main" id="{2CF7F5C5-18FF-24F7-B4FD-314C337332E5}"/>
              </a:ext>
            </a:extLst>
          </p:cNvPr>
          <p:cNvGrpSpPr/>
          <p:nvPr/>
        </p:nvGrpSpPr>
        <p:grpSpPr>
          <a:xfrm rot="5973186">
            <a:off x="202167" y="4518049"/>
            <a:ext cx="525721" cy="428640"/>
            <a:chOff x="5426900" y="3064075"/>
            <a:chExt cx="281450" cy="229525"/>
          </a:xfrm>
        </p:grpSpPr>
        <p:sp>
          <p:nvSpPr>
            <p:cNvPr id="18" name="Google Shape;805;p50">
              <a:extLst>
                <a:ext uri="{FF2B5EF4-FFF2-40B4-BE49-F238E27FC236}">
                  <a16:creationId xmlns:a16="http://schemas.microsoft.com/office/drawing/2014/main" id="{99DFD47A-70E6-168C-C13F-A24BC2CB7DDC}"/>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6;p50">
              <a:extLst>
                <a:ext uri="{FF2B5EF4-FFF2-40B4-BE49-F238E27FC236}">
                  <a16:creationId xmlns:a16="http://schemas.microsoft.com/office/drawing/2014/main" id="{C74A66BA-2367-D6BD-1D60-0221E40A4F48}"/>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7;p50">
              <a:extLst>
                <a:ext uri="{FF2B5EF4-FFF2-40B4-BE49-F238E27FC236}">
                  <a16:creationId xmlns:a16="http://schemas.microsoft.com/office/drawing/2014/main" id="{FE2DE778-2E77-ACCB-AF02-5EC7CD617B41}"/>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8;p50">
              <a:extLst>
                <a:ext uri="{FF2B5EF4-FFF2-40B4-BE49-F238E27FC236}">
                  <a16:creationId xmlns:a16="http://schemas.microsoft.com/office/drawing/2014/main" id="{AFE2D0B8-4998-E658-74BB-931777CFCEAC}"/>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9;p50">
              <a:extLst>
                <a:ext uri="{FF2B5EF4-FFF2-40B4-BE49-F238E27FC236}">
                  <a16:creationId xmlns:a16="http://schemas.microsoft.com/office/drawing/2014/main" id="{AB4DA9B2-ACBD-27F1-D3A4-65DD26393073}"/>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0;p50">
              <a:extLst>
                <a:ext uri="{FF2B5EF4-FFF2-40B4-BE49-F238E27FC236}">
                  <a16:creationId xmlns:a16="http://schemas.microsoft.com/office/drawing/2014/main" id="{E6243767-8C47-A4CD-42FE-B89462B8BAA6}"/>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p50">
              <a:extLst>
                <a:ext uri="{FF2B5EF4-FFF2-40B4-BE49-F238E27FC236}">
                  <a16:creationId xmlns:a16="http://schemas.microsoft.com/office/drawing/2014/main" id="{33B5EA09-9A0E-D122-9C1B-BF11EBF31EBD}"/>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2;p50">
              <a:extLst>
                <a:ext uri="{FF2B5EF4-FFF2-40B4-BE49-F238E27FC236}">
                  <a16:creationId xmlns:a16="http://schemas.microsoft.com/office/drawing/2014/main" id="{A3CF6B89-6829-7BE1-395C-5E06C0361FFC}"/>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50">
              <a:extLst>
                <a:ext uri="{FF2B5EF4-FFF2-40B4-BE49-F238E27FC236}">
                  <a16:creationId xmlns:a16="http://schemas.microsoft.com/office/drawing/2014/main" id="{E1232AAE-CFD8-D3C9-ADB7-0505C61ADE49}"/>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1257;p94" descr="n155 zalo Ngoc Phuong">
            <a:extLst>
              <a:ext uri="{FF2B5EF4-FFF2-40B4-BE49-F238E27FC236}">
                <a16:creationId xmlns:a16="http://schemas.microsoft.com/office/drawing/2014/main" id="{8E9A4DF0-45B4-FDBB-5FBA-118545F081DE}"/>
              </a:ext>
            </a:extLst>
          </p:cNvPr>
          <p:cNvGrpSpPr/>
          <p:nvPr/>
        </p:nvGrpSpPr>
        <p:grpSpPr>
          <a:xfrm>
            <a:off x="38554" y="311706"/>
            <a:ext cx="810502" cy="798638"/>
            <a:chOff x="3541011" y="1508594"/>
            <a:chExt cx="350166" cy="349434"/>
          </a:xfrm>
          <a:solidFill>
            <a:srgbClr val="FF0000"/>
          </a:solidFill>
        </p:grpSpPr>
        <p:sp>
          <p:nvSpPr>
            <p:cNvPr id="38" name="Google Shape;11258;p94">
              <a:extLst>
                <a:ext uri="{FF2B5EF4-FFF2-40B4-BE49-F238E27FC236}">
                  <a16:creationId xmlns:a16="http://schemas.microsoft.com/office/drawing/2014/main" id="{E41FEC22-1E64-FF4D-78DA-879189EA0515}"/>
                </a:ext>
              </a:extLst>
            </p:cNvPr>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59;p94">
              <a:extLst>
                <a:ext uri="{FF2B5EF4-FFF2-40B4-BE49-F238E27FC236}">
                  <a16:creationId xmlns:a16="http://schemas.microsoft.com/office/drawing/2014/main" id="{F8FB35FF-F6CE-143F-AB38-E3621B10EA40}"/>
                </a:ext>
              </a:extLst>
            </p:cNvPr>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60;p94">
              <a:extLst>
                <a:ext uri="{FF2B5EF4-FFF2-40B4-BE49-F238E27FC236}">
                  <a16:creationId xmlns:a16="http://schemas.microsoft.com/office/drawing/2014/main" id="{02E5F02A-1A75-638B-3EE4-F82A3A167BE1}"/>
                </a:ext>
              </a:extLst>
            </p:cNvPr>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61;p94">
              <a:extLst>
                <a:ext uri="{FF2B5EF4-FFF2-40B4-BE49-F238E27FC236}">
                  <a16:creationId xmlns:a16="http://schemas.microsoft.com/office/drawing/2014/main" id="{43C742CA-1B5B-D1D1-E476-ED1EA8199AEE}"/>
                </a:ext>
              </a:extLst>
            </p:cNvPr>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62;p94">
              <a:extLst>
                <a:ext uri="{FF2B5EF4-FFF2-40B4-BE49-F238E27FC236}">
                  <a16:creationId xmlns:a16="http://schemas.microsoft.com/office/drawing/2014/main" id="{7EDA46CF-A2FC-6177-7EC2-518CC5139E00}"/>
                </a:ext>
              </a:extLst>
            </p:cNvPr>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63;p94">
              <a:extLst>
                <a:ext uri="{FF2B5EF4-FFF2-40B4-BE49-F238E27FC236}">
                  <a16:creationId xmlns:a16="http://schemas.microsoft.com/office/drawing/2014/main" id="{ED35DB7D-7D5D-495A-293C-38C995ABF5FF}"/>
                </a:ext>
              </a:extLst>
            </p:cNvPr>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64;p94">
              <a:extLst>
                <a:ext uri="{FF2B5EF4-FFF2-40B4-BE49-F238E27FC236}">
                  <a16:creationId xmlns:a16="http://schemas.microsoft.com/office/drawing/2014/main" id="{B3CFBBA9-FDA6-8E44-A506-F3BB91574C18}"/>
                </a:ext>
              </a:extLst>
            </p:cNvPr>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65;p94">
              <a:extLst>
                <a:ext uri="{FF2B5EF4-FFF2-40B4-BE49-F238E27FC236}">
                  <a16:creationId xmlns:a16="http://schemas.microsoft.com/office/drawing/2014/main" id="{1B7D24D1-1896-5368-085A-E6419DDAD616}"/>
                </a:ext>
              </a:extLst>
            </p:cNvPr>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66;p94">
              <a:extLst>
                <a:ext uri="{FF2B5EF4-FFF2-40B4-BE49-F238E27FC236}">
                  <a16:creationId xmlns:a16="http://schemas.microsoft.com/office/drawing/2014/main" id="{28FC3460-2818-503F-C2D2-9B06E3BA12BC}"/>
                </a:ext>
              </a:extLst>
            </p:cNvPr>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67;p94">
              <a:extLst>
                <a:ext uri="{FF2B5EF4-FFF2-40B4-BE49-F238E27FC236}">
                  <a16:creationId xmlns:a16="http://schemas.microsoft.com/office/drawing/2014/main" id="{79AD59D3-DD5A-B8CE-5237-92ED70382FF1}"/>
                </a:ext>
              </a:extLst>
            </p:cNvPr>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68;p94">
              <a:extLst>
                <a:ext uri="{FF2B5EF4-FFF2-40B4-BE49-F238E27FC236}">
                  <a16:creationId xmlns:a16="http://schemas.microsoft.com/office/drawing/2014/main" id="{FA714BB8-548F-96DD-3756-3D977EE1058A}"/>
                </a:ext>
              </a:extLst>
            </p:cNvPr>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69;p94">
              <a:extLst>
                <a:ext uri="{FF2B5EF4-FFF2-40B4-BE49-F238E27FC236}">
                  <a16:creationId xmlns:a16="http://schemas.microsoft.com/office/drawing/2014/main" id="{3B83D58E-33F1-8D58-271A-D6D09B873D24}"/>
                </a:ext>
              </a:extLst>
            </p:cNvPr>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70;p94">
              <a:extLst>
                <a:ext uri="{FF2B5EF4-FFF2-40B4-BE49-F238E27FC236}">
                  <a16:creationId xmlns:a16="http://schemas.microsoft.com/office/drawing/2014/main" id="{9DD6926A-DE86-C47B-C73F-C6603CEE5FAB}"/>
                </a:ext>
              </a:extLst>
            </p:cNvPr>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9" descr="n155 zalo Ngoc Phuong">
            <a:extLst>
              <a:ext uri="{FF2B5EF4-FFF2-40B4-BE49-F238E27FC236}">
                <a16:creationId xmlns:a16="http://schemas.microsoft.com/office/drawing/2014/main" id="{E778C333-A6DF-D6B0-AB0A-306C9809C88D}"/>
              </a:ext>
            </a:extLst>
          </p:cNvPr>
          <p:cNvSpPr txBox="1"/>
          <p:nvPr/>
        </p:nvSpPr>
        <p:spPr>
          <a:xfrm>
            <a:off x="722134" y="1604693"/>
            <a:ext cx="4523276" cy="2497800"/>
          </a:xfrm>
          <a:prstGeom prst="rect">
            <a:avLst/>
          </a:prstGeom>
          <a:noFill/>
        </p:spPr>
        <p:txBody>
          <a:bodyPr wrap="square">
            <a:spAutoFit/>
          </a:bodyPr>
          <a:lstStyle/>
          <a:p>
            <a:pPr marL="0" marR="0" algn="just">
              <a:lnSpc>
                <a:spcPct val="115000"/>
              </a:lnSpc>
              <a:spcBef>
                <a:spcPts val="0"/>
              </a:spcBef>
              <a:spcAft>
                <a:spcPts val="800"/>
              </a:spcAft>
            </a:pPr>
            <a:r>
              <a:rPr lang="en-US" sz="22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Mục</a:t>
            </a:r>
            <a:r>
              <a:rPr lang="en-US" sz="22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đích</a:t>
            </a:r>
            <a:r>
              <a:rPr lang="en-US" sz="22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a:t>
            </a:r>
            <a:r>
              <a:rPr lang="en-US" sz="2200"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Minh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họa</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mối</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liên</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hệ</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giữa</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phân</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tử</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tạo</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nên</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15000"/>
              </a:lnSpc>
              <a:spcBef>
                <a:spcPts val="0"/>
              </a:spcBef>
              <a:spcAft>
                <a:spcPts val="800"/>
              </a:spcAft>
            </a:pPr>
            <a:r>
              <a:rPr lang="en-US" sz="22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22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cụ</a:t>
            </a:r>
            <a:r>
              <a:rPr lang="en-US" sz="22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a:t>
            </a:r>
            <a:r>
              <a:rPr lang="en-US" sz="2200"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ống</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nghiệm</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nút</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đậy</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kín</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quá</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chặt</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thí</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nghiệm</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đèn</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cồn</a:t>
            </a:r>
            <a:r>
              <a:rPr lang="en-US" sz="22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52" name="Picture 57" descr="n155 zalo Ngoc Phuong">
            <a:extLst>
              <a:ext uri="{FF2B5EF4-FFF2-40B4-BE49-F238E27FC236}">
                <a16:creationId xmlns:a16="http://schemas.microsoft.com/office/drawing/2014/main" id="{042975BE-E007-6EF7-7AFA-C21DD611ED2D}"/>
              </a:ext>
            </a:extLst>
          </p:cNvPr>
          <p:cNvPicPr>
            <a:picLocks noChangeAspect="1"/>
          </p:cNvPicPr>
          <p:nvPr/>
        </p:nvPicPr>
        <p:blipFill>
          <a:blip r:embed="rId2"/>
          <a:stretch>
            <a:fillRect/>
          </a:stretch>
        </p:blipFill>
        <p:spPr>
          <a:xfrm>
            <a:off x="5931951" y="1464914"/>
            <a:ext cx="2365897" cy="2777357"/>
          </a:xfrm>
          <a:prstGeom prst="rect">
            <a:avLst/>
          </a:prstGeom>
        </p:spPr>
      </p:pic>
    </p:spTree>
    <p:extLst>
      <p:ext uri="{BB962C8B-B14F-4D97-AF65-F5344CB8AC3E}">
        <p14:creationId xmlns:p14="http://schemas.microsoft.com/office/powerpoint/2010/main" val="1654481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23DB9C5D-CA0B-9C3F-2F16-00AB7253AFC6}"/>
              </a:ext>
            </a:extLst>
          </p:cNvPr>
          <p:cNvSpPr/>
          <p:nvPr/>
        </p:nvSpPr>
        <p:spPr>
          <a:xfrm>
            <a:off x="610294" y="85974"/>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77ED"/>
              </a:solidFill>
            </a:endParaRPr>
          </a:p>
        </p:txBody>
      </p:sp>
      <p:sp>
        <p:nvSpPr>
          <p:cNvPr id="5" name="Title 1" descr="n155 zalo Ngoc Phuong">
            <a:extLst>
              <a:ext uri="{FF2B5EF4-FFF2-40B4-BE49-F238E27FC236}">
                <a16:creationId xmlns:a16="http://schemas.microsoft.com/office/drawing/2014/main" id="{A5723805-BFBD-0723-83C0-68A6F124F1ED}"/>
              </a:ext>
            </a:extLst>
          </p:cNvPr>
          <p:cNvSpPr>
            <a:spLocks noGrp="1"/>
          </p:cNvSpPr>
          <p:nvPr>
            <p:ph type="title"/>
          </p:nvPr>
        </p:nvSpPr>
        <p:spPr>
          <a:xfrm>
            <a:off x="2434628" y="157162"/>
            <a:ext cx="4459091" cy="506249"/>
          </a:xfrm>
        </p:spPr>
        <p:txBody>
          <a:bodyPr>
            <a:normAutofit fontScale="90000"/>
          </a:bodyPr>
          <a:lstStyle/>
          <a:p>
            <a:r>
              <a:rPr lang="en-US" sz="3200" b="1" dirty="0" err="1">
                <a:solidFill>
                  <a:schemeClr val="bg1"/>
                </a:solidFill>
                <a:latin typeface="Mali Medium" panose="020B0604020202020204" charset="-34"/>
                <a:cs typeface="Mali Medium" panose="020B0604020202020204" charset="-34"/>
              </a:rPr>
              <a:t>Dụng</a:t>
            </a:r>
            <a:r>
              <a:rPr lang="en-US" sz="3200" b="1" dirty="0">
                <a:solidFill>
                  <a:schemeClr val="bg1"/>
                </a:solidFill>
                <a:latin typeface="Mali Medium" panose="020B0604020202020204" charset="-34"/>
                <a:cs typeface="Mali Medium" panose="020B0604020202020204" charset="-34"/>
              </a:rPr>
              <a:t> </a:t>
            </a:r>
            <a:r>
              <a:rPr lang="en-US" sz="3200" b="1" dirty="0" err="1">
                <a:solidFill>
                  <a:schemeClr val="bg1"/>
                </a:solidFill>
                <a:latin typeface="Mali Medium" panose="020B0604020202020204" charset="-34"/>
                <a:cs typeface="Mali Medium" panose="020B0604020202020204" charset="-34"/>
              </a:rPr>
              <a:t>cụ</a:t>
            </a:r>
            <a:r>
              <a:rPr lang="en-US" sz="3200" b="1" dirty="0">
                <a:solidFill>
                  <a:schemeClr val="bg1"/>
                </a:solidFill>
                <a:latin typeface="Mali Medium" panose="020B0604020202020204" charset="-34"/>
                <a:cs typeface="Mali Medium" panose="020B0604020202020204" charset="-34"/>
              </a:rPr>
              <a:t> </a:t>
            </a:r>
            <a:r>
              <a:rPr lang="en-US" sz="3200" b="1" dirty="0" err="1">
                <a:solidFill>
                  <a:schemeClr val="bg1"/>
                </a:solidFill>
                <a:latin typeface="Mali Medium" panose="020B0604020202020204" charset="-34"/>
                <a:cs typeface="Mali Medium" panose="020B0604020202020204" charset="-34"/>
              </a:rPr>
              <a:t>thí</a:t>
            </a:r>
            <a:r>
              <a:rPr lang="en-US" sz="3200" b="1" dirty="0">
                <a:solidFill>
                  <a:schemeClr val="bg1"/>
                </a:solidFill>
                <a:latin typeface="Mali Medium" panose="020B0604020202020204" charset="-34"/>
                <a:cs typeface="Mali Medium" panose="020B0604020202020204" charset="-34"/>
              </a:rPr>
              <a:t> </a:t>
            </a:r>
            <a:r>
              <a:rPr lang="en-US" sz="3200" b="1" dirty="0" err="1">
                <a:solidFill>
                  <a:schemeClr val="bg1"/>
                </a:solidFill>
                <a:latin typeface="Mali Medium" panose="020B0604020202020204" charset="-34"/>
                <a:cs typeface="Mali Medium" panose="020B0604020202020204" charset="-34"/>
              </a:rPr>
              <a:t>nghiệm</a:t>
            </a:r>
            <a:r>
              <a:rPr lang="en-US" sz="3200" b="1" dirty="0">
                <a:solidFill>
                  <a:schemeClr val="bg1"/>
                </a:solidFill>
                <a:latin typeface="Mali Medium" panose="020B0604020202020204" charset="-34"/>
                <a:cs typeface="Mali Medium" panose="020B0604020202020204" charset="-34"/>
              </a:rPr>
              <a:t> </a:t>
            </a:r>
          </a:p>
        </p:txBody>
      </p:sp>
      <p:grpSp>
        <p:nvGrpSpPr>
          <p:cNvPr id="6" name="Group 20" descr="n155 zalo Ngoc Phuong">
            <a:extLst>
              <a:ext uri="{FF2B5EF4-FFF2-40B4-BE49-F238E27FC236}">
                <a16:creationId xmlns:a16="http://schemas.microsoft.com/office/drawing/2014/main" id="{7DBACDB8-E070-B9CA-8BB7-0F8643E1D996}"/>
              </a:ext>
            </a:extLst>
          </p:cNvPr>
          <p:cNvGrpSpPr/>
          <p:nvPr/>
        </p:nvGrpSpPr>
        <p:grpSpPr>
          <a:xfrm>
            <a:off x="328999" y="918024"/>
            <a:ext cx="2340865" cy="3294970"/>
            <a:chOff x="255845" y="918024"/>
            <a:chExt cx="2340865" cy="3294970"/>
          </a:xfrm>
        </p:grpSpPr>
        <p:pic>
          <p:nvPicPr>
            <p:cNvPr id="7" name="Picture 2">
              <a:extLst>
                <a:ext uri="{FF2B5EF4-FFF2-40B4-BE49-F238E27FC236}">
                  <a16:creationId xmlns:a16="http://schemas.microsoft.com/office/drawing/2014/main" id="{9EAB3C5D-B517-56C4-76FD-61EF3823B884}"/>
                </a:ext>
              </a:extLst>
            </p:cNvPr>
            <p:cNvPicPr>
              <a:picLocks noChangeAspect="1"/>
            </p:cNvPicPr>
            <p:nvPr/>
          </p:nvPicPr>
          <p:blipFill>
            <a:blip r:embed="rId2"/>
            <a:stretch>
              <a:fillRect/>
            </a:stretch>
          </p:blipFill>
          <p:spPr>
            <a:xfrm>
              <a:off x="255846" y="918024"/>
              <a:ext cx="2340864" cy="2340864"/>
            </a:xfrm>
            <a:prstGeom prst="rect">
              <a:avLst/>
            </a:prstGeom>
          </p:spPr>
        </p:pic>
        <p:sp>
          <p:nvSpPr>
            <p:cNvPr id="8" name="TextBox 15">
              <a:extLst>
                <a:ext uri="{FF2B5EF4-FFF2-40B4-BE49-F238E27FC236}">
                  <a16:creationId xmlns:a16="http://schemas.microsoft.com/office/drawing/2014/main" id="{172341A6-73CF-AA59-0C93-13A08F4C56A0}"/>
                </a:ext>
              </a:extLst>
            </p:cNvPr>
            <p:cNvSpPr txBox="1"/>
            <p:nvPr/>
          </p:nvSpPr>
          <p:spPr>
            <a:xfrm>
              <a:off x="255845" y="3258887"/>
              <a:ext cx="2340863" cy="954107"/>
            </a:xfrm>
            <a:prstGeom prst="rect">
              <a:avLst/>
            </a:prstGeom>
            <a:noFill/>
          </p:spPr>
          <p:txBody>
            <a:bodyPr wrap="square" rtlCol="0">
              <a:spAutoFit/>
            </a:bodyPr>
            <a:lstStyle/>
            <a:p>
              <a:pPr algn="ctr"/>
              <a:r>
                <a:rPr lang="en-US" sz="2800" b="1" err="1">
                  <a:solidFill>
                    <a:schemeClr val="tx1">
                      <a:lumMod val="75000"/>
                      <a:lumOff val="25000"/>
                    </a:schemeClr>
                  </a:solidFill>
                  <a:latin typeface="Times New Roman" panose="02020603050405020304" pitchFamily="18" charset="0"/>
                  <a:cs typeface="Times New Roman" panose="02020603050405020304" pitchFamily="18" charset="0"/>
                </a:rPr>
                <a:t>Giá</a:t>
              </a:r>
              <a:r>
                <a:rPr lang="en-US" sz="2800" b="1">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err="1">
                  <a:solidFill>
                    <a:schemeClr val="tx1">
                      <a:lumMod val="75000"/>
                      <a:lumOff val="25000"/>
                    </a:schemeClr>
                  </a:solidFill>
                  <a:latin typeface="Times New Roman" panose="02020603050405020304" pitchFamily="18" charset="0"/>
                  <a:cs typeface="Times New Roman" panose="02020603050405020304" pitchFamily="18" charset="0"/>
                </a:rPr>
                <a:t>gắn</a:t>
              </a:r>
              <a:r>
                <a:rPr lang="en-US" sz="2800" b="1">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err="1">
                  <a:solidFill>
                    <a:schemeClr val="tx1">
                      <a:lumMod val="75000"/>
                      <a:lumOff val="25000"/>
                    </a:schemeClr>
                  </a:solidFill>
                  <a:latin typeface="Times New Roman" panose="02020603050405020304" pitchFamily="18" charset="0"/>
                  <a:cs typeface="Times New Roman" panose="02020603050405020304" pitchFamily="18" charset="0"/>
                </a:rPr>
                <a:t>ống</a:t>
              </a:r>
              <a:r>
                <a:rPr lang="en-US" sz="2800" b="1">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err="1">
                  <a:solidFill>
                    <a:schemeClr val="tx1">
                      <a:lumMod val="75000"/>
                      <a:lumOff val="25000"/>
                    </a:schemeClr>
                  </a:solidFill>
                  <a:latin typeface="Times New Roman" panose="02020603050405020304" pitchFamily="18" charset="0"/>
                  <a:cs typeface="Times New Roman" panose="02020603050405020304" pitchFamily="18" charset="0"/>
                </a:rPr>
                <a:t>nghiệm</a:t>
              </a:r>
              <a:endParaRPr lang="en-US" sz="2800" b="1">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9" name="Group 21" descr="n155 zalo Ngoc Phuong">
            <a:extLst>
              <a:ext uri="{FF2B5EF4-FFF2-40B4-BE49-F238E27FC236}">
                <a16:creationId xmlns:a16="http://schemas.microsoft.com/office/drawing/2014/main" id="{A7B3A756-2403-5FD0-6B3B-DB601AF3E794}"/>
              </a:ext>
            </a:extLst>
          </p:cNvPr>
          <p:cNvGrpSpPr/>
          <p:nvPr/>
        </p:nvGrpSpPr>
        <p:grpSpPr>
          <a:xfrm>
            <a:off x="3328416" y="918023"/>
            <a:ext cx="2487168" cy="2864084"/>
            <a:chOff x="3328416" y="918023"/>
            <a:chExt cx="2487168" cy="2864084"/>
          </a:xfrm>
        </p:grpSpPr>
        <p:pic>
          <p:nvPicPr>
            <p:cNvPr id="10" name="Picture 13">
              <a:extLst>
                <a:ext uri="{FF2B5EF4-FFF2-40B4-BE49-F238E27FC236}">
                  <a16:creationId xmlns:a16="http://schemas.microsoft.com/office/drawing/2014/main" id="{C21A5ED5-C8D5-12E3-369D-225A6CA177BD}"/>
                </a:ext>
              </a:extLst>
            </p:cNvPr>
            <p:cNvPicPr>
              <a:picLocks noChangeAspect="1"/>
            </p:cNvPicPr>
            <p:nvPr/>
          </p:nvPicPr>
          <p:blipFill>
            <a:blip r:embed="rId3"/>
            <a:stretch>
              <a:fillRect/>
            </a:stretch>
          </p:blipFill>
          <p:spPr>
            <a:xfrm>
              <a:off x="3328416" y="918023"/>
              <a:ext cx="2487168" cy="2340864"/>
            </a:xfrm>
            <a:prstGeom prst="rect">
              <a:avLst/>
            </a:prstGeom>
          </p:spPr>
        </p:pic>
        <p:sp>
          <p:nvSpPr>
            <p:cNvPr id="11" name="TextBox 18">
              <a:extLst>
                <a:ext uri="{FF2B5EF4-FFF2-40B4-BE49-F238E27FC236}">
                  <a16:creationId xmlns:a16="http://schemas.microsoft.com/office/drawing/2014/main" id="{01D24C06-9F6B-3D04-E2C4-F431372F7AB6}"/>
                </a:ext>
              </a:extLst>
            </p:cNvPr>
            <p:cNvSpPr txBox="1"/>
            <p:nvPr/>
          </p:nvSpPr>
          <p:spPr>
            <a:xfrm>
              <a:off x="3401568" y="3258887"/>
              <a:ext cx="2340863" cy="523220"/>
            </a:xfrm>
            <a:prstGeom prst="rect">
              <a:avLst/>
            </a:prstGeom>
            <a:noFill/>
          </p:spPr>
          <p:txBody>
            <a:bodyPr wrap="square" rtlCol="0">
              <a:spAutoFit/>
            </a:bodyPr>
            <a:lstStyle/>
            <a:p>
              <a:pPr algn="ctr"/>
              <a:r>
                <a:rPr lang="en-US" sz="2800" b="1" err="1">
                  <a:solidFill>
                    <a:schemeClr val="tx1">
                      <a:lumMod val="75000"/>
                      <a:lumOff val="25000"/>
                    </a:schemeClr>
                  </a:solidFill>
                  <a:latin typeface="Times New Roman" panose="02020603050405020304" pitchFamily="18" charset="0"/>
                  <a:cs typeface="Times New Roman" panose="02020603050405020304" pitchFamily="18" charset="0"/>
                </a:rPr>
                <a:t>Đèn</a:t>
              </a:r>
              <a:r>
                <a:rPr lang="en-US" sz="2800" b="1">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err="1">
                  <a:solidFill>
                    <a:schemeClr val="tx1">
                      <a:lumMod val="75000"/>
                      <a:lumOff val="25000"/>
                    </a:schemeClr>
                  </a:solidFill>
                  <a:latin typeface="Times New Roman" panose="02020603050405020304" pitchFamily="18" charset="0"/>
                  <a:cs typeface="Times New Roman" panose="02020603050405020304" pitchFamily="18" charset="0"/>
                </a:rPr>
                <a:t>cồn</a:t>
              </a:r>
              <a:endParaRPr lang="en-US" sz="2800" b="1">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12" name="Group 22" descr="n155 zalo Ngoc Phuong">
            <a:extLst>
              <a:ext uri="{FF2B5EF4-FFF2-40B4-BE49-F238E27FC236}">
                <a16:creationId xmlns:a16="http://schemas.microsoft.com/office/drawing/2014/main" id="{E86D6802-E54C-6DE4-462B-35E65A53C6A8}"/>
              </a:ext>
            </a:extLst>
          </p:cNvPr>
          <p:cNvGrpSpPr/>
          <p:nvPr/>
        </p:nvGrpSpPr>
        <p:grpSpPr>
          <a:xfrm>
            <a:off x="6400983" y="918023"/>
            <a:ext cx="2351661" cy="2864084"/>
            <a:chOff x="6400983" y="918023"/>
            <a:chExt cx="2351661" cy="2864084"/>
          </a:xfrm>
        </p:grpSpPr>
        <p:pic>
          <p:nvPicPr>
            <p:cNvPr id="13" name="Picture 14">
              <a:extLst>
                <a:ext uri="{FF2B5EF4-FFF2-40B4-BE49-F238E27FC236}">
                  <a16:creationId xmlns:a16="http://schemas.microsoft.com/office/drawing/2014/main" id="{076CDAF5-C036-FF17-A6DC-630E381D4F2A}"/>
                </a:ext>
              </a:extLst>
            </p:cNvPr>
            <p:cNvPicPr>
              <a:picLocks noChangeAspect="1"/>
            </p:cNvPicPr>
            <p:nvPr/>
          </p:nvPicPr>
          <p:blipFill>
            <a:blip r:embed="rId4"/>
            <a:stretch>
              <a:fillRect/>
            </a:stretch>
          </p:blipFill>
          <p:spPr>
            <a:xfrm>
              <a:off x="6411780" y="918023"/>
              <a:ext cx="2340864" cy="2340864"/>
            </a:xfrm>
            <a:prstGeom prst="rect">
              <a:avLst/>
            </a:prstGeom>
          </p:spPr>
        </p:pic>
        <p:sp>
          <p:nvSpPr>
            <p:cNvPr id="14" name="TextBox 19">
              <a:extLst>
                <a:ext uri="{FF2B5EF4-FFF2-40B4-BE49-F238E27FC236}">
                  <a16:creationId xmlns:a16="http://schemas.microsoft.com/office/drawing/2014/main" id="{9DCF9DBC-F7D1-4E8A-99E6-3005270FAA5C}"/>
                </a:ext>
              </a:extLst>
            </p:cNvPr>
            <p:cNvSpPr txBox="1"/>
            <p:nvPr/>
          </p:nvSpPr>
          <p:spPr>
            <a:xfrm>
              <a:off x="6400983" y="3258887"/>
              <a:ext cx="2340863" cy="523220"/>
            </a:xfrm>
            <a:prstGeom prst="rect">
              <a:avLst/>
            </a:prstGeom>
            <a:noFill/>
          </p:spPr>
          <p:txBody>
            <a:bodyPr wrap="square" rtlCol="0">
              <a:spAutoFit/>
            </a:bodyPr>
            <a:lstStyle/>
            <a:p>
              <a:pPr algn="ctr"/>
              <a:r>
                <a:rPr lang="en-US" sz="2800" b="1" err="1">
                  <a:solidFill>
                    <a:schemeClr val="tx1">
                      <a:lumMod val="75000"/>
                      <a:lumOff val="25000"/>
                    </a:schemeClr>
                  </a:solidFill>
                  <a:latin typeface="Times New Roman" panose="02020603050405020304" pitchFamily="18" charset="0"/>
                  <a:cs typeface="Times New Roman" panose="02020603050405020304" pitchFamily="18" charset="0"/>
                </a:rPr>
                <a:t>Ống</a:t>
              </a:r>
              <a:r>
                <a:rPr lang="en-US" sz="2800" b="1">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err="1">
                  <a:solidFill>
                    <a:schemeClr val="tx1">
                      <a:lumMod val="75000"/>
                      <a:lumOff val="25000"/>
                    </a:schemeClr>
                  </a:solidFill>
                  <a:latin typeface="Times New Roman" panose="02020603050405020304" pitchFamily="18" charset="0"/>
                  <a:cs typeface="Times New Roman" panose="02020603050405020304" pitchFamily="18" charset="0"/>
                </a:rPr>
                <a:t>nghiệm</a:t>
              </a:r>
              <a:endParaRPr lang="en-US" sz="2800" b="1">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5210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descr="n155 zalo Ngoc Phuong">
            <a:extLst>
              <a:ext uri="{FF2B5EF4-FFF2-40B4-BE49-F238E27FC236}">
                <a16:creationId xmlns:a16="http://schemas.microsoft.com/office/drawing/2014/main" id="{15D5140A-A575-6BA4-74A4-070A0806FFBA}"/>
              </a:ext>
            </a:extLst>
          </p:cNvPr>
          <p:cNvSpPr txBox="1">
            <a:spLocks/>
          </p:cNvSpPr>
          <p:nvPr/>
        </p:nvSpPr>
        <p:spPr>
          <a:xfrm>
            <a:off x="639697" y="1601418"/>
            <a:ext cx="5307879" cy="323685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15000"/>
              </a:lnSpc>
              <a:spcBef>
                <a:spcPts val="200"/>
              </a:spcBef>
              <a:spcAft>
                <a:spcPts val="200"/>
              </a:spcAft>
              <a:buClrTx/>
              <a:buNone/>
            </a:pPr>
            <a:r>
              <a:rPr lang="en-US" sz="2400" b="1" dirty="0" err="1">
                <a:solidFill>
                  <a:srgbClr val="B25A63"/>
                </a:solidFill>
                <a:latin typeface="Cambria" panose="02040503050406030204" pitchFamily="18" charset="0"/>
                <a:ea typeface="Cambria" panose="02040503050406030204" pitchFamily="18" charset="0"/>
              </a:rPr>
              <a:t>Câu</a:t>
            </a:r>
            <a:r>
              <a:rPr lang="en-US" sz="2400" b="1" dirty="0">
                <a:solidFill>
                  <a:srgbClr val="B25A63"/>
                </a:solidFill>
                <a:latin typeface="Cambria" panose="02040503050406030204" pitchFamily="18" charset="0"/>
                <a:ea typeface="Cambria" panose="02040503050406030204" pitchFamily="18" charset="0"/>
              </a:rPr>
              <a:t> 1.</a:t>
            </a:r>
            <a:r>
              <a:rPr lang="en-US" sz="2400" dirty="0">
                <a:solidFill>
                  <a:srgbClr val="B25A63"/>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Mô</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tả</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thí</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nói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lên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mối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liên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hệ</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giữa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vật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phân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tạo</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nên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vật</a:t>
            </a:r>
            <a:r>
              <a:rPr lang="en-US" sz="2400" dirty="0">
                <a:solidFill>
                  <a:schemeClr val="tx1">
                    <a:lumMod val="75000"/>
                    <a:lumOff val="25000"/>
                  </a:schemeClr>
                </a:solidFill>
                <a:latin typeface="Cambria" panose="02040503050406030204" pitchFamily="18" charset="0"/>
                <a:ea typeface="Cambria" panose="02040503050406030204" pitchFamily="18" charset="0"/>
              </a:rPr>
              <a:t>?</a:t>
            </a:r>
          </a:p>
          <a:p>
            <a:pPr marL="0" indent="0" algn="just">
              <a:lnSpc>
                <a:spcPct val="115000"/>
              </a:lnSpc>
              <a:spcBef>
                <a:spcPts val="200"/>
              </a:spcBef>
              <a:spcAft>
                <a:spcPts val="200"/>
              </a:spcAft>
              <a:buClrTx/>
              <a:buNone/>
            </a:pPr>
            <a:r>
              <a:rPr lang="en-US" sz="2400" b="1" dirty="0" err="1">
                <a:solidFill>
                  <a:srgbClr val="B25A63"/>
                </a:solidFill>
                <a:latin typeface="Cambria" panose="02040503050406030204" pitchFamily="18" charset="0"/>
                <a:ea typeface="Cambria" panose="02040503050406030204" pitchFamily="18" charset="0"/>
              </a:rPr>
              <a:t>Câu</a:t>
            </a:r>
            <a:r>
              <a:rPr lang="en-US" sz="2400" b="1" dirty="0">
                <a:solidFill>
                  <a:srgbClr val="B25A63"/>
                </a:solidFill>
                <a:latin typeface="Cambria" panose="02040503050406030204" pitchFamily="18" charset="0"/>
                <a:ea typeface="Cambria" panose="02040503050406030204" pitchFamily="18" charset="0"/>
              </a:rPr>
              <a:t> 2.</a:t>
            </a:r>
            <a:r>
              <a:rPr lang="en-US" sz="2400" dirty="0">
                <a:solidFill>
                  <a:srgbClr val="B25A63"/>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Trình</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bày</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công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dụng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mỗi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dụng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cụ</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có</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thí</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400" dirty="0">
                <a:solidFill>
                  <a:schemeClr val="tx1">
                    <a:lumMod val="75000"/>
                    <a:lumOff val="25000"/>
                  </a:schemeClr>
                </a:solidFill>
                <a:latin typeface="Cambria" panose="02040503050406030204" pitchFamily="18" charset="0"/>
                <a:ea typeface="Cambria" panose="02040503050406030204" pitchFamily="18" charset="0"/>
              </a:rPr>
              <a:t>.</a:t>
            </a:r>
          </a:p>
          <a:p>
            <a:pPr marL="0" indent="0" algn="just">
              <a:lnSpc>
                <a:spcPct val="115000"/>
              </a:lnSpc>
              <a:spcBef>
                <a:spcPts val="200"/>
              </a:spcBef>
              <a:spcAft>
                <a:spcPts val="200"/>
              </a:spcAft>
              <a:buClrTx/>
              <a:buNone/>
            </a:pPr>
            <a:r>
              <a:rPr lang="en-US" sz="2400" b="1" dirty="0" err="1">
                <a:solidFill>
                  <a:srgbClr val="B25A63"/>
                </a:solidFill>
                <a:latin typeface="Cambria" panose="02040503050406030204" pitchFamily="18" charset="0"/>
                <a:ea typeface="Cambria" panose="02040503050406030204" pitchFamily="18" charset="0"/>
              </a:rPr>
              <a:t>Câu</a:t>
            </a:r>
            <a:r>
              <a:rPr lang="en-US" sz="2400" b="1" dirty="0">
                <a:solidFill>
                  <a:srgbClr val="B25A63"/>
                </a:solidFill>
                <a:latin typeface="Cambria" panose="02040503050406030204" pitchFamily="18" charset="0"/>
                <a:ea typeface="Cambria" panose="02040503050406030204" pitchFamily="18" charset="0"/>
              </a:rPr>
              <a:t> 3.</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Trình</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bày</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bước</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tiến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hành</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thí</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báo</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cáo</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kết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quả</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thí</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400" dirty="0">
                <a:solidFill>
                  <a:schemeClr val="tx1">
                    <a:lumMod val="75000"/>
                    <a:lumOff val="25000"/>
                  </a:schemeClr>
                </a:solidFill>
                <a:latin typeface="Cambria" panose="02040503050406030204" pitchFamily="18" charset="0"/>
                <a:ea typeface="Cambria" panose="02040503050406030204" pitchFamily="18" charset="0"/>
              </a:rPr>
              <a:t>.</a:t>
            </a:r>
          </a:p>
        </p:txBody>
      </p:sp>
      <p:grpSp>
        <p:nvGrpSpPr>
          <p:cNvPr id="5" name="Google Shape;261;p35" descr="n155 zalo Ngoc Phuong">
            <a:extLst>
              <a:ext uri="{FF2B5EF4-FFF2-40B4-BE49-F238E27FC236}">
                <a16:creationId xmlns:a16="http://schemas.microsoft.com/office/drawing/2014/main" id="{351180A4-520E-3305-55AF-6D47DB55171D}"/>
              </a:ext>
            </a:extLst>
          </p:cNvPr>
          <p:cNvGrpSpPr/>
          <p:nvPr/>
        </p:nvGrpSpPr>
        <p:grpSpPr>
          <a:xfrm>
            <a:off x="-1" y="254688"/>
            <a:ext cx="3268167" cy="955871"/>
            <a:chOff x="1196025" y="2012250"/>
            <a:chExt cx="2821234" cy="727040"/>
          </a:xfrm>
          <a:solidFill>
            <a:srgbClr val="A177ED"/>
          </a:solidFill>
        </p:grpSpPr>
        <p:sp>
          <p:nvSpPr>
            <p:cNvPr id="6" name="Google Shape;262;p35">
              <a:extLst>
                <a:ext uri="{FF2B5EF4-FFF2-40B4-BE49-F238E27FC236}">
                  <a16:creationId xmlns:a16="http://schemas.microsoft.com/office/drawing/2014/main" id="{A796A748-ED9D-9141-B9C8-3EE419C49CB0}"/>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5D5EB78E-D953-A4E1-2386-D7F9C331EC42}"/>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8" name="Google Shape;750;p49" descr="n155 zalo Ngoc Phuong">
            <a:extLst>
              <a:ext uri="{FF2B5EF4-FFF2-40B4-BE49-F238E27FC236}">
                <a16:creationId xmlns:a16="http://schemas.microsoft.com/office/drawing/2014/main" id="{90B52D72-5421-7B29-55D7-B762F50B2749}"/>
              </a:ext>
            </a:extLst>
          </p:cNvPr>
          <p:cNvGrpSpPr/>
          <p:nvPr/>
        </p:nvGrpSpPr>
        <p:grpSpPr>
          <a:xfrm>
            <a:off x="34932" y="58713"/>
            <a:ext cx="320453" cy="409255"/>
            <a:chOff x="5905475" y="2032050"/>
            <a:chExt cx="454350" cy="580175"/>
          </a:xfrm>
        </p:grpSpPr>
        <p:sp>
          <p:nvSpPr>
            <p:cNvPr id="9" name="Google Shape;751;p49">
              <a:extLst>
                <a:ext uri="{FF2B5EF4-FFF2-40B4-BE49-F238E27FC236}">
                  <a16:creationId xmlns:a16="http://schemas.microsoft.com/office/drawing/2014/main" id="{8DF58A29-E7AA-62BD-1ED3-6BF4F6EEE5DA}"/>
                </a:ext>
              </a:extLst>
            </p:cNvPr>
            <p:cNvSpPr/>
            <p:nvPr/>
          </p:nvSpPr>
          <p:spPr>
            <a:xfrm>
              <a:off x="6111626" y="2032050"/>
              <a:ext cx="248199" cy="365224"/>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2;p49">
              <a:extLst>
                <a:ext uri="{FF2B5EF4-FFF2-40B4-BE49-F238E27FC236}">
                  <a16:creationId xmlns:a16="http://schemas.microsoft.com/office/drawing/2014/main" id="{EB33D606-A0F8-011E-0621-FBC35F66F3A9}"/>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53;p49">
              <a:extLst>
                <a:ext uri="{FF2B5EF4-FFF2-40B4-BE49-F238E27FC236}">
                  <a16:creationId xmlns:a16="http://schemas.microsoft.com/office/drawing/2014/main" id="{99C06753-AE86-4A37-57DB-F86754DE0013}"/>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4;p49">
              <a:extLst>
                <a:ext uri="{FF2B5EF4-FFF2-40B4-BE49-F238E27FC236}">
                  <a16:creationId xmlns:a16="http://schemas.microsoft.com/office/drawing/2014/main" id="{71B04A33-5FB1-830F-9A91-FB83ED138EA3}"/>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5;p49">
              <a:extLst>
                <a:ext uri="{FF2B5EF4-FFF2-40B4-BE49-F238E27FC236}">
                  <a16:creationId xmlns:a16="http://schemas.microsoft.com/office/drawing/2014/main" id="{32E3D020-0B97-94BC-419E-995649BA4D76}"/>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56;p49">
              <a:extLst>
                <a:ext uri="{FF2B5EF4-FFF2-40B4-BE49-F238E27FC236}">
                  <a16:creationId xmlns:a16="http://schemas.microsoft.com/office/drawing/2014/main" id="{1B38CD6B-D9A7-8B97-CCE9-F8AC92893649}"/>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757;p49" descr="n155 zalo Ngoc Phuong">
            <a:extLst>
              <a:ext uri="{FF2B5EF4-FFF2-40B4-BE49-F238E27FC236}">
                <a16:creationId xmlns:a16="http://schemas.microsoft.com/office/drawing/2014/main" id="{841C430D-4784-4EAB-87B9-03D059EEE5AF}"/>
              </a:ext>
            </a:extLst>
          </p:cNvPr>
          <p:cNvGrpSpPr/>
          <p:nvPr/>
        </p:nvGrpSpPr>
        <p:grpSpPr>
          <a:xfrm>
            <a:off x="266475" y="4709584"/>
            <a:ext cx="244304" cy="306056"/>
            <a:chOff x="7249250" y="2312150"/>
            <a:chExt cx="433317" cy="542846"/>
          </a:xfrm>
        </p:grpSpPr>
        <p:sp>
          <p:nvSpPr>
            <p:cNvPr id="16" name="Google Shape;758;p49">
              <a:extLst>
                <a:ext uri="{FF2B5EF4-FFF2-40B4-BE49-F238E27FC236}">
                  <a16:creationId xmlns:a16="http://schemas.microsoft.com/office/drawing/2014/main" id="{E7166FEA-7F9A-BA59-6543-DDE3EBD44184}"/>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9;p49">
              <a:extLst>
                <a:ext uri="{FF2B5EF4-FFF2-40B4-BE49-F238E27FC236}">
                  <a16:creationId xmlns:a16="http://schemas.microsoft.com/office/drawing/2014/main" id="{7342955C-3A6A-2719-AD77-9E62733CFFAA}"/>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60;p49">
              <a:extLst>
                <a:ext uri="{FF2B5EF4-FFF2-40B4-BE49-F238E27FC236}">
                  <a16:creationId xmlns:a16="http://schemas.microsoft.com/office/drawing/2014/main" id="{04C25E1E-14EA-81DA-08A3-4CD478746D27}"/>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5" descr="n155 zalo Ngoc Phuong">
            <a:extLst>
              <a:ext uri="{FF2B5EF4-FFF2-40B4-BE49-F238E27FC236}">
                <a16:creationId xmlns:a16="http://schemas.microsoft.com/office/drawing/2014/main" id="{20964939-9EFC-E6DC-2439-F06DB7A2004F}"/>
              </a:ext>
            </a:extLst>
          </p:cNvPr>
          <p:cNvSpPr txBox="1"/>
          <p:nvPr/>
        </p:nvSpPr>
        <p:spPr>
          <a:xfrm>
            <a:off x="3927818" y="490129"/>
            <a:ext cx="2708001"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Phiếu</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tập</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3</a:t>
            </a:r>
          </a:p>
        </p:txBody>
      </p:sp>
      <p:sp>
        <p:nvSpPr>
          <p:cNvPr id="32" name="TextBox 28" descr="n155 zalo Ngoc Phuong">
            <a:extLst>
              <a:ext uri="{FF2B5EF4-FFF2-40B4-BE49-F238E27FC236}">
                <a16:creationId xmlns:a16="http://schemas.microsoft.com/office/drawing/2014/main" id="{BBE2C52B-DC49-B182-D7A1-AEC72BC51257}"/>
              </a:ext>
            </a:extLst>
          </p:cNvPr>
          <p:cNvSpPr txBox="1"/>
          <p:nvPr/>
        </p:nvSpPr>
        <p:spPr>
          <a:xfrm>
            <a:off x="266475" y="400987"/>
            <a:ext cx="2966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endParaRPr>
          </a:p>
        </p:txBody>
      </p:sp>
      <p:pic>
        <p:nvPicPr>
          <p:cNvPr id="3" name="Picture 2" descr="n155 zalo Ngoc Phuong">
            <a:extLst>
              <a:ext uri="{FF2B5EF4-FFF2-40B4-BE49-F238E27FC236}">
                <a16:creationId xmlns:a16="http://schemas.microsoft.com/office/drawing/2014/main" id="{6603A0CE-90D6-9AF9-2728-9C5B3ABEE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387" y="1669868"/>
            <a:ext cx="858846" cy="13704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4" descr="n155 zalo Ngoc Phuong">
            <a:extLst>
              <a:ext uri="{FF2B5EF4-FFF2-40B4-BE49-F238E27FC236}">
                <a16:creationId xmlns:a16="http://schemas.microsoft.com/office/drawing/2014/main" id="{6AAB686B-40E0-C18E-211E-00CE962FB792}"/>
              </a:ext>
            </a:extLst>
          </p:cNvPr>
          <p:cNvPicPr>
            <a:picLocks noChangeAspect="1"/>
          </p:cNvPicPr>
          <p:nvPr/>
        </p:nvPicPr>
        <p:blipFill>
          <a:blip r:embed="rId3"/>
          <a:stretch>
            <a:fillRect/>
          </a:stretch>
        </p:blipFill>
        <p:spPr>
          <a:xfrm>
            <a:off x="6505660" y="3152024"/>
            <a:ext cx="2610300" cy="1710588"/>
          </a:xfrm>
          <a:prstGeom prst="rect">
            <a:avLst/>
          </a:prstGeom>
        </p:spPr>
      </p:pic>
    </p:spTree>
    <p:extLst>
      <p:ext uri="{BB962C8B-B14F-4D97-AF65-F5344CB8AC3E}">
        <p14:creationId xmlns:p14="http://schemas.microsoft.com/office/powerpoint/2010/main" val="1679733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19EFB169-801D-6186-46B3-CE6AB79EF23B}"/>
              </a:ext>
            </a:extLst>
          </p:cNvPr>
          <p:cNvGrpSpPr/>
          <p:nvPr/>
        </p:nvGrpSpPr>
        <p:grpSpPr>
          <a:xfrm>
            <a:off x="15010" y="105647"/>
            <a:ext cx="3014660"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D86A9238-F7A0-98FC-20F0-30034ACE640D}"/>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77BB3B07-6255-B264-6744-A67F3862EC11}"/>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38FC9CD9-1AFF-4D68-8C74-431D1366FB7F}"/>
              </a:ext>
            </a:extLst>
          </p:cNvPr>
          <p:cNvGrpSpPr/>
          <p:nvPr/>
        </p:nvGrpSpPr>
        <p:grpSpPr>
          <a:xfrm>
            <a:off x="37086" y="-25982"/>
            <a:ext cx="320453" cy="409255"/>
            <a:chOff x="5905475" y="2032050"/>
            <a:chExt cx="454350" cy="580175"/>
          </a:xfrm>
        </p:grpSpPr>
        <p:sp>
          <p:nvSpPr>
            <p:cNvPr id="8" name="Google Shape;751;p49">
              <a:extLst>
                <a:ext uri="{FF2B5EF4-FFF2-40B4-BE49-F238E27FC236}">
                  <a16:creationId xmlns:a16="http://schemas.microsoft.com/office/drawing/2014/main" id="{8162F66E-E459-722D-B30D-D1F54DBDAEE7}"/>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A2948D8D-FB74-DA6A-4F2F-9899DD854AED}"/>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70F88D99-E989-D419-5290-7FD3E45B681A}"/>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DAE4AB50-0E41-9A9F-B001-983CF998F094}"/>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5;p49">
              <a:extLst>
                <a:ext uri="{FF2B5EF4-FFF2-40B4-BE49-F238E27FC236}">
                  <a16:creationId xmlns:a16="http://schemas.microsoft.com/office/drawing/2014/main" id="{E465B2E5-2611-EDD5-7F3D-C872D873FA8D}"/>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0559DFAE-AE22-219E-C3C9-4A50E63801C2}"/>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757;p49" descr="n155 zalo Ngoc Phuong">
            <a:extLst>
              <a:ext uri="{FF2B5EF4-FFF2-40B4-BE49-F238E27FC236}">
                <a16:creationId xmlns:a16="http://schemas.microsoft.com/office/drawing/2014/main" id="{E6CFBCCD-7A9F-7B87-D9CE-36ABC43A8970}"/>
              </a:ext>
            </a:extLst>
          </p:cNvPr>
          <p:cNvGrpSpPr/>
          <p:nvPr/>
        </p:nvGrpSpPr>
        <p:grpSpPr>
          <a:xfrm>
            <a:off x="8832947" y="4712812"/>
            <a:ext cx="244304" cy="306056"/>
            <a:chOff x="7249250" y="2312150"/>
            <a:chExt cx="433317" cy="542846"/>
          </a:xfrm>
        </p:grpSpPr>
        <p:sp>
          <p:nvSpPr>
            <p:cNvPr id="15" name="Google Shape;758;p49">
              <a:extLst>
                <a:ext uri="{FF2B5EF4-FFF2-40B4-BE49-F238E27FC236}">
                  <a16:creationId xmlns:a16="http://schemas.microsoft.com/office/drawing/2014/main" id="{60FB1FB2-F7F3-B59C-5F79-EAABD6184461}"/>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9;p49">
              <a:extLst>
                <a:ext uri="{FF2B5EF4-FFF2-40B4-BE49-F238E27FC236}">
                  <a16:creationId xmlns:a16="http://schemas.microsoft.com/office/drawing/2014/main" id="{36EFAC0E-9EB2-5A5F-D42C-22C3C1974C9F}"/>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0;p49">
              <a:extLst>
                <a:ext uri="{FF2B5EF4-FFF2-40B4-BE49-F238E27FC236}">
                  <a16:creationId xmlns:a16="http://schemas.microsoft.com/office/drawing/2014/main" id="{AC9126F2-0F69-6FE6-1E70-F09D2EC75DC5}"/>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761;p49" descr="n155 zalo Ngoc Phuong">
            <a:extLst>
              <a:ext uri="{FF2B5EF4-FFF2-40B4-BE49-F238E27FC236}">
                <a16:creationId xmlns:a16="http://schemas.microsoft.com/office/drawing/2014/main" id="{D94D981B-1E6D-B778-2FCE-3EB50482C28C}"/>
              </a:ext>
            </a:extLst>
          </p:cNvPr>
          <p:cNvGrpSpPr/>
          <p:nvPr/>
        </p:nvGrpSpPr>
        <p:grpSpPr>
          <a:xfrm rot="5973186">
            <a:off x="8540909" y="177631"/>
            <a:ext cx="525721" cy="428640"/>
            <a:chOff x="5426900" y="3064075"/>
            <a:chExt cx="281450" cy="229525"/>
          </a:xfrm>
        </p:grpSpPr>
        <p:sp>
          <p:nvSpPr>
            <p:cNvPr id="19" name="Google Shape;762;p49">
              <a:extLst>
                <a:ext uri="{FF2B5EF4-FFF2-40B4-BE49-F238E27FC236}">
                  <a16:creationId xmlns:a16="http://schemas.microsoft.com/office/drawing/2014/main" id="{50CC3E2E-5B19-79F7-5004-6916ABE54A74}"/>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3;p49">
              <a:extLst>
                <a:ext uri="{FF2B5EF4-FFF2-40B4-BE49-F238E27FC236}">
                  <a16:creationId xmlns:a16="http://schemas.microsoft.com/office/drawing/2014/main" id="{BAF54735-CC8B-B2DA-16E0-6B56DEF04E53}"/>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65;p49">
              <a:extLst>
                <a:ext uri="{FF2B5EF4-FFF2-40B4-BE49-F238E27FC236}">
                  <a16:creationId xmlns:a16="http://schemas.microsoft.com/office/drawing/2014/main" id="{D8FB42D9-3F5E-75C0-6D4E-8E468572986F}"/>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66;p49">
              <a:extLst>
                <a:ext uri="{FF2B5EF4-FFF2-40B4-BE49-F238E27FC236}">
                  <a16:creationId xmlns:a16="http://schemas.microsoft.com/office/drawing/2014/main" id="{BC0B9E14-A676-9186-4404-9FF36E1B752D}"/>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7;p49">
              <a:extLst>
                <a:ext uri="{FF2B5EF4-FFF2-40B4-BE49-F238E27FC236}">
                  <a16:creationId xmlns:a16="http://schemas.microsoft.com/office/drawing/2014/main" id="{CCDDFBA1-6295-4CC1-7715-2762E49B6ACB}"/>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8;p49">
              <a:extLst>
                <a:ext uri="{FF2B5EF4-FFF2-40B4-BE49-F238E27FC236}">
                  <a16:creationId xmlns:a16="http://schemas.microsoft.com/office/drawing/2014/main" id="{FFD88201-EFF3-33DC-0E05-DF583F88B8F3}"/>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69;p49">
              <a:extLst>
                <a:ext uri="{FF2B5EF4-FFF2-40B4-BE49-F238E27FC236}">
                  <a16:creationId xmlns:a16="http://schemas.microsoft.com/office/drawing/2014/main" id="{16CF2FF0-24AD-4416-8FA3-B6B363B616B2}"/>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0;p49">
              <a:extLst>
                <a:ext uri="{FF2B5EF4-FFF2-40B4-BE49-F238E27FC236}">
                  <a16:creationId xmlns:a16="http://schemas.microsoft.com/office/drawing/2014/main" id="{D3B34E14-FDF9-5B41-9BA1-E5838AE94104}"/>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Box 5" descr="n155 zalo Ngoc Phuong">
            <a:extLst>
              <a:ext uri="{FF2B5EF4-FFF2-40B4-BE49-F238E27FC236}">
                <a16:creationId xmlns:a16="http://schemas.microsoft.com/office/drawing/2014/main" id="{8F0E5136-7D6E-F25B-B2F4-B515C98B3B98}"/>
              </a:ext>
            </a:extLst>
          </p:cNvPr>
          <p:cNvSpPr txBox="1"/>
          <p:nvPr/>
        </p:nvSpPr>
        <p:spPr>
          <a:xfrm>
            <a:off x="3178629" y="295326"/>
            <a:ext cx="3672039" cy="461665"/>
          </a:xfrm>
          <a:prstGeom prst="rect">
            <a:avLst/>
          </a:prstGeom>
          <a:noFill/>
        </p:spPr>
        <p:txBody>
          <a:bodyPr wrap="square" rtlCol="0">
            <a:spAutoFit/>
          </a:bodyPr>
          <a:lstStyle/>
          <a:p>
            <a:r>
              <a:rPr lang="en-US" sz="24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4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4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4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4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3</a:t>
            </a:r>
          </a:p>
        </p:txBody>
      </p:sp>
      <p:sp>
        <p:nvSpPr>
          <p:cNvPr id="31" name="TextBox 28" descr="n155 zalo Ngoc Phuong">
            <a:extLst>
              <a:ext uri="{FF2B5EF4-FFF2-40B4-BE49-F238E27FC236}">
                <a16:creationId xmlns:a16="http://schemas.microsoft.com/office/drawing/2014/main" id="{A6CADA68-BA71-F1D5-C53A-B857440908EB}"/>
              </a:ext>
            </a:extLst>
          </p:cNvPr>
          <p:cNvSpPr txBox="1"/>
          <p:nvPr/>
        </p:nvSpPr>
        <p:spPr>
          <a:xfrm>
            <a:off x="124047" y="317760"/>
            <a:ext cx="29362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endParaRPr>
          </a:p>
        </p:txBody>
      </p:sp>
      <p:sp>
        <p:nvSpPr>
          <p:cNvPr id="32" name="Subtitle 3" descr="n155 zalo Ngoc Phuong">
            <a:extLst>
              <a:ext uri="{FF2B5EF4-FFF2-40B4-BE49-F238E27FC236}">
                <a16:creationId xmlns:a16="http://schemas.microsoft.com/office/drawing/2014/main" id="{512ACB78-1A90-7315-EFDA-0A04AC68B365}"/>
              </a:ext>
            </a:extLst>
          </p:cNvPr>
          <p:cNvSpPr txBox="1">
            <a:spLocks/>
          </p:cNvSpPr>
          <p:nvPr/>
        </p:nvSpPr>
        <p:spPr>
          <a:xfrm>
            <a:off x="602591" y="1074906"/>
            <a:ext cx="8149593" cy="97962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15000"/>
              </a:lnSpc>
              <a:spcBef>
                <a:spcPts val="200"/>
              </a:spcBef>
              <a:spcAft>
                <a:spcPts val="200"/>
              </a:spcAft>
              <a:buClrTx/>
              <a:buNone/>
            </a:pPr>
            <a:r>
              <a:rPr lang="en-US" sz="2400" b="1" dirty="0" err="1">
                <a:solidFill>
                  <a:srgbClr val="B25A63"/>
                </a:solidFill>
                <a:latin typeface="Cambria" panose="02040503050406030204" pitchFamily="18" charset="0"/>
                <a:ea typeface="Cambria" panose="02040503050406030204" pitchFamily="18" charset="0"/>
              </a:rPr>
              <a:t>Câu</a:t>
            </a:r>
            <a:r>
              <a:rPr lang="en-US" sz="2400" b="1" dirty="0">
                <a:solidFill>
                  <a:srgbClr val="B25A63"/>
                </a:solidFill>
                <a:latin typeface="Cambria" panose="02040503050406030204" pitchFamily="18" charset="0"/>
                <a:ea typeface="Cambria" panose="02040503050406030204" pitchFamily="18" charset="0"/>
              </a:rPr>
              <a:t> 1.</a:t>
            </a:r>
            <a:r>
              <a:rPr lang="en-US" sz="1800" b="1" dirty="0">
                <a:solidFill>
                  <a:srgbClr val="B25A63"/>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Mô</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tả</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thí</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nghiệm</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nói</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lên</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mối</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liên</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hệ</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giữa</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nội</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năng</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của</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vật</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và</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năng</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lượng</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của</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các</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phân</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tử</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tạo</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nên</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vật</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a:t>
            </a:r>
            <a:endParaRPr lang="en-US" sz="16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endParaRPr>
          </a:p>
        </p:txBody>
      </p:sp>
      <p:sp>
        <p:nvSpPr>
          <p:cNvPr id="33" name="TextBox 4" descr="n155 zalo Ngoc Phuong">
            <a:extLst>
              <a:ext uri="{FF2B5EF4-FFF2-40B4-BE49-F238E27FC236}">
                <a16:creationId xmlns:a16="http://schemas.microsoft.com/office/drawing/2014/main" id="{C74A0CE0-8AFB-0C56-0BD6-E330736745E6}"/>
              </a:ext>
            </a:extLst>
          </p:cNvPr>
          <p:cNvSpPr txBox="1"/>
          <p:nvPr/>
        </p:nvSpPr>
        <p:spPr>
          <a:xfrm>
            <a:off x="602591" y="2128240"/>
            <a:ext cx="6238381" cy="2784545"/>
          </a:xfrm>
          <a:prstGeom prst="rect">
            <a:avLst/>
          </a:prstGeom>
          <a:noFill/>
        </p:spPr>
        <p:txBody>
          <a:bodyPr wrap="square">
            <a:spAutoFit/>
          </a:bodyPr>
          <a:lstStyle/>
          <a:p>
            <a:pPr marL="0" algn="just">
              <a:lnSpc>
                <a:spcPct val="115000"/>
              </a:lnSpc>
              <a:spcBef>
                <a:spcPts val="200"/>
              </a:spcBef>
              <a:spcAft>
                <a:spcPts val="200"/>
              </a:spcAft>
            </a:pPr>
            <a:r>
              <a:rPr lang="en-US" sz="2200" dirty="0" err="1">
                <a:solidFill>
                  <a:schemeClr val="tx1">
                    <a:lumMod val="75000"/>
                    <a:lumOff val="25000"/>
                  </a:schemeClr>
                </a:solidFill>
                <a:latin typeface="Cambria" panose="02040503050406030204" pitchFamily="18" charset="0"/>
                <a:ea typeface="Cambria" panose="02040503050406030204" pitchFamily="18" charset="0"/>
              </a:rPr>
              <a:t>Dùng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một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bình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đựng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một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xác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định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rồi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làm</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cho</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bình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được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nóng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bình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nóng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thì</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thì</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phần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cấu</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tạo</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vật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cũng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sẽ</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từ</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đó</a:t>
            </a:r>
            <a:r>
              <a:rPr lang="en-US" sz="2200" dirty="0">
                <a:solidFill>
                  <a:schemeClr val="tx1">
                    <a:lumMod val="75000"/>
                    <a:lumOff val="25000"/>
                  </a:schemeClr>
                </a:solidFill>
                <a:latin typeface="Cambria" panose="02040503050406030204" pitchFamily="18" charset="0"/>
                <a:ea typeface="Cambria" panose="02040503050406030204" pitchFamily="18" charset="0"/>
              </a:rPr>
              <a:t> ta </a:t>
            </a:r>
            <a:r>
              <a:rPr lang="en-US" sz="2200" dirty="0" err="1">
                <a:solidFill>
                  <a:schemeClr val="tx1">
                    <a:lumMod val="75000"/>
                    <a:lumOff val="25000"/>
                  </a:schemeClr>
                </a:solidFill>
                <a:latin typeface="Cambria" panose="02040503050406030204" pitchFamily="18" charset="0"/>
                <a:ea typeface="Cambria" panose="02040503050406030204" pitchFamily="18" charset="0"/>
              </a:rPr>
              <a:t>có</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thể</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kết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luận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phần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cấu</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tạo</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vật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và</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có</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môi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liên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hệ</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với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nhau</a:t>
            </a:r>
            <a:r>
              <a:rPr lang="en-US" sz="2200"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2050" name="Picture 2" descr="n155 zalo Ngoc Phuong">
            <a:extLst>
              <a:ext uri="{FF2B5EF4-FFF2-40B4-BE49-F238E27FC236}">
                <a16:creationId xmlns:a16="http://schemas.microsoft.com/office/drawing/2014/main" id="{5A164806-3EB3-7B43-EA4E-B9D93D9FC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420" y="2252376"/>
            <a:ext cx="1541873" cy="246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2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D0E248D5-C18F-ABB3-A4BE-569C16CE218F}"/>
              </a:ext>
            </a:extLst>
          </p:cNvPr>
          <p:cNvGrpSpPr/>
          <p:nvPr/>
        </p:nvGrpSpPr>
        <p:grpSpPr>
          <a:xfrm>
            <a:off x="0" y="254688"/>
            <a:ext cx="3014660"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EAE0CFBC-EF76-E55A-8C03-0FB426D714A5}"/>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E3580AF2-96A8-916A-6A0B-1512AD60C4E8}"/>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811A17B2-A09E-36D9-3400-95118F070B42}"/>
              </a:ext>
            </a:extLst>
          </p:cNvPr>
          <p:cNvGrpSpPr/>
          <p:nvPr/>
        </p:nvGrpSpPr>
        <p:grpSpPr>
          <a:xfrm>
            <a:off x="6089" y="50160"/>
            <a:ext cx="320453" cy="409255"/>
            <a:chOff x="5905475" y="2032050"/>
            <a:chExt cx="454350" cy="580175"/>
          </a:xfrm>
        </p:grpSpPr>
        <p:sp>
          <p:nvSpPr>
            <p:cNvPr id="8" name="Google Shape;751;p49">
              <a:extLst>
                <a:ext uri="{FF2B5EF4-FFF2-40B4-BE49-F238E27FC236}">
                  <a16:creationId xmlns:a16="http://schemas.microsoft.com/office/drawing/2014/main" id="{21340850-1507-F993-BFD7-548492AFB2EA}"/>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730EFC1B-357D-E154-172E-262973E41DD3}"/>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10303C27-BA4B-0C89-C3B2-32B470B1CAAD}"/>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A0722B20-479E-7CB5-83A0-E2E55A1BFA44}"/>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5;p49">
              <a:extLst>
                <a:ext uri="{FF2B5EF4-FFF2-40B4-BE49-F238E27FC236}">
                  <a16:creationId xmlns:a16="http://schemas.microsoft.com/office/drawing/2014/main" id="{E4BD7812-2E60-8311-781F-20CB64C73959}"/>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B5FF31F1-0AD2-0FB7-D188-38D3CA2F83D2}"/>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761;p49" descr="n155 zalo Ngoc Phuong">
            <a:extLst>
              <a:ext uri="{FF2B5EF4-FFF2-40B4-BE49-F238E27FC236}">
                <a16:creationId xmlns:a16="http://schemas.microsoft.com/office/drawing/2014/main" id="{CC74573D-3007-EB0F-788E-416CEA9AAF78}"/>
              </a:ext>
            </a:extLst>
          </p:cNvPr>
          <p:cNvGrpSpPr/>
          <p:nvPr/>
        </p:nvGrpSpPr>
        <p:grpSpPr>
          <a:xfrm rot="5973186">
            <a:off x="8588040" y="176043"/>
            <a:ext cx="525721" cy="428640"/>
            <a:chOff x="5426900" y="3064075"/>
            <a:chExt cx="281450" cy="229525"/>
          </a:xfrm>
        </p:grpSpPr>
        <p:sp>
          <p:nvSpPr>
            <p:cNvPr id="19" name="Google Shape;762;p49">
              <a:extLst>
                <a:ext uri="{FF2B5EF4-FFF2-40B4-BE49-F238E27FC236}">
                  <a16:creationId xmlns:a16="http://schemas.microsoft.com/office/drawing/2014/main" id="{463385C0-FBF1-D989-19A8-96703A1399B4}"/>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3;p49">
              <a:extLst>
                <a:ext uri="{FF2B5EF4-FFF2-40B4-BE49-F238E27FC236}">
                  <a16:creationId xmlns:a16="http://schemas.microsoft.com/office/drawing/2014/main" id="{EFEBD2F8-B906-2DEA-DDE9-F4007904951E}"/>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64;p49">
              <a:extLst>
                <a:ext uri="{FF2B5EF4-FFF2-40B4-BE49-F238E27FC236}">
                  <a16:creationId xmlns:a16="http://schemas.microsoft.com/office/drawing/2014/main" id="{5D3053A0-8B27-377D-4BAC-26218CD00D2E}"/>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65;p49">
              <a:extLst>
                <a:ext uri="{FF2B5EF4-FFF2-40B4-BE49-F238E27FC236}">
                  <a16:creationId xmlns:a16="http://schemas.microsoft.com/office/drawing/2014/main" id="{A7932B11-C149-ED73-78EB-05BC3DF40DFF}"/>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66;p49">
              <a:extLst>
                <a:ext uri="{FF2B5EF4-FFF2-40B4-BE49-F238E27FC236}">
                  <a16:creationId xmlns:a16="http://schemas.microsoft.com/office/drawing/2014/main" id="{63792BC1-06B6-7E6A-9B51-258FAE694FF0}"/>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7;p49">
              <a:extLst>
                <a:ext uri="{FF2B5EF4-FFF2-40B4-BE49-F238E27FC236}">
                  <a16:creationId xmlns:a16="http://schemas.microsoft.com/office/drawing/2014/main" id="{4D307844-49BD-C276-A2F8-ABE589319005}"/>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8;p49">
              <a:extLst>
                <a:ext uri="{FF2B5EF4-FFF2-40B4-BE49-F238E27FC236}">
                  <a16:creationId xmlns:a16="http://schemas.microsoft.com/office/drawing/2014/main" id="{DA870CE3-3139-9A7D-EB9C-0E1EF9E7A290}"/>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69;p49">
              <a:extLst>
                <a:ext uri="{FF2B5EF4-FFF2-40B4-BE49-F238E27FC236}">
                  <a16:creationId xmlns:a16="http://schemas.microsoft.com/office/drawing/2014/main" id="{35B6B9FF-902D-443B-B3BF-C2028A7D55C5}"/>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0;p49">
              <a:extLst>
                <a:ext uri="{FF2B5EF4-FFF2-40B4-BE49-F238E27FC236}">
                  <a16:creationId xmlns:a16="http://schemas.microsoft.com/office/drawing/2014/main" id="{7CBAE057-105E-DC4D-26CE-BBC46798BE71}"/>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8" descr="n155 zalo Ngoc Phuong">
            <a:extLst>
              <a:ext uri="{FF2B5EF4-FFF2-40B4-BE49-F238E27FC236}">
                <a16:creationId xmlns:a16="http://schemas.microsoft.com/office/drawing/2014/main" id="{87AC2220-793D-25B8-C3A4-5AE56327E6C0}"/>
              </a:ext>
            </a:extLst>
          </p:cNvPr>
          <p:cNvSpPr txBox="1"/>
          <p:nvPr/>
        </p:nvSpPr>
        <p:spPr>
          <a:xfrm>
            <a:off x="97498" y="475073"/>
            <a:ext cx="30093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endParaRPr>
          </a:p>
        </p:txBody>
      </p:sp>
      <p:sp>
        <p:nvSpPr>
          <p:cNvPr id="31" name="Subtitle 3" descr="n155 zalo Ngoc Phuong">
            <a:extLst>
              <a:ext uri="{FF2B5EF4-FFF2-40B4-BE49-F238E27FC236}">
                <a16:creationId xmlns:a16="http://schemas.microsoft.com/office/drawing/2014/main" id="{0A457963-67E4-F3FE-887A-BE9FF41EF6F5}"/>
              </a:ext>
            </a:extLst>
          </p:cNvPr>
          <p:cNvSpPr txBox="1">
            <a:spLocks/>
          </p:cNvSpPr>
          <p:nvPr/>
        </p:nvSpPr>
        <p:spPr>
          <a:xfrm>
            <a:off x="38127" y="1372287"/>
            <a:ext cx="9303025" cy="41311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5000"/>
              </a:lnSpc>
              <a:spcBef>
                <a:spcPts val="200"/>
              </a:spcBef>
              <a:spcAft>
                <a:spcPts val="200"/>
              </a:spcAft>
              <a:buClrTx/>
              <a:buNone/>
            </a:pPr>
            <a:r>
              <a:rPr lang="en-US" sz="2400" b="1" dirty="0" err="1">
                <a:solidFill>
                  <a:srgbClr val="B25A63"/>
                </a:solidFill>
                <a:latin typeface="Cambria" panose="02040503050406030204" pitchFamily="18" charset="0"/>
                <a:ea typeface="Cambria" panose="02040503050406030204" pitchFamily="18" charset="0"/>
                <a:cs typeface="Tahoma" panose="020B0604030504040204" pitchFamily="34" charset="0"/>
              </a:rPr>
              <a:t>Câu</a:t>
            </a:r>
            <a:r>
              <a:rPr lang="en-US" sz="2400" b="1" dirty="0">
                <a:solidFill>
                  <a:srgbClr val="B25A63"/>
                </a:solidFill>
                <a:latin typeface="Cambria" panose="02040503050406030204" pitchFamily="18" charset="0"/>
                <a:ea typeface="Cambria" panose="02040503050406030204" pitchFamily="18" charset="0"/>
                <a:cs typeface="Tahoma" panose="020B0604030504040204" pitchFamily="34" charset="0"/>
              </a:rPr>
              <a:t> 2.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Trình</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bày</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công</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dụng</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của</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mỗi</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dụng</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cụ</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có</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trong</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thí</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nghiệm</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a:t>
            </a:r>
          </a:p>
        </p:txBody>
      </p:sp>
      <p:sp>
        <p:nvSpPr>
          <p:cNvPr id="32" name="TextBox 1" descr="n155 zalo Ngoc Phuong">
            <a:extLst>
              <a:ext uri="{FF2B5EF4-FFF2-40B4-BE49-F238E27FC236}">
                <a16:creationId xmlns:a16="http://schemas.microsoft.com/office/drawing/2014/main" id="{C66089EA-8DA7-596F-CF22-17675BD0EA68}"/>
              </a:ext>
            </a:extLst>
          </p:cNvPr>
          <p:cNvSpPr txBox="1"/>
          <p:nvPr/>
        </p:nvSpPr>
        <p:spPr>
          <a:xfrm>
            <a:off x="3392725" y="429054"/>
            <a:ext cx="4149117"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3</a:t>
            </a:r>
          </a:p>
        </p:txBody>
      </p:sp>
      <p:sp>
        <p:nvSpPr>
          <p:cNvPr id="33" name="TextBox 5" descr="n155 zalo Ngoc Phuong">
            <a:extLst>
              <a:ext uri="{FF2B5EF4-FFF2-40B4-BE49-F238E27FC236}">
                <a16:creationId xmlns:a16="http://schemas.microsoft.com/office/drawing/2014/main" id="{C3EE9AC6-0649-FD11-954D-3E97DCCCB32A}"/>
              </a:ext>
            </a:extLst>
          </p:cNvPr>
          <p:cNvSpPr txBox="1"/>
          <p:nvPr/>
        </p:nvSpPr>
        <p:spPr>
          <a:xfrm>
            <a:off x="405093" y="3606692"/>
            <a:ext cx="2609673" cy="1477969"/>
          </a:xfrm>
          <a:prstGeom prst="rect">
            <a:avLst/>
          </a:prstGeom>
          <a:noFill/>
        </p:spPr>
        <p:txBody>
          <a:bodyPr wrap="square">
            <a:spAutoFit/>
          </a:bodyPr>
          <a:lstStyle/>
          <a:p>
            <a:pPr marL="0" indent="0" algn="just">
              <a:lnSpc>
                <a:spcPct val="115000"/>
              </a:lnSpc>
              <a:spcBef>
                <a:spcPts val="200"/>
              </a:spcBef>
              <a:spcAft>
                <a:spcPts val="200"/>
              </a:spcAft>
            </a:pPr>
            <a:r>
              <a:rPr lang="en-US" sz="2000">
                <a:solidFill>
                  <a:schemeClr val="tx1">
                    <a:lumMod val="75000"/>
                    <a:lumOff val="25000"/>
                  </a:schemeClr>
                </a:solidFill>
                <a:latin typeface="Cambria" panose="02040503050406030204" pitchFamily="18" charset="0"/>
                <a:ea typeface="Cambria" panose="02040503050406030204" pitchFamily="18" charset="0"/>
              </a:rPr>
              <a:t>Một </a:t>
            </a:r>
            <a:r>
              <a:rPr lang="en-US" sz="2000" dirty="0" err="1">
                <a:solidFill>
                  <a:schemeClr val="tx1">
                    <a:lumMod val="75000"/>
                    <a:lumOff val="25000"/>
                  </a:schemeClr>
                </a:solidFill>
                <a:latin typeface="Cambria" panose="02040503050406030204" pitchFamily="18" charset="0"/>
                <a:ea typeface="Cambria" panose="02040503050406030204" pitchFamily="18" charset="0"/>
              </a:rPr>
              <a:t>ống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có</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nút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đậy</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kín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quá</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chặt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dùng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để</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đựng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5124" name="Picture 4" descr="n155 zalo Ngoc Phuong">
            <a:extLst>
              <a:ext uri="{FF2B5EF4-FFF2-40B4-BE49-F238E27FC236}">
                <a16:creationId xmlns:a16="http://schemas.microsoft.com/office/drawing/2014/main" id="{1F4B39E6-B87E-4F8D-92E8-A247339E4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626" y="2078365"/>
            <a:ext cx="1592747" cy="140069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155 zalo Ngoc Phuong">
            <a:extLst>
              <a:ext uri="{FF2B5EF4-FFF2-40B4-BE49-F238E27FC236}">
                <a16:creationId xmlns:a16="http://schemas.microsoft.com/office/drawing/2014/main" id="{AB9BA9FA-D0A7-5B8E-336E-E48852C8D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622" y="1930701"/>
            <a:ext cx="1696026" cy="16960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155 zalo Ngoc Phuong">
            <a:extLst>
              <a:ext uri="{FF2B5EF4-FFF2-40B4-BE49-F238E27FC236}">
                <a16:creationId xmlns:a16="http://schemas.microsoft.com/office/drawing/2014/main" id="{C61B0980-2AAC-43C3-807F-B304412F0D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46" t="18526" r="2837" b="16598"/>
          <a:stretch/>
        </p:blipFill>
        <p:spPr bwMode="auto">
          <a:xfrm>
            <a:off x="662547" y="2082764"/>
            <a:ext cx="1843830" cy="140069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5" descr="n155 zalo Ngoc Phuong">
            <a:extLst>
              <a:ext uri="{FF2B5EF4-FFF2-40B4-BE49-F238E27FC236}">
                <a16:creationId xmlns:a16="http://schemas.microsoft.com/office/drawing/2014/main" id="{27E74709-D7C2-4AE2-B141-195CA6FA0115}"/>
              </a:ext>
            </a:extLst>
          </p:cNvPr>
          <p:cNvSpPr txBox="1"/>
          <p:nvPr/>
        </p:nvSpPr>
        <p:spPr>
          <a:xfrm>
            <a:off x="6226368" y="3772031"/>
            <a:ext cx="2609672" cy="770083"/>
          </a:xfrm>
          <a:prstGeom prst="rect">
            <a:avLst/>
          </a:prstGeom>
          <a:noFill/>
        </p:spPr>
        <p:txBody>
          <a:bodyPr wrap="square">
            <a:spAutoFit/>
          </a:bodyPr>
          <a:lstStyle/>
          <a:p>
            <a:pPr marL="0" indent="0" algn="just">
              <a:lnSpc>
                <a:spcPct val="115000"/>
              </a:lnSpc>
              <a:spcBef>
                <a:spcPts val="200"/>
              </a:spcBef>
              <a:spcAft>
                <a:spcPts val="200"/>
              </a:spcAft>
            </a:pPr>
            <a:r>
              <a:rPr lang="en-US" sz="2000">
                <a:solidFill>
                  <a:schemeClr val="tx1">
                    <a:lumMod val="75000"/>
                    <a:lumOff val="25000"/>
                  </a:schemeClr>
                </a:solidFill>
                <a:latin typeface="Cambria" panose="02040503050406030204" pitchFamily="18" charset="0"/>
                <a:ea typeface="Cambria" panose="02040503050406030204" pitchFamily="18" charset="0"/>
              </a:rPr>
              <a:t>Đèn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cồn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đốt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nóng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ống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000" dirty="0">
                <a:solidFill>
                  <a:schemeClr val="tx1">
                    <a:lumMod val="75000"/>
                    <a:lumOff val="25000"/>
                  </a:schemeClr>
                </a:solidFill>
                <a:latin typeface="Cambria" panose="02040503050406030204" pitchFamily="18" charset="0"/>
                <a:ea typeface="Cambria" panose="02040503050406030204" pitchFamily="18" charset="0"/>
              </a:rPr>
              <a:t>.</a:t>
            </a:r>
          </a:p>
        </p:txBody>
      </p:sp>
      <p:sp>
        <p:nvSpPr>
          <p:cNvPr id="37" name="TextBox 5" descr="n155 zalo Ngoc Phuong">
            <a:extLst>
              <a:ext uri="{FF2B5EF4-FFF2-40B4-BE49-F238E27FC236}">
                <a16:creationId xmlns:a16="http://schemas.microsoft.com/office/drawing/2014/main" id="{8CCA2562-D0D7-4D3D-A351-22E061A33DAD}"/>
              </a:ext>
            </a:extLst>
          </p:cNvPr>
          <p:cNvSpPr txBox="1"/>
          <p:nvPr/>
        </p:nvSpPr>
        <p:spPr>
          <a:xfrm>
            <a:off x="3267163" y="3668797"/>
            <a:ext cx="2609672" cy="1124026"/>
          </a:xfrm>
          <a:prstGeom prst="rect">
            <a:avLst/>
          </a:prstGeom>
          <a:noFill/>
        </p:spPr>
        <p:txBody>
          <a:bodyPr wrap="square">
            <a:spAutoFit/>
          </a:bodyPr>
          <a:lstStyle/>
          <a:p>
            <a:pPr marL="0" indent="0" algn="just">
              <a:lnSpc>
                <a:spcPct val="115000"/>
              </a:lnSpc>
              <a:spcBef>
                <a:spcPts val="200"/>
              </a:spcBef>
              <a:spcAft>
                <a:spcPts val="200"/>
              </a:spcAft>
            </a:pPr>
            <a:r>
              <a:rPr lang="en-US" sz="2000">
                <a:solidFill>
                  <a:schemeClr val="tx1">
                    <a:lumMod val="75000"/>
                    <a:lumOff val="25000"/>
                  </a:schemeClr>
                </a:solidFill>
                <a:latin typeface="Cambria" panose="02040503050406030204" pitchFamily="18" charset="0"/>
                <a:ea typeface="Cambria" panose="02040503050406030204" pitchFamily="18" charset="0"/>
              </a:rPr>
              <a:t>Giá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dùng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để</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cố</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định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ống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nghiệm</a:t>
            </a: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7589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75;p50" descr="n155 zalo Ngoc Phuong">
            <a:extLst>
              <a:ext uri="{FF2B5EF4-FFF2-40B4-BE49-F238E27FC236}">
                <a16:creationId xmlns:a16="http://schemas.microsoft.com/office/drawing/2014/main" id="{3136C763-4FC4-4D51-1A5E-47ED06F1DA5E}"/>
              </a:ext>
            </a:extLst>
          </p:cNvPr>
          <p:cNvSpPr txBox="1">
            <a:spLocks noGrp="1"/>
          </p:cNvSpPr>
          <p:nvPr>
            <p:ph type="title"/>
          </p:nvPr>
        </p:nvSpPr>
        <p:spPr>
          <a:xfrm>
            <a:off x="1137951" y="329986"/>
            <a:ext cx="6778823" cy="990814"/>
          </a:xfrm>
          <a:prstGeom prst="rect">
            <a:avLst/>
          </a:prstGeom>
        </p:spPr>
        <p:txBody>
          <a:bodyPr spcFirstLastPara="1" wrap="square" lIns="91425" tIns="91425" rIns="91425" bIns="91425" anchor="t" anchorCtr="0">
            <a:noAutofit/>
          </a:bodyPr>
          <a:lstStyle/>
          <a:p>
            <a:pPr marL="0" lvl="0" indent="0" algn="ctr" rtl="0">
              <a:lnSpc>
                <a:spcPct val="100000"/>
              </a:lnSpc>
              <a:spcBef>
                <a:spcPts val="200"/>
              </a:spcBef>
              <a:spcAft>
                <a:spcPts val="200"/>
              </a:spcAft>
              <a:buNone/>
            </a:pPr>
            <a:r>
              <a:rPr lang="en" sz="2800" b="1" dirty="0">
                <a:solidFill>
                  <a:schemeClr val="bg1"/>
                </a:solidFill>
              </a:rPr>
              <a:t> Thí nghiệm về mối liên hệ giữa nội năng của các phân tử tạo nên vật </a:t>
            </a:r>
            <a:endParaRPr sz="2800" b="1" dirty="0">
              <a:solidFill>
                <a:schemeClr val="bg1"/>
              </a:solidFill>
            </a:endParaRPr>
          </a:p>
        </p:txBody>
      </p:sp>
      <p:grpSp>
        <p:nvGrpSpPr>
          <p:cNvPr id="17" name="Google Shape;804;p50" descr="n155 zalo Ngoc Phuong">
            <a:extLst>
              <a:ext uri="{FF2B5EF4-FFF2-40B4-BE49-F238E27FC236}">
                <a16:creationId xmlns:a16="http://schemas.microsoft.com/office/drawing/2014/main" id="{FAC541E5-F6CF-BA64-EA0B-3B057F09108A}"/>
              </a:ext>
            </a:extLst>
          </p:cNvPr>
          <p:cNvGrpSpPr/>
          <p:nvPr/>
        </p:nvGrpSpPr>
        <p:grpSpPr>
          <a:xfrm rot="5973186">
            <a:off x="202167" y="4518049"/>
            <a:ext cx="525721" cy="428640"/>
            <a:chOff x="5426900" y="3064075"/>
            <a:chExt cx="281450" cy="229525"/>
          </a:xfrm>
        </p:grpSpPr>
        <p:sp>
          <p:nvSpPr>
            <p:cNvPr id="18" name="Google Shape;805;p50">
              <a:extLst>
                <a:ext uri="{FF2B5EF4-FFF2-40B4-BE49-F238E27FC236}">
                  <a16:creationId xmlns:a16="http://schemas.microsoft.com/office/drawing/2014/main" id="{BD2174D4-B770-73A1-C26B-9A69AFEA952B}"/>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6;p50">
              <a:extLst>
                <a:ext uri="{FF2B5EF4-FFF2-40B4-BE49-F238E27FC236}">
                  <a16:creationId xmlns:a16="http://schemas.microsoft.com/office/drawing/2014/main" id="{2F7A57E4-503A-9E06-A0EB-40D13DE0FEB6}"/>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7;p50">
              <a:extLst>
                <a:ext uri="{FF2B5EF4-FFF2-40B4-BE49-F238E27FC236}">
                  <a16:creationId xmlns:a16="http://schemas.microsoft.com/office/drawing/2014/main" id="{6DEE4C06-D91E-2B95-0C6E-89A47D6DC4E9}"/>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8;p50">
              <a:extLst>
                <a:ext uri="{FF2B5EF4-FFF2-40B4-BE49-F238E27FC236}">
                  <a16:creationId xmlns:a16="http://schemas.microsoft.com/office/drawing/2014/main" id="{4DE90AB3-66C3-C648-FEB1-D4C8F83FC730}"/>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9;p50">
              <a:extLst>
                <a:ext uri="{FF2B5EF4-FFF2-40B4-BE49-F238E27FC236}">
                  <a16:creationId xmlns:a16="http://schemas.microsoft.com/office/drawing/2014/main" id="{4902E634-1510-7EEA-5A33-6A4BB7C753F0}"/>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0;p50">
              <a:extLst>
                <a:ext uri="{FF2B5EF4-FFF2-40B4-BE49-F238E27FC236}">
                  <a16:creationId xmlns:a16="http://schemas.microsoft.com/office/drawing/2014/main" id="{0B5FB3A7-8BF5-634F-B50A-61A0B671C6FF}"/>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p50">
              <a:extLst>
                <a:ext uri="{FF2B5EF4-FFF2-40B4-BE49-F238E27FC236}">
                  <a16:creationId xmlns:a16="http://schemas.microsoft.com/office/drawing/2014/main" id="{9615361E-265A-0088-14F3-7A4A064ABB5A}"/>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2;p50">
              <a:extLst>
                <a:ext uri="{FF2B5EF4-FFF2-40B4-BE49-F238E27FC236}">
                  <a16:creationId xmlns:a16="http://schemas.microsoft.com/office/drawing/2014/main" id="{4FD179CD-C821-FE9A-0DE9-653CD2171569}"/>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50">
              <a:extLst>
                <a:ext uri="{FF2B5EF4-FFF2-40B4-BE49-F238E27FC236}">
                  <a16:creationId xmlns:a16="http://schemas.microsoft.com/office/drawing/2014/main" id="{617310A5-1773-CCB5-3B43-7C75346C4B58}"/>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2729;p95" descr="n155 zalo Ngoc Phuong">
            <a:extLst>
              <a:ext uri="{FF2B5EF4-FFF2-40B4-BE49-F238E27FC236}">
                <a16:creationId xmlns:a16="http://schemas.microsoft.com/office/drawing/2014/main" id="{9B9B6EED-B03B-4E52-BAC9-200033AFAA3F}"/>
              </a:ext>
            </a:extLst>
          </p:cNvPr>
          <p:cNvGrpSpPr/>
          <p:nvPr/>
        </p:nvGrpSpPr>
        <p:grpSpPr>
          <a:xfrm rot="1122513">
            <a:off x="8298281" y="49858"/>
            <a:ext cx="909307" cy="948366"/>
            <a:chOff x="1329800" y="1560169"/>
            <a:chExt cx="285302" cy="285660"/>
          </a:xfrm>
          <a:solidFill>
            <a:srgbClr val="002060"/>
          </a:solidFill>
        </p:grpSpPr>
        <p:sp>
          <p:nvSpPr>
            <p:cNvPr id="38" name="Google Shape;12730;p95">
              <a:extLst>
                <a:ext uri="{FF2B5EF4-FFF2-40B4-BE49-F238E27FC236}">
                  <a16:creationId xmlns:a16="http://schemas.microsoft.com/office/drawing/2014/main" id="{93C54F31-8A66-3ED3-8B6B-851E01D4E363}"/>
                </a:ext>
              </a:extLst>
            </p:cNvPr>
            <p:cNvSpPr/>
            <p:nvPr/>
          </p:nvSpPr>
          <p:spPr>
            <a:xfrm>
              <a:off x="1455150" y="1676753"/>
              <a:ext cx="159952" cy="169076"/>
            </a:xfrm>
            <a:custGeom>
              <a:avLst/>
              <a:gdLst/>
              <a:ahLst/>
              <a:cxnLst/>
              <a:rect l="l" t="t" r="r" b="b"/>
              <a:pathLst>
                <a:path w="5049" h="5337" extrusionOk="0">
                  <a:moveTo>
                    <a:pt x="2623" y="0"/>
                  </a:moveTo>
                  <a:cubicBezTo>
                    <a:pt x="2460" y="0"/>
                    <a:pt x="2295" y="17"/>
                    <a:pt x="2132" y="50"/>
                  </a:cubicBezTo>
                  <a:cubicBezTo>
                    <a:pt x="1489" y="169"/>
                    <a:pt x="941" y="538"/>
                    <a:pt x="584" y="1074"/>
                  </a:cubicBezTo>
                  <a:cubicBezTo>
                    <a:pt x="0" y="1943"/>
                    <a:pt x="36" y="3050"/>
                    <a:pt x="655" y="3884"/>
                  </a:cubicBezTo>
                  <a:lnTo>
                    <a:pt x="596" y="5170"/>
                  </a:lnTo>
                  <a:cubicBezTo>
                    <a:pt x="596" y="5229"/>
                    <a:pt x="631" y="5277"/>
                    <a:pt x="679" y="5300"/>
                  </a:cubicBezTo>
                  <a:cubicBezTo>
                    <a:pt x="703" y="5312"/>
                    <a:pt x="739" y="5336"/>
                    <a:pt x="762" y="5336"/>
                  </a:cubicBezTo>
                  <a:cubicBezTo>
                    <a:pt x="798" y="5336"/>
                    <a:pt x="810" y="5336"/>
                    <a:pt x="834" y="5312"/>
                  </a:cubicBezTo>
                  <a:lnTo>
                    <a:pt x="2001" y="4777"/>
                  </a:lnTo>
                  <a:cubicBezTo>
                    <a:pt x="2203" y="4836"/>
                    <a:pt x="2417" y="4860"/>
                    <a:pt x="2608" y="4860"/>
                  </a:cubicBezTo>
                  <a:cubicBezTo>
                    <a:pt x="3394" y="4860"/>
                    <a:pt x="4156" y="4467"/>
                    <a:pt x="4620" y="3765"/>
                  </a:cubicBezTo>
                  <a:cubicBezTo>
                    <a:pt x="4870" y="3395"/>
                    <a:pt x="5001" y="2967"/>
                    <a:pt x="5025" y="2514"/>
                  </a:cubicBezTo>
                  <a:cubicBezTo>
                    <a:pt x="5049" y="2431"/>
                    <a:pt x="4989" y="2360"/>
                    <a:pt x="4906" y="2360"/>
                  </a:cubicBezTo>
                  <a:cubicBezTo>
                    <a:pt x="4811" y="2360"/>
                    <a:pt x="4739" y="2431"/>
                    <a:pt x="4739" y="2503"/>
                  </a:cubicBezTo>
                  <a:cubicBezTo>
                    <a:pt x="4715" y="2895"/>
                    <a:pt x="4608" y="3265"/>
                    <a:pt x="4382" y="3586"/>
                  </a:cubicBezTo>
                  <a:cubicBezTo>
                    <a:pt x="3981" y="4183"/>
                    <a:pt x="3325" y="4524"/>
                    <a:pt x="2630" y="4524"/>
                  </a:cubicBezTo>
                  <a:cubicBezTo>
                    <a:pt x="2438" y="4524"/>
                    <a:pt x="2242" y="4498"/>
                    <a:pt x="2048" y="4443"/>
                  </a:cubicBezTo>
                  <a:cubicBezTo>
                    <a:pt x="2027" y="4433"/>
                    <a:pt x="2008" y="4427"/>
                    <a:pt x="1990" y="4427"/>
                  </a:cubicBezTo>
                  <a:cubicBezTo>
                    <a:pt x="1969" y="4427"/>
                    <a:pt x="1949" y="4435"/>
                    <a:pt x="1929" y="4455"/>
                  </a:cubicBezTo>
                  <a:lnTo>
                    <a:pt x="953" y="4919"/>
                  </a:lnTo>
                  <a:lnTo>
                    <a:pt x="1001" y="3848"/>
                  </a:lnTo>
                  <a:cubicBezTo>
                    <a:pt x="1001" y="3800"/>
                    <a:pt x="989" y="3765"/>
                    <a:pt x="977" y="3741"/>
                  </a:cubicBezTo>
                  <a:cubicBezTo>
                    <a:pt x="405" y="3026"/>
                    <a:pt x="358" y="2026"/>
                    <a:pt x="870" y="1252"/>
                  </a:cubicBezTo>
                  <a:cubicBezTo>
                    <a:pt x="1179" y="788"/>
                    <a:pt x="1655" y="467"/>
                    <a:pt x="2203" y="359"/>
                  </a:cubicBezTo>
                  <a:cubicBezTo>
                    <a:pt x="2344" y="332"/>
                    <a:pt x="2485" y="319"/>
                    <a:pt x="2624" y="319"/>
                  </a:cubicBezTo>
                  <a:cubicBezTo>
                    <a:pt x="3038" y="319"/>
                    <a:pt x="3439" y="437"/>
                    <a:pt x="3787" y="669"/>
                  </a:cubicBezTo>
                  <a:cubicBezTo>
                    <a:pt x="4227" y="967"/>
                    <a:pt x="4525" y="1419"/>
                    <a:pt x="4668" y="1919"/>
                  </a:cubicBezTo>
                  <a:cubicBezTo>
                    <a:pt x="4678" y="1998"/>
                    <a:pt x="4736" y="2044"/>
                    <a:pt x="4811" y="2044"/>
                  </a:cubicBezTo>
                  <a:cubicBezTo>
                    <a:pt x="4826" y="2044"/>
                    <a:pt x="4842" y="2042"/>
                    <a:pt x="4858" y="2038"/>
                  </a:cubicBezTo>
                  <a:cubicBezTo>
                    <a:pt x="4942" y="2026"/>
                    <a:pt x="4989" y="1943"/>
                    <a:pt x="4977" y="1848"/>
                  </a:cubicBezTo>
                  <a:cubicBezTo>
                    <a:pt x="4822" y="1252"/>
                    <a:pt x="4465" y="752"/>
                    <a:pt x="3965" y="407"/>
                  </a:cubicBezTo>
                  <a:cubicBezTo>
                    <a:pt x="3566" y="141"/>
                    <a:pt x="3100" y="0"/>
                    <a:pt x="26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31;p95">
              <a:extLst>
                <a:ext uri="{FF2B5EF4-FFF2-40B4-BE49-F238E27FC236}">
                  <a16:creationId xmlns:a16="http://schemas.microsoft.com/office/drawing/2014/main" id="{AC8217B3-323E-B3B4-5A3B-59E961E483F8}"/>
                </a:ext>
              </a:extLst>
            </p:cNvPr>
            <p:cNvSpPr/>
            <p:nvPr/>
          </p:nvSpPr>
          <p:spPr>
            <a:xfrm>
              <a:off x="1329800" y="1560169"/>
              <a:ext cx="152412" cy="282934"/>
            </a:xfrm>
            <a:custGeom>
              <a:avLst/>
              <a:gdLst/>
              <a:ahLst/>
              <a:cxnLst/>
              <a:rect l="l" t="t" r="r" b="b"/>
              <a:pathLst>
                <a:path w="4811" h="8931" extrusionOk="0">
                  <a:moveTo>
                    <a:pt x="1132" y="310"/>
                  </a:moveTo>
                  <a:cubicBezTo>
                    <a:pt x="1203" y="310"/>
                    <a:pt x="1263" y="346"/>
                    <a:pt x="1310" y="382"/>
                  </a:cubicBezTo>
                  <a:cubicBezTo>
                    <a:pt x="1358" y="430"/>
                    <a:pt x="1382" y="501"/>
                    <a:pt x="1382" y="560"/>
                  </a:cubicBezTo>
                  <a:lnTo>
                    <a:pt x="1382" y="2073"/>
                  </a:lnTo>
                  <a:lnTo>
                    <a:pt x="858" y="2073"/>
                  </a:lnTo>
                  <a:lnTo>
                    <a:pt x="858" y="560"/>
                  </a:lnTo>
                  <a:cubicBezTo>
                    <a:pt x="870" y="430"/>
                    <a:pt x="977" y="310"/>
                    <a:pt x="1132" y="310"/>
                  </a:cubicBezTo>
                  <a:close/>
                  <a:moveTo>
                    <a:pt x="3644" y="310"/>
                  </a:moveTo>
                  <a:cubicBezTo>
                    <a:pt x="3727" y="310"/>
                    <a:pt x="3787" y="346"/>
                    <a:pt x="3823" y="382"/>
                  </a:cubicBezTo>
                  <a:cubicBezTo>
                    <a:pt x="3870" y="430"/>
                    <a:pt x="3906" y="501"/>
                    <a:pt x="3906" y="560"/>
                  </a:cubicBezTo>
                  <a:lnTo>
                    <a:pt x="3906" y="2073"/>
                  </a:lnTo>
                  <a:lnTo>
                    <a:pt x="3382" y="2073"/>
                  </a:lnTo>
                  <a:lnTo>
                    <a:pt x="3382" y="560"/>
                  </a:lnTo>
                  <a:cubicBezTo>
                    <a:pt x="3394" y="430"/>
                    <a:pt x="3513" y="310"/>
                    <a:pt x="3644" y="310"/>
                  </a:cubicBezTo>
                  <a:close/>
                  <a:moveTo>
                    <a:pt x="4454" y="2406"/>
                  </a:moveTo>
                  <a:lnTo>
                    <a:pt x="4454" y="2918"/>
                  </a:lnTo>
                  <a:lnTo>
                    <a:pt x="310" y="2918"/>
                  </a:lnTo>
                  <a:lnTo>
                    <a:pt x="310" y="2406"/>
                  </a:lnTo>
                  <a:close/>
                  <a:moveTo>
                    <a:pt x="2989" y="5513"/>
                  </a:moveTo>
                  <a:lnTo>
                    <a:pt x="2989" y="5978"/>
                  </a:lnTo>
                  <a:lnTo>
                    <a:pt x="1787" y="5978"/>
                  </a:lnTo>
                  <a:lnTo>
                    <a:pt x="1787" y="5513"/>
                  </a:lnTo>
                  <a:close/>
                  <a:moveTo>
                    <a:pt x="2846" y="6299"/>
                  </a:moveTo>
                  <a:lnTo>
                    <a:pt x="2846" y="6752"/>
                  </a:lnTo>
                  <a:lnTo>
                    <a:pt x="1930" y="6752"/>
                  </a:lnTo>
                  <a:lnTo>
                    <a:pt x="1930" y="6299"/>
                  </a:lnTo>
                  <a:close/>
                  <a:moveTo>
                    <a:pt x="1132" y="1"/>
                  </a:moveTo>
                  <a:cubicBezTo>
                    <a:pt x="798" y="1"/>
                    <a:pt x="548" y="263"/>
                    <a:pt x="548" y="572"/>
                  </a:cubicBezTo>
                  <a:lnTo>
                    <a:pt x="548" y="2084"/>
                  </a:lnTo>
                  <a:lnTo>
                    <a:pt x="167" y="2084"/>
                  </a:lnTo>
                  <a:cubicBezTo>
                    <a:pt x="72" y="2084"/>
                    <a:pt x="1" y="2156"/>
                    <a:pt x="1" y="2239"/>
                  </a:cubicBezTo>
                  <a:lnTo>
                    <a:pt x="1" y="3061"/>
                  </a:lnTo>
                  <a:cubicBezTo>
                    <a:pt x="1" y="3156"/>
                    <a:pt x="72" y="3227"/>
                    <a:pt x="167" y="3227"/>
                  </a:cubicBezTo>
                  <a:lnTo>
                    <a:pt x="203" y="3227"/>
                  </a:lnTo>
                  <a:lnTo>
                    <a:pt x="203" y="3823"/>
                  </a:lnTo>
                  <a:cubicBezTo>
                    <a:pt x="203" y="3847"/>
                    <a:pt x="227" y="3894"/>
                    <a:pt x="239" y="3930"/>
                  </a:cubicBezTo>
                  <a:lnTo>
                    <a:pt x="727" y="4537"/>
                  </a:lnTo>
                  <a:cubicBezTo>
                    <a:pt x="760" y="4576"/>
                    <a:pt x="807" y="4594"/>
                    <a:pt x="853" y="4594"/>
                  </a:cubicBezTo>
                  <a:cubicBezTo>
                    <a:pt x="890" y="4594"/>
                    <a:pt x="926" y="4582"/>
                    <a:pt x="953" y="4561"/>
                  </a:cubicBezTo>
                  <a:cubicBezTo>
                    <a:pt x="1025" y="4501"/>
                    <a:pt x="1025" y="4406"/>
                    <a:pt x="977" y="4347"/>
                  </a:cubicBezTo>
                  <a:lnTo>
                    <a:pt x="525" y="3775"/>
                  </a:lnTo>
                  <a:lnTo>
                    <a:pt x="525" y="3239"/>
                  </a:lnTo>
                  <a:lnTo>
                    <a:pt x="4239" y="3239"/>
                  </a:lnTo>
                  <a:lnTo>
                    <a:pt x="4239" y="3775"/>
                  </a:lnTo>
                  <a:lnTo>
                    <a:pt x="3084" y="5216"/>
                  </a:lnTo>
                  <a:lnTo>
                    <a:pt x="1691" y="5216"/>
                  </a:lnTo>
                  <a:lnTo>
                    <a:pt x="1429" y="4882"/>
                  </a:lnTo>
                  <a:cubicBezTo>
                    <a:pt x="1418" y="4847"/>
                    <a:pt x="1394" y="4835"/>
                    <a:pt x="1382" y="4823"/>
                  </a:cubicBezTo>
                  <a:cubicBezTo>
                    <a:pt x="1351" y="4797"/>
                    <a:pt x="1313" y="4785"/>
                    <a:pt x="1277" y="4785"/>
                  </a:cubicBezTo>
                  <a:cubicBezTo>
                    <a:pt x="1229" y="4785"/>
                    <a:pt x="1183" y="4806"/>
                    <a:pt x="1156" y="4847"/>
                  </a:cubicBezTo>
                  <a:cubicBezTo>
                    <a:pt x="1120" y="4906"/>
                    <a:pt x="1120" y="4978"/>
                    <a:pt x="1156" y="5037"/>
                  </a:cubicBezTo>
                  <a:lnTo>
                    <a:pt x="1489" y="5442"/>
                  </a:lnTo>
                  <a:lnTo>
                    <a:pt x="1489" y="6156"/>
                  </a:lnTo>
                  <a:cubicBezTo>
                    <a:pt x="1489" y="6252"/>
                    <a:pt x="1560" y="6311"/>
                    <a:pt x="1632" y="6323"/>
                  </a:cubicBezTo>
                  <a:lnTo>
                    <a:pt x="1632" y="6942"/>
                  </a:lnTo>
                  <a:cubicBezTo>
                    <a:pt x="1632" y="7037"/>
                    <a:pt x="1715" y="7109"/>
                    <a:pt x="1799" y="7109"/>
                  </a:cubicBezTo>
                  <a:lnTo>
                    <a:pt x="1834" y="7109"/>
                  </a:lnTo>
                  <a:lnTo>
                    <a:pt x="1834" y="8764"/>
                  </a:lnTo>
                  <a:cubicBezTo>
                    <a:pt x="1834" y="8859"/>
                    <a:pt x="1906" y="8931"/>
                    <a:pt x="1989" y="8931"/>
                  </a:cubicBezTo>
                  <a:lnTo>
                    <a:pt x="2846" y="8931"/>
                  </a:lnTo>
                  <a:cubicBezTo>
                    <a:pt x="2930" y="8931"/>
                    <a:pt x="3001" y="8859"/>
                    <a:pt x="3001" y="8764"/>
                  </a:cubicBezTo>
                  <a:lnTo>
                    <a:pt x="3001" y="8145"/>
                  </a:lnTo>
                  <a:cubicBezTo>
                    <a:pt x="3001" y="8050"/>
                    <a:pt x="2930" y="7978"/>
                    <a:pt x="2846" y="7978"/>
                  </a:cubicBezTo>
                  <a:cubicBezTo>
                    <a:pt x="2751" y="7978"/>
                    <a:pt x="2680" y="8050"/>
                    <a:pt x="2680" y="8145"/>
                  </a:cubicBezTo>
                  <a:lnTo>
                    <a:pt x="2680" y="8597"/>
                  </a:lnTo>
                  <a:lnTo>
                    <a:pt x="2156" y="8597"/>
                  </a:lnTo>
                  <a:lnTo>
                    <a:pt x="2156" y="7109"/>
                  </a:lnTo>
                  <a:lnTo>
                    <a:pt x="2680" y="7109"/>
                  </a:lnTo>
                  <a:lnTo>
                    <a:pt x="2680" y="7502"/>
                  </a:lnTo>
                  <a:cubicBezTo>
                    <a:pt x="2680" y="7585"/>
                    <a:pt x="2751" y="7669"/>
                    <a:pt x="2846" y="7669"/>
                  </a:cubicBezTo>
                  <a:cubicBezTo>
                    <a:pt x="2930" y="7669"/>
                    <a:pt x="3001" y="7585"/>
                    <a:pt x="3001" y="7502"/>
                  </a:cubicBezTo>
                  <a:lnTo>
                    <a:pt x="3001" y="7109"/>
                  </a:lnTo>
                  <a:lnTo>
                    <a:pt x="3037" y="7109"/>
                  </a:lnTo>
                  <a:cubicBezTo>
                    <a:pt x="3120" y="7109"/>
                    <a:pt x="3203" y="7037"/>
                    <a:pt x="3203" y="6954"/>
                  </a:cubicBezTo>
                  <a:lnTo>
                    <a:pt x="3203" y="6323"/>
                  </a:lnTo>
                  <a:cubicBezTo>
                    <a:pt x="3287" y="6323"/>
                    <a:pt x="3346" y="6252"/>
                    <a:pt x="3346" y="6156"/>
                  </a:cubicBezTo>
                  <a:lnTo>
                    <a:pt x="3346" y="5442"/>
                  </a:lnTo>
                  <a:lnTo>
                    <a:pt x="4573" y="3942"/>
                  </a:lnTo>
                  <a:cubicBezTo>
                    <a:pt x="4597" y="3906"/>
                    <a:pt x="4597" y="3882"/>
                    <a:pt x="4597" y="3835"/>
                  </a:cubicBezTo>
                  <a:lnTo>
                    <a:pt x="4597" y="3239"/>
                  </a:lnTo>
                  <a:lnTo>
                    <a:pt x="4644" y="3239"/>
                  </a:lnTo>
                  <a:cubicBezTo>
                    <a:pt x="4727" y="3239"/>
                    <a:pt x="4811" y="3168"/>
                    <a:pt x="4811" y="3073"/>
                  </a:cubicBezTo>
                  <a:lnTo>
                    <a:pt x="4811" y="2263"/>
                  </a:lnTo>
                  <a:cubicBezTo>
                    <a:pt x="4775" y="2156"/>
                    <a:pt x="4704" y="2084"/>
                    <a:pt x="4620" y="2084"/>
                  </a:cubicBezTo>
                  <a:lnTo>
                    <a:pt x="4227" y="2084"/>
                  </a:lnTo>
                  <a:lnTo>
                    <a:pt x="4227" y="584"/>
                  </a:lnTo>
                  <a:cubicBezTo>
                    <a:pt x="4227" y="430"/>
                    <a:pt x="4168" y="287"/>
                    <a:pt x="4061" y="156"/>
                  </a:cubicBezTo>
                  <a:cubicBezTo>
                    <a:pt x="3954" y="60"/>
                    <a:pt x="3811" y="1"/>
                    <a:pt x="3644" y="1"/>
                  </a:cubicBezTo>
                  <a:cubicBezTo>
                    <a:pt x="3323" y="1"/>
                    <a:pt x="3061" y="263"/>
                    <a:pt x="3061" y="572"/>
                  </a:cubicBezTo>
                  <a:lnTo>
                    <a:pt x="3061" y="2084"/>
                  </a:lnTo>
                  <a:lnTo>
                    <a:pt x="1715" y="2084"/>
                  </a:lnTo>
                  <a:lnTo>
                    <a:pt x="1715" y="572"/>
                  </a:lnTo>
                  <a:cubicBezTo>
                    <a:pt x="1715" y="430"/>
                    <a:pt x="1656" y="275"/>
                    <a:pt x="1549" y="156"/>
                  </a:cubicBezTo>
                  <a:cubicBezTo>
                    <a:pt x="1441" y="60"/>
                    <a:pt x="1298" y="1"/>
                    <a:pt x="1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32;p95">
              <a:extLst>
                <a:ext uri="{FF2B5EF4-FFF2-40B4-BE49-F238E27FC236}">
                  <a16:creationId xmlns:a16="http://schemas.microsoft.com/office/drawing/2014/main" id="{A1D60EA8-C96F-A54C-B7EF-8CEDD42B0FB0}"/>
                </a:ext>
              </a:extLst>
            </p:cNvPr>
            <p:cNvSpPr/>
            <p:nvPr/>
          </p:nvSpPr>
          <p:spPr>
            <a:xfrm>
              <a:off x="1373667" y="1686935"/>
              <a:ext cx="66401" cy="10581"/>
            </a:xfrm>
            <a:custGeom>
              <a:avLst/>
              <a:gdLst/>
              <a:ahLst/>
              <a:cxnLst/>
              <a:rect l="l" t="t" r="r" b="b"/>
              <a:pathLst>
                <a:path w="2096" h="334" extrusionOk="0">
                  <a:moveTo>
                    <a:pt x="167" y="0"/>
                  </a:moveTo>
                  <a:cubicBezTo>
                    <a:pt x="84" y="0"/>
                    <a:pt x="0" y="72"/>
                    <a:pt x="0" y="167"/>
                  </a:cubicBezTo>
                  <a:cubicBezTo>
                    <a:pt x="0" y="250"/>
                    <a:pt x="84" y="333"/>
                    <a:pt x="167" y="333"/>
                  </a:cubicBezTo>
                  <a:lnTo>
                    <a:pt x="1929" y="333"/>
                  </a:lnTo>
                  <a:cubicBezTo>
                    <a:pt x="2012" y="333"/>
                    <a:pt x="2096" y="250"/>
                    <a:pt x="2096" y="167"/>
                  </a:cubicBezTo>
                  <a:cubicBezTo>
                    <a:pt x="2096" y="72"/>
                    <a:pt x="2012" y="0"/>
                    <a:pt x="1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33;p95">
              <a:extLst>
                <a:ext uri="{FF2B5EF4-FFF2-40B4-BE49-F238E27FC236}">
                  <a16:creationId xmlns:a16="http://schemas.microsoft.com/office/drawing/2014/main" id="{6FD9F1DD-AE91-97C8-FD93-9DD4653A3526}"/>
                </a:ext>
              </a:extLst>
            </p:cNvPr>
            <p:cNvSpPr/>
            <p:nvPr/>
          </p:nvSpPr>
          <p:spPr>
            <a:xfrm>
              <a:off x="1500422" y="1699439"/>
              <a:ext cx="72452" cy="112812"/>
            </a:xfrm>
            <a:custGeom>
              <a:avLst/>
              <a:gdLst/>
              <a:ahLst/>
              <a:cxnLst/>
              <a:rect l="l" t="t" r="r" b="b"/>
              <a:pathLst>
                <a:path w="2287" h="3561" extrusionOk="0">
                  <a:moveTo>
                    <a:pt x="1596" y="334"/>
                  </a:moveTo>
                  <a:lnTo>
                    <a:pt x="1024" y="1084"/>
                  </a:lnTo>
                  <a:cubicBezTo>
                    <a:pt x="1000" y="1132"/>
                    <a:pt x="988" y="1203"/>
                    <a:pt x="1012" y="1251"/>
                  </a:cubicBezTo>
                  <a:cubicBezTo>
                    <a:pt x="1048" y="1310"/>
                    <a:pt x="1107" y="1346"/>
                    <a:pt x="1167" y="1346"/>
                  </a:cubicBezTo>
                  <a:lnTo>
                    <a:pt x="1774" y="1346"/>
                  </a:lnTo>
                  <a:lnTo>
                    <a:pt x="893" y="2370"/>
                  </a:lnTo>
                  <a:lnTo>
                    <a:pt x="1167" y="1775"/>
                  </a:lnTo>
                  <a:cubicBezTo>
                    <a:pt x="1191" y="1727"/>
                    <a:pt x="1179" y="1667"/>
                    <a:pt x="1155" y="1620"/>
                  </a:cubicBezTo>
                  <a:cubicBezTo>
                    <a:pt x="1119" y="1584"/>
                    <a:pt x="1072" y="1548"/>
                    <a:pt x="1012" y="1548"/>
                  </a:cubicBezTo>
                  <a:lnTo>
                    <a:pt x="453" y="1548"/>
                  </a:lnTo>
                  <a:lnTo>
                    <a:pt x="1155" y="334"/>
                  </a:lnTo>
                  <a:close/>
                  <a:moveTo>
                    <a:pt x="1048" y="1"/>
                  </a:moveTo>
                  <a:cubicBezTo>
                    <a:pt x="988" y="1"/>
                    <a:pt x="941" y="24"/>
                    <a:pt x="917" y="72"/>
                  </a:cubicBezTo>
                  <a:lnTo>
                    <a:pt x="36" y="1620"/>
                  </a:lnTo>
                  <a:cubicBezTo>
                    <a:pt x="0" y="1667"/>
                    <a:pt x="0" y="1727"/>
                    <a:pt x="36" y="1787"/>
                  </a:cubicBezTo>
                  <a:cubicBezTo>
                    <a:pt x="60" y="1834"/>
                    <a:pt x="107" y="1858"/>
                    <a:pt x="167" y="1858"/>
                  </a:cubicBezTo>
                  <a:lnTo>
                    <a:pt x="762" y="1858"/>
                  </a:lnTo>
                  <a:lnTo>
                    <a:pt x="95" y="3322"/>
                  </a:lnTo>
                  <a:cubicBezTo>
                    <a:pt x="60" y="3394"/>
                    <a:pt x="95" y="3477"/>
                    <a:pt x="155" y="3525"/>
                  </a:cubicBezTo>
                  <a:cubicBezTo>
                    <a:pt x="179" y="3537"/>
                    <a:pt x="215" y="3561"/>
                    <a:pt x="238" y="3561"/>
                  </a:cubicBezTo>
                  <a:cubicBezTo>
                    <a:pt x="286" y="3561"/>
                    <a:pt x="334" y="3537"/>
                    <a:pt x="357" y="3501"/>
                  </a:cubicBezTo>
                  <a:lnTo>
                    <a:pt x="2203" y="1275"/>
                  </a:lnTo>
                  <a:cubicBezTo>
                    <a:pt x="2262" y="1227"/>
                    <a:pt x="2286" y="1167"/>
                    <a:pt x="2250" y="1108"/>
                  </a:cubicBezTo>
                  <a:cubicBezTo>
                    <a:pt x="2227" y="1048"/>
                    <a:pt x="2167" y="1013"/>
                    <a:pt x="2108" y="1013"/>
                  </a:cubicBezTo>
                  <a:lnTo>
                    <a:pt x="1477" y="1013"/>
                  </a:lnTo>
                  <a:lnTo>
                    <a:pt x="2048" y="251"/>
                  </a:lnTo>
                  <a:cubicBezTo>
                    <a:pt x="2072" y="203"/>
                    <a:pt x="2084" y="132"/>
                    <a:pt x="2060" y="84"/>
                  </a:cubicBezTo>
                  <a:cubicBezTo>
                    <a:pt x="2024" y="24"/>
                    <a:pt x="1965" y="1"/>
                    <a:pt x="1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1257;p94" descr="n155 zalo Ngoc Phuong">
            <a:extLst>
              <a:ext uri="{FF2B5EF4-FFF2-40B4-BE49-F238E27FC236}">
                <a16:creationId xmlns:a16="http://schemas.microsoft.com/office/drawing/2014/main" id="{7EA51CD3-9F8D-E143-1A3C-B357E593ECA6}"/>
              </a:ext>
            </a:extLst>
          </p:cNvPr>
          <p:cNvGrpSpPr/>
          <p:nvPr/>
        </p:nvGrpSpPr>
        <p:grpSpPr>
          <a:xfrm>
            <a:off x="50432" y="26755"/>
            <a:ext cx="810502" cy="798638"/>
            <a:chOff x="3541011" y="1508594"/>
            <a:chExt cx="350166" cy="349434"/>
          </a:xfrm>
          <a:solidFill>
            <a:srgbClr val="FF0000"/>
          </a:solidFill>
        </p:grpSpPr>
        <p:sp>
          <p:nvSpPr>
            <p:cNvPr id="43" name="Google Shape;11258;p94">
              <a:extLst>
                <a:ext uri="{FF2B5EF4-FFF2-40B4-BE49-F238E27FC236}">
                  <a16:creationId xmlns:a16="http://schemas.microsoft.com/office/drawing/2014/main" id="{596CD353-9A7B-3ECF-E16D-97AACD095995}"/>
                </a:ext>
              </a:extLst>
            </p:cNvPr>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1259;p94">
              <a:extLst>
                <a:ext uri="{FF2B5EF4-FFF2-40B4-BE49-F238E27FC236}">
                  <a16:creationId xmlns:a16="http://schemas.microsoft.com/office/drawing/2014/main" id="{47A298A7-5B73-94D4-E6F7-43FB5E4BD8CC}"/>
                </a:ext>
              </a:extLst>
            </p:cNvPr>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60;p94">
              <a:extLst>
                <a:ext uri="{FF2B5EF4-FFF2-40B4-BE49-F238E27FC236}">
                  <a16:creationId xmlns:a16="http://schemas.microsoft.com/office/drawing/2014/main" id="{F245A44D-2944-943F-DA32-B345B6E530DB}"/>
                </a:ext>
              </a:extLst>
            </p:cNvPr>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61;p94">
              <a:extLst>
                <a:ext uri="{FF2B5EF4-FFF2-40B4-BE49-F238E27FC236}">
                  <a16:creationId xmlns:a16="http://schemas.microsoft.com/office/drawing/2014/main" id="{A0C790CF-70BE-8DFF-D717-1B2B8B7114B5}"/>
                </a:ext>
              </a:extLst>
            </p:cNvPr>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62;p94">
              <a:extLst>
                <a:ext uri="{FF2B5EF4-FFF2-40B4-BE49-F238E27FC236}">
                  <a16:creationId xmlns:a16="http://schemas.microsoft.com/office/drawing/2014/main" id="{34B1ED3E-118F-9851-3F4E-7B99C81FA33B}"/>
                </a:ext>
              </a:extLst>
            </p:cNvPr>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63;p94">
              <a:extLst>
                <a:ext uri="{FF2B5EF4-FFF2-40B4-BE49-F238E27FC236}">
                  <a16:creationId xmlns:a16="http://schemas.microsoft.com/office/drawing/2014/main" id="{0818CF15-45D1-FD44-E0C3-6EA30911C94F}"/>
                </a:ext>
              </a:extLst>
            </p:cNvPr>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64;p94">
              <a:extLst>
                <a:ext uri="{FF2B5EF4-FFF2-40B4-BE49-F238E27FC236}">
                  <a16:creationId xmlns:a16="http://schemas.microsoft.com/office/drawing/2014/main" id="{07943DDC-D793-7F25-62CA-D693B32AB48E}"/>
                </a:ext>
              </a:extLst>
            </p:cNvPr>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65;p94">
              <a:extLst>
                <a:ext uri="{FF2B5EF4-FFF2-40B4-BE49-F238E27FC236}">
                  <a16:creationId xmlns:a16="http://schemas.microsoft.com/office/drawing/2014/main" id="{67AF30A3-204F-C3BF-8D31-C15AB292F69B}"/>
                </a:ext>
              </a:extLst>
            </p:cNvPr>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66;p94">
              <a:extLst>
                <a:ext uri="{FF2B5EF4-FFF2-40B4-BE49-F238E27FC236}">
                  <a16:creationId xmlns:a16="http://schemas.microsoft.com/office/drawing/2014/main" id="{5586D3C0-2D72-F4E6-9918-E130224BA71D}"/>
                </a:ext>
              </a:extLst>
            </p:cNvPr>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7;p94">
              <a:extLst>
                <a:ext uri="{FF2B5EF4-FFF2-40B4-BE49-F238E27FC236}">
                  <a16:creationId xmlns:a16="http://schemas.microsoft.com/office/drawing/2014/main" id="{08E3AD93-1719-B989-DB93-BD4E3B7DFF0B}"/>
                </a:ext>
              </a:extLst>
            </p:cNvPr>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68;p94">
              <a:extLst>
                <a:ext uri="{FF2B5EF4-FFF2-40B4-BE49-F238E27FC236}">
                  <a16:creationId xmlns:a16="http://schemas.microsoft.com/office/drawing/2014/main" id="{7D384324-BD3D-1C9D-D871-EB9B526E69EC}"/>
                </a:ext>
              </a:extLst>
            </p:cNvPr>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69;p94">
              <a:extLst>
                <a:ext uri="{FF2B5EF4-FFF2-40B4-BE49-F238E27FC236}">
                  <a16:creationId xmlns:a16="http://schemas.microsoft.com/office/drawing/2014/main" id="{444F27B0-8FEA-E95D-6502-376D8D6F0BB8}"/>
                </a:ext>
              </a:extLst>
            </p:cNvPr>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70;p94">
              <a:extLst>
                <a:ext uri="{FF2B5EF4-FFF2-40B4-BE49-F238E27FC236}">
                  <a16:creationId xmlns:a16="http://schemas.microsoft.com/office/drawing/2014/main" id="{13B2E3D8-A302-EEAC-2B29-E1195AD12C2B}"/>
                </a:ext>
              </a:extLst>
            </p:cNvPr>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extBox 37" descr="n155 zalo Ngoc Phuong">
            <a:extLst>
              <a:ext uri="{FF2B5EF4-FFF2-40B4-BE49-F238E27FC236}">
                <a16:creationId xmlns:a16="http://schemas.microsoft.com/office/drawing/2014/main" id="{E4F9386B-E525-2322-1231-80878849900E}"/>
              </a:ext>
            </a:extLst>
          </p:cNvPr>
          <p:cNvSpPr txBox="1"/>
          <p:nvPr/>
        </p:nvSpPr>
        <p:spPr>
          <a:xfrm>
            <a:off x="945867" y="541441"/>
            <a:ext cx="7227243" cy="905569"/>
          </a:xfrm>
          <a:prstGeom prst="rect">
            <a:avLst/>
          </a:prstGeom>
          <a:noFill/>
        </p:spPr>
        <p:txBody>
          <a:bodyPr wrap="square">
            <a:spAutoFit/>
          </a:bodyPr>
          <a:lstStyle/>
          <a:p>
            <a:pPr algn="just">
              <a:lnSpc>
                <a:spcPct val="115000"/>
              </a:lnSpc>
              <a:spcAft>
                <a:spcPts val="800"/>
              </a:spcAft>
            </a:pPr>
            <a:r>
              <a:rPr lang="en-US" sz="2400" b="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4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3.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Trình</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bày</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bước</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tiến</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hành</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thí</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báo</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cáo</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kết</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quả</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thí</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err="1">
                <a:solidFill>
                  <a:schemeClr val="tx1">
                    <a:lumMod val="75000"/>
                    <a:lumOff val="25000"/>
                  </a:schemeClr>
                </a:solidFill>
                <a:latin typeface="Cambria" panose="02040503050406030204" pitchFamily="18" charset="0"/>
                <a:ea typeface="Cambria" panose="02040503050406030204" pitchFamily="18" charset="0"/>
              </a:rPr>
              <a:t>nghiệm</a:t>
            </a:r>
            <a:r>
              <a:rPr lang="en-US" sz="2400" b="1">
                <a:solidFill>
                  <a:schemeClr val="tx1">
                    <a:lumMod val="75000"/>
                    <a:lumOff val="25000"/>
                  </a:schemeClr>
                </a:solidFill>
                <a:latin typeface="Cambria" panose="02040503050406030204" pitchFamily="18" charset="0"/>
                <a:ea typeface="Cambria" panose="02040503050406030204" pitchFamily="18" charset="0"/>
              </a:rPr>
              <a:t>.</a:t>
            </a:r>
            <a:endPar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descr="n155 zalo Ngoc Phuong">
            <a:extLst>
              <a:ext uri="{FF2B5EF4-FFF2-40B4-BE49-F238E27FC236}">
                <a16:creationId xmlns:a16="http://schemas.microsoft.com/office/drawing/2014/main" id="{4AFE613B-A214-0DFC-BBBC-EBEC5BCC5516}"/>
              </a:ext>
            </a:extLst>
          </p:cNvPr>
          <p:cNvPicPr>
            <a:picLocks noChangeAspect="1"/>
          </p:cNvPicPr>
          <p:nvPr/>
        </p:nvPicPr>
        <p:blipFill>
          <a:blip r:embed="rId2"/>
          <a:stretch>
            <a:fillRect/>
          </a:stretch>
        </p:blipFill>
        <p:spPr>
          <a:xfrm>
            <a:off x="5357882" y="1956452"/>
            <a:ext cx="3716550" cy="2667871"/>
          </a:xfrm>
          <a:prstGeom prst="rect">
            <a:avLst/>
          </a:prstGeom>
        </p:spPr>
      </p:pic>
      <p:sp>
        <p:nvSpPr>
          <p:cNvPr id="2" name="TextBox 37" descr="n155 zalo Ngoc Phuong">
            <a:extLst>
              <a:ext uri="{FF2B5EF4-FFF2-40B4-BE49-F238E27FC236}">
                <a16:creationId xmlns:a16="http://schemas.microsoft.com/office/drawing/2014/main" id="{69D797D7-A427-A4C9-1785-02AA27F93EEA}"/>
              </a:ext>
            </a:extLst>
          </p:cNvPr>
          <p:cNvSpPr txBox="1"/>
          <p:nvPr/>
        </p:nvSpPr>
        <p:spPr>
          <a:xfrm>
            <a:off x="701244" y="1758197"/>
            <a:ext cx="4773867" cy="2809680"/>
          </a:xfrm>
          <a:prstGeom prst="rect">
            <a:avLst/>
          </a:prstGeom>
          <a:noFill/>
        </p:spPr>
        <p:txBody>
          <a:bodyPr wrap="square">
            <a:spAutoFit/>
          </a:bodyPr>
          <a:lstStyle/>
          <a:p>
            <a:pPr marL="0" marR="0">
              <a:lnSpc>
                <a:spcPct val="115000"/>
              </a:lnSpc>
              <a:spcBef>
                <a:spcPts val="0"/>
              </a:spcBef>
              <a:spcAft>
                <a:spcPts val="800"/>
              </a:spcAft>
            </a:pPr>
            <a:r>
              <a:rPr lang="en-US" sz="2400" b="1" kern="10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thí</a:t>
            </a:r>
            <a:r>
              <a:rPr lang="en-US" sz="24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nghiệm</a:t>
            </a:r>
            <a:r>
              <a:rPr lang="en-US" sz="24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15000"/>
              </a:lnSpc>
              <a:spcBef>
                <a:spcPts val="0"/>
              </a:spcBef>
              <a:spcAft>
                <a:spcPts val="800"/>
              </a:spcAft>
            </a:pPr>
            <a:r>
              <a:rPr lang="en-US" sz="2400" b="1" i="1" kern="100" dirty="0" err="1">
                <a:solidFill>
                  <a:srgbClr val="7F8A9E"/>
                </a:solidFill>
                <a:effectLst/>
                <a:latin typeface="Cambria" panose="02040503050406030204" pitchFamily="18" charset="0"/>
                <a:ea typeface="Cambria" panose="02040503050406030204" pitchFamily="18" charset="0"/>
                <a:cs typeface="Times New Roman" panose="02020603050405020304" pitchFamily="18" charset="0"/>
              </a:rPr>
              <a:t>Bước</a:t>
            </a:r>
            <a:r>
              <a:rPr lang="en-US" sz="2400" b="1" i="1" kern="100" dirty="0">
                <a:solidFill>
                  <a:srgbClr val="7F8A9E"/>
                </a:solidFill>
                <a:effectLst/>
                <a:latin typeface="Cambria" panose="02040503050406030204" pitchFamily="18" charset="0"/>
                <a:ea typeface="Cambria" panose="02040503050406030204" pitchFamily="18" charset="0"/>
                <a:cs typeface="Times New Roman" panose="02020603050405020304" pitchFamily="18" charset="0"/>
              </a:rPr>
              <a:t> 1:</a:t>
            </a:r>
            <a:r>
              <a:rPr lang="en-US" sz="2400" b="1" kern="100" dirty="0">
                <a:solidFill>
                  <a:srgbClr val="7F8A9E"/>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Gắn</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ống</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nghiệm</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chứa</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khí</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nút</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đậy</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kín</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lên</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thí</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nghiệm</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theo</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thẳng</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đứng</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15000"/>
              </a:lnSpc>
              <a:spcBef>
                <a:spcPts val="0"/>
              </a:spcBef>
              <a:spcAft>
                <a:spcPts val="800"/>
              </a:spcAft>
            </a:pPr>
            <a:r>
              <a:rPr lang="en-US" sz="2400" b="1" i="1" kern="100"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Bước</a:t>
            </a:r>
            <a:r>
              <a:rPr lang="en-US" sz="2400" b="1" i="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2:</a:t>
            </a:r>
            <a:r>
              <a:rPr lang="en-US" sz="2400" b="1" kern="1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Hơ</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ống</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nghiệm</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ngọn</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lửa</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đèn</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côn</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3.2a).</a:t>
            </a:r>
          </a:p>
        </p:txBody>
      </p:sp>
    </p:spTree>
    <p:extLst>
      <p:ext uri="{BB962C8B-B14F-4D97-AF65-F5344CB8AC3E}">
        <p14:creationId xmlns:p14="http://schemas.microsoft.com/office/powerpoint/2010/main" val="2658491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circle(in)">
                                      <p:cBhvr>
                                        <p:cTn id="7" dur="2000"/>
                                        <p:tgtEl>
                                          <p:spTgt spid="5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75;p50" descr="n155 zalo Ngoc Phuong">
            <a:extLst>
              <a:ext uri="{FF2B5EF4-FFF2-40B4-BE49-F238E27FC236}">
                <a16:creationId xmlns:a16="http://schemas.microsoft.com/office/drawing/2014/main" id="{F29D491B-9663-2CF4-672B-A030DEB9C346}"/>
              </a:ext>
            </a:extLst>
          </p:cNvPr>
          <p:cNvSpPr txBox="1">
            <a:spLocks noGrp="1"/>
          </p:cNvSpPr>
          <p:nvPr>
            <p:ph type="title"/>
          </p:nvPr>
        </p:nvSpPr>
        <p:spPr>
          <a:xfrm>
            <a:off x="965249" y="265987"/>
            <a:ext cx="7330807" cy="664701"/>
          </a:xfrm>
          <a:prstGeom prst="rect">
            <a:avLst/>
          </a:prstGeom>
        </p:spPr>
        <p:txBody>
          <a:bodyPr spcFirstLastPara="1" wrap="square" lIns="91425" tIns="91425" rIns="91425" bIns="91425" anchor="t" anchorCtr="0">
            <a:noAutofit/>
          </a:bodyPr>
          <a:lstStyle/>
          <a:p>
            <a:pPr marL="0" lvl="0" indent="0" algn="ctr" rtl="0">
              <a:lnSpc>
                <a:spcPct val="100000"/>
              </a:lnSpc>
              <a:spcBef>
                <a:spcPts val="200"/>
              </a:spcBef>
              <a:spcAft>
                <a:spcPts val="200"/>
              </a:spcAft>
              <a:buNone/>
            </a:pPr>
            <a:r>
              <a:rPr lang="en" sz="2200" b="1">
                <a:solidFill>
                  <a:schemeClr val="bg1"/>
                </a:solidFill>
              </a:rPr>
              <a:t> </a:t>
            </a:r>
            <a:r>
              <a:rPr lang="en" sz="2400" b="1">
                <a:solidFill>
                  <a:schemeClr val="bg1"/>
                </a:solidFill>
              </a:rPr>
              <a:t>Thí nghiệm về mối liên hệ giữa nội năng của các phân tử tạo nên vật </a:t>
            </a:r>
            <a:endParaRPr sz="2200" b="1">
              <a:solidFill>
                <a:schemeClr val="bg1"/>
              </a:solidFill>
            </a:endParaRPr>
          </a:p>
        </p:txBody>
      </p:sp>
      <p:grpSp>
        <p:nvGrpSpPr>
          <p:cNvPr id="13" name="Google Shape;784;p50" descr="n155 zalo Ngoc Phuong">
            <a:extLst>
              <a:ext uri="{FF2B5EF4-FFF2-40B4-BE49-F238E27FC236}">
                <a16:creationId xmlns:a16="http://schemas.microsoft.com/office/drawing/2014/main" id="{7B788153-2D14-CEA9-4A78-6F88DE121C0E}"/>
              </a:ext>
            </a:extLst>
          </p:cNvPr>
          <p:cNvGrpSpPr/>
          <p:nvPr/>
        </p:nvGrpSpPr>
        <p:grpSpPr>
          <a:xfrm>
            <a:off x="898763" y="1179298"/>
            <a:ext cx="248477" cy="364003"/>
            <a:chOff x="7509313" y="3231788"/>
            <a:chExt cx="249575" cy="365575"/>
          </a:xfrm>
        </p:grpSpPr>
        <p:sp>
          <p:nvSpPr>
            <p:cNvPr id="14" name="Google Shape;785;p50">
              <a:extLst>
                <a:ext uri="{FF2B5EF4-FFF2-40B4-BE49-F238E27FC236}">
                  <a16:creationId xmlns:a16="http://schemas.microsoft.com/office/drawing/2014/main" id="{C06B5952-C8A8-3E86-5FED-C36C069DCD6D}"/>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86;p50">
              <a:extLst>
                <a:ext uri="{FF2B5EF4-FFF2-40B4-BE49-F238E27FC236}">
                  <a16:creationId xmlns:a16="http://schemas.microsoft.com/office/drawing/2014/main" id="{9FC01BFE-3627-4924-398D-14195285B5E7}"/>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87;p50">
              <a:extLst>
                <a:ext uri="{FF2B5EF4-FFF2-40B4-BE49-F238E27FC236}">
                  <a16:creationId xmlns:a16="http://schemas.microsoft.com/office/drawing/2014/main" id="{12DC1E9C-59B3-9B45-3779-CBB5405578A4}"/>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04;p50" descr="n155 zalo Ngoc Phuong">
            <a:extLst>
              <a:ext uri="{FF2B5EF4-FFF2-40B4-BE49-F238E27FC236}">
                <a16:creationId xmlns:a16="http://schemas.microsoft.com/office/drawing/2014/main" id="{5C7C8CCA-8AD1-F14E-A575-3C3ACC041F92}"/>
              </a:ext>
            </a:extLst>
          </p:cNvPr>
          <p:cNvGrpSpPr/>
          <p:nvPr/>
        </p:nvGrpSpPr>
        <p:grpSpPr>
          <a:xfrm rot="5973186">
            <a:off x="193245" y="4181520"/>
            <a:ext cx="525721" cy="428640"/>
            <a:chOff x="5426900" y="3064075"/>
            <a:chExt cx="281450" cy="229525"/>
          </a:xfrm>
        </p:grpSpPr>
        <p:sp>
          <p:nvSpPr>
            <p:cNvPr id="18" name="Google Shape;805;p50">
              <a:extLst>
                <a:ext uri="{FF2B5EF4-FFF2-40B4-BE49-F238E27FC236}">
                  <a16:creationId xmlns:a16="http://schemas.microsoft.com/office/drawing/2014/main" id="{A8EB7A55-D60B-3862-781B-5D5E52559814}"/>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6;p50">
              <a:extLst>
                <a:ext uri="{FF2B5EF4-FFF2-40B4-BE49-F238E27FC236}">
                  <a16:creationId xmlns:a16="http://schemas.microsoft.com/office/drawing/2014/main" id="{FF138A39-BFED-CC1D-91D5-E797992D71E2}"/>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7;p50">
              <a:extLst>
                <a:ext uri="{FF2B5EF4-FFF2-40B4-BE49-F238E27FC236}">
                  <a16:creationId xmlns:a16="http://schemas.microsoft.com/office/drawing/2014/main" id="{D77F1F65-BD0A-FC7F-C695-61334FD6CF36}"/>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8;p50">
              <a:extLst>
                <a:ext uri="{FF2B5EF4-FFF2-40B4-BE49-F238E27FC236}">
                  <a16:creationId xmlns:a16="http://schemas.microsoft.com/office/drawing/2014/main" id="{2AE17F6A-40F7-107C-2BF9-70A44B61032B}"/>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9;p50">
              <a:extLst>
                <a:ext uri="{FF2B5EF4-FFF2-40B4-BE49-F238E27FC236}">
                  <a16:creationId xmlns:a16="http://schemas.microsoft.com/office/drawing/2014/main" id="{0D7FC54C-2B14-85A7-5042-ECAC21318247}"/>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0;p50">
              <a:extLst>
                <a:ext uri="{FF2B5EF4-FFF2-40B4-BE49-F238E27FC236}">
                  <a16:creationId xmlns:a16="http://schemas.microsoft.com/office/drawing/2014/main" id="{897590A7-4369-4F6B-4B79-BE1C695CA557}"/>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p50">
              <a:extLst>
                <a:ext uri="{FF2B5EF4-FFF2-40B4-BE49-F238E27FC236}">
                  <a16:creationId xmlns:a16="http://schemas.microsoft.com/office/drawing/2014/main" id="{C1C70249-F058-8CDB-66A8-A95D80BEF2E8}"/>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2;p50">
              <a:extLst>
                <a:ext uri="{FF2B5EF4-FFF2-40B4-BE49-F238E27FC236}">
                  <a16:creationId xmlns:a16="http://schemas.microsoft.com/office/drawing/2014/main" id="{4F964F1B-55A3-5AB0-75A8-64F278FE6059}"/>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50">
              <a:extLst>
                <a:ext uri="{FF2B5EF4-FFF2-40B4-BE49-F238E27FC236}">
                  <a16:creationId xmlns:a16="http://schemas.microsoft.com/office/drawing/2014/main" id="{B2D2FA34-460A-03E9-2B66-4721199FA583}"/>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814;p50" descr="n155 zalo Ngoc Phuong">
            <a:extLst>
              <a:ext uri="{FF2B5EF4-FFF2-40B4-BE49-F238E27FC236}">
                <a16:creationId xmlns:a16="http://schemas.microsoft.com/office/drawing/2014/main" id="{9B1078A3-98B7-FA7A-9EEB-83CFC5937191}"/>
              </a:ext>
            </a:extLst>
          </p:cNvPr>
          <p:cNvGrpSpPr/>
          <p:nvPr/>
        </p:nvGrpSpPr>
        <p:grpSpPr>
          <a:xfrm rot="-1060642">
            <a:off x="8503786" y="197610"/>
            <a:ext cx="525720" cy="428628"/>
            <a:chOff x="5426900" y="3064075"/>
            <a:chExt cx="281450" cy="229525"/>
          </a:xfrm>
        </p:grpSpPr>
        <p:sp>
          <p:nvSpPr>
            <p:cNvPr id="28" name="Google Shape;815;p50">
              <a:extLst>
                <a:ext uri="{FF2B5EF4-FFF2-40B4-BE49-F238E27FC236}">
                  <a16:creationId xmlns:a16="http://schemas.microsoft.com/office/drawing/2014/main" id="{44ED3810-807C-7CB5-457A-B0F9D4FBBA6A}"/>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6;p50">
              <a:extLst>
                <a:ext uri="{FF2B5EF4-FFF2-40B4-BE49-F238E27FC236}">
                  <a16:creationId xmlns:a16="http://schemas.microsoft.com/office/drawing/2014/main" id="{66935198-4517-62AB-9D9A-0F6ABFD17782}"/>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7;p50">
              <a:extLst>
                <a:ext uri="{FF2B5EF4-FFF2-40B4-BE49-F238E27FC236}">
                  <a16:creationId xmlns:a16="http://schemas.microsoft.com/office/drawing/2014/main" id="{A74340BF-3DD7-C409-1A11-0F8D5AFE3558}"/>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8;p50">
              <a:extLst>
                <a:ext uri="{FF2B5EF4-FFF2-40B4-BE49-F238E27FC236}">
                  <a16:creationId xmlns:a16="http://schemas.microsoft.com/office/drawing/2014/main" id="{D7971075-6F2E-4CA5-0A53-008019CDA341}"/>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9;p50">
              <a:extLst>
                <a:ext uri="{FF2B5EF4-FFF2-40B4-BE49-F238E27FC236}">
                  <a16:creationId xmlns:a16="http://schemas.microsoft.com/office/drawing/2014/main" id="{81E70551-DFFF-69C6-B573-3275F9C672FD}"/>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0;p50">
              <a:extLst>
                <a:ext uri="{FF2B5EF4-FFF2-40B4-BE49-F238E27FC236}">
                  <a16:creationId xmlns:a16="http://schemas.microsoft.com/office/drawing/2014/main" id="{F32C115A-C8A3-F3AD-2558-10ADEE845CB4}"/>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1;p50">
              <a:extLst>
                <a:ext uri="{FF2B5EF4-FFF2-40B4-BE49-F238E27FC236}">
                  <a16:creationId xmlns:a16="http://schemas.microsoft.com/office/drawing/2014/main" id="{8412907A-620C-D4BD-6592-380905C06B84}"/>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2;p50">
              <a:extLst>
                <a:ext uri="{FF2B5EF4-FFF2-40B4-BE49-F238E27FC236}">
                  <a16:creationId xmlns:a16="http://schemas.microsoft.com/office/drawing/2014/main" id="{023B57AF-43C1-7B24-A79B-5DD5522ACE6E}"/>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23;p50">
              <a:extLst>
                <a:ext uri="{FF2B5EF4-FFF2-40B4-BE49-F238E27FC236}">
                  <a16:creationId xmlns:a16="http://schemas.microsoft.com/office/drawing/2014/main" id="{DE940282-5082-D585-DE38-20DA71B76ABF}"/>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1257;p94" descr="n155 zalo Ngoc Phuong">
            <a:extLst>
              <a:ext uri="{FF2B5EF4-FFF2-40B4-BE49-F238E27FC236}">
                <a16:creationId xmlns:a16="http://schemas.microsoft.com/office/drawing/2014/main" id="{49AF76A3-313B-0EEC-25E1-B42F67F94B01}"/>
              </a:ext>
            </a:extLst>
          </p:cNvPr>
          <p:cNvGrpSpPr/>
          <p:nvPr/>
        </p:nvGrpSpPr>
        <p:grpSpPr>
          <a:xfrm>
            <a:off x="-731" y="0"/>
            <a:ext cx="810502" cy="798638"/>
            <a:chOff x="3541011" y="1508594"/>
            <a:chExt cx="350166" cy="349434"/>
          </a:xfrm>
          <a:solidFill>
            <a:srgbClr val="FF0000"/>
          </a:solidFill>
        </p:grpSpPr>
        <p:sp>
          <p:nvSpPr>
            <p:cNvPr id="43" name="Google Shape;11258;p94">
              <a:extLst>
                <a:ext uri="{FF2B5EF4-FFF2-40B4-BE49-F238E27FC236}">
                  <a16:creationId xmlns:a16="http://schemas.microsoft.com/office/drawing/2014/main" id="{BB9A70AD-EBDE-8D46-2E42-34CD3B2D028D}"/>
                </a:ext>
              </a:extLst>
            </p:cNvPr>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59;p94">
              <a:extLst>
                <a:ext uri="{FF2B5EF4-FFF2-40B4-BE49-F238E27FC236}">
                  <a16:creationId xmlns:a16="http://schemas.microsoft.com/office/drawing/2014/main" id="{168824FC-CC74-F10F-B978-1631FB5D3A27}"/>
                </a:ext>
              </a:extLst>
            </p:cNvPr>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60;p94">
              <a:extLst>
                <a:ext uri="{FF2B5EF4-FFF2-40B4-BE49-F238E27FC236}">
                  <a16:creationId xmlns:a16="http://schemas.microsoft.com/office/drawing/2014/main" id="{3DADDE9C-91A9-E1CF-B5A6-B2B808CA04B1}"/>
                </a:ext>
              </a:extLst>
            </p:cNvPr>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61;p94">
              <a:extLst>
                <a:ext uri="{FF2B5EF4-FFF2-40B4-BE49-F238E27FC236}">
                  <a16:creationId xmlns:a16="http://schemas.microsoft.com/office/drawing/2014/main" id="{8CE292CF-D897-00AE-2FF0-D8D4324C13E4}"/>
                </a:ext>
              </a:extLst>
            </p:cNvPr>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62;p94">
              <a:extLst>
                <a:ext uri="{FF2B5EF4-FFF2-40B4-BE49-F238E27FC236}">
                  <a16:creationId xmlns:a16="http://schemas.microsoft.com/office/drawing/2014/main" id="{D31AD376-9F81-BB70-404C-B740C8E742DB}"/>
                </a:ext>
              </a:extLst>
            </p:cNvPr>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63;p94">
              <a:extLst>
                <a:ext uri="{FF2B5EF4-FFF2-40B4-BE49-F238E27FC236}">
                  <a16:creationId xmlns:a16="http://schemas.microsoft.com/office/drawing/2014/main" id="{27469770-5B1B-95FB-DB78-A2D3C58634EA}"/>
                </a:ext>
              </a:extLst>
            </p:cNvPr>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64;p94">
              <a:extLst>
                <a:ext uri="{FF2B5EF4-FFF2-40B4-BE49-F238E27FC236}">
                  <a16:creationId xmlns:a16="http://schemas.microsoft.com/office/drawing/2014/main" id="{A251CDE6-B264-B290-1CAC-7AA2412C4865}"/>
                </a:ext>
              </a:extLst>
            </p:cNvPr>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65;p94">
              <a:extLst>
                <a:ext uri="{FF2B5EF4-FFF2-40B4-BE49-F238E27FC236}">
                  <a16:creationId xmlns:a16="http://schemas.microsoft.com/office/drawing/2014/main" id="{E86A6992-F8B8-8842-497B-0EAE765FF151}"/>
                </a:ext>
              </a:extLst>
            </p:cNvPr>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66;p94">
              <a:extLst>
                <a:ext uri="{FF2B5EF4-FFF2-40B4-BE49-F238E27FC236}">
                  <a16:creationId xmlns:a16="http://schemas.microsoft.com/office/drawing/2014/main" id="{F55F6251-EE48-E310-6F43-9D7622352A12}"/>
                </a:ext>
              </a:extLst>
            </p:cNvPr>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7;p94">
              <a:extLst>
                <a:ext uri="{FF2B5EF4-FFF2-40B4-BE49-F238E27FC236}">
                  <a16:creationId xmlns:a16="http://schemas.microsoft.com/office/drawing/2014/main" id="{E87F253D-07B8-B940-4AC1-953AF76F3AA2}"/>
                </a:ext>
              </a:extLst>
            </p:cNvPr>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68;p94">
              <a:extLst>
                <a:ext uri="{FF2B5EF4-FFF2-40B4-BE49-F238E27FC236}">
                  <a16:creationId xmlns:a16="http://schemas.microsoft.com/office/drawing/2014/main" id="{620EBF78-24F7-A942-EAD4-9F2505454525}"/>
                </a:ext>
              </a:extLst>
            </p:cNvPr>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69;p94">
              <a:extLst>
                <a:ext uri="{FF2B5EF4-FFF2-40B4-BE49-F238E27FC236}">
                  <a16:creationId xmlns:a16="http://schemas.microsoft.com/office/drawing/2014/main" id="{9D3AE737-4BD5-E811-EE50-C25FE3E2AC9D}"/>
                </a:ext>
              </a:extLst>
            </p:cNvPr>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70;p94">
              <a:extLst>
                <a:ext uri="{FF2B5EF4-FFF2-40B4-BE49-F238E27FC236}">
                  <a16:creationId xmlns:a16="http://schemas.microsoft.com/office/drawing/2014/main" id="{77336E11-30DA-29B4-60D8-5944096E3F3E}"/>
                </a:ext>
              </a:extLst>
            </p:cNvPr>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 name="Sự nở vì nhiệt của các chất - Vật lí 6 (thermal expansion) 00_03_53-00_05_10" descr="n155 zalo Ngoc Phuong">
            <a:hlinkClick r:id="" action="ppaction://media"/>
            <a:extLst>
              <a:ext uri="{FF2B5EF4-FFF2-40B4-BE49-F238E27FC236}">
                <a16:creationId xmlns:a16="http://schemas.microsoft.com/office/drawing/2014/main" id="{1F9DE40E-33F0-C6F2-3883-43B1961523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5468" y="950592"/>
            <a:ext cx="8573703" cy="3297740"/>
          </a:xfrm>
          <a:prstGeom prst="rect">
            <a:avLst/>
          </a:prstGeom>
        </p:spPr>
      </p:pic>
    </p:spTree>
    <p:extLst>
      <p:ext uri="{BB962C8B-B14F-4D97-AF65-F5344CB8AC3E}">
        <p14:creationId xmlns:p14="http://schemas.microsoft.com/office/powerpoint/2010/main" val="75655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9834"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6"/>
                                        </p:tgtEl>
                                      </p:cBhvr>
                                    </p:cmd>
                                  </p:childTnLst>
                                </p:cTn>
                              </p:par>
                            </p:childTnLst>
                          </p:cTn>
                        </p:par>
                      </p:childTnLst>
                    </p:cTn>
                  </p:par>
                </p:childTnLst>
              </p:cTn>
              <p:nextCondLst>
                <p:cond evt="onClick" delay="0">
                  <p:tgtEl>
                    <p:spTgt spid="56"/>
                  </p:tgtEl>
                </p:cond>
              </p:nextCondLst>
            </p:seq>
            <p:video>
              <p:cMediaNode vol="80000">
                <p:cTn id="12" fill="hold" display="0">
                  <p:stCondLst>
                    <p:cond delay="indefinite"/>
                  </p:stCondLst>
                </p:cTn>
                <p:tgtEl>
                  <p:spTgt spid="5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634;p48" descr="n155 zalo Ngoc Phuong">
            <a:extLst>
              <a:ext uri="{FF2B5EF4-FFF2-40B4-BE49-F238E27FC236}">
                <a16:creationId xmlns:a16="http://schemas.microsoft.com/office/drawing/2014/main" id="{8AA2BC6E-5748-5B1E-933E-C06DBB67CB45}"/>
              </a:ext>
            </a:extLst>
          </p:cNvPr>
          <p:cNvSpPr/>
          <p:nvPr/>
        </p:nvSpPr>
        <p:spPr>
          <a:xfrm>
            <a:off x="641636" y="470376"/>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530;p46" descr="n155 zalo Ngoc Phuong">
            <a:extLst>
              <a:ext uri="{FF2B5EF4-FFF2-40B4-BE49-F238E27FC236}">
                <a16:creationId xmlns:a16="http://schemas.microsoft.com/office/drawing/2014/main" id="{9DA003EE-B975-0C3C-EA8F-EA090919339B}"/>
              </a:ext>
            </a:extLst>
          </p:cNvPr>
          <p:cNvSpPr/>
          <p:nvPr/>
        </p:nvSpPr>
        <p:spPr>
          <a:xfrm>
            <a:off x="596316" y="1340975"/>
            <a:ext cx="4134710" cy="3178155"/>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F8A9E"/>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FFFFFF"/>
              </a:solidFill>
              <a:effectLst/>
              <a:uLnTx/>
              <a:uFillTx/>
              <a:latin typeface="Arial"/>
              <a:ea typeface="Comfortaa"/>
              <a:cs typeface="Comfortaa"/>
              <a:sym typeface="Comfortaa"/>
            </a:endParaRPr>
          </a:p>
        </p:txBody>
      </p:sp>
      <p:sp>
        <p:nvSpPr>
          <p:cNvPr id="59" name="Google Shape;540;p46" descr="n155 zalo Ngoc Phuong">
            <a:extLst>
              <a:ext uri="{FF2B5EF4-FFF2-40B4-BE49-F238E27FC236}">
                <a16:creationId xmlns:a16="http://schemas.microsoft.com/office/drawing/2014/main" id="{4E9B5E17-55A1-DA7E-6DE0-8E0C4239A11C}"/>
              </a:ext>
            </a:extLst>
          </p:cNvPr>
          <p:cNvSpPr txBox="1">
            <a:spLocks/>
          </p:cNvSpPr>
          <p:nvPr/>
        </p:nvSpPr>
        <p:spPr>
          <a:xfrm>
            <a:off x="720000" y="585216"/>
            <a:ext cx="770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lvl="0">
              <a:buClr>
                <a:srgbClr val="263E68"/>
              </a:buClr>
              <a:defRPr/>
            </a:pPr>
            <a:r>
              <a:rPr lang="en-US" b="1" dirty="0" err="1">
                <a:solidFill>
                  <a:srgbClr val="FFFFFF"/>
                </a:solidFill>
                <a:latin typeface="Mali Medium" panose="020B0604020202020204" charset="-34"/>
                <a:cs typeface="Mali Medium" panose="020B0604020202020204" charset="-34"/>
              </a:rPr>
              <a:t>Khởi</a:t>
            </a:r>
            <a:r>
              <a:rPr lang="en-US" b="1" dirty="0">
                <a:solidFill>
                  <a:srgbClr val="FFFFFF"/>
                </a:solidFill>
                <a:latin typeface="Mali Medium" panose="020B0604020202020204" charset="-34"/>
                <a:cs typeface="Mali Medium" panose="020B0604020202020204" charset="-34"/>
              </a:rPr>
              <a:t> </a:t>
            </a:r>
            <a:r>
              <a:rPr lang="en-US" b="1" dirty="0" err="1">
                <a:solidFill>
                  <a:srgbClr val="FFFFFF"/>
                </a:solidFill>
                <a:latin typeface="Mali Medium" panose="020B0604020202020204" charset="-34"/>
                <a:cs typeface="Mali Medium" panose="020B0604020202020204" charset="-34"/>
              </a:rPr>
              <a:t>động</a:t>
            </a:r>
            <a:endParaRPr kumimoji="0" lang="en-US" sz="3200" b="1" i="0" u="none" strike="noStrike" kern="0" cap="none" spc="0" normalizeH="0" baseline="0" noProof="0" dirty="0">
              <a:ln>
                <a:noFill/>
              </a:ln>
              <a:solidFill>
                <a:srgbClr val="FFFFFF"/>
              </a:solidFill>
              <a:effectLst/>
              <a:uLnTx/>
              <a:uFillTx/>
              <a:latin typeface="Mali Medium" panose="020B0604020202020204" charset="-34"/>
              <a:cs typeface="Mali Medium" panose="020B0604020202020204" charset="-34"/>
              <a:sym typeface="Mali Medium"/>
            </a:endParaRPr>
          </a:p>
        </p:txBody>
      </p:sp>
      <p:sp>
        <p:nvSpPr>
          <p:cNvPr id="60" name="Google Shape;541;p46" descr="n155 zalo Ngoc Phuong">
            <a:extLst>
              <a:ext uri="{FF2B5EF4-FFF2-40B4-BE49-F238E27FC236}">
                <a16:creationId xmlns:a16="http://schemas.microsoft.com/office/drawing/2014/main" id="{FE58B033-2FFD-6CE9-0701-CF7E827FDC68}"/>
              </a:ext>
            </a:extLst>
          </p:cNvPr>
          <p:cNvSpPr txBox="1">
            <a:spLocks/>
          </p:cNvSpPr>
          <p:nvPr/>
        </p:nvSpPr>
        <p:spPr>
          <a:xfrm rot="1538">
            <a:off x="690029" y="1361797"/>
            <a:ext cx="3812863" cy="31766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000"/>
              <a:buFont typeface="Mali Medium"/>
              <a:buNone/>
              <a:defRPr sz="3000" b="0" i="0" u="none" strike="noStrike" cap="none">
                <a:solidFill>
                  <a:schemeClr val="lt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9pPr>
          </a:lstStyle>
          <a:p>
            <a:pPr marL="161925" algn="just">
              <a:lnSpc>
                <a:spcPct val="100000"/>
              </a:lnSpc>
              <a:buSzPct val="100000"/>
            </a:pPr>
            <a:r>
              <a:rPr lang="en-US" sz="2000" dirty="0" err="1">
                <a:latin typeface="Cambria" panose="02040503050406030204" pitchFamily="18" charset="0"/>
                <a:ea typeface="Cambria" panose="02040503050406030204" pitchFamily="18" charset="0"/>
              </a:rPr>
              <a:t>Tại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bỏ</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đá</a:t>
            </a:r>
            <a:r>
              <a:rPr lang="en-US" sz="2000" dirty="0">
                <a:latin typeface="Cambria" panose="02040503050406030204" pitchFamily="18" charset="0"/>
                <a:ea typeface="Cambria" panose="02040503050406030204" pitchFamily="18" charset="0"/>
              </a:rPr>
              <a:t> tan ra </a:t>
            </a:r>
            <a:r>
              <a:rPr lang="en-US" sz="2000" dirty="0" err="1">
                <a:latin typeface="Cambria" panose="02040503050406030204" pitchFamily="18" charset="0"/>
                <a:ea typeface="Cambria" panose="02040503050406030204" pitchFamily="18" charset="0"/>
              </a:rPr>
              <a:t>còn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rét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tay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tấm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sắt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tấm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gỗ</a:t>
            </a:r>
            <a:r>
              <a:rPr lang="en-US" sz="2000" dirty="0">
                <a:latin typeface="Cambria" panose="02040503050406030204" pitchFamily="18" charset="0"/>
                <a:ea typeface="Cambria" panose="02040503050406030204" pitchFamily="18" charset="0"/>
              </a:rPr>
              <a:t>, ta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sắt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gỗ</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thực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tấm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nhiệt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vậy</a:t>
            </a:r>
            <a:r>
              <a:rPr lang="en-US" sz="2000" dirty="0">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grpSp>
        <p:nvGrpSpPr>
          <p:cNvPr id="63" name="Google Shape;545;p46" descr="n155 zalo Ngoc Phuong">
            <a:extLst>
              <a:ext uri="{FF2B5EF4-FFF2-40B4-BE49-F238E27FC236}">
                <a16:creationId xmlns:a16="http://schemas.microsoft.com/office/drawing/2014/main" id="{B78CE7D9-59DA-54BE-35B2-88A2BD228F06}"/>
              </a:ext>
            </a:extLst>
          </p:cNvPr>
          <p:cNvGrpSpPr/>
          <p:nvPr/>
        </p:nvGrpSpPr>
        <p:grpSpPr>
          <a:xfrm rot="1611013">
            <a:off x="8206294" y="849255"/>
            <a:ext cx="339775" cy="728413"/>
            <a:chOff x="7941975" y="230788"/>
            <a:chExt cx="339775" cy="728413"/>
          </a:xfrm>
        </p:grpSpPr>
        <p:sp>
          <p:nvSpPr>
            <p:cNvPr id="64" name="Google Shape;546;p46">
              <a:extLst>
                <a:ext uri="{FF2B5EF4-FFF2-40B4-BE49-F238E27FC236}">
                  <a16:creationId xmlns:a16="http://schemas.microsoft.com/office/drawing/2014/main" id="{56A433A1-9B43-913A-B2D5-DD9B684A8ED1}"/>
                </a:ext>
              </a:extLst>
            </p:cNvPr>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547;p46">
              <a:extLst>
                <a:ext uri="{FF2B5EF4-FFF2-40B4-BE49-F238E27FC236}">
                  <a16:creationId xmlns:a16="http://schemas.microsoft.com/office/drawing/2014/main" id="{CA9BCF3D-A1DF-E8A3-FE81-2335CC042CB8}"/>
                </a:ext>
              </a:extLst>
            </p:cNvPr>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548;p46">
              <a:extLst>
                <a:ext uri="{FF2B5EF4-FFF2-40B4-BE49-F238E27FC236}">
                  <a16:creationId xmlns:a16="http://schemas.microsoft.com/office/drawing/2014/main" id="{B6632C65-9E56-6630-2F46-260A054CA80D}"/>
                </a:ext>
              </a:extLst>
            </p:cNvPr>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549;p46">
              <a:extLst>
                <a:ext uri="{FF2B5EF4-FFF2-40B4-BE49-F238E27FC236}">
                  <a16:creationId xmlns:a16="http://schemas.microsoft.com/office/drawing/2014/main" id="{B3E1C715-38FE-4DAB-838F-F411377FAF8E}"/>
                </a:ext>
              </a:extLst>
            </p:cNvPr>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550;p46">
              <a:extLst>
                <a:ext uri="{FF2B5EF4-FFF2-40B4-BE49-F238E27FC236}">
                  <a16:creationId xmlns:a16="http://schemas.microsoft.com/office/drawing/2014/main" id="{8C0589A7-F6BC-088D-097B-F134C5A79DD1}"/>
                </a:ext>
              </a:extLst>
            </p:cNvPr>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551;p46">
              <a:extLst>
                <a:ext uri="{FF2B5EF4-FFF2-40B4-BE49-F238E27FC236}">
                  <a16:creationId xmlns:a16="http://schemas.microsoft.com/office/drawing/2014/main" id="{ABA3876C-C28F-BF6C-0F63-D6F06B11B191}"/>
                </a:ext>
              </a:extLst>
            </p:cNvPr>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552;p46">
              <a:extLst>
                <a:ext uri="{FF2B5EF4-FFF2-40B4-BE49-F238E27FC236}">
                  <a16:creationId xmlns:a16="http://schemas.microsoft.com/office/drawing/2014/main" id="{4E8F1941-98D7-CA29-07B9-9D3DE5F25212}"/>
                </a:ext>
              </a:extLst>
            </p:cNvPr>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FA2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553;p46">
              <a:extLst>
                <a:ext uri="{FF2B5EF4-FFF2-40B4-BE49-F238E27FC236}">
                  <a16:creationId xmlns:a16="http://schemas.microsoft.com/office/drawing/2014/main" id="{154BE6EE-D9DA-4D9A-38AD-1C1B714169AA}"/>
                </a:ext>
              </a:extLst>
            </p:cNvPr>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554;p46">
              <a:extLst>
                <a:ext uri="{FF2B5EF4-FFF2-40B4-BE49-F238E27FC236}">
                  <a16:creationId xmlns:a16="http://schemas.microsoft.com/office/drawing/2014/main" id="{7CFC14FE-FAF7-2A5D-CC12-4BDF0532EBE0}"/>
                </a:ext>
              </a:extLst>
            </p:cNvPr>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555;p46">
              <a:extLst>
                <a:ext uri="{FF2B5EF4-FFF2-40B4-BE49-F238E27FC236}">
                  <a16:creationId xmlns:a16="http://schemas.microsoft.com/office/drawing/2014/main" id="{693D9BFA-F6E0-7B15-1DBD-FF56D8C68110}"/>
                </a:ext>
              </a:extLst>
            </p:cNvPr>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556;p46">
              <a:extLst>
                <a:ext uri="{FF2B5EF4-FFF2-40B4-BE49-F238E27FC236}">
                  <a16:creationId xmlns:a16="http://schemas.microsoft.com/office/drawing/2014/main" id="{BC9B68EA-1901-A53A-1692-1B927045076A}"/>
                </a:ext>
              </a:extLst>
            </p:cNvPr>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5" name="Google Shape;557;p46" descr="n155 zalo Ngoc Phuong">
            <a:extLst>
              <a:ext uri="{FF2B5EF4-FFF2-40B4-BE49-F238E27FC236}">
                <a16:creationId xmlns:a16="http://schemas.microsoft.com/office/drawing/2014/main" id="{D90ED983-07A8-A556-3471-B638BA4D40DD}"/>
              </a:ext>
            </a:extLst>
          </p:cNvPr>
          <p:cNvGrpSpPr/>
          <p:nvPr/>
        </p:nvGrpSpPr>
        <p:grpSpPr>
          <a:xfrm>
            <a:off x="805929" y="342000"/>
            <a:ext cx="277437" cy="391513"/>
            <a:chOff x="8424292" y="4284416"/>
            <a:chExt cx="277437" cy="391513"/>
          </a:xfrm>
        </p:grpSpPr>
        <p:grpSp>
          <p:nvGrpSpPr>
            <p:cNvPr id="76" name="Google Shape;558;p46">
              <a:extLst>
                <a:ext uri="{FF2B5EF4-FFF2-40B4-BE49-F238E27FC236}">
                  <a16:creationId xmlns:a16="http://schemas.microsoft.com/office/drawing/2014/main" id="{0787B99A-1006-4B6D-7202-7715493A2620}"/>
                </a:ext>
              </a:extLst>
            </p:cNvPr>
            <p:cNvGrpSpPr/>
            <p:nvPr/>
          </p:nvGrpSpPr>
          <p:grpSpPr>
            <a:xfrm>
              <a:off x="8424292" y="4480091"/>
              <a:ext cx="129879" cy="195839"/>
              <a:chOff x="7509313" y="3231788"/>
              <a:chExt cx="249575" cy="365575"/>
            </a:xfrm>
          </p:grpSpPr>
          <p:sp>
            <p:nvSpPr>
              <p:cNvPr id="81" name="Google Shape;559;p46">
                <a:extLst>
                  <a:ext uri="{FF2B5EF4-FFF2-40B4-BE49-F238E27FC236}">
                    <a16:creationId xmlns:a16="http://schemas.microsoft.com/office/drawing/2014/main" id="{9A9676A2-5431-73C1-C388-02ECE2563FE7}"/>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560;p46">
                <a:extLst>
                  <a:ext uri="{FF2B5EF4-FFF2-40B4-BE49-F238E27FC236}">
                    <a16:creationId xmlns:a16="http://schemas.microsoft.com/office/drawing/2014/main" id="{11F27D32-D8EA-5AF3-0EA7-7DD3314DEF3A}"/>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561;p46">
                <a:extLst>
                  <a:ext uri="{FF2B5EF4-FFF2-40B4-BE49-F238E27FC236}">
                    <a16:creationId xmlns:a16="http://schemas.microsoft.com/office/drawing/2014/main" id="{8CB94022-54C5-5FFB-4506-AE49AC8175B7}"/>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7" name="Google Shape;562;p46">
              <a:extLst>
                <a:ext uri="{FF2B5EF4-FFF2-40B4-BE49-F238E27FC236}">
                  <a16:creationId xmlns:a16="http://schemas.microsoft.com/office/drawing/2014/main" id="{B264B692-46C2-936B-A0CD-FF78B52CE7B4}"/>
                </a:ext>
              </a:extLst>
            </p:cNvPr>
            <p:cNvGrpSpPr/>
            <p:nvPr/>
          </p:nvGrpSpPr>
          <p:grpSpPr>
            <a:xfrm>
              <a:off x="8571875" y="4284416"/>
              <a:ext cx="129854" cy="195839"/>
              <a:chOff x="7509313" y="3231788"/>
              <a:chExt cx="249575" cy="365575"/>
            </a:xfrm>
          </p:grpSpPr>
          <p:sp>
            <p:nvSpPr>
              <p:cNvPr id="78" name="Google Shape;563;p46">
                <a:extLst>
                  <a:ext uri="{FF2B5EF4-FFF2-40B4-BE49-F238E27FC236}">
                    <a16:creationId xmlns:a16="http://schemas.microsoft.com/office/drawing/2014/main" id="{0304C285-AEE4-57CE-88A4-0D87DCADC305}"/>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564;p46">
                <a:extLst>
                  <a:ext uri="{FF2B5EF4-FFF2-40B4-BE49-F238E27FC236}">
                    <a16:creationId xmlns:a16="http://schemas.microsoft.com/office/drawing/2014/main" id="{89BD7646-A518-CC6E-83A9-4EF79F3F8895}"/>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565;p46">
                <a:extLst>
                  <a:ext uri="{FF2B5EF4-FFF2-40B4-BE49-F238E27FC236}">
                    <a16:creationId xmlns:a16="http://schemas.microsoft.com/office/drawing/2014/main" id="{0263E205-003D-D172-EB8A-E2D58BAEF501}"/>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pic>
        <p:nvPicPr>
          <p:cNvPr id="47" name="Picture 46" descr="n155 zalo Ngoc Phuong">
            <a:extLst>
              <a:ext uri="{FF2B5EF4-FFF2-40B4-BE49-F238E27FC236}">
                <a16:creationId xmlns:a16="http://schemas.microsoft.com/office/drawing/2014/main" id="{34E036FC-8190-4171-A6EA-77F369CD2BA2}"/>
              </a:ext>
            </a:extLst>
          </p:cNvPr>
          <p:cNvPicPr>
            <a:picLocks noChangeAspect="1"/>
          </p:cNvPicPr>
          <p:nvPr/>
        </p:nvPicPr>
        <p:blipFill>
          <a:blip r:embed="rId2"/>
          <a:stretch>
            <a:fillRect/>
          </a:stretch>
        </p:blipFill>
        <p:spPr>
          <a:xfrm>
            <a:off x="4873109" y="1626441"/>
            <a:ext cx="1748694" cy="1633880"/>
          </a:xfrm>
          <a:prstGeom prst="rect">
            <a:avLst/>
          </a:prstGeom>
        </p:spPr>
      </p:pic>
      <p:pic>
        <p:nvPicPr>
          <p:cNvPr id="48" name="Picture 47" descr="n155 zalo Ngoc Phuong">
            <a:extLst>
              <a:ext uri="{FF2B5EF4-FFF2-40B4-BE49-F238E27FC236}">
                <a16:creationId xmlns:a16="http://schemas.microsoft.com/office/drawing/2014/main" id="{5D719EAA-E409-4FF1-8D19-032A535D172A}"/>
              </a:ext>
            </a:extLst>
          </p:cNvPr>
          <p:cNvPicPr>
            <a:picLocks noChangeAspect="1"/>
          </p:cNvPicPr>
          <p:nvPr/>
        </p:nvPicPr>
        <p:blipFill>
          <a:blip r:embed="rId3"/>
          <a:stretch>
            <a:fillRect/>
          </a:stretch>
        </p:blipFill>
        <p:spPr>
          <a:xfrm>
            <a:off x="6682697" y="3394015"/>
            <a:ext cx="2386006" cy="1477273"/>
          </a:xfrm>
          <a:prstGeom prst="rect">
            <a:avLst/>
          </a:prstGeom>
        </p:spPr>
      </p:pic>
      <p:sp>
        <p:nvSpPr>
          <p:cNvPr id="2" name="Rectangle 1" descr="n155 zalo Ngoc Phuong">
            <a:extLst>
              <a:ext uri="{FF2B5EF4-FFF2-40B4-BE49-F238E27FC236}">
                <a16:creationId xmlns:a16="http://schemas.microsoft.com/office/drawing/2014/main" id="{703BDA28-C883-4399-B44A-33E284DF52C1}"/>
              </a:ext>
            </a:extLst>
          </p:cNvPr>
          <p:cNvSpPr/>
          <p:nvPr/>
        </p:nvSpPr>
        <p:spPr>
          <a:xfrm>
            <a:off x="7036360" y="3004808"/>
            <a:ext cx="1822935" cy="369332"/>
          </a:xfrm>
          <a:prstGeom prst="rect">
            <a:avLst/>
          </a:prstGeom>
        </p:spPr>
        <p:txBody>
          <a:bodyPr wrap="none">
            <a:spAutoFit/>
          </a:bodyPr>
          <a:lstStyle/>
          <a:p>
            <a:r>
              <a:rPr lang="en-US" sz="1800" dirty="0">
                <a:solidFill>
                  <a:srgbClr val="0070C0"/>
                </a:solidFill>
                <a:latin typeface="Cambria" panose="02040503050406030204" pitchFamily="18" charset="0"/>
                <a:ea typeface="Cambria" panose="02040503050406030204" pitchFamily="18" charset="0"/>
              </a:rPr>
              <a:t>Tay </a:t>
            </a:r>
            <a:r>
              <a:rPr lang="en-US" sz="1800" dirty="0" err="1">
                <a:solidFill>
                  <a:srgbClr val="0070C0"/>
                </a:solidFill>
                <a:latin typeface="Cambria" panose="02040503050406030204" pitchFamily="18" charset="0"/>
                <a:ea typeface="Cambria" panose="02040503050406030204" pitchFamily="18" charset="0"/>
              </a:rPr>
              <a:t>chạm</a:t>
            </a:r>
            <a:r>
              <a:rPr lang="en-US" sz="1800" dirty="0">
                <a:solidFill>
                  <a:srgbClr val="0070C0"/>
                </a:solidFill>
                <a:latin typeface="Cambria" panose="02040503050406030204" pitchFamily="18" charset="0"/>
                <a:ea typeface="Cambria" panose="02040503050406030204" pitchFamily="18" charset="0"/>
              </a:rPr>
              <a:t> </a:t>
            </a:r>
            <a:r>
              <a:rPr lang="en-US" sz="1800" dirty="0" err="1">
                <a:solidFill>
                  <a:srgbClr val="0070C0"/>
                </a:solidFill>
                <a:latin typeface="Cambria" panose="02040503050406030204" pitchFamily="18" charset="0"/>
                <a:ea typeface="Cambria" panose="02040503050406030204" pitchFamily="18" charset="0"/>
              </a:rPr>
              <a:t>vào</a:t>
            </a:r>
            <a:r>
              <a:rPr lang="en-US" sz="1800" dirty="0">
                <a:solidFill>
                  <a:srgbClr val="0070C0"/>
                </a:solidFill>
                <a:latin typeface="Cambria" panose="02040503050406030204" pitchFamily="18" charset="0"/>
                <a:ea typeface="Cambria" panose="02040503050406030204" pitchFamily="18" charset="0"/>
              </a:rPr>
              <a:t> </a:t>
            </a:r>
            <a:r>
              <a:rPr lang="en-US" sz="1800" dirty="0" err="1">
                <a:solidFill>
                  <a:srgbClr val="0070C0"/>
                </a:solidFill>
                <a:latin typeface="Cambria" panose="02040503050406030204" pitchFamily="18" charset="0"/>
                <a:ea typeface="Cambria" panose="02040503050406030204" pitchFamily="18" charset="0"/>
              </a:rPr>
              <a:t>gỗ</a:t>
            </a:r>
            <a:endParaRPr lang="en-US" sz="1800" dirty="0">
              <a:solidFill>
                <a:srgbClr val="0070C0"/>
              </a:solidFill>
              <a:latin typeface="Cambria" panose="02040503050406030204" pitchFamily="18" charset="0"/>
              <a:ea typeface="Cambria" panose="02040503050406030204" pitchFamily="18" charset="0"/>
            </a:endParaRPr>
          </a:p>
        </p:txBody>
      </p:sp>
      <p:sp>
        <p:nvSpPr>
          <p:cNvPr id="3" name="Rectangle 2" descr="n155 zalo Ngoc Phuong">
            <a:extLst>
              <a:ext uri="{FF2B5EF4-FFF2-40B4-BE49-F238E27FC236}">
                <a16:creationId xmlns:a16="http://schemas.microsoft.com/office/drawing/2014/main" id="{34D24678-8986-4E04-8F77-BACEF0B27DF6}"/>
              </a:ext>
            </a:extLst>
          </p:cNvPr>
          <p:cNvSpPr/>
          <p:nvPr/>
        </p:nvSpPr>
        <p:spPr>
          <a:xfrm>
            <a:off x="4808737" y="3260321"/>
            <a:ext cx="1877437" cy="369332"/>
          </a:xfrm>
          <a:prstGeom prst="rect">
            <a:avLst/>
          </a:prstGeom>
        </p:spPr>
        <p:txBody>
          <a:bodyPr wrap="none">
            <a:spAutoFit/>
          </a:bodyPr>
          <a:lstStyle/>
          <a:p>
            <a:r>
              <a:rPr lang="en-US" sz="1800" dirty="0">
                <a:solidFill>
                  <a:srgbClr val="0070C0"/>
                </a:solidFill>
                <a:latin typeface="Cambria" panose="02040503050406030204" pitchFamily="18" charset="0"/>
                <a:ea typeface="Cambria" panose="02040503050406030204" pitchFamily="18" charset="0"/>
              </a:rPr>
              <a:t>Tay </a:t>
            </a:r>
            <a:r>
              <a:rPr lang="en-US" sz="1800" dirty="0" err="1">
                <a:solidFill>
                  <a:srgbClr val="0070C0"/>
                </a:solidFill>
                <a:latin typeface="Cambria" panose="02040503050406030204" pitchFamily="18" charset="0"/>
                <a:ea typeface="Cambria" panose="02040503050406030204" pitchFamily="18" charset="0"/>
              </a:rPr>
              <a:t>chạm</a:t>
            </a:r>
            <a:r>
              <a:rPr lang="en-US" sz="1800" dirty="0">
                <a:solidFill>
                  <a:srgbClr val="0070C0"/>
                </a:solidFill>
                <a:latin typeface="Cambria" panose="02040503050406030204" pitchFamily="18" charset="0"/>
                <a:ea typeface="Cambria" panose="02040503050406030204" pitchFamily="18" charset="0"/>
              </a:rPr>
              <a:t> </a:t>
            </a:r>
            <a:r>
              <a:rPr lang="en-US" sz="1800" dirty="0" err="1">
                <a:solidFill>
                  <a:srgbClr val="0070C0"/>
                </a:solidFill>
                <a:latin typeface="Cambria" panose="02040503050406030204" pitchFamily="18" charset="0"/>
                <a:ea typeface="Cambria" panose="02040503050406030204" pitchFamily="18" charset="0"/>
              </a:rPr>
              <a:t>vào</a:t>
            </a:r>
            <a:r>
              <a:rPr lang="en-US" sz="1800" dirty="0">
                <a:solidFill>
                  <a:srgbClr val="0070C0"/>
                </a:solidFill>
                <a:latin typeface="Cambria" panose="02040503050406030204" pitchFamily="18" charset="0"/>
                <a:ea typeface="Cambria" panose="02040503050406030204" pitchFamily="18" charset="0"/>
              </a:rPr>
              <a:t> </a:t>
            </a:r>
            <a:r>
              <a:rPr lang="en-US" sz="1800" dirty="0" err="1">
                <a:solidFill>
                  <a:srgbClr val="0070C0"/>
                </a:solidFill>
                <a:latin typeface="Cambria" panose="02040503050406030204" pitchFamily="18" charset="0"/>
                <a:ea typeface="Cambria" panose="02040503050406030204" pitchFamily="18" charset="0"/>
              </a:rPr>
              <a:t>sắt</a:t>
            </a:r>
            <a:endParaRPr lang="en-US" sz="18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1017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500"/>
                                        <p:tgtEl>
                                          <p:spTgt spid="4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0" grpId="0"/>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784;p50" descr="n155 zalo Ngoc Phuong">
            <a:extLst>
              <a:ext uri="{FF2B5EF4-FFF2-40B4-BE49-F238E27FC236}">
                <a16:creationId xmlns:a16="http://schemas.microsoft.com/office/drawing/2014/main" id="{D3466B81-1294-2CDF-5A4D-50073CAB36B4}"/>
              </a:ext>
            </a:extLst>
          </p:cNvPr>
          <p:cNvGrpSpPr/>
          <p:nvPr/>
        </p:nvGrpSpPr>
        <p:grpSpPr>
          <a:xfrm>
            <a:off x="8756951" y="128147"/>
            <a:ext cx="248477" cy="364003"/>
            <a:chOff x="7509313" y="3231788"/>
            <a:chExt cx="249575" cy="365575"/>
          </a:xfrm>
        </p:grpSpPr>
        <p:sp>
          <p:nvSpPr>
            <p:cNvPr id="14" name="Google Shape;785;p50">
              <a:extLst>
                <a:ext uri="{FF2B5EF4-FFF2-40B4-BE49-F238E27FC236}">
                  <a16:creationId xmlns:a16="http://schemas.microsoft.com/office/drawing/2014/main" id="{BBF92565-5990-F03D-68E7-3781EF00E48E}"/>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86;p50">
              <a:extLst>
                <a:ext uri="{FF2B5EF4-FFF2-40B4-BE49-F238E27FC236}">
                  <a16:creationId xmlns:a16="http://schemas.microsoft.com/office/drawing/2014/main" id="{EC5AFFF8-F606-97B5-3BF8-B7F69292CD7E}"/>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87;p50">
              <a:extLst>
                <a:ext uri="{FF2B5EF4-FFF2-40B4-BE49-F238E27FC236}">
                  <a16:creationId xmlns:a16="http://schemas.microsoft.com/office/drawing/2014/main" id="{E65BD257-5E76-3164-86F0-2B569B188041}"/>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814;p50" descr="n155 zalo Ngoc Phuong">
            <a:extLst>
              <a:ext uri="{FF2B5EF4-FFF2-40B4-BE49-F238E27FC236}">
                <a16:creationId xmlns:a16="http://schemas.microsoft.com/office/drawing/2014/main" id="{7F081F08-0426-0BDB-5C48-989BC3973B98}"/>
              </a:ext>
            </a:extLst>
          </p:cNvPr>
          <p:cNvGrpSpPr/>
          <p:nvPr/>
        </p:nvGrpSpPr>
        <p:grpSpPr>
          <a:xfrm>
            <a:off x="8522711" y="4584461"/>
            <a:ext cx="525720" cy="428628"/>
            <a:chOff x="5426900" y="3064075"/>
            <a:chExt cx="281450" cy="229525"/>
          </a:xfrm>
        </p:grpSpPr>
        <p:sp>
          <p:nvSpPr>
            <p:cNvPr id="28" name="Google Shape;815;p50">
              <a:extLst>
                <a:ext uri="{FF2B5EF4-FFF2-40B4-BE49-F238E27FC236}">
                  <a16:creationId xmlns:a16="http://schemas.microsoft.com/office/drawing/2014/main" id="{6478F7EF-C121-9380-CCFB-8802B7151432}"/>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6;p50">
              <a:extLst>
                <a:ext uri="{FF2B5EF4-FFF2-40B4-BE49-F238E27FC236}">
                  <a16:creationId xmlns:a16="http://schemas.microsoft.com/office/drawing/2014/main" id="{0570910D-C16D-A7A0-799E-859DA0D25ED1}"/>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7;p50">
              <a:extLst>
                <a:ext uri="{FF2B5EF4-FFF2-40B4-BE49-F238E27FC236}">
                  <a16:creationId xmlns:a16="http://schemas.microsoft.com/office/drawing/2014/main" id="{326C83E1-5CBF-260D-40F9-C8B48846DAA5}"/>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8;p50">
              <a:extLst>
                <a:ext uri="{FF2B5EF4-FFF2-40B4-BE49-F238E27FC236}">
                  <a16:creationId xmlns:a16="http://schemas.microsoft.com/office/drawing/2014/main" id="{512D8527-EF6F-751B-7EC7-6BA9F7756D0D}"/>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9;p50">
              <a:extLst>
                <a:ext uri="{FF2B5EF4-FFF2-40B4-BE49-F238E27FC236}">
                  <a16:creationId xmlns:a16="http://schemas.microsoft.com/office/drawing/2014/main" id="{1089E15C-DD85-6449-2656-DF801E0901DB}"/>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0;p50">
              <a:extLst>
                <a:ext uri="{FF2B5EF4-FFF2-40B4-BE49-F238E27FC236}">
                  <a16:creationId xmlns:a16="http://schemas.microsoft.com/office/drawing/2014/main" id="{1DE3266E-99A4-BA3E-7B0A-A00818F383BD}"/>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1;p50">
              <a:extLst>
                <a:ext uri="{FF2B5EF4-FFF2-40B4-BE49-F238E27FC236}">
                  <a16:creationId xmlns:a16="http://schemas.microsoft.com/office/drawing/2014/main" id="{3E31415D-77EA-9A1D-3B30-90A91434737F}"/>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2;p50">
              <a:extLst>
                <a:ext uri="{FF2B5EF4-FFF2-40B4-BE49-F238E27FC236}">
                  <a16:creationId xmlns:a16="http://schemas.microsoft.com/office/drawing/2014/main" id="{90AADD4D-4C4A-74CB-B4C6-75E97C83188D}"/>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23;p50">
              <a:extLst>
                <a:ext uri="{FF2B5EF4-FFF2-40B4-BE49-F238E27FC236}">
                  <a16:creationId xmlns:a16="http://schemas.microsoft.com/office/drawing/2014/main" id="{D1523DC9-C9B4-8AFC-FE44-24F958DF8C9F}"/>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1257;p94" descr="n155 zalo Ngoc Phuong">
            <a:extLst>
              <a:ext uri="{FF2B5EF4-FFF2-40B4-BE49-F238E27FC236}">
                <a16:creationId xmlns:a16="http://schemas.microsoft.com/office/drawing/2014/main" id="{5F2DD023-2379-36F8-A510-188A4DEB2B11}"/>
              </a:ext>
            </a:extLst>
          </p:cNvPr>
          <p:cNvGrpSpPr/>
          <p:nvPr/>
        </p:nvGrpSpPr>
        <p:grpSpPr>
          <a:xfrm>
            <a:off x="0" y="-16335"/>
            <a:ext cx="810502" cy="798638"/>
            <a:chOff x="3541011" y="1508594"/>
            <a:chExt cx="350166" cy="349434"/>
          </a:xfrm>
          <a:solidFill>
            <a:srgbClr val="FF0000"/>
          </a:solidFill>
        </p:grpSpPr>
        <p:sp>
          <p:nvSpPr>
            <p:cNvPr id="38" name="Google Shape;11258;p94">
              <a:extLst>
                <a:ext uri="{FF2B5EF4-FFF2-40B4-BE49-F238E27FC236}">
                  <a16:creationId xmlns:a16="http://schemas.microsoft.com/office/drawing/2014/main" id="{01E88E40-D08D-75A1-B0AB-94317FE35C9E}"/>
                </a:ext>
              </a:extLst>
            </p:cNvPr>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59;p94">
              <a:extLst>
                <a:ext uri="{FF2B5EF4-FFF2-40B4-BE49-F238E27FC236}">
                  <a16:creationId xmlns:a16="http://schemas.microsoft.com/office/drawing/2014/main" id="{CBD23F46-C5FD-3480-8ABD-8EE630028739}"/>
                </a:ext>
              </a:extLst>
            </p:cNvPr>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60;p94">
              <a:extLst>
                <a:ext uri="{FF2B5EF4-FFF2-40B4-BE49-F238E27FC236}">
                  <a16:creationId xmlns:a16="http://schemas.microsoft.com/office/drawing/2014/main" id="{79C6850A-6CED-28C2-7FF7-E6F47C5FAD31}"/>
                </a:ext>
              </a:extLst>
            </p:cNvPr>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261;p94">
              <a:extLst>
                <a:ext uri="{FF2B5EF4-FFF2-40B4-BE49-F238E27FC236}">
                  <a16:creationId xmlns:a16="http://schemas.microsoft.com/office/drawing/2014/main" id="{5623D4CD-E587-9146-212D-7376C7B66308}"/>
                </a:ext>
              </a:extLst>
            </p:cNvPr>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62;p94">
              <a:extLst>
                <a:ext uri="{FF2B5EF4-FFF2-40B4-BE49-F238E27FC236}">
                  <a16:creationId xmlns:a16="http://schemas.microsoft.com/office/drawing/2014/main" id="{93B04DBE-7692-6C74-83C5-9DC41085B43F}"/>
                </a:ext>
              </a:extLst>
            </p:cNvPr>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63;p94">
              <a:extLst>
                <a:ext uri="{FF2B5EF4-FFF2-40B4-BE49-F238E27FC236}">
                  <a16:creationId xmlns:a16="http://schemas.microsoft.com/office/drawing/2014/main" id="{8F9BF1A7-69DB-5039-3110-0F555008A76A}"/>
                </a:ext>
              </a:extLst>
            </p:cNvPr>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64;p94">
              <a:extLst>
                <a:ext uri="{FF2B5EF4-FFF2-40B4-BE49-F238E27FC236}">
                  <a16:creationId xmlns:a16="http://schemas.microsoft.com/office/drawing/2014/main" id="{E7592DFD-83EB-4BD3-8E02-5156901ACBD2}"/>
                </a:ext>
              </a:extLst>
            </p:cNvPr>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65;p94">
              <a:extLst>
                <a:ext uri="{FF2B5EF4-FFF2-40B4-BE49-F238E27FC236}">
                  <a16:creationId xmlns:a16="http://schemas.microsoft.com/office/drawing/2014/main" id="{FF4217B2-F78A-85E5-3BB7-4AA50478AD94}"/>
                </a:ext>
              </a:extLst>
            </p:cNvPr>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66;p94">
              <a:extLst>
                <a:ext uri="{FF2B5EF4-FFF2-40B4-BE49-F238E27FC236}">
                  <a16:creationId xmlns:a16="http://schemas.microsoft.com/office/drawing/2014/main" id="{E15D1F54-8325-B0E0-7BF4-8A7181E9325F}"/>
                </a:ext>
              </a:extLst>
            </p:cNvPr>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67;p94">
              <a:extLst>
                <a:ext uri="{FF2B5EF4-FFF2-40B4-BE49-F238E27FC236}">
                  <a16:creationId xmlns:a16="http://schemas.microsoft.com/office/drawing/2014/main" id="{BEE9BA07-134B-992E-E059-3244B5B42341}"/>
                </a:ext>
              </a:extLst>
            </p:cNvPr>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68;p94">
              <a:extLst>
                <a:ext uri="{FF2B5EF4-FFF2-40B4-BE49-F238E27FC236}">
                  <a16:creationId xmlns:a16="http://schemas.microsoft.com/office/drawing/2014/main" id="{86CB5F18-0256-44F0-81C6-FF813A759F20}"/>
                </a:ext>
              </a:extLst>
            </p:cNvPr>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69;p94">
              <a:extLst>
                <a:ext uri="{FF2B5EF4-FFF2-40B4-BE49-F238E27FC236}">
                  <a16:creationId xmlns:a16="http://schemas.microsoft.com/office/drawing/2014/main" id="{D2C6BC35-7B3E-95D4-8074-FA3FF8AE26F6}"/>
                </a:ext>
              </a:extLst>
            </p:cNvPr>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70;p94">
              <a:extLst>
                <a:ext uri="{FF2B5EF4-FFF2-40B4-BE49-F238E27FC236}">
                  <a16:creationId xmlns:a16="http://schemas.microsoft.com/office/drawing/2014/main" id="{6B1FE9EE-A89D-95E6-0D15-FF925B8864FF}"/>
                </a:ext>
              </a:extLst>
            </p:cNvPr>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7" descr="n155 zalo Ngoc Phuong">
            <a:extLst>
              <a:ext uri="{FF2B5EF4-FFF2-40B4-BE49-F238E27FC236}">
                <a16:creationId xmlns:a16="http://schemas.microsoft.com/office/drawing/2014/main" id="{B16F2B35-CF6B-07BA-76D1-4885CFB66A48}"/>
              </a:ext>
            </a:extLst>
          </p:cNvPr>
          <p:cNvSpPr txBox="1"/>
          <p:nvPr/>
        </p:nvSpPr>
        <p:spPr>
          <a:xfrm>
            <a:off x="810503" y="260284"/>
            <a:ext cx="5674917" cy="4622932"/>
          </a:xfrm>
          <a:prstGeom prst="rect">
            <a:avLst/>
          </a:prstGeom>
          <a:noFill/>
        </p:spPr>
        <p:txBody>
          <a:bodyPr wrap="square">
            <a:spAutoFit/>
          </a:bodyPr>
          <a:lstStyle/>
          <a:p>
            <a:pPr marR="0" algn="just">
              <a:lnSpc>
                <a:spcPct val="115000"/>
              </a:lnSpc>
              <a:spcBef>
                <a:spcPts val="200"/>
              </a:spcBef>
              <a:spcAft>
                <a:spcPts val="200"/>
              </a:spcAft>
            </a:pPr>
            <a:r>
              <a:rPr lang="vi-VN" sz="2100" b="1" dirty="0">
                <a:solidFill>
                  <a:srgbClr val="7F8A9E"/>
                </a:solidFill>
                <a:effectLst/>
                <a:latin typeface="Cambria" panose="02040503050406030204" pitchFamily="18" charset="0"/>
                <a:ea typeface="Cambria" panose="02040503050406030204" pitchFamily="18" charset="0"/>
              </a:rPr>
              <a:t>Kết quả và giải thích:</a:t>
            </a:r>
            <a:endParaRPr lang="vi-VN" sz="2100" b="1" dirty="0">
              <a:solidFill>
                <a:srgbClr val="7F8A9E"/>
              </a:solidFill>
              <a:latin typeface="Cambria" panose="02040503050406030204" pitchFamily="18" charset="0"/>
              <a:ea typeface="Cambria" panose="02040503050406030204" pitchFamily="18" charset="0"/>
            </a:endParaRPr>
          </a:p>
          <a:p>
            <a:pPr marR="0" algn="just">
              <a:lnSpc>
                <a:spcPct val="115000"/>
              </a:lnSpc>
              <a:spcBef>
                <a:spcPts val="200"/>
              </a:spcBef>
              <a:spcAft>
                <a:spcPts val="200"/>
              </a:spcAft>
            </a:pPr>
            <a:r>
              <a:rPr lang="vi-VN" sz="2100" dirty="0">
                <a:solidFill>
                  <a:schemeClr val="tx1">
                    <a:lumMod val="75000"/>
                    <a:lumOff val="25000"/>
                  </a:schemeClr>
                </a:solidFill>
                <a:effectLst/>
                <a:latin typeface="Cambria" panose="02040503050406030204" pitchFamily="18" charset="0"/>
                <a:ea typeface="Cambria" panose="02040503050406030204" pitchFamily="18" charset="0"/>
              </a:rPr>
              <a:t>+ Sau một thời gian bị đốt nóng, chiếc nút đậy bị bật ra khỏi ống nghiệm</a:t>
            </a:r>
            <a:endParaRPr lang="vi-VN" sz="2100" dirty="0">
              <a:solidFill>
                <a:schemeClr val="tx1">
                  <a:lumMod val="75000"/>
                  <a:lumOff val="25000"/>
                </a:schemeClr>
              </a:solidFill>
              <a:latin typeface="Cambria" panose="02040503050406030204" pitchFamily="18" charset="0"/>
              <a:ea typeface="Cambria" panose="02040503050406030204" pitchFamily="18" charset="0"/>
            </a:endParaRPr>
          </a:p>
          <a:p>
            <a:pPr marR="0" algn="just">
              <a:lnSpc>
                <a:spcPct val="115000"/>
              </a:lnSpc>
              <a:spcBef>
                <a:spcPts val="200"/>
              </a:spcBef>
              <a:spcAft>
                <a:spcPts val="200"/>
              </a:spcAft>
            </a:pPr>
            <a:r>
              <a:rPr lang="vi-VN" sz="2100" dirty="0">
                <a:solidFill>
                  <a:schemeClr val="tx1">
                    <a:lumMod val="75000"/>
                    <a:lumOff val="25000"/>
                  </a:schemeClr>
                </a:solidFill>
                <a:effectLst/>
                <a:latin typeface="Cambria" panose="02040503050406030204" pitchFamily="18" charset="0"/>
                <a:ea typeface="Cambria" panose="02040503050406030204" pitchFamily="18" charset="0"/>
              </a:rPr>
              <a:t>+ Khi bị đốt nóng, không khí trong ống nghiệm bị nóng lên, nhiệt độ khối khí tăng lên, nội năng khí tăng. Theo mô hình động học phân tử, khi nhiệt độ khối khí tăng, các phân tử khí chuyển động nhiệt nhanh hơn nên va chạm với thành ống nghiệm nhiểu hơn và mạnh hơn làm áp suất khí trong ống tăng lên. Đến một nhiệt độ nào đó, độ tăng ap suất này tạo ra lực đây đủ lớn làm bật nút đậy ra khỏi ống nghiệm.</a:t>
            </a:r>
            <a:endParaRPr lang="en-US" sz="2100" dirty="0">
              <a:solidFill>
                <a:schemeClr val="tx1">
                  <a:lumMod val="75000"/>
                  <a:lumOff val="25000"/>
                </a:schemeClr>
              </a:solidFill>
              <a:effectLst/>
              <a:latin typeface="Cambria" panose="02040503050406030204" pitchFamily="18" charset="0"/>
              <a:ea typeface="Cambria" panose="02040503050406030204" pitchFamily="18" charset="0"/>
            </a:endParaRPr>
          </a:p>
        </p:txBody>
      </p:sp>
      <p:pic>
        <p:nvPicPr>
          <p:cNvPr id="2" name="Picture 56" descr="n155 zalo Ngoc Phuong">
            <a:extLst>
              <a:ext uri="{FF2B5EF4-FFF2-40B4-BE49-F238E27FC236}">
                <a16:creationId xmlns:a16="http://schemas.microsoft.com/office/drawing/2014/main" id="{79AA0776-172C-747C-F3BF-DD97AC3DF138}"/>
              </a:ext>
            </a:extLst>
          </p:cNvPr>
          <p:cNvPicPr>
            <a:picLocks noChangeAspect="1"/>
          </p:cNvPicPr>
          <p:nvPr/>
        </p:nvPicPr>
        <p:blipFill>
          <a:blip r:embed="rId2"/>
          <a:stretch>
            <a:fillRect/>
          </a:stretch>
        </p:blipFill>
        <p:spPr>
          <a:xfrm>
            <a:off x="6427387" y="1952491"/>
            <a:ext cx="2621044" cy="1881478"/>
          </a:xfrm>
          <a:prstGeom prst="rect">
            <a:avLst/>
          </a:prstGeom>
        </p:spPr>
      </p:pic>
    </p:spTree>
    <p:extLst>
      <p:ext uri="{BB962C8B-B14F-4D97-AF65-F5344CB8AC3E}">
        <p14:creationId xmlns:p14="http://schemas.microsoft.com/office/powerpoint/2010/main" val="2495669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xEl>
                                              <p:pRg st="2" end="2"/>
                                            </p:txEl>
                                          </p:spTgt>
                                        </p:tgtEl>
                                        <p:attrNameLst>
                                          <p:attrName>style.visibility</p:attrName>
                                        </p:attrNameLst>
                                      </p:cBhvr>
                                      <p:to>
                                        <p:strVal val="visible"/>
                                      </p:to>
                                    </p:set>
                                    <p:animEffect transition="in" filter="fade">
                                      <p:cBhvr>
                                        <p:cTn id="7"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7A11405C-E518-DDCF-8B35-95D8977FA037}"/>
              </a:ext>
            </a:extLst>
          </p:cNvPr>
          <p:cNvSpPr/>
          <p:nvPr/>
        </p:nvSpPr>
        <p:spPr>
          <a:xfrm>
            <a:off x="1494845" y="339232"/>
            <a:ext cx="6376946" cy="83020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93;p59" descr="n155 zalo Ngoc Phuong">
            <a:extLst>
              <a:ext uri="{FF2B5EF4-FFF2-40B4-BE49-F238E27FC236}">
                <a16:creationId xmlns:a16="http://schemas.microsoft.com/office/drawing/2014/main" id="{186F1291-AFDB-4C0C-D9EB-B26EFC650F68}"/>
              </a:ext>
            </a:extLst>
          </p:cNvPr>
          <p:cNvSpPr txBox="1">
            <a:spLocks noGrp="1"/>
          </p:cNvSpPr>
          <p:nvPr>
            <p:ph type="title"/>
          </p:nvPr>
        </p:nvSpPr>
        <p:spPr>
          <a:xfrm>
            <a:off x="879985" y="49608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bg1"/>
                </a:solidFill>
                <a:latin typeface="Cambria" panose="02040503050406030204" pitchFamily="18" charset="0"/>
                <a:ea typeface="Cambria" panose="02040503050406030204" pitchFamily="18" charset="0"/>
              </a:rPr>
              <a:t>KẾT LUẬN TỪ THÍ NGHIỆM </a:t>
            </a:r>
            <a:endParaRPr sz="3200" b="1" dirty="0">
              <a:solidFill>
                <a:schemeClr val="bg1"/>
              </a:solidFill>
              <a:latin typeface="Cambria" panose="02040503050406030204" pitchFamily="18" charset="0"/>
              <a:ea typeface="Cambria" panose="02040503050406030204" pitchFamily="18" charset="0"/>
            </a:endParaRPr>
          </a:p>
        </p:txBody>
      </p:sp>
      <p:grpSp>
        <p:nvGrpSpPr>
          <p:cNvPr id="7" name="Google Shape;1325;p59" descr="n155 zalo Ngoc Phuong">
            <a:extLst>
              <a:ext uri="{FF2B5EF4-FFF2-40B4-BE49-F238E27FC236}">
                <a16:creationId xmlns:a16="http://schemas.microsoft.com/office/drawing/2014/main" id="{9EA659FD-381F-1EAD-057D-120E7335919C}"/>
              </a:ext>
            </a:extLst>
          </p:cNvPr>
          <p:cNvGrpSpPr/>
          <p:nvPr/>
        </p:nvGrpSpPr>
        <p:grpSpPr>
          <a:xfrm rot="5973186">
            <a:off x="177553" y="4074249"/>
            <a:ext cx="525721" cy="428640"/>
            <a:chOff x="5426900" y="3064075"/>
            <a:chExt cx="281450" cy="229525"/>
          </a:xfrm>
        </p:grpSpPr>
        <p:sp>
          <p:nvSpPr>
            <p:cNvPr id="8" name="Google Shape;1326;p59">
              <a:extLst>
                <a:ext uri="{FF2B5EF4-FFF2-40B4-BE49-F238E27FC236}">
                  <a16:creationId xmlns:a16="http://schemas.microsoft.com/office/drawing/2014/main" id="{84F90ED3-C309-9235-259D-A7534B13BA1F}"/>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27;p59">
              <a:extLst>
                <a:ext uri="{FF2B5EF4-FFF2-40B4-BE49-F238E27FC236}">
                  <a16:creationId xmlns:a16="http://schemas.microsoft.com/office/drawing/2014/main" id="{09A138F6-6AFB-0946-A856-CD451F72610E}"/>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28;p59">
              <a:extLst>
                <a:ext uri="{FF2B5EF4-FFF2-40B4-BE49-F238E27FC236}">
                  <a16:creationId xmlns:a16="http://schemas.microsoft.com/office/drawing/2014/main" id="{A04C9B6B-51D1-528E-8AEA-29CE178E9FBC}"/>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29;p59">
              <a:extLst>
                <a:ext uri="{FF2B5EF4-FFF2-40B4-BE49-F238E27FC236}">
                  <a16:creationId xmlns:a16="http://schemas.microsoft.com/office/drawing/2014/main" id="{2C82F4C9-5E77-B255-EB73-90BB1A281C7F}"/>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30;p59">
              <a:extLst>
                <a:ext uri="{FF2B5EF4-FFF2-40B4-BE49-F238E27FC236}">
                  <a16:creationId xmlns:a16="http://schemas.microsoft.com/office/drawing/2014/main" id="{6406AAFA-0885-7E79-0DBA-587323FC0C0B}"/>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31;p59">
              <a:extLst>
                <a:ext uri="{FF2B5EF4-FFF2-40B4-BE49-F238E27FC236}">
                  <a16:creationId xmlns:a16="http://schemas.microsoft.com/office/drawing/2014/main" id="{331C7293-FC48-3F72-870C-59F239C62874}"/>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32;p59">
              <a:extLst>
                <a:ext uri="{FF2B5EF4-FFF2-40B4-BE49-F238E27FC236}">
                  <a16:creationId xmlns:a16="http://schemas.microsoft.com/office/drawing/2014/main" id="{6734141B-3F19-DE96-69C2-FAAEF837F369}"/>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33;p59">
              <a:extLst>
                <a:ext uri="{FF2B5EF4-FFF2-40B4-BE49-F238E27FC236}">
                  <a16:creationId xmlns:a16="http://schemas.microsoft.com/office/drawing/2014/main" id="{B7F3B53B-23DE-2D37-0ADF-0E9C6F03A464}"/>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34;p59">
              <a:extLst>
                <a:ext uri="{FF2B5EF4-FFF2-40B4-BE49-F238E27FC236}">
                  <a16:creationId xmlns:a16="http://schemas.microsoft.com/office/drawing/2014/main" id="{5982C6C5-8A9F-46B1-8CB4-D25A0A99CE6B}"/>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8" descr="n155 zalo Ngoc Phuong">
            <a:extLst>
              <a:ext uri="{FF2B5EF4-FFF2-40B4-BE49-F238E27FC236}">
                <a16:creationId xmlns:a16="http://schemas.microsoft.com/office/drawing/2014/main" id="{301F2887-8EA7-A4A4-980A-EE457C668BF5}"/>
              </a:ext>
            </a:extLst>
          </p:cNvPr>
          <p:cNvSpPr txBox="1"/>
          <p:nvPr/>
        </p:nvSpPr>
        <p:spPr>
          <a:xfrm>
            <a:off x="851141" y="1554756"/>
            <a:ext cx="5255357" cy="3278526"/>
          </a:xfrm>
          <a:prstGeom prst="rect">
            <a:avLst/>
          </a:prstGeom>
          <a:noFill/>
        </p:spPr>
        <p:txBody>
          <a:bodyPr wrap="square">
            <a:spAutoFit/>
          </a:bodyPr>
          <a:lstStyle/>
          <a:p>
            <a:pPr marL="146050" algn="just">
              <a:lnSpc>
                <a:spcPct val="125000"/>
              </a:lnSpc>
            </a:pPr>
            <a:r>
              <a:rPr lang="en-US" sz="2400" b="1" dirty="0" err="1">
                <a:solidFill>
                  <a:srgbClr val="B25A63"/>
                </a:solidFill>
                <a:effectLst/>
                <a:latin typeface="Cambria" panose="02040503050406030204" pitchFamily="18" charset="0"/>
                <a:ea typeface="Cambria" panose="02040503050406030204" pitchFamily="18" charset="0"/>
              </a:rPr>
              <a:t>Kết</a:t>
            </a:r>
            <a:r>
              <a:rPr lang="en-US" sz="2400" b="1" dirty="0">
                <a:solidFill>
                  <a:srgbClr val="B25A63"/>
                </a:solidFill>
                <a:effectLst/>
                <a:latin typeface="Cambria" panose="02040503050406030204" pitchFamily="18" charset="0"/>
                <a:ea typeface="Cambria" panose="02040503050406030204" pitchFamily="18" charset="0"/>
              </a:rPr>
              <a:t> </a:t>
            </a:r>
            <a:r>
              <a:rPr lang="en-US" sz="2400" b="1" dirty="0" err="1">
                <a:solidFill>
                  <a:srgbClr val="B25A63"/>
                </a:solidFill>
                <a:effectLst/>
                <a:latin typeface="Cambria" panose="02040503050406030204" pitchFamily="18" charset="0"/>
                <a:ea typeface="Cambria" panose="02040503050406030204" pitchFamily="18" charset="0"/>
              </a:rPr>
              <a:t>luận</a:t>
            </a:r>
            <a:r>
              <a:rPr lang="en-US" sz="2400" b="1" dirty="0">
                <a:solidFill>
                  <a:srgbClr val="B25A63"/>
                </a:solidFill>
                <a:effectLst/>
                <a:latin typeface="Cambria" panose="02040503050406030204" pitchFamily="18" charset="0"/>
                <a:ea typeface="Cambria" panose="02040503050406030204" pitchFamily="18" charset="0"/>
              </a:rPr>
              <a:t>:</a:t>
            </a:r>
            <a:r>
              <a:rPr lang="en-US" sz="2400" b="1" dirty="0">
                <a:solidFill>
                  <a:srgbClr val="B25A63"/>
                </a:solidFill>
                <a:latin typeface="Cambria" panose="02040503050406030204" pitchFamily="18" charset="0"/>
                <a:ea typeface="Cambria" panose="02040503050406030204" pitchFamily="18" charset="0"/>
              </a:rPr>
              <a:t> </a:t>
            </a:r>
            <a:r>
              <a:rPr lang="vi-VN" sz="2400" dirty="0">
                <a:solidFill>
                  <a:schemeClr val="tx1">
                    <a:lumMod val="75000"/>
                    <a:lumOff val="25000"/>
                  </a:schemeClr>
                </a:solidFill>
                <a:latin typeface="Cambria" panose="02040503050406030204" pitchFamily="18" charset="0"/>
                <a:ea typeface="Cambria" panose="02040503050406030204" pitchFamily="18" charset="0"/>
              </a:rPr>
              <a:t>Thí nghiệm trên chứng tỏ, có mối liên hệ giữa nội năng của khối khí và năng lượng (cụ thể là động năng) của các phân tử cấu tạo nên nó. Khi động năng của các phân tử khí tăng thì nội năng của khối khí tăng và ngược lại.</a:t>
            </a:r>
            <a:endParaRPr lang="en-US" sz="2400" dirty="0">
              <a:solidFill>
                <a:schemeClr val="tx1">
                  <a:lumMod val="75000"/>
                  <a:lumOff val="25000"/>
                </a:schemeClr>
              </a:solidFill>
              <a:latin typeface="Cambria" panose="02040503050406030204" pitchFamily="18" charset="0"/>
              <a:ea typeface="Cambria" panose="02040503050406030204" pitchFamily="18" charset="0"/>
            </a:endParaRPr>
          </a:p>
        </p:txBody>
      </p:sp>
      <p:grpSp>
        <p:nvGrpSpPr>
          <p:cNvPr id="18" name="Google Shape;13007;p96" descr="n155 zalo Ngoc Phuong">
            <a:extLst>
              <a:ext uri="{FF2B5EF4-FFF2-40B4-BE49-F238E27FC236}">
                <a16:creationId xmlns:a16="http://schemas.microsoft.com/office/drawing/2014/main" id="{098E4788-CE7E-6DD0-5E63-0FDC78A54550}"/>
              </a:ext>
            </a:extLst>
          </p:cNvPr>
          <p:cNvGrpSpPr/>
          <p:nvPr/>
        </p:nvGrpSpPr>
        <p:grpSpPr>
          <a:xfrm>
            <a:off x="851141" y="431255"/>
            <a:ext cx="570576" cy="646160"/>
            <a:chOff x="1367060" y="2422129"/>
            <a:chExt cx="269261" cy="352050"/>
          </a:xfrm>
          <a:solidFill>
            <a:srgbClr val="FF0000"/>
          </a:solidFill>
        </p:grpSpPr>
        <p:sp>
          <p:nvSpPr>
            <p:cNvPr id="19" name="Google Shape;13008;p96">
              <a:extLst>
                <a:ext uri="{FF2B5EF4-FFF2-40B4-BE49-F238E27FC236}">
                  <a16:creationId xmlns:a16="http://schemas.microsoft.com/office/drawing/2014/main" id="{EC2607CE-57BA-178F-06B4-EF53905F08AE}"/>
                </a:ext>
              </a:extLst>
            </p:cNvPr>
            <p:cNvSpPr/>
            <p:nvPr/>
          </p:nvSpPr>
          <p:spPr>
            <a:xfrm>
              <a:off x="1392059" y="2651857"/>
              <a:ext cx="129160" cy="122322"/>
            </a:xfrm>
            <a:custGeom>
              <a:avLst/>
              <a:gdLst/>
              <a:ahLst/>
              <a:cxnLst/>
              <a:rect l="l" t="t" r="r" b="b"/>
              <a:pathLst>
                <a:path w="4061" h="3846" extrusionOk="0">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009;p96">
              <a:extLst>
                <a:ext uri="{FF2B5EF4-FFF2-40B4-BE49-F238E27FC236}">
                  <a16:creationId xmlns:a16="http://schemas.microsoft.com/office/drawing/2014/main" id="{8DCB8F56-656D-D595-DF04-A21A0EEEC8AF}"/>
                </a:ext>
              </a:extLst>
            </p:cNvPr>
            <p:cNvSpPr/>
            <p:nvPr/>
          </p:nvSpPr>
          <p:spPr>
            <a:xfrm>
              <a:off x="1367060" y="2441912"/>
              <a:ext cx="82184" cy="212139"/>
            </a:xfrm>
            <a:custGeom>
              <a:avLst/>
              <a:gdLst/>
              <a:ahLst/>
              <a:cxnLst/>
              <a:rect l="l" t="t" r="r" b="b"/>
              <a:pathLst>
                <a:path w="2584" h="6670" extrusionOk="0">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010;p96">
              <a:extLst>
                <a:ext uri="{FF2B5EF4-FFF2-40B4-BE49-F238E27FC236}">
                  <a16:creationId xmlns:a16="http://schemas.microsoft.com/office/drawing/2014/main" id="{A15927B9-00C1-82F8-7E80-FA3DAA1ECCBE}"/>
                </a:ext>
              </a:extLst>
            </p:cNvPr>
            <p:cNvSpPr/>
            <p:nvPr/>
          </p:nvSpPr>
          <p:spPr>
            <a:xfrm>
              <a:off x="1456051" y="2422129"/>
              <a:ext cx="180271" cy="162937"/>
            </a:xfrm>
            <a:custGeom>
              <a:avLst/>
              <a:gdLst/>
              <a:ahLst/>
              <a:cxnLst/>
              <a:rect l="l" t="t" r="r" b="b"/>
              <a:pathLst>
                <a:path w="5668" h="5123" extrusionOk="0">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011;p96">
              <a:extLst>
                <a:ext uri="{FF2B5EF4-FFF2-40B4-BE49-F238E27FC236}">
                  <a16:creationId xmlns:a16="http://schemas.microsoft.com/office/drawing/2014/main" id="{32EE1816-C5AC-E9E0-E1DD-267977E655AC}"/>
                </a:ext>
              </a:extLst>
            </p:cNvPr>
            <p:cNvSpPr/>
            <p:nvPr/>
          </p:nvSpPr>
          <p:spPr>
            <a:xfrm>
              <a:off x="1532160" y="2593590"/>
              <a:ext cx="81834" cy="180207"/>
            </a:xfrm>
            <a:custGeom>
              <a:avLst/>
              <a:gdLst/>
              <a:ahLst/>
              <a:cxnLst/>
              <a:rect l="l" t="t" r="r" b="b"/>
              <a:pathLst>
                <a:path w="2573" h="5666" extrusionOk="0">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012;p96">
              <a:extLst>
                <a:ext uri="{FF2B5EF4-FFF2-40B4-BE49-F238E27FC236}">
                  <a16:creationId xmlns:a16="http://schemas.microsoft.com/office/drawing/2014/main" id="{57CAEC18-D7BA-BC22-66BC-604FA5CB31CA}"/>
                </a:ext>
              </a:extLst>
            </p:cNvPr>
            <p:cNvSpPr/>
            <p:nvPr/>
          </p:nvSpPr>
          <p:spPr>
            <a:xfrm>
              <a:off x="1425359" y="2572313"/>
              <a:ext cx="24267" cy="17843"/>
            </a:xfrm>
            <a:custGeom>
              <a:avLst/>
              <a:gdLst/>
              <a:ahLst/>
              <a:cxnLst/>
              <a:rect l="l" t="t" r="r" b="b"/>
              <a:pathLst>
                <a:path w="763" h="561" extrusionOk="0">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013;p96">
              <a:extLst>
                <a:ext uri="{FF2B5EF4-FFF2-40B4-BE49-F238E27FC236}">
                  <a16:creationId xmlns:a16="http://schemas.microsoft.com/office/drawing/2014/main" id="{0BD19FA4-3DC6-DA94-FECC-861CC4A3D76F}"/>
                </a:ext>
              </a:extLst>
            </p:cNvPr>
            <p:cNvSpPr/>
            <p:nvPr/>
          </p:nvSpPr>
          <p:spPr>
            <a:xfrm>
              <a:off x="1562820" y="2573680"/>
              <a:ext cx="26176" cy="17620"/>
            </a:xfrm>
            <a:custGeom>
              <a:avLst/>
              <a:gdLst/>
              <a:ahLst/>
              <a:cxnLst/>
              <a:rect l="l" t="t" r="r" b="b"/>
              <a:pathLst>
                <a:path w="823" h="554" extrusionOk="0">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014;p96">
              <a:extLst>
                <a:ext uri="{FF2B5EF4-FFF2-40B4-BE49-F238E27FC236}">
                  <a16:creationId xmlns:a16="http://schemas.microsoft.com/office/drawing/2014/main" id="{B55EC64C-7C80-E7BA-15F5-B8FB50B0D289}"/>
                </a:ext>
              </a:extLst>
            </p:cNvPr>
            <p:cNvSpPr/>
            <p:nvPr/>
          </p:nvSpPr>
          <p:spPr>
            <a:xfrm>
              <a:off x="1448100" y="2481414"/>
              <a:ext cx="125375" cy="191275"/>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015;p96">
              <a:extLst>
                <a:ext uri="{FF2B5EF4-FFF2-40B4-BE49-F238E27FC236}">
                  <a16:creationId xmlns:a16="http://schemas.microsoft.com/office/drawing/2014/main" id="{28670F80-D93D-E299-0E91-1E68C239E652}"/>
                </a:ext>
              </a:extLst>
            </p:cNvPr>
            <p:cNvSpPr/>
            <p:nvPr/>
          </p:nvSpPr>
          <p:spPr>
            <a:xfrm>
              <a:off x="1502232" y="2449259"/>
              <a:ext cx="10655" cy="25380"/>
            </a:xfrm>
            <a:custGeom>
              <a:avLst/>
              <a:gdLst/>
              <a:ahLst/>
              <a:cxnLst/>
              <a:rect l="l" t="t" r="r" b="b"/>
              <a:pathLst>
                <a:path w="335" h="798" extrusionOk="0">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016;p96">
              <a:extLst>
                <a:ext uri="{FF2B5EF4-FFF2-40B4-BE49-F238E27FC236}">
                  <a16:creationId xmlns:a16="http://schemas.microsoft.com/office/drawing/2014/main" id="{1C4FD678-77A8-E813-F722-2003D302AE2C}"/>
                </a:ext>
              </a:extLst>
            </p:cNvPr>
            <p:cNvSpPr/>
            <p:nvPr/>
          </p:nvSpPr>
          <p:spPr>
            <a:xfrm>
              <a:off x="1458309" y="2460582"/>
              <a:ext cx="18988" cy="23090"/>
            </a:xfrm>
            <a:custGeom>
              <a:avLst/>
              <a:gdLst/>
              <a:ahLst/>
              <a:cxnLst/>
              <a:rect l="l" t="t" r="r" b="b"/>
              <a:pathLst>
                <a:path w="597" h="726" extrusionOk="0">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17;p96">
              <a:extLst>
                <a:ext uri="{FF2B5EF4-FFF2-40B4-BE49-F238E27FC236}">
                  <a16:creationId xmlns:a16="http://schemas.microsoft.com/office/drawing/2014/main" id="{C83FA1AC-CA60-B543-24EC-62EDB9A839F6}"/>
                </a:ext>
              </a:extLst>
            </p:cNvPr>
            <p:cNvSpPr/>
            <p:nvPr/>
          </p:nvSpPr>
          <p:spPr>
            <a:xfrm>
              <a:off x="1425741" y="2492768"/>
              <a:ext cx="25031" cy="17874"/>
            </a:xfrm>
            <a:custGeom>
              <a:avLst/>
              <a:gdLst/>
              <a:ahLst/>
              <a:cxnLst/>
              <a:rect l="l" t="t" r="r" b="b"/>
              <a:pathLst>
                <a:path w="787" h="562" extrusionOk="0">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8;p96">
              <a:extLst>
                <a:ext uri="{FF2B5EF4-FFF2-40B4-BE49-F238E27FC236}">
                  <a16:creationId xmlns:a16="http://schemas.microsoft.com/office/drawing/2014/main" id="{F3F51411-50B4-69C1-39FE-FB230BF9EA6D}"/>
                </a:ext>
              </a:extLst>
            </p:cNvPr>
            <p:cNvSpPr/>
            <p:nvPr/>
          </p:nvSpPr>
          <p:spPr>
            <a:xfrm>
              <a:off x="1414768" y="2535959"/>
              <a:ext cx="25031" cy="10655"/>
            </a:xfrm>
            <a:custGeom>
              <a:avLst/>
              <a:gdLst/>
              <a:ahLst/>
              <a:cxnLst/>
              <a:rect l="l" t="t" r="r" b="b"/>
              <a:pathLst>
                <a:path w="787" h="335" extrusionOk="0">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19;p96">
              <a:extLst>
                <a:ext uri="{FF2B5EF4-FFF2-40B4-BE49-F238E27FC236}">
                  <a16:creationId xmlns:a16="http://schemas.microsoft.com/office/drawing/2014/main" id="{7713DD4F-4C35-D618-1017-29DE70FCC72F}"/>
                </a:ext>
              </a:extLst>
            </p:cNvPr>
            <p:cNvSpPr/>
            <p:nvPr/>
          </p:nvSpPr>
          <p:spPr>
            <a:xfrm>
              <a:off x="1573825" y="2537104"/>
              <a:ext cx="24999" cy="10241"/>
            </a:xfrm>
            <a:custGeom>
              <a:avLst/>
              <a:gdLst/>
              <a:ahLst/>
              <a:cxnLst/>
              <a:rect l="l" t="t" r="r" b="b"/>
              <a:pathLst>
                <a:path w="786" h="322" extrusionOk="0">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20;p96">
              <a:extLst>
                <a:ext uri="{FF2B5EF4-FFF2-40B4-BE49-F238E27FC236}">
                  <a16:creationId xmlns:a16="http://schemas.microsoft.com/office/drawing/2014/main" id="{2E2F5363-43BB-7046-A104-66A53AFE1054}"/>
                </a:ext>
              </a:extLst>
            </p:cNvPr>
            <p:cNvSpPr/>
            <p:nvPr/>
          </p:nvSpPr>
          <p:spPr>
            <a:xfrm>
              <a:off x="1563965" y="2493627"/>
              <a:ext cx="24649" cy="17525"/>
            </a:xfrm>
            <a:custGeom>
              <a:avLst/>
              <a:gdLst/>
              <a:ahLst/>
              <a:cxnLst/>
              <a:rect l="l" t="t" r="r" b="b"/>
              <a:pathLst>
                <a:path w="775" h="551" extrusionOk="0">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021;p96">
              <a:extLst>
                <a:ext uri="{FF2B5EF4-FFF2-40B4-BE49-F238E27FC236}">
                  <a16:creationId xmlns:a16="http://schemas.microsoft.com/office/drawing/2014/main" id="{06C99B2E-1C44-14D2-8554-A2E5CF3DA7E0}"/>
                </a:ext>
              </a:extLst>
            </p:cNvPr>
            <p:cNvSpPr/>
            <p:nvPr/>
          </p:nvSpPr>
          <p:spPr>
            <a:xfrm>
              <a:off x="1537853" y="2461440"/>
              <a:ext cx="18956" cy="23090"/>
            </a:xfrm>
            <a:custGeom>
              <a:avLst/>
              <a:gdLst/>
              <a:ahLst/>
              <a:cxnLst/>
              <a:rect l="l" t="t" r="r" b="b"/>
              <a:pathLst>
                <a:path w="596" h="726" extrusionOk="0">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56" descr="n155 zalo Ngoc Phuong">
            <a:extLst>
              <a:ext uri="{FF2B5EF4-FFF2-40B4-BE49-F238E27FC236}">
                <a16:creationId xmlns:a16="http://schemas.microsoft.com/office/drawing/2014/main" id="{7BDDBAA3-E4B8-DAEA-E036-CB5A4060723C}"/>
              </a:ext>
            </a:extLst>
          </p:cNvPr>
          <p:cNvPicPr>
            <a:picLocks noChangeAspect="1"/>
          </p:cNvPicPr>
          <p:nvPr/>
        </p:nvPicPr>
        <p:blipFill>
          <a:blip r:embed="rId2"/>
          <a:stretch>
            <a:fillRect/>
          </a:stretch>
        </p:blipFill>
        <p:spPr>
          <a:xfrm>
            <a:off x="6175256" y="2249271"/>
            <a:ext cx="2910412" cy="2089197"/>
          </a:xfrm>
          <a:prstGeom prst="rect">
            <a:avLst/>
          </a:prstGeom>
        </p:spPr>
      </p:pic>
    </p:spTree>
    <p:extLst>
      <p:ext uri="{BB962C8B-B14F-4D97-AF65-F5344CB8AC3E}">
        <p14:creationId xmlns:p14="http://schemas.microsoft.com/office/powerpoint/2010/main" val="3548563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467AA909-0FAB-8ED4-CF85-9D134C73B073}"/>
              </a:ext>
            </a:extLst>
          </p:cNvPr>
          <p:cNvGrpSpPr/>
          <p:nvPr/>
        </p:nvGrpSpPr>
        <p:grpSpPr>
          <a:xfrm>
            <a:off x="99458" y="275513"/>
            <a:ext cx="3014660"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2DF7DF45-F1CA-8279-22CE-3EF6894B1E57}"/>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802F4E87-FFB0-504E-742C-49031CDAF8B8}"/>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25980064-AA10-2260-2D04-809CC00DFDD4}"/>
              </a:ext>
            </a:extLst>
          </p:cNvPr>
          <p:cNvGrpSpPr/>
          <p:nvPr/>
        </p:nvGrpSpPr>
        <p:grpSpPr>
          <a:xfrm>
            <a:off x="134565" y="1217717"/>
            <a:ext cx="320453" cy="409255"/>
            <a:chOff x="5905475" y="2032050"/>
            <a:chExt cx="454350" cy="580175"/>
          </a:xfrm>
        </p:grpSpPr>
        <p:sp>
          <p:nvSpPr>
            <p:cNvPr id="8" name="Google Shape;751;p49">
              <a:extLst>
                <a:ext uri="{FF2B5EF4-FFF2-40B4-BE49-F238E27FC236}">
                  <a16:creationId xmlns:a16="http://schemas.microsoft.com/office/drawing/2014/main" id="{BD3B4A82-E5CA-733E-4E6A-1E5A15B6C7A8}"/>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818BF182-AF53-F756-2731-0B1E1FF9D1A7}"/>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31534D79-CE21-6700-B820-972BBE4756B7}"/>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6C157A02-EF01-A64C-1D74-CB050973F8C4}"/>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5;p49">
              <a:extLst>
                <a:ext uri="{FF2B5EF4-FFF2-40B4-BE49-F238E27FC236}">
                  <a16:creationId xmlns:a16="http://schemas.microsoft.com/office/drawing/2014/main" id="{4765B0C0-1A5B-0A88-0DC3-68E1996351FA}"/>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10ABCABF-191F-FC36-DEFB-6B7DD48D8B07}"/>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761;p49" descr="n155 zalo Ngoc Phuong">
            <a:extLst>
              <a:ext uri="{FF2B5EF4-FFF2-40B4-BE49-F238E27FC236}">
                <a16:creationId xmlns:a16="http://schemas.microsoft.com/office/drawing/2014/main" id="{EA02DBF7-FA7B-F5D9-FCE7-9630C93353D3}"/>
              </a:ext>
            </a:extLst>
          </p:cNvPr>
          <p:cNvGrpSpPr/>
          <p:nvPr/>
        </p:nvGrpSpPr>
        <p:grpSpPr>
          <a:xfrm rot="5973186">
            <a:off x="8233160" y="555537"/>
            <a:ext cx="525721" cy="428640"/>
            <a:chOff x="5426900" y="3064075"/>
            <a:chExt cx="281450" cy="229525"/>
          </a:xfrm>
        </p:grpSpPr>
        <p:sp>
          <p:nvSpPr>
            <p:cNvPr id="19" name="Google Shape;762;p49">
              <a:extLst>
                <a:ext uri="{FF2B5EF4-FFF2-40B4-BE49-F238E27FC236}">
                  <a16:creationId xmlns:a16="http://schemas.microsoft.com/office/drawing/2014/main" id="{39D3F72E-FE3C-8618-08C8-DD4F8E2DEE89}"/>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3;p49">
              <a:extLst>
                <a:ext uri="{FF2B5EF4-FFF2-40B4-BE49-F238E27FC236}">
                  <a16:creationId xmlns:a16="http://schemas.microsoft.com/office/drawing/2014/main" id="{EDE0EDE4-D262-C3F6-183A-6D6E334A599A}"/>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64;p49">
              <a:extLst>
                <a:ext uri="{FF2B5EF4-FFF2-40B4-BE49-F238E27FC236}">
                  <a16:creationId xmlns:a16="http://schemas.microsoft.com/office/drawing/2014/main" id="{10291DCD-A828-71D8-1EF3-06910D09CD63}"/>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65;p49">
              <a:extLst>
                <a:ext uri="{FF2B5EF4-FFF2-40B4-BE49-F238E27FC236}">
                  <a16:creationId xmlns:a16="http://schemas.microsoft.com/office/drawing/2014/main" id="{C06C876A-69BE-5C4A-AB84-CE6FCCEEDE67}"/>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66;p49">
              <a:extLst>
                <a:ext uri="{FF2B5EF4-FFF2-40B4-BE49-F238E27FC236}">
                  <a16:creationId xmlns:a16="http://schemas.microsoft.com/office/drawing/2014/main" id="{B9738321-B770-C1C4-F3C7-AF54CA8E32D3}"/>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7;p49">
              <a:extLst>
                <a:ext uri="{FF2B5EF4-FFF2-40B4-BE49-F238E27FC236}">
                  <a16:creationId xmlns:a16="http://schemas.microsoft.com/office/drawing/2014/main" id="{E2B9BC5A-0DDD-B37B-5C73-1769BE2F8F85}"/>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8;p49">
              <a:extLst>
                <a:ext uri="{FF2B5EF4-FFF2-40B4-BE49-F238E27FC236}">
                  <a16:creationId xmlns:a16="http://schemas.microsoft.com/office/drawing/2014/main" id="{2B99A01A-C194-1FCB-D381-9A903CC63123}"/>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69;p49">
              <a:extLst>
                <a:ext uri="{FF2B5EF4-FFF2-40B4-BE49-F238E27FC236}">
                  <a16:creationId xmlns:a16="http://schemas.microsoft.com/office/drawing/2014/main" id="{436FF5D6-E03D-B1BA-D0E6-B690B26C5499}"/>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0;p49">
              <a:extLst>
                <a:ext uri="{FF2B5EF4-FFF2-40B4-BE49-F238E27FC236}">
                  <a16:creationId xmlns:a16="http://schemas.microsoft.com/office/drawing/2014/main" id="{DDC2DC73-2BB7-EFAA-7A5C-4508C904AFA1}"/>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Box 5" descr="n155 zalo Ngoc Phuong">
            <a:extLst>
              <a:ext uri="{FF2B5EF4-FFF2-40B4-BE49-F238E27FC236}">
                <a16:creationId xmlns:a16="http://schemas.microsoft.com/office/drawing/2014/main" id="{5E165F99-78A5-0344-723D-614060137005}"/>
              </a:ext>
            </a:extLst>
          </p:cNvPr>
          <p:cNvSpPr txBox="1"/>
          <p:nvPr/>
        </p:nvSpPr>
        <p:spPr>
          <a:xfrm>
            <a:off x="3841684" y="476809"/>
            <a:ext cx="3138098"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Phiếu</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tập</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4</a:t>
            </a:r>
          </a:p>
        </p:txBody>
      </p:sp>
      <p:sp>
        <p:nvSpPr>
          <p:cNvPr id="31" name="TextBox 28" descr="n155 zalo Ngoc Phuong">
            <a:extLst>
              <a:ext uri="{FF2B5EF4-FFF2-40B4-BE49-F238E27FC236}">
                <a16:creationId xmlns:a16="http://schemas.microsoft.com/office/drawing/2014/main" id="{301F01EE-7D97-4218-18DE-DF94872E4247}"/>
              </a:ext>
            </a:extLst>
          </p:cNvPr>
          <p:cNvSpPr txBox="1"/>
          <p:nvPr/>
        </p:nvSpPr>
        <p:spPr>
          <a:xfrm>
            <a:off x="166603" y="470666"/>
            <a:ext cx="29121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endParaRPr>
          </a:p>
        </p:txBody>
      </p:sp>
      <p:sp>
        <p:nvSpPr>
          <p:cNvPr id="32" name="Subtitle 3" descr="n155 zalo Ngoc Phuong">
            <a:extLst>
              <a:ext uri="{FF2B5EF4-FFF2-40B4-BE49-F238E27FC236}">
                <a16:creationId xmlns:a16="http://schemas.microsoft.com/office/drawing/2014/main" id="{B6F8C46C-F365-1A72-1572-35F7B797BE46}"/>
              </a:ext>
            </a:extLst>
          </p:cNvPr>
          <p:cNvSpPr txBox="1">
            <a:spLocks/>
          </p:cNvSpPr>
          <p:nvPr/>
        </p:nvSpPr>
        <p:spPr>
          <a:xfrm>
            <a:off x="546178" y="1337332"/>
            <a:ext cx="5361642" cy="359676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193675" indent="0" algn="just">
              <a:lnSpc>
                <a:spcPct val="100000"/>
              </a:lnSpc>
              <a:spcBef>
                <a:spcPts val="200"/>
              </a:spcBef>
              <a:spcAft>
                <a:spcPts val="200"/>
              </a:spcAft>
              <a:buClrTx/>
              <a:buNone/>
            </a:pPr>
            <a:r>
              <a:rPr lang="en-US" sz="2000" b="1" dirty="0" err="1">
                <a:solidFill>
                  <a:srgbClr val="B25A63"/>
                </a:solidFill>
                <a:latin typeface="Cambria" panose="02040503050406030204" pitchFamily="18" charset="0"/>
                <a:ea typeface="Cambria" panose="02040503050406030204" pitchFamily="18" charset="0"/>
              </a:rPr>
              <a:t>Câu</a:t>
            </a:r>
            <a:r>
              <a:rPr lang="en-US" sz="2000" b="1" dirty="0">
                <a:solidFill>
                  <a:srgbClr val="B25A63"/>
                </a:solidFill>
                <a:latin typeface="Cambria" panose="02040503050406030204" pitchFamily="18" charset="0"/>
                <a:ea typeface="Cambria" panose="02040503050406030204" pitchFamily="18" charset="0"/>
              </a:rPr>
              <a:t> 1.</a:t>
            </a:r>
            <a:r>
              <a:rPr lang="en-US" sz="2000" dirty="0">
                <a:solidFill>
                  <a:srgbClr val="B25A63"/>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Vận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dụng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mô</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hình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học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phân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hãy</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giải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thích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hiện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tượng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chiếc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nút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bị</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đẩy</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bật</a:t>
            </a:r>
            <a:r>
              <a:rPr lang="en-US" sz="2000" dirty="0">
                <a:solidFill>
                  <a:schemeClr val="tx1">
                    <a:lumMod val="75000"/>
                    <a:lumOff val="25000"/>
                  </a:schemeClr>
                </a:solidFill>
                <a:latin typeface="Cambria" panose="02040503050406030204" pitchFamily="18" charset="0"/>
                <a:ea typeface="Cambria" panose="02040503050406030204" pitchFamily="18" charset="0"/>
              </a:rPr>
              <a:t> ra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khỏi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ống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Hình</a:t>
            </a:r>
            <a:r>
              <a:rPr lang="en-US" sz="2000" dirty="0">
                <a:solidFill>
                  <a:schemeClr val="tx1">
                    <a:lumMod val="75000"/>
                    <a:lumOff val="25000"/>
                  </a:schemeClr>
                </a:solidFill>
                <a:latin typeface="Cambria" panose="02040503050406030204" pitchFamily="18" charset="0"/>
                <a:ea typeface="Cambria" panose="02040503050406030204" pitchFamily="18" charset="0"/>
              </a:rPr>
              <a:t> 3.2b).</a:t>
            </a:r>
            <a:endParaRPr lang="en-US" sz="2000" b="1" dirty="0">
              <a:solidFill>
                <a:srgbClr val="B25A63"/>
              </a:solidFill>
              <a:latin typeface="Cambria" panose="02040503050406030204" pitchFamily="18" charset="0"/>
              <a:ea typeface="Cambria" panose="02040503050406030204" pitchFamily="18" charset="0"/>
            </a:endParaRPr>
          </a:p>
          <a:p>
            <a:pPr marL="0" marR="193675" indent="0" algn="just">
              <a:lnSpc>
                <a:spcPct val="100000"/>
              </a:lnSpc>
              <a:spcBef>
                <a:spcPts val="200"/>
              </a:spcBef>
              <a:spcAft>
                <a:spcPts val="200"/>
              </a:spcAft>
              <a:buClrTx/>
              <a:buNone/>
            </a:pPr>
            <a:r>
              <a:rPr lang="en-US" sz="2000" b="1" dirty="0" err="1">
                <a:solidFill>
                  <a:srgbClr val="B25A63"/>
                </a:solidFill>
                <a:latin typeface="Cambria" panose="02040503050406030204" pitchFamily="18" charset="0"/>
                <a:ea typeface="Cambria" panose="02040503050406030204" pitchFamily="18" charset="0"/>
              </a:rPr>
              <a:t>Câu</a:t>
            </a:r>
            <a:r>
              <a:rPr lang="en-US" sz="2000" b="1" dirty="0">
                <a:solidFill>
                  <a:srgbClr val="B25A63"/>
                </a:solidFill>
                <a:latin typeface="Cambria" panose="02040503050406030204" pitchFamily="18" charset="0"/>
                <a:ea typeface="Cambria" panose="02040503050406030204" pitchFamily="18" charset="0"/>
              </a:rPr>
              <a:t> 2.</a:t>
            </a:r>
            <a:r>
              <a:rPr lang="en-US" sz="2000" dirty="0">
                <a:solidFill>
                  <a:srgbClr val="B25A63"/>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Việc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thay</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chứa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ống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có</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ảnh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hướng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đến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kết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quả</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Nếu</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có</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thì</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ảnh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hưởng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như</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thế</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nào</a:t>
            </a:r>
            <a:r>
              <a:rPr lang="en-US" sz="2000" dirty="0">
                <a:solidFill>
                  <a:schemeClr val="tx1">
                    <a:lumMod val="75000"/>
                    <a:lumOff val="25000"/>
                  </a:schemeClr>
                </a:solidFill>
                <a:latin typeface="Cambria" panose="02040503050406030204" pitchFamily="18" charset="0"/>
                <a:ea typeface="Cambria" panose="02040503050406030204" pitchFamily="18" charset="0"/>
              </a:rPr>
              <a:t>?</a:t>
            </a:r>
          </a:p>
          <a:p>
            <a:pPr marL="0" marR="193675" indent="0" algn="just">
              <a:lnSpc>
                <a:spcPct val="100000"/>
              </a:lnSpc>
              <a:spcBef>
                <a:spcPts val="200"/>
              </a:spcBef>
              <a:spcAft>
                <a:spcPts val="200"/>
              </a:spcAft>
              <a:buClrTx/>
              <a:buNone/>
            </a:pPr>
            <a:r>
              <a:rPr lang="en-US" sz="2000" b="1" dirty="0" err="1">
                <a:solidFill>
                  <a:srgbClr val="B25A63"/>
                </a:solidFill>
                <a:latin typeface="Cambria" panose="02040503050406030204" pitchFamily="18" charset="0"/>
                <a:ea typeface="Cambria" panose="02040503050406030204" pitchFamily="18" charset="0"/>
              </a:rPr>
              <a:t>Câu</a:t>
            </a:r>
            <a:r>
              <a:rPr lang="en-US" sz="2000" b="1" dirty="0">
                <a:solidFill>
                  <a:srgbClr val="B25A63"/>
                </a:solidFill>
                <a:latin typeface="Cambria" panose="02040503050406030204" pitchFamily="18" charset="0"/>
                <a:ea typeface="Cambria" panose="02040503050406030204" pitchFamily="18" charset="0"/>
              </a:rPr>
              <a:t> 3. </a:t>
            </a:r>
            <a:r>
              <a:rPr lang="en-US" sz="2000" dirty="0" err="1">
                <a:solidFill>
                  <a:schemeClr val="tx1">
                    <a:lumMod val="75000"/>
                    <a:lumOff val="25000"/>
                  </a:schemeClr>
                </a:solidFill>
                <a:latin typeface="Cambria" panose="02040503050406030204" pitchFamily="18" charset="0"/>
                <a:ea typeface="Cambria" panose="02040503050406030204" pitchFamily="18" charset="0"/>
              </a:rPr>
              <a:t>Dựa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vào</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mô</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hình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học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phân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hãy</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giải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thích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hiện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tượng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quả</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bóng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bàn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bị</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móp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nhưng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chưa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bị</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thủng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thả</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vào</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cốc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nóng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sẽ</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phồng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trở</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lại</a:t>
            </a:r>
            <a:r>
              <a:rPr lang="en-US" sz="2000"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2" name="Picture 124" descr="n155 zalo Ngoc Phuong">
            <a:extLst>
              <a:ext uri="{FF2B5EF4-FFF2-40B4-BE49-F238E27FC236}">
                <a16:creationId xmlns:a16="http://schemas.microsoft.com/office/drawing/2014/main" id="{53F53C39-EA6F-F9AB-5835-472078C00FD6}"/>
              </a:ext>
            </a:extLst>
          </p:cNvPr>
          <p:cNvPicPr>
            <a:picLocks noChangeAspect="1"/>
          </p:cNvPicPr>
          <p:nvPr/>
        </p:nvPicPr>
        <p:blipFill>
          <a:blip r:embed="rId2"/>
          <a:stretch>
            <a:fillRect/>
          </a:stretch>
        </p:blipFill>
        <p:spPr>
          <a:xfrm>
            <a:off x="6050594" y="1475346"/>
            <a:ext cx="2649102" cy="1736016"/>
          </a:xfrm>
          <a:prstGeom prst="rect">
            <a:avLst/>
          </a:prstGeom>
        </p:spPr>
      </p:pic>
      <p:pic>
        <p:nvPicPr>
          <p:cNvPr id="33" name="Picture 32" descr="n155 zalo Ngoc Phuong">
            <a:extLst>
              <a:ext uri="{FF2B5EF4-FFF2-40B4-BE49-F238E27FC236}">
                <a16:creationId xmlns:a16="http://schemas.microsoft.com/office/drawing/2014/main" id="{B634D5D7-E801-43BA-86EE-5803A8481C54}"/>
              </a:ext>
            </a:extLst>
          </p:cNvPr>
          <p:cNvPicPr/>
          <p:nvPr/>
        </p:nvPicPr>
        <p:blipFill>
          <a:blip r:embed="rId3"/>
          <a:stretch>
            <a:fillRect/>
          </a:stretch>
        </p:blipFill>
        <p:spPr>
          <a:xfrm>
            <a:off x="5741722" y="3551177"/>
            <a:ext cx="3266846" cy="1195998"/>
          </a:xfrm>
          <a:prstGeom prst="rect">
            <a:avLst/>
          </a:prstGeom>
        </p:spPr>
      </p:pic>
    </p:spTree>
    <p:extLst>
      <p:ext uri="{BB962C8B-B14F-4D97-AF65-F5344CB8AC3E}">
        <p14:creationId xmlns:p14="http://schemas.microsoft.com/office/powerpoint/2010/main" val="202072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4" descr="n155 zalo Ngoc Phuong">
            <a:extLst>
              <a:ext uri="{FF2B5EF4-FFF2-40B4-BE49-F238E27FC236}">
                <a16:creationId xmlns:a16="http://schemas.microsoft.com/office/drawing/2014/main" id="{B5533328-F9EF-F551-8CFE-8B5D4E7196E1}"/>
              </a:ext>
            </a:extLst>
          </p:cNvPr>
          <p:cNvPicPr>
            <a:picLocks noChangeAspect="1"/>
          </p:cNvPicPr>
          <p:nvPr/>
        </p:nvPicPr>
        <p:blipFill>
          <a:blip r:embed="rId2"/>
          <a:stretch>
            <a:fillRect/>
          </a:stretch>
        </p:blipFill>
        <p:spPr>
          <a:xfrm>
            <a:off x="5829730" y="2097082"/>
            <a:ext cx="3432114" cy="2249140"/>
          </a:xfrm>
          <a:prstGeom prst="rect">
            <a:avLst/>
          </a:prstGeom>
        </p:spPr>
      </p:pic>
      <p:grpSp>
        <p:nvGrpSpPr>
          <p:cNvPr id="4" name="Google Shape;261;p35" descr="n155 zalo Ngoc Phuong">
            <a:extLst>
              <a:ext uri="{FF2B5EF4-FFF2-40B4-BE49-F238E27FC236}">
                <a16:creationId xmlns:a16="http://schemas.microsoft.com/office/drawing/2014/main" id="{C41DD214-CAE9-2BE1-106E-B8DD712EF5C8}"/>
              </a:ext>
            </a:extLst>
          </p:cNvPr>
          <p:cNvGrpSpPr/>
          <p:nvPr/>
        </p:nvGrpSpPr>
        <p:grpSpPr>
          <a:xfrm>
            <a:off x="0" y="254688"/>
            <a:ext cx="3014660"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BD2FCA64-9F82-BF0C-69C5-C949B382B231}"/>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70AA241F-C828-719E-83CF-75619F198D71}"/>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289B14DC-6AE7-E5F4-8498-839F75A6B99B}"/>
              </a:ext>
            </a:extLst>
          </p:cNvPr>
          <p:cNvGrpSpPr/>
          <p:nvPr/>
        </p:nvGrpSpPr>
        <p:grpSpPr>
          <a:xfrm>
            <a:off x="106248" y="80152"/>
            <a:ext cx="320453" cy="409255"/>
            <a:chOff x="5905475" y="2032050"/>
            <a:chExt cx="454350" cy="580175"/>
          </a:xfrm>
        </p:grpSpPr>
        <p:sp>
          <p:nvSpPr>
            <p:cNvPr id="8" name="Google Shape;751;p49">
              <a:extLst>
                <a:ext uri="{FF2B5EF4-FFF2-40B4-BE49-F238E27FC236}">
                  <a16:creationId xmlns:a16="http://schemas.microsoft.com/office/drawing/2014/main" id="{B5F2B1F6-42A5-8777-32EB-38567898F15A}"/>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1DE80DDA-128D-1331-E864-3CB6D2ECB77F}"/>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4173A9B7-CA55-02E4-BB0F-51853A142746}"/>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C12E3646-CEDA-E40C-43EF-BEAB19AA7F80}"/>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5;p49">
              <a:extLst>
                <a:ext uri="{FF2B5EF4-FFF2-40B4-BE49-F238E27FC236}">
                  <a16:creationId xmlns:a16="http://schemas.microsoft.com/office/drawing/2014/main" id="{C03B9761-679F-DA0E-7458-8C9E5B567F9E}"/>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01CB1B7E-5A11-2D95-0FD7-2CC305F067EF}"/>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757;p49" descr="n155 zalo Ngoc Phuong">
            <a:extLst>
              <a:ext uri="{FF2B5EF4-FFF2-40B4-BE49-F238E27FC236}">
                <a16:creationId xmlns:a16="http://schemas.microsoft.com/office/drawing/2014/main" id="{88EB8711-8997-C8F0-CF89-0B30E8140AEB}"/>
              </a:ext>
            </a:extLst>
          </p:cNvPr>
          <p:cNvGrpSpPr/>
          <p:nvPr/>
        </p:nvGrpSpPr>
        <p:grpSpPr>
          <a:xfrm>
            <a:off x="8723779" y="176253"/>
            <a:ext cx="244304" cy="306056"/>
            <a:chOff x="7249250" y="2312150"/>
            <a:chExt cx="433317" cy="542846"/>
          </a:xfrm>
        </p:grpSpPr>
        <p:sp>
          <p:nvSpPr>
            <p:cNvPr id="15" name="Google Shape;758;p49">
              <a:extLst>
                <a:ext uri="{FF2B5EF4-FFF2-40B4-BE49-F238E27FC236}">
                  <a16:creationId xmlns:a16="http://schemas.microsoft.com/office/drawing/2014/main" id="{BC21EA8C-09DA-9217-6E59-B5FF924EB3AE}"/>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9;p49">
              <a:extLst>
                <a:ext uri="{FF2B5EF4-FFF2-40B4-BE49-F238E27FC236}">
                  <a16:creationId xmlns:a16="http://schemas.microsoft.com/office/drawing/2014/main" id="{75573434-012A-238C-91A0-C13BB7CFEFF1}"/>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0;p49">
              <a:extLst>
                <a:ext uri="{FF2B5EF4-FFF2-40B4-BE49-F238E27FC236}">
                  <a16:creationId xmlns:a16="http://schemas.microsoft.com/office/drawing/2014/main" id="{2C5FD31F-0450-BB85-3444-6184332EDDD9}"/>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8" descr="n155 zalo Ngoc Phuong">
            <a:extLst>
              <a:ext uri="{FF2B5EF4-FFF2-40B4-BE49-F238E27FC236}">
                <a16:creationId xmlns:a16="http://schemas.microsoft.com/office/drawing/2014/main" id="{6E49EA46-6700-CF41-4701-4E9752FCF916}"/>
              </a:ext>
            </a:extLst>
          </p:cNvPr>
          <p:cNvSpPr txBox="1"/>
          <p:nvPr/>
        </p:nvSpPr>
        <p:spPr>
          <a:xfrm>
            <a:off x="266475" y="400987"/>
            <a:ext cx="27654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Bahnschrift Condensed" panose="020B0502040204020203" pitchFamily="34" charset="0"/>
                <a:ea typeface="+mn-ea"/>
                <a:cs typeface="+mn-cs"/>
              </a:rPr>
              <a:t>Thảo</a:t>
            </a:r>
            <a:r>
              <a:rPr kumimoji="0" lang="en-US" sz="2800" b="0" i="0" u="none" strike="noStrike" kern="1200" cap="none" spc="0" normalizeH="0" baseline="0" noProof="0">
                <a:ln>
                  <a:noFill/>
                </a:ln>
                <a:solidFill>
                  <a:srgbClr val="FFFFFF"/>
                </a:solidFill>
                <a:effectLst/>
                <a:uLnTx/>
                <a:uFillTx/>
                <a:latin typeface="Bahnschrift Condensed" panose="020B0502040204020203" pitchFamily="34" charset="0"/>
                <a:ea typeface="+mn-ea"/>
                <a:cs typeface="+mn-cs"/>
              </a:rPr>
              <a:t> </a:t>
            </a:r>
            <a:r>
              <a:rPr kumimoji="0" lang="en-US" sz="2800" b="0" i="0" u="none" strike="noStrike" kern="1200" cap="none" spc="0" normalizeH="0" baseline="0" noProof="0" err="1">
                <a:ln>
                  <a:noFill/>
                </a:ln>
                <a:solidFill>
                  <a:srgbClr val="FFFFFF"/>
                </a:solidFill>
                <a:effectLst/>
                <a:uLnTx/>
                <a:uFillTx/>
                <a:latin typeface="Bahnschrift Condensed" panose="020B0502040204020203" pitchFamily="34" charset="0"/>
                <a:ea typeface="+mn-ea"/>
                <a:cs typeface="+mn-cs"/>
              </a:rPr>
              <a:t>luận</a:t>
            </a:r>
            <a:r>
              <a:rPr kumimoji="0" lang="en-US" sz="2800" b="0" i="0" u="none" strike="noStrike" kern="1200" cap="none" spc="0" normalizeH="0" baseline="0" noProof="0">
                <a:ln>
                  <a:noFill/>
                </a:ln>
                <a:solidFill>
                  <a:srgbClr val="FFFFFF"/>
                </a:solidFill>
                <a:effectLst/>
                <a:uLnTx/>
                <a:uFillTx/>
                <a:latin typeface="Bahnschrift Condensed" panose="020B0502040204020203" pitchFamily="34" charset="0"/>
                <a:ea typeface="+mn-ea"/>
                <a:cs typeface="+mn-cs"/>
              </a:rPr>
              <a:t> </a:t>
            </a:r>
            <a:r>
              <a:rPr kumimoji="0" lang="en-US" sz="2800" b="0" i="0" u="none" strike="noStrike" kern="1200" cap="none" spc="0" normalizeH="0" baseline="0" noProof="0" err="1">
                <a:ln>
                  <a:noFill/>
                </a:ln>
                <a:solidFill>
                  <a:srgbClr val="FFFFFF"/>
                </a:solidFill>
                <a:effectLst/>
                <a:uLnTx/>
                <a:uFillTx/>
                <a:latin typeface="Bahnschrift Condensed" panose="020B0502040204020203" pitchFamily="34" charset="0"/>
                <a:ea typeface="+mn-ea"/>
                <a:cs typeface="+mn-cs"/>
              </a:rPr>
              <a:t>nhóm</a:t>
            </a:r>
            <a:endParaRPr kumimoji="0" lang="vi-VN" sz="2800" b="0" i="0" u="none" strike="noStrike" kern="1200" cap="none" spc="0" normalizeH="0" baseline="0" noProof="0">
              <a:ln>
                <a:noFill/>
              </a:ln>
              <a:solidFill>
                <a:srgbClr val="FFFFFF"/>
              </a:solidFill>
              <a:effectLst/>
              <a:uLnTx/>
              <a:uFillTx/>
              <a:latin typeface="Bahnschrift Condensed" panose="020B0502040204020203" pitchFamily="34" charset="0"/>
              <a:ea typeface="+mn-ea"/>
              <a:cs typeface="+mn-cs"/>
            </a:endParaRPr>
          </a:p>
        </p:txBody>
      </p:sp>
      <p:sp>
        <p:nvSpPr>
          <p:cNvPr id="32" name="TextBox 1" descr="n155 zalo Ngoc Phuong">
            <a:extLst>
              <a:ext uri="{FF2B5EF4-FFF2-40B4-BE49-F238E27FC236}">
                <a16:creationId xmlns:a16="http://schemas.microsoft.com/office/drawing/2014/main" id="{B0FCA741-3297-1F83-DE08-9DF36B7DF2CE}"/>
              </a:ext>
            </a:extLst>
          </p:cNvPr>
          <p:cNvSpPr txBox="1"/>
          <p:nvPr/>
        </p:nvSpPr>
        <p:spPr>
          <a:xfrm flipH="1">
            <a:off x="426701" y="1347752"/>
            <a:ext cx="5597665" cy="3477875"/>
          </a:xfrm>
          <a:prstGeom prst="rect">
            <a:avLst/>
          </a:prstGeom>
          <a:noFill/>
        </p:spPr>
        <p:txBody>
          <a:bodyPr wrap="square" rtlCol="0">
            <a:spAutoFit/>
          </a:bodyPr>
          <a:lstStyle/>
          <a:p>
            <a:pPr algn="just"/>
            <a:r>
              <a:rPr lang="en-US" sz="2200" b="1" dirty="0" err="1">
                <a:solidFill>
                  <a:srgbClr val="B25A63"/>
                </a:solidFill>
                <a:latin typeface="Cambria" panose="02040503050406030204" pitchFamily="18" charset="0"/>
                <a:ea typeface="Cambria" panose="02040503050406030204" pitchFamily="18" charset="0"/>
              </a:rPr>
              <a:t>Câu</a:t>
            </a:r>
            <a:r>
              <a:rPr lang="en-US" sz="2200" b="1" dirty="0">
                <a:solidFill>
                  <a:srgbClr val="B25A63"/>
                </a:solidFill>
                <a:latin typeface="Cambria" panose="02040503050406030204" pitchFamily="18" charset="0"/>
                <a:ea typeface="Cambria" panose="02040503050406030204" pitchFamily="18" charset="0"/>
              </a:rPr>
              <a:t> 1.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bị</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đốt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nóng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ống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bị</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nóng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Theo </a:t>
            </a:r>
            <a:r>
              <a:rPr lang="en-US" sz="2200" dirty="0" err="1">
                <a:solidFill>
                  <a:schemeClr val="tx1">
                    <a:lumMod val="75000"/>
                    <a:lumOff val="25000"/>
                  </a:schemeClr>
                </a:solidFill>
                <a:latin typeface="Cambria" panose="02040503050406030204" pitchFamily="18" charset="0"/>
                <a:ea typeface="Cambria" panose="02040503050406030204" pitchFamily="18" charset="0"/>
              </a:rPr>
              <a:t>mô</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hình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học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phân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phân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nhanh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hơn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va</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chạm</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với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ống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nhiểu</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hơn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và</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mạnh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hơn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làm</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áp</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suất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ống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Đến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một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nào</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đó</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vi-VN" sz="2200" dirty="0">
                <a:solidFill>
                  <a:schemeClr val="tx1">
                    <a:lumMod val="75000"/>
                    <a:lumOff val="25000"/>
                  </a:schemeClr>
                </a:solidFill>
                <a:latin typeface="Cambria" panose="02040503050406030204" pitchFamily="18" charset="0"/>
                <a:ea typeface="Cambria" panose="02040503050406030204" pitchFamily="18" charset="0"/>
              </a:rPr>
              <a:t>áp</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suất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này</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tạo</a:t>
            </a:r>
            <a:r>
              <a:rPr lang="en-US" sz="2200" dirty="0">
                <a:solidFill>
                  <a:schemeClr val="tx1">
                    <a:lumMod val="75000"/>
                    <a:lumOff val="25000"/>
                  </a:schemeClr>
                </a:solidFill>
                <a:latin typeface="Cambria" panose="02040503050406030204" pitchFamily="18" charset="0"/>
                <a:ea typeface="Cambria" panose="02040503050406030204" pitchFamily="18" charset="0"/>
              </a:rPr>
              <a:t> ra </a:t>
            </a:r>
            <a:r>
              <a:rPr lang="en-US" sz="2200" dirty="0" err="1">
                <a:solidFill>
                  <a:schemeClr val="tx1">
                    <a:lumMod val="75000"/>
                    <a:lumOff val="25000"/>
                  </a:schemeClr>
                </a:solidFill>
                <a:latin typeface="Cambria" panose="02040503050406030204" pitchFamily="18" charset="0"/>
                <a:ea typeface="Cambria" panose="02040503050406030204" pitchFamily="18" charset="0"/>
              </a:rPr>
              <a:t>lực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đây</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đủ</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lớn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làm</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bật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nút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đậy</a:t>
            </a:r>
            <a:r>
              <a:rPr lang="en-US" sz="2200" dirty="0">
                <a:solidFill>
                  <a:schemeClr val="tx1">
                    <a:lumMod val="75000"/>
                    <a:lumOff val="25000"/>
                  </a:schemeClr>
                </a:solidFill>
                <a:latin typeface="Cambria" panose="02040503050406030204" pitchFamily="18" charset="0"/>
                <a:ea typeface="Cambria" panose="02040503050406030204" pitchFamily="18" charset="0"/>
              </a:rPr>
              <a:t> ra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khỏi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ống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nghiệm</a:t>
            </a:r>
            <a:r>
              <a:rPr lang="en-US" sz="2200" dirty="0">
                <a:solidFill>
                  <a:schemeClr val="tx1">
                    <a:lumMod val="75000"/>
                    <a:lumOff val="25000"/>
                  </a:schemeClr>
                </a:solidFill>
                <a:latin typeface="Cambria" panose="02040503050406030204" pitchFamily="18" charset="0"/>
                <a:ea typeface="Cambria" panose="02040503050406030204" pitchFamily="18" charset="0"/>
              </a:rPr>
              <a:t>.</a:t>
            </a:r>
          </a:p>
        </p:txBody>
      </p:sp>
      <p:sp>
        <p:nvSpPr>
          <p:cNvPr id="33" name="TextBox 4" descr="n155 zalo Ngoc Phuong">
            <a:extLst>
              <a:ext uri="{FF2B5EF4-FFF2-40B4-BE49-F238E27FC236}">
                <a16:creationId xmlns:a16="http://schemas.microsoft.com/office/drawing/2014/main" id="{95CF251D-A5BF-135F-027F-4460CFEE52FA}"/>
              </a:ext>
            </a:extLst>
          </p:cNvPr>
          <p:cNvSpPr txBox="1"/>
          <p:nvPr/>
        </p:nvSpPr>
        <p:spPr>
          <a:xfrm>
            <a:off x="3555696" y="466955"/>
            <a:ext cx="3990091"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4</a:t>
            </a:r>
          </a:p>
        </p:txBody>
      </p:sp>
    </p:spTree>
    <p:extLst>
      <p:ext uri="{BB962C8B-B14F-4D97-AF65-F5344CB8AC3E}">
        <p14:creationId xmlns:p14="http://schemas.microsoft.com/office/powerpoint/2010/main" val="2768690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09973B6A-A030-FDD4-95EF-D7B292DCEF10}"/>
              </a:ext>
            </a:extLst>
          </p:cNvPr>
          <p:cNvGrpSpPr/>
          <p:nvPr/>
        </p:nvGrpSpPr>
        <p:grpSpPr>
          <a:xfrm>
            <a:off x="0" y="254688"/>
            <a:ext cx="3014660"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973E11BE-A1C1-A422-CDCA-610C8DB24C5C}"/>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F8A728D0-B3E5-46E8-D402-1E000978A87B}"/>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A95A94E8-6FC0-3AAF-D4F7-DCB4881444AF}"/>
              </a:ext>
            </a:extLst>
          </p:cNvPr>
          <p:cNvGrpSpPr/>
          <p:nvPr/>
        </p:nvGrpSpPr>
        <p:grpSpPr>
          <a:xfrm>
            <a:off x="119654" y="110924"/>
            <a:ext cx="320453" cy="409255"/>
            <a:chOff x="5905475" y="2032050"/>
            <a:chExt cx="454350" cy="580175"/>
          </a:xfrm>
        </p:grpSpPr>
        <p:sp>
          <p:nvSpPr>
            <p:cNvPr id="8" name="Google Shape;751;p49">
              <a:extLst>
                <a:ext uri="{FF2B5EF4-FFF2-40B4-BE49-F238E27FC236}">
                  <a16:creationId xmlns:a16="http://schemas.microsoft.com/office/drawing/2014/main" id="{768C45DC-7C7B-F6F1-7B51-CC2BFA405A7A}"/>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BCB11B83-C630-64BA-AEC0-833C270093F5}"/>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7F84973B-7063-9FC1-902B-C4544D682A59}"/>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F5E364C3-CC17-6CB8-F129-19EB44907AD2}"/>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5;p49">
              <a:extLst>
                <a:ext uri="{FF2B5EF4-FFF2-40B4-BE49-F238E27FC236}">
                  <a16:creationId xmlns:a16="http://schemas.microsoft.com/office/drawing/2014/main" id="{1733A988-6D07-3D0A-AE1F-900EFA98E437}"/>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0F5D765B-DE02-1E62-48B3-C8C73C0189B2}"/>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8" descr="n155 zalo Ngoc Phuong">
            <a:extLst>
              <a:ext uri="{FF2B5EF4-FFF2-40B4-BE49-F238E27FC236}">
                <a16:creationId xmlns:a16="http://schemas.microsoft.com/office/drawing/2014/main" id="{C61FEAC5-64D1-2C9A-7736-504B3D570229}"/>
              </a:ext>
            </a:extLst>
          </p:cNvPr>
          <p:cNvSpPr txBox="1"/>
          <p:nvPr/>
        </p:nvSpPr>
        <p:spPr>
          <a:xfrm>
            <a:off x="116018" y="464699"/>
            <a:ext cx="2898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endParaRPr>
          </a:p>
        </p:txBody>
      </p:sp>
      <p:sp>
        <p:nvSpPr>
          <p:cNvPr id="31" name="TextBox 4" descr="n155 zalo Ngoc Phuong">
            <a:extLst>
              <a:ext uri="{FF2B5EF4-FFF2-40B4-BE49-F238E27FC236}">
                <a16:creationId xmlns:a16="http://schemas.microsoft.com/office/drawing/2014/main" id="{024311D8-8BA1-E69F-6247-54F4FA3CE4B4}"/>
              </a:ext>
            </a:extLst>
          </p:cNvPr>
          <p:cNvSpPr txBox="1"/>
          <p:nvPr/>
        </p:nvSpPr>
        <p:spPr>
          <a:xfrm>
            <a:off x="3279924" y="354215"/>
            <a:ext cx="4275624"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4</a:t>
            </a:r>
          </a:p>
        </p:txBody>
      </p:sp>
      <p:sp>
        <p:nvSpPr>
          <p:cNvPr id="32" name="TextBox 8" descr="n155 zalo Ngoc Phuong">
            <a:extLst>
              <a:ext uri="{FF2B5EF4-FFF2-40B4-BE49-F238E27FC236}">
                <a16:creationId xmlns:a16="http://schemas.microsoft.com/office/drawing/2014/main" id="{0C5F5643-AAF0-BD98-A1D5-F3A1EA02F869}"/>
              </a:ext>
            </a:extLst>
          </p:cNvPr>
          <p:cNvSpPr txBox="1"/>
          <p:nvPr/>
        </p:nvSpPr>
        <p:spPr>
          <a:xfrm>
            <a:off x="265052" y="3167547"/>
            <a:ext cx="8613896" cy="1755032"/>
          </a:xfrm>
          <a:prstGeom prst="rect">
            <a:avLst/>
          </a:prstGeom>
          <a:noFill/>
        </p:spPr>
        <p:txBody>
          <a:bodyPr wrap="square">
            <a:spAutoFit/>
          </a:bodyPr>
          <a:lstStyle/>
          <a:p>
            <a:pPr marL="0" marR="0" algn="just">
              <a:lnSpc>
                <a:spcPct val="115000"/>
              </a:lnSpc>
              <a:spcBef>
                <a:spcPts val="200"/>
              </a:spcBef>
              <a:spcAft>
                <a:spcPts val="200"/>
              </a:spcAft>
            </a:pP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Khi</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hay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giảm</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lượng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trong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ống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nghiệm</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hoặc</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thay</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không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bằng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chất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và</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tiến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hành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nghiệm</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thì</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kết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quả</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nghiệm</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có</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sự</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nhau</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Sự</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ảnh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hưởng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thể</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hiện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nút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đậy</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bật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ra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sẽ</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khác</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nhau</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hoàn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toàn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a:t>
            </a:r>
          </a:p>
        </p:txBody>
      </p:sp>
      <p:sp>
        <p:nvSpPr>
          <p:cNvPr id="33" name="TextBox 6" descr="n155 zalo Ngoc Phuong">
            <a:extLst>
              <a:ext uri="{FF2B5EF4-FFF2-40B4-BE49-F238E27FC236}">
                <a16:creationId xmlns:a16="http://schemas.microsoft.com/office/drawing/2014/main" id="{6BEB8F17-F3B1-63C7-9154-4D4B9E98CE8B}"/>
              </a:ext>
            </a:extLst>
          </p:cNvPr>
          <p:cNvSpPr txBox="1"/>
          <p:nvPr/>
        </p:nvSpPr>
        <p:spPr>
          <a:xfrm>
            <a:off x="265052" y="1383428"/>
            <a:ext cx="5815330" cy="1755032"/>
          </a:xfrm>
          <a:prstGeom prst="rect">
            <a:avLst/>
          </a:prstGeom>
          <a:noFill/>
        </p:spPr>
        <p:txBody>
          <a:bodyPr wrap="square">
            <a:spAutoFit/>
          </a:bodyPr>
          <a:lstStyle/>
          <a:p>
            <a:pPr marL="0" marR="0" algn="just">
              <a:lnSpc>
                <a:spcPct val="115000"/>
              </a:lnSpc>
              <a:spcBef>
                <a:spcPts val="200"/>
              </a:spcBef>
              <a:spcAft>
                <a:spcPts val="200"/>
              </a:spcAft>
            </a:pPr>
            <a:r>
              <a:rPr lang="en-US" sz="2400" b="1" dirty="0" err="1">
                <a:solidFill>
                  <a:srgbClr val="B25A63"/>
                </a:solidFill>
                <a:effectLst/>
                <a:latin typeface="Cambria" panose="02040503050406030204" pitchFamily="18" charset="0"/>
                <a:ea typeface="Cambria" panose="02040503050406030204" pitchFamily="18" charset="0"/>
                <a:cs typeface="Tahoma" panose="020B0604030504040204" pitchFamily="34" charset="0"/>
              </a:rPr>
              <a:t>Câu</a:t>
            </a:r>
            <a:r>
              <a:rPr lang="en-US" sz="2400" b="1" dirty="0">
                <a:solidFill>
                  <a:srgbClr val="B25A63"/>
                </a:solidFill>
                <a:effectLst/>
                <a:latin typeface="Cambria" panose="02040503050406030204" pitchFamily="18" charset="0"/>
                <a:ea typeface="Cambria" panose="02040503050406030204" pitchFamily="18" charset="0"/>
                <a:cs typeface="Tahoma" panose="020B0604030504040204" pitchFamily="34" charset="0"/>
              </a:rPr>
              <a:t> 2.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Việc</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thay</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đổi</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lượng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không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khí</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chứa</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trong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ống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nghiệm</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có</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ảnh</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hướng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đến</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kết</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quả</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thí</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nghiệm</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không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Nếu</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có</a:t>
            </a:r>
            <a:r>
              <a:rPr lang="vi-VN"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thì</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ảnh</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hưởng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như</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thế</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nào</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a:t>
            </a:r>
          </a:p>
        </p:txBody>
      </p:sp>
      <p:pic>
        <p:nvPicPr>
          <p:cNvPr id="6146" name="Picture 2" descr="n155 zalo Ngoc Phuong">
            <a:extLst>
              <a:ext uri="{FF2B5EF4-FFF2-40B4-BE49-F238E27FC236}">
                <a16:creationId xmlns:a16="http://schemas.microsoft.com/office/drawing/2014/main" id="{DFD39420-FE57-0D8D-69AC-6767F8636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052" y="1136335"/>
            <a:ext cx="2786992" cy="199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89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0B2F80F1-840F-E6D5-2482-8493AB209E87}"/>
              </a:ext>
            </a:extLst>
          </p:cNvPr>
          <p:cNvGrpSpPr/>
          <p:nvPr/>
        </p:nvGrpSpPr>
        <p:grpSpPr>
          <a:xfrm>
            <a:off x="-166977" y="254688"/>
            <a:ext cx="3633745"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364D07A0-4E2C-BAD2-EED9-C7C6B8B24747}"/>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04313364-06FD-8A8C-AF39-4C3924E1EDA7}"/>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14" name="Google Shape;757;p49" descr="n155 zalo Ngoc Phuong">
            <a:extLst>
              <a:ext uri="{FF2B5EF4-FFF2-40B4-BE49-F238E27FC236}">
                <a16:creationId xmlns:a16="http://schemas.microsoft.com/office/drawing/2014/main" id="{48CF735D-048F-54B9-A2CA-F88071576BCE}"/>
              </a:ext>
            </a:extLst>
          </p:cNvPr>
          <p:cNvGrpSpPr/>
          <p:nvPr/>
        </p:nvGrpSpPr>
        <p:grpSpPr>
          <a:xfrm>
            <a:off x="-19224" y="138366"/>
            <a:ext cx="244304" cy="306056"/>
            <a:chOff x="7249250" y="2312150"/>
            <a:chExt cx="433317" cy="542846"/>
          </a:xfrm>
        </p:grpSpPr>
        <p:sp>
          <p:nvSpPr>
            <p:cNvPr id="15" name="Google Shape;758;p49">
              <a:extLst>
                <a:ext uri="{FF2B5EF4-FFF2-40B4-BE49-F238E27FC236}">
                  <a16:creationId xmlns:a16="http://schemas.microsoft.com/office/drawing/2014/main" id="{0E8028AE-0FE5-58B9-8A50-EC40D1E854FC}"/>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9;p49">
              <a:extLst>
                <a:ext uri="{FF2B5EF4-FFF2-40B4-BE49-F238E27FC236}">
                  <a16:creationId xmlns:a16="http://schemas.microsoft.com/office/drawing/2014/main" id="{3ED03B89-EC82-C4AB-86E3-2E856DC5837F}"/>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0;p49">
              <a:extLst>
                <a:ext uri="{FF2B5EF4-FFF2-40B4-BE49-F238E27FC236}">
                  <a16:creationId xmlns:a16="http://schemas.microsoft.com/office/drawing/2014/main" id="{67F828B7-0408-A01B-9D4E-672404C88AF8}"/>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761;p49" descr="n155 zalo Ngoc Phuong">
            <a:extLst>
              <a:ext uri="{FF2B5EF4-FFF2-40B4-BE49-F238E27FC236}">
                <a16:creationId xmlns:a16="http://schemas.microsoft.com/office/drawing/2014/main" id="{2CB15124-F76F-A0DC-1E47-DE730D80DB6A}"/>
              </a:ext>
            </a:extLst>
          </p:cNvPr>
          <p:cNvGrpSpPr/>
          <p:nvPr/>
        </p:nvGrpSpPr>
        <p:grpSpPr>
          <a:xfrm rot="16940598">
            <a:off x="8564117" y="109864"/>
            <a:ext cx="525721" cy="428640"/>
            <a:chOff x="5426900" y="3064075"/>
            <a:chExt cx="281450" cy="229525"/>
          </a:xfrm>
        </p:grpSpPr>
        <p:sp>
          <p:nvSpPr>
            <p:cNvPr id="19" name="Google Shape;762;p49">
              <a:extLst>
                <a:ext uri="{FF2B5EF4-FFF2-40B4-BE49-F238E27FC236}">
                  <a16:creationId xmlns:a16="http://schemas.microsoft.com/office/drawing/2014/main" id="{6BF4C1F7-334F-B567-AC47-E51ACD2699E1}"/>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3;p49">
              <a:extLst>
                <a:ext uri="{FF2B5EF4-FFF2-40B4-BE49-F238E27FC236}">
                  <a16:creationId xmlns:a16="http://schemas.microsoft.com/office/drawing/2014/main" id="{D7B3EB3B-9F11-ADB6-DEBE-3329DE505387}"/>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64;p49">
              <a:extLst>
                <a:ext uri="{FF2B5EF4-FFF2-40B4-BE49-F238E27FC236}">
                  <a16:creationId xmlns:a16="http://schemas.microsoft.com/office/drawing/2014/main" id="{FA01DCB0-771C-E324-58D8-FA462AD2B5B6}"/>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65;p49">
              <a:extLst>
                <a:ext uri="{FF2B5EF4-FFF2-40B4-BE49-F238E27FC236}">
                  <a16:creationId xmlns:a16="http://schemas.microsoft.com/office/drawing/2014/main" id="{AD354B79-E5C7-EEC2-7E02-26DF39F786B8}"/>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66;p49">
              <a:extLst>
                <a:ext uri="{FF2B5EF4-FFF2-40B4-BE49-F238E27FC236}">
                  <a16:creationId xmlns:a16="http://schemas.microsoft.com/office/drawing/2014/main" id="{B05A4153-338E-BC24-4C2E-2C5FF49A5D8B}"/>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7;p49">
              <a:extLst>
                <a:ext uri="{FF2B5EF4-FFF2-40B4-BE49-F238E27FC236}">
                  <a16:creationId xmlns:a16="http://schemas.microsoft.com/office/drawing/2014/main" id="{06D609AF-5510-F886-8BD1-890C59851589}"/>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8;p49">
              <a:extLst>
                <a:ext uri="{FF2B5EF4-FFF2-40B4-BE49-F238E27FC236}">
                  <a16:creationId xmlns:a16="http://schemas.microsoft.com/office/drawing/2014/main" id="{5003C827-8EC7-EF2D-DB09-AC04CD57EB0F}"/>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69;p49">
              <a:extLst>
                <a:ext uri="{FF2B5EF4-FFF2-40B4-BE49-F238E27FC236}">
                  <a16:creationId xmlns:a16="http://schemas.microsoft.com/office/drawing/2014/main" id="{E0A3DACE-98B3-A551-7BAD-0CB7C22D002B}"/>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0;p49">
              <a:extLst>
                <a:ext uri="{FF2B5EF4-FFF2-40B4-BE49-F238E27FC236}">
                  <a16:creationId xmlns:a16="http://schemas.microsoft.com/office/drawing/2014/main" id="{6A06F7E1-0F69-6950-2CFB-B5783F32A44D}"/>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8" descr="n155 zalo Ngoc Phuong">
            <a:extLst>
              <a:ext uri="{FF2B5EF4-FFF2-40B4-BE49-F238E27FC236}">
                <a16:creationId xmlns:a16="http://schemas.microsoft.com/office/drawing/2014/main" id="{6BB916CA-A67A-DE83-B842-005EB53D0F7F}"/>
              </a:ext>
            </a:extLst>
          </p:cNvPr>
          <p:cNvSpPr txBox="1"/>
          <p:nvPr/>
        </p:nvSpPr>
        <p:spPr>
          <a:xfrm>
            <a:off x="79513" y="425277"/>
            <a:ext cx="32947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Thảo</a:t>
            </a:r>
            <a:r>
              <a:rPr kumimoji="0" lang="en-US" sz="32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32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luận</a:t>
            </a:r>
            <a:r>
              <a:rPr kumimoji="0" lang="en-US" sz="32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32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nhóm</a:t>
            </a:r>
            <a:endParaRPr kumimoji="0" lang="vi-VN" sz="32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endParaRPr>
          </a:p>
        </p:txBody>
      </p:sp>
      <p:sp>
        <p:nvSpPr>
          <p:cNvPr id="31" name="TextBox 4" descr="n155 zalo Ngoc Phuong">
            <a:extLst>
              <a:ext uri="{FF2B5EF4-FFF2-40B4-BE49-F238E27FC236}">
                <a16:creationId xmlns:a16="http://schemas.microsoft.com/office/drawing/2014/main" id="{A0CAD406-18CA-9924-14E1-A56565156EAB}"/>
              </a:ext>
            </a:extLst>
          </p:cNvPr>
          <p:cNvSpPr txBox="1"/>
          <p:nvPr/>
        </p:nvSpPr>
        <p:spPr>
          <a:xfrm>
            <a:off x="3630737" y="414353"/>
            <a:ext cx="4137687"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4</a:t>
            </a:r>
          </a:p>
        </p:txBody>
      </p:sp>
      <p:sp>
        <p:nvSpPr>
          <p:cNvPr id="32" name="TextBox 7" descr="n155 zalo Ngoc Phuong">
            <a:extLst>
              <a:ext uri="{FF2B5EF4-FFF2-40B4-BE49-F238E27FC236}">
                <a16:creationId xmlns:a16="http://schemas.microsoft.com/office/drawing/2014/main" id="{5CBE20E0-2BAA-772D-6F44-5813D689A15A}"/>
              </a:ext>
            </a:extLst>
          </p:cNvPr>
          <p:cNvSpPr txBox="1"/>
          <p:nvPr/>
        </p:nvSpPr>
        <p:spPr>
          <a:xfrm>
            <a:off x="277239" y="1345831"/>
            <a:ext cx="5042109" cy="3477875"/>
          </a:xfrm>
          <a:prstGeom prst="rect">
            <a:avLst/>
          </a:prstGeom>
          <a:noFill/>
        </p:spPr>
        <p:txBody>
          <a:bodyPr wrap="square">
            <a:spAutoFit/>
          </a:bodyPr>
          <a:lstStyle/>
          <a:p>
            <a:pPr algn="just"/>
            <a:r>
              <a:rPr lang="en-US" sz="2000" b="1" dirty="0" err="1">
                <a:latin typeface="Cambria" panose="02040503050406030204" pitchFamily="18" charset="0"/>
                <a:ea typeface="Cambria" panose="02040503050406030204" pitchFamily="18" charset="0"/>
              </a:rPr>
              <a:t>Câu</a:t>
            </a:r>
            <a:r>
              <a:rPr lang="en-US" sz="2000" b="1" dirty="0">
                <a:latin typeface="Cambria" panose="02040503050406030204" pitchFamily="18" charset="0"/>
                <a:ea typeface="Cambria" panose="02040503050406030204" pitchFamily="18" charset="0"/>
              </a:rPr>
              <a:t> 3.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bóng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bàn</a:t>
            </a:r>
            <a:r>
              <a:rPr lang="en-US" sz="2000" dirty="0">
                <a:latin typeface="Cambria" panose="02040503050406030204" pitchFamily="18" charset="0"/>
                <a:ea typeface="Cambria" panose="02040503050406030204" pitchFamily="18" charset="0"/>
              </a:rPr>
              <a:t> bị </a:t>
            </a:r>
            <a:r>
              <a:rPr lang="en-US" sz="2000" dirty="0" err="1">
                <a:latin typeface="Cambria" panose="02040503050406030204" pitchFamily="18" charset="0"/>
                <a:ea typeface="Cambria" panose="02040503050406030204" pitchFamily="18" charset="0"/>
              </a:rPr>
              <a:t>bẹp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nhúng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nóng</a:t>
            </a:r>
            <a:r>
              <a:rPr lang="en-US" sz="2000" dirty="0">
                <a:latin typeface="Cambria" panose="02040503050406030204" pitchFamily="18" charset="0"/>
                <a:ea typeface="Cambria" panose="02040503050406030204" pitchFamily="18" charset="0"/>
              </a:rPr>
              <a:t>, có </a:t>
            </a:r>
            <a:r>
              <a:rPr lang="en-US" sz="2000" dirty="0" err="1">
                <a:latin typeface="Cambria" panose="02040503050406030204" pitchFamily="18" charset="0"/>
                <a:ea typeface="Cambria" panose="02040503050406030204" pitchFamily="18" charset="0"/>
              </a:rPr>
              <a:t>hai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chất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chất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chất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rắn</a:t>
            </a:r>
            <a:r>
              <a:rPr lang="en-US" sz="2000" dirty="0">
                <a:latin typeface="Cambria" panose="02040503050406030204" pitchFamily="18" charset="0"/>
                <a:ea typeface="Cambria" panose="02040503050406030204" pitchFamily="18" charset="0"/>
              </a:rPr>
              <a:t>) ở quả </a:t>
            </a:r>
            <a:r>
              <a:rPr lang="en-US" sz="2000" dirty="0" err="1">
                <a:latin typeface="Cambria" panose="02040503050406030204" pitchFamily="18" charset="0"/>
                <a:ea typeface="Cambria" panose="02040503050406030204" pitchFamily="18" charset="0"/>
              </a:rPr>
              <a:t>bóng</a:t>
            </a:r>
            <a:r>
              <a:rPr lang="en-US" sz="2000" dirty="0">
                <a:latin typeface="Cambria" panose="02040503050406030204" pitchFamily="18" charset="0"/>
                <a:ea typeface="Cambria" panose="02040503050406030204" pitchFamily="18" charset="0"/>
              </a:rPr>
              <a:t> bị </a:t>
            </a:r>
            <a:r>
              <a:rPr lang="en-US" sz="2000" dirty="0" err="1">
                <a:latin typeface="Cambria" panose="02040503050406030204" pitchFamily="18" charset="0"/>
                <a:ea typeface="Cambria" panose="02040503050406030204" pitchFamily="18" charset="0"/>
              </a:rPr>
              <a:t>nóng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nơ</a:t>
            </a:r>
            <a:r>
              <a:rPr lang="en-US" sz="2000" dirty="0">
                <a:latin typeface="Cambria" panose="02040503050406030204" pitchFamily="18" charset="0"/>
                <a:ea typeface="Cambria" panose="02040503050406030204" pitchFamily="18" charset="0"/>
              </a:rPr>
              <a:t>̉ ra. </a:t>
            </a:r>
            <a:r>
              <a:rPr lang="en-US" sz="2000" dirty="0" err="1">
                <a:latin typeface="Cambria" panose="02040503050406030204" pitchFamily="18" charset="0"/>
                <a:ea typeface="Cambria" panose="02040503050406030204" pitchFamily="18" charset="0"/>
              </a:rPr>
              <a:t>Vì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nhận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nhiệt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tốc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tăng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năng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tăng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năng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giữa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tăng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chạm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rắn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vỏ</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áp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suất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vỏ</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tăng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nở</a:t>
            </a:r>
            <a:r>
              <a:rPr lang="en-US" sz="2000" dirty="0">
                <a:latin typeface="Cambria" panose="02040503050406030204" pitchFamily="18" charset="0"/>
                <a:ea typeface="Cambria" panose="02040503050406030204" pitchFamily="18" charset="0"/>
              </a:rPr>
              <a:t> ra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cũ</a:t>
            </a:r>
            <a:r>
              <a:rPr lang="en-US" sz="2000" dirty="0">
                <a:latin typeface="Cambria" panose="02040503050406030204" pitchFamily="18" charset="0"/>
                <a:ea typeface="Cambria" panose="02040503050406030204" pitchFamily="18" charset="0"/>
              </a:rPr>
              <a:t>. </a:t>
            </a:r>
          </a:p>
        </p:txBody>
      </p:sp>
      <p:pic>
        <p:nvPicPr>
          <p:cNvPr id="33" name="Quả bóng bàn bị móp, nhúng vào nước nóng sẽ phồng trở lại." descr="n155 zalo Ngoc Phuong">
            <a:hlinkClick r:id="" action="ppaction://media"/>
            <a:extLst>
              <a:ext uri="{FF2B5EF4-FFF2-40B4-BE49-F238E27FC236}">
                <a16:creationId xmlns:a16="http://schemas.microsoft.com/office/drawing/2014/main" id="{B1D435EF-B1D0-842C-66D6-F7FBE519EA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419" r="27415"/>
          <a:stretch/>
        </p:blipFill>
        <p:spPr>
          <a:xfrm>
            <a:off x="5731293" y="1464345"/>
            <a:ext cx="3036151" cy="3240845"/>
          </a:xfrm>
          <a:prstGeom prst="rect">
            <a:avLst/>
          </a:prstGeom>
        </p:spPr>
      </p:pic>
    </p:spTree>
    <p:extLst>
      <p:ext uri="{BB962C8B-B14F-4D97-AF65-F5344CB8AC3E}">
        <p14:creationId xmlns:p14="http://schemas.microsoft.com/office/powerpoint/2010/main" val="3713179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532"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
                                        </p:tgtEl>
                                      </p:cBhvr>
                                    </p:cmd>
                                  </p:childTnLst>
                                </p:cTn>
                              </p:par>
                            </p:childTnLst>
                          </p:cTn>
                        </p:par>
                      </p:childTnLst>
                    </p:cTn>
                  </p:par>
                </p:childTnLst>
              </p:cTn>
              <p:nextCondLst>
                <p:cond evt="onClick" delay="0">
                  <p:tgtEl>
                    <p:spTgt spid="33"/>
                  </p:tgtEl>
                </p:cond>
              </p:nextCondLst>
            </p:seq>
            <p:video>
              <p:cMediaNode vol="80000">
                <p:cTn id="17" fill="hold" display="0">
                  <p:stCondLst>
                    <p:cond delay="indefinite"/>
                  </p:stCondLst>
                </p:cTn>
                <p:tgtEl>
                  <p:spTgt spid="33"/>
                </p:tgtEl>
              </p:cMediaNode>
            </p:video>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46CD5360-FC33-EDFA-D266-3EFCAF37FA94}"/>
              </a:ext>
            </a:extLst>
          </p:cNvPr>
          <p:cNvSpPr/>
          <p:nvPr/>
        </p:nvSpPr>
        <p:spPr>
          <a:xfrm>
            <a:off x="2274073" y="220860"/>
            <a:ext cx="4450738"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itle 1" descr="n155 zalo Ngoc Phuong">
            <a:extLst>
              <a:ext uri="{FF2B5EF4-FFF2-40B4-BE49-F238E27FC236}">
                <a16:creationId xmlns:a16="http://schemas.microsoft.com/office/drawing/2014/main" id="{964D9DCF-2B8E-D5E4-5BBC-1DB89C65FB76}"/>
              </a:ext>
            </a:extLst>
          </p:cNvPr>
          <p:cNvSpPr>
            <a:spLocks noGrp="1"/>
          </p:cNvSpPr>
          <p:nvPr>
            <p:ph type="title"/>
          </p:nvPr>
        </p:nvSpPr>
        <p:spPr>
          <a:xfrm>
            <a:off x="2644736" y="362946"/>
            <a:ext cx="4080075" cy="420600"/>
          </a:xfrm>
        </p:spPr>
        <p:txBody>
          <a:bodyPr>
            <a:normAutofit fontScale="90000"/>
          </a:bodyPr>
          <a:lstStyle/>
          <a:p>
            <a:r>
              <a:rPr lang="en-US" b="1" dirty="0">
                <a:solidFill>
                  <a:schemeClr val="bg1"/>
                </a:solidFill>
                <a:latin typeface="Cambria" panose="02040503050406030204" pitchFamily="18" charset="0"/>
                <a:ea typeface="Cambria" panose="02040503050406030204" pitchFamily="18" charset="0"/>
              </a:rPr>
              <a:t>PHIẾU HỌC TẬP SỐ 5</a:t>
            </a:r>
          </a:p>
        </p:txBody>
      </p:sp>
      <p:sp>
        <p:nvSpPr>
          <p:cNvPr id="6" name="TextBox 4" descr="n155 zalo Ngoc Phuong">
            <a:extLst>
              <a:ext uri="{FF2B5EF4-FFF2-40B4-BE49-F238E27FC236}">
                <a16:creationId xmlns:a16="http://schemas.microsoft.com/office/drawing/2014/main" id="{FB4D59C0-59DA-9708-AD7F-58C1852D8A48}"/>
              </a:ext>
            </a:extLst>
          </p:cNvPr>
          <p:cNvSpPr txBox="1"/>
          <p:nvPr/>
        </p:nvSpPr>
        <p:spPr>
          <a:xfrm>
            <a:off x="334911" y="860828"/>
            <a:ext cx="6131182" cy="4157741"/>
          </a:xfrm>
          <a:prstGeom prst="rect">
            <a:avLst/>
          </a:prstGeom>
          <a:noFill/>
        </p:spPr>
        <p:txBody>
          <a:bodyPr wrap="square">
            <a:spAutoFit/>
          </a:bodyPr>
          <a:lstStyle/>
          <a:p>
            <a:pPr marL="0" marR="0" lvl="0" indent="0" algn="just" defTabSz="914400" rtl="0" eaLnBrk="1" fontAlgn="auto" latinLnBrk="0" hangingPunct="1">
              <a:lnSpc>
                <a:spcPct val="115000"/>
              </a:lnSpc>
              <a:spcBef>
                <a:spcPts val="200"/>
              </a:spcBef>
              <a:spcAft>
                <a:spcPts val="200"/>
              </a:spcAft>
              <a:buClr>
                <a:srgbClr val="000000"/>
              </a:buClr>
              <a:buSzTx/>
              <a:buFont typeface="Arial"/>
              <a:buNone/>
              <a:tabLst/>
              <a:defRPr/>
            </a:pPr>
            <a:r>
              <a:rPr kumimoji="0" lang="en-US" sz="2200" b="1" i="0" u="none" strike="noStrike" kern="0" cap="none" spc="0" normalizeH="0" baseline="0" noProof="0" dirty="0" err="1">
                <a:ln>
                  <a:noFill/>
                </a:ln>
                <a:solidFill>
                  <a:srgbClr val="B25A63"/>
                </a:solidFill>
                <a:effectLst/>
                <a:uLnTx/>
                <a:uFillTx/>
                <a:latin typeface="Cambria" panose="02040503050406030204" pitchFamily="18" charset="0"/>
                <a:ea typeface="Cambria" panose="02040503050406030204" pitchFamily="18" charset="0"/>
                <a:sym typeface="Arial"/>
              </a:rPr>
              <a:t>Câu</a:t>
            </a:r>
            <a:r>
              <a:rPr kumimoji="0" lang="en-US" sz="22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1</a:t>
            </a:r>
            <a:r>
              <a:rPr kumimoji="0" lang="en-US" sz="2200" b="1" i="0" u="none" strike="noStrike" kern="0" cap="none" spc="0" normalizeH="0" baseline="0" noProof="0" dirty="0">
                <a:ln>
                  <a:noFill/>
                </a:ln>
                <a:solidFill>
                  <a:srgbClr val="7F8A9E"/>
                </a:solidFill>
                <a:effectLst/>
                <a:uLnTx/>
                <a:uFillTx/>
                <a:latin typeface="Cambria" panose="02040503050406030204" pitchFamily="18" charset="0"/>
                <a:ea typeface="Cambria" panose="02040503050406030204" pitchFamily="18" charset="0"/>
                <a:sym typeface="Arial"/>
              </a:rPr>
              <a:t>.</a:t>
            </a:r>
            <a:r>
              <a:rPr kumimoji="0" lang="en-US" sz="2200" b="0" i="0" u="none" strike="noStrike" kern="0" cap="none" spc="0" normalizeH="0" baseline="0" noProof="0" dirty="0">
                <a:ln>
                  <a:noFill/>
                </a:ln>
                <a:solidFill>
                  <a:srgbClr val="7F8A9E"/>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Có</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mấy</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cách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làm</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thay</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đổi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nội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năng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Mỗi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cách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cho</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một</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ví</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dụ</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minh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hoạ</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a:t>
            </a:r>
          </a:p>
          <a:p>
            <a:pPr marL="0" marR="0" lvl="0" indent="0" algn="just" defTabSz="914400" rtl="0" eaLnBrk="1" fontAlgn="auto" latinLnBrk="0" hangingPunct="1">
              <a:lnSpc>
                <a:spcPct val="115000"/>
              </a:lnSpc>
              <a:spcBef>
                <a:spcPts val="200"/>
              </a:spcBef>
              <a:spcAft>
                <a:spcPts val="200"/>
              </a:spcAft>
              <a:buClr>
                <a:srgbClr val="000000"/>
              </a:buClr>
              <a:buSzTx/>
              <a:buFont typeface="Arial"/>
              <a:buNone/>
              <a:tabLst/>
              <a:defRPr/>
            </a:pPr>
            <a:r>
              <a:rPr kumimoji="0" lang="en-US" sz="2200" b="1" i="0" u="none" strike="noStrike" kern="0" cap="none" spc="0" normalizeH="0" baseline="0" noProof="0" dirty="0" err="1">
                <a:ln>
                  <a:noFill/>
                </a:ln>
                <a:solidFill>
                  <a:srgbClr val="B25A63"/>
                </a:solidFill>
                <a:effectLst/>
                <a:uLnTx/>
                <a:uFillTx/>
                <a:latin typeface="Cambria" panose="02040503050406030204" pitchFamily="18" charset="0"/>
                <a:ea typeface="Cambria" panose="02040503050406030204" pitchFamily="18" charset="0"/>
                <a:sym typeface="Arial"/>
              </a:rPr>
              <a:t>Câu</a:t>
            </a:r>
            <a:r>
              <a:rPr kumimoji="0" lang="en-US" sz="22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2.</a:t>
            </a:r>
            <a:r>
              <a:rPr kumimoji="0" lang="en-US" sz="2200" b="0"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Mô</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tả</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cách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làm</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thay</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đổi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nội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năng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của</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một</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lượng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khi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đựng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trong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một</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xilanh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Hình</a:t>
            </a:r>
            <a:r>
              <a:rPr kumimoji="0" lang="en-US" sz="2200" b="0" i="0" u="none" strike="noStrike" kern="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3.4)</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a:t>
            </a:r>
          </a:p>
          <a:p>
            <a:pPr marL="0" marR="0" lvl="0" indent="0" algn="just" defTabSz="914400" rtl="0" eaLnBrk="1" fontAlgn="auto" latinLnBrk="0" hangingPunct="1">
              <a:lnSpc>
                <a:spcPct val="115000"/>
              </a:lnSpc>
              <a:spcBef>
                <a:spcPts val="200"/>
              </a:spcBef>
              <a:spcAft>
                <a:spcPts val="200"/>
              </a:spcAft>
              <a:buClr>
                <a:srgbClr val="000000"/>
              </a:buClr>
              <a:buSzTx/>
              <a:buFont typeface="Arial"/>
              <a:buNone/>
              <a:tabLst/>
              <a:defRPr/>
            </a:pPr>
            <a:r>
              <a:rPr kumimoji="0" lang="en-US" sz="2200" b="1" i="0" u="none" strike="noStrike" kern="0" cap="none" spc="0" normalizeH="0" baseline="0" noProof="0" dirty="0" err="1">
                <a:ln>
                  <a:noFill/>
                </a:ln>
                <a:solidFill>
                  <a:srgbClr val="B25A63"/>
                </a:solidFill>
                <a:effectLst/>
                <a:uLnTx/>
                <a:uFillTx/>
                <a:latin typeface="Cambria" panose="02040503050406030204" pitchFamily="18" charset="0"/>
                <a:ea typeface="Cambria" panose="02040503050406030204" pitchFamily="18" charset="0"/>
                <a:sym typeface="Arial"/>
              </a:rPr>
              <a:t>Câu</a:t>
            </a:r>
            <a:r>
              <a:rPr kumimoji="0" lang="en-US" sz="22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3.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Trình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bày</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cách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làm</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cho</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nôi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năng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của</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khối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khí</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trong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ống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nghiệm</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tăng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lên</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p>
          <a:p>
            <a:pPr marL="0" marR="0" lvl="0" indent="0" algn="just" defTabSz="914400" rtl="0" eaLnBrk="1" fontAlgn="auto" latinLnBrk="0" hangingPunct="1">
              <a:lnSpc>
                <a:spcPct val="115000"/>
              </a:lnSpc>
              <a:spcBef>
                <a:spcPts val="200"/>
              </a:spcBef>
              <a:spcAft>
                <a:spcPts val="200"/>
              </a:spcAft>
              <a:buClr>
                <a:srgbClr val="000000"/>
              </a:buClr>
              <a:buSzTx/>
              <a:buFont typeface="Arial"/>
              <a:buNone/>
              <a:tabLst/>
              <a:defRPr/>
            </a:pPr>
            <a:r>
              <a:rPr kumimoji="0" lang="en-US" sz="2200" b="1" i="0" u="none" strike="noStrike" kern="0" cap="none" spc="0" normalizeH="0" baseline="0" noProof="0" dirty="0" err="1">
                <a:ln>
                  <a:noFill/>
                </a:ln>
                <a:solidFill>
                  <a:srgbClr val="B25A63"/>
                </a:solidFill>
                <a:effectLst/>
                <a:uLnTx/>
                <a:uFillTx/>
                <a:latin typeface="Cambria" panose="02040503050406030204" pitchFamily="18" charset="0"/>
                <a:ea typeface="Cambria" panose="02040503050406030204" pitchFamily="18" charset="0"/>
                <a:sym typeface="Arial"/>
              </a:rPr>
              <a:t>Câu</a:t>
            </a:r>
            <a:r>
              <a:rPr kumimoji="0" lang="en-US" sz="22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4.</a:t>
            </a:r>
            <a:r>
              <a:rPr kumimoji="0" lang="en-US" sz="2200" b="0"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Nhiệt</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lượng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là</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gi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Trình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bày</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sự</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truyền</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nhiệt</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lượng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trong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quá</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trình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luyện</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thép</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a:t>
            </a:r>
          </a:p>
          <a:p>
            <a:pPr marL="0" marR="0" lvl="0" indent="0" algn="l" defTabSz="914400" rtl="0" eaLnBrk="1" fontAlgn="auto" latinLnBrk="0" hangingPunct="1">
              <a:lnSpc>
                <a:spcPct val="115000"/>
              </a:lnSpc>
              <a:spcBef>
                <a:spcPts val="200"/>
              </a:spcBef>
              <a:spcAft>
                <a:spcPts val="200"/>
              </a:spcAft>
              <a:buClr>
                <a:srgbClr val="000000"/>
              </a:buClr>
              <a:buSzTx/>
              <a:buFont typeface="Arial"/>
              <a:buNone/>
              <a:tabLst/>
              <a:defRPr/>
            </a:pPr>
            <a:r>
              <a:rPr kumimoji="0" lang="en-US" sz="2200" b="1" i="0" u="none" strike="noStrike" kern="0" cap="none" spc="0" normalizeH="0" baseline="0" noProof="0" dirty="0" err="1">
                <a:ln>
                  <a:noFill/>
                </a:ln>
                <a:solidFill>
                  <a:srgbClr val="B25A63"/>
                </a:solidFill>
                <a:effectLst/>
                <a:uLnTx/>
                <a:uFillTx/>
                <a:latin typeface="Cambria" panose="02040503050406030204" pitchFamily="18" charset="0"/>
                <a:ea typeface="Cambria" panose="02040503050406030204" pitchFamily="18" charset="0"/>
                <a:sym typeface="Arial"/>
              </a:rPr>
              <a:t>Câu</a:t>
            </a:r>
            <a:r>
              <a:rPr kumimoji="0" lang="en-US" sz="22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5.</a:t>
            </a:r>
            <a:r>
              <a:rPr kumimoji="0" lang="en-US" sz="2200" b="0"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So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sánh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sự</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biên</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đổi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nội</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năng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trong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quá</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trình</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thực</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hiện</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công</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và</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sự</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truyền</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nhiệt</a:t>
            </a:r>
            <a:r>
              <a:rPr kumimoji="0" lang="en-US" sz="22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a:t>
            </a:r>
          </a:p>
        </p:txBody>
      </p:sp>
      <p:pic>
        <p:nvPicPr>
          <p:cNvPr id="7" name="Picture 6" descr="n155 zalo Ngoc Phuong">
            <a:extLst>
              <a:ext uri="{FF2B5EF4-FFF2-40B4-BE49-F238E27FC236}">
                <a16:creationId xmlns:a16="http://schemas.microsoft.com/office/drawing/2014/main" id="{692B8185-90C8-4AB4-923A-3B03F74919DA}"/>
              </a:ext>
            </a:extLst>
          </p:cNvPr>
          <p:cNvPicPr/>
          <p:nvPr/>
        </p:nvPicPr>
        <p:blipFill rotWithShape="1">
          <a:blip r:embed="rId2"/>
          <a:srcRect l="9215"/>
          <a:stretch/>
        </p:blipFill>
        <p:spPr bwMode="auto">
          <a:xfrm>
            <a:off x="6466093" y="1002914"/>
            <a:ext cx="1542264" cy="1978412"/>
          </a:xfrm>
          <a:prstGeom prst="rect">
            <a:avLst/>
          </a:prstGeom>
          <a:ln>
            <a:noFill/>
          </a:ln>
          <a:extLst>
            <a:ext uri="{53640926-AAD7-44D8-BBD7-CCE9431645EC}">
              <a14:shadowObscured xmlns:a14="http://schemas.microsoft.com/office/drawing/2010/main"/>
            </a:ext>
          </a:extLst>
        </p:spPr>
      </p:pic>
      <p:pic>
        <p:nvPicPr>
          <p:cNvPr id="8" name="Picture 7" descr="n155 zalo Ngoc Phuong">
            <a:extLst>
              <a:ext uri="{FF2B5EF4-FFF2-40B4-BE49-F238E27FC236}">
                <a16:creationId xmlns:a16="http://schemas.microsoft.com/office/drawing/2014/main" id="{10876F6B-1C07-4034-9089-B42D4D1B8D63}"/>
              </a:ext>
            </a:extLst>
          </p:cNvPr>
          <p:cNvPicPr/>
          <p:nvPr/>
        </p:nvPicPr>
        <p:blipFill rotWithShape="1">
          <a:blip r:embed="rId3">
            <a:extLst>
              <a:ext uri="{28A0092B-C50C-407E-A947-70E740481C1C}">
                <a14:useLocalDpi xmlns:a14="http://schemas.microsoft.com/office/drawing/2010/main" val="0"/>
              </a:ext>
            </a:extLst>
          </a:blip>
          <a:srcRect l="35368" t="12645" r="33326" b="13121"/>
          <a:stretch/>
        </p:blipFill>
        <p:spPr bwMode="auto">
          <a:xfrm>
            <a:off x="8181919" y="931871"/>
            <a:ext cx="800732" cy="2120498"/>
          </a:xfrm>
          <a:prstGeom prst="rect">
            <a:avLst/>
          </a:prstGeom>
          <a:noFill/>
          <a:ln>
            <a:noFill/>
          </a:ln>
          <a:extLst>
            <a:ext uri="{53640926-AAD7-44D8-BBD7-CCE9431645EC}">
              <a14:shadowObscured xmlns:a14="http://schemas.microsoft.com/office/drawing/2010/main"/>
            </a:ext>
          </a:extLst>
        </p:spPr>
      </p:pic>
      <p:pic>
        <p:nvPicPr>
          <p:cNvPr id="9" name="Picture 8" descr="n155 zalo Ngoc Phuong">
            <a:extLst>
              <a:ext uri="{FF2B5EF4-FFF2-40B4-BE49-F238E27FC236}">
                <a16:creationId xmlns:a16="http://schemas.microsoft.com/office/drawing/2014/main" id="{175BCEFC-976B-4771-866E-4F000FDB019D}"/>
              </a:ext>
            </a:extLst>
          </p:cNvPr>
          <p:cNvPicPr/>
          <p:nvPr/>
        </p:nvPicPr>
        <p:blipFill>
          <a:blip r:embed="rId4"/>
          <a:stretch>
            <a:fillRect/>
          </a:stretch>
        </p:blipFill>
        <p:spPr>
          <a:xfrm>
            <a:off x="6466093" y="3194455"/>
            <a:ext cx="2598884" cy="1657142"/>
          </a:xfrm>
          <a:prstGeom prst="rect">
            <a:avLst/>
          </a:prstGeom>
        </p:spPr>
      </p:pic>
    </p:spTree>
    <p:extLst>
      <p:ext uri="{BB962C8B-B14F-4D97-AF65-F5344CB8AC3E}">
        <p14:creationId xmlns:p14="http://schemas.microsoft.com/office/powerpoint/2010/main" val="1737321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9F5F5738-C274-7AD4-5C0F-B612E722111A}"/>
              </a:ext>
            </a:extLst>
          </p:cNvPr>
          <p:cNvGrpSpPr/>
          <p:nvPr/>
        </p:nvGrpSpPr>
        <p:grpSpPr>
          <a:xfrm>
            <a:off x="0" y="254688"/>
            <a:ext cx="3014660"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B81CC486-CD8B-D69B-D2E3-F81536DB70D5}"/>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EC204A49-BAE3-9FA5-F63E-F8BACF4A4D02}"/>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E5389466-9F2C-4668-8005-984E16868CBF}"/>
              </a:ext>
            </a:extLst>
          </p:cNvPr>
          <p:cNvGrpSpPr/>
          <p:nvPr/>
        </p:nvGrpSpPr>
        <p:grpSpPr>
          <a:xfrm>
            <a:off x="76865" y="49280"/>
            <a:ext cx="320453" cy="409255"/>
            <a:chOff x="5905475" y="2032050"/>
            <a:chExt cx="454350" cy="580175"/>
          </a:xfrm>
        </p:grpSpPr>
        <p:sp>
          <p:nvSpPr>
            <p:cNvPr id="8" name="Google Shape;751;p49">
              <a:extLst>
                <a:ext uri="{FF2B5EF4-FFF2-40B4-BE49-F238E27FC236}">
                  <a16:creationId xmlns:a16="http://schemas.microsoft.com/office/drawing/2014/main" id="{A7233E20-F4D4-E22E-3FB6-939B095249E7}"/>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68344B3E-8F34-3D89-66D9-FAA9E4872C56}"/>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8DC8B731-A40C-CB78-3C5B-08544E4BFD0F}"/>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B8578584-DCEC-00CF-30F7-8A124C7EE13B}"/>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5;p49">
              <a:extLst>
                <a:ext uri="{FF2B5EF4-FFF2-40B4-BE49-F238E27FC236}">
                  <a16:creationId xmlns:a16="http://schemas.microsoft.com/office/drawing/2014/main" id="{E055CA39-BD25-B825-ACA2-34EA4A7336C4}"/>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05C8A2C2-67C9-A8E1-56BB-563C38772E22}"/>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757;p49" descr="n155 zalo Ngoc Phuong">
            <a:extLst>
              <a:ext uri="{FF2B5EF4-FFF2-40B4-BE49-F238E27FC236}">
                <a16:creationId xmlns:a16="http://schemas.microsoft.com/office/drawing/2014/main" id="{E7651F09-A7F9-113E-A001-B5E30F9D48A6}"/>
              </a:ext>
            </a:extLst>
          </p:cNvPr>
          <p:cNvGrpSpPr/>
          <p:nvPr/>
        </p:nvGrpSpPr>
        <p:grpSpPr>
          <a:xfrm>
            <a:off x="7926310" y="4709327"/>
            <a:ext cx="244304" cy="306056"/>
            <a:chOff x="7249250" y="2312150"/>
            <a:chExt cx="433317" cy="542846"/>
          </a:xfrm>
        </p:grpSpPr>
        <p:sp>
          <p:nvSpPr>
            <p:cNvPr id="15" name="Google Shape;758;p49">
              <a:extLst>
                <a:ext uri="{FF2B5EF4-FFF2-40B4-BE49-F238E27FC236}">
                  <a16:creationId xmlns:a16="http://schemas.microsoft.com/office/drawing/2014/main" id="{19A68267-FEF8-9E88-3453-020F7C2EB5D3}"/>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9;p49">
              <a:extLst>
                <a:ext uri="{FF2B5EF4-FFF2-40B4-BE49-F238E27FC236}">
                  <a16:creationId xmlns:a16="http://schemas.microsoft.com/office/drawing/2014/main" id="{0977F5F8-EF90-1CAA-E717-684E896E777B}"/>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0;p49">
              <a:extLst>
                <a:ext uri="{FF2B5EF4-FFF2-40B4-BE49-F238E27FC236}">
                  <a16:creationId xmlns:a16="http://schemas.microsoft.com/office/drawing/2014/main" id="{9FE320F7-2C37-A03C-02E2-F4E30215F1F3}"/>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2476;p95" descr="n155 zalo Ngoc Phuong">
            <a:extLst>
              <a:ext uri="{FF2B5EF4-FFF2-40B4-BE49-F238E27FC236}">
                <a16:creationId xmlns:a16="http://schemas.microsoft.com/office/drawing/2014/main" id="{ED59245B-8B4E-F6BD-0A68-449F13814829}"/>
              </a:ext>
            </a:extLst>
          </p:cNvPr>
          <p:cNvSpPr/>
          <p:nvPr/>
        </p:nvSpPr>
        <p:spPr>
          <a:xfrm>
            <a:off x="8302741" y="4263462"/>
            <a:ext cx="650170" cy="699205"/>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TextBox 28" descr="n155 zalo Ngoc Phuong">
            <a:extLst>
              <a:ext uri="{FF2B5EF4-FFF2-40B4-BE49-F238E27FC236}">
                <a16:creationId xmlns:a16="http://schemas.microsoft.com/office/drawing/2014/main" id="{5585E10B-87D3-DFF1-397D-EFB4A0033908}"/>
              </a:ext>
            </a:extLst>
          </p:cNvPr>
          <p:cNvSpPr txBox="1"/>
          <p:nvPr/>
        </p:nvSpPr>
        <p:spPr>
          <a:xfrm>
            <a:off x="76865" y="441998"/>
            <a:ext cx="29379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endParaRPr>
          </a:p>
        </p:txBody>
      </p:sp>
      <p:sp>
        <p:nvSpPr>
          <p:cNvPr id="31" name="TextBox 4" descr="n155 zalo Ngoc Phuong">
            <a:extLst>
              <a:ext uri="{FF2B5EF4-FFF2-40B4-BE49-F238E27FC236}">
                <a16:creationId xmlns:a16="http://schemas.microsoft.com/office/drawing/2014/main" id="{01011A51-D7AB-532E-D06C-52C9E4755898}"/>
              </a:ext>
            </a:extLst>
          </p:cNvPr>
          <p:cNvSpPr txBox="1"/>
          <p:nvPr/>
        </p:nvSpPr>
        <p:spPr>
          <a:xfrm>
            <a:off x="3379928" y="511859"/>
            <a:ext cx="3999127"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5</a:t>
            </a:r>
          </a:p>
        </p:txBody>
      </p:sp>
      <p:sp>
        <p:nvSpPr>
          <p:cNvPr id="32" name="TextBox 7" descr="n155 zalo Ngoc Phuong">
            <a:extLst>
              <a:ext uri="{FF2B5EF4-FFF2-40B4-BE49-F238E27FC236}">
                <a16:creationId xmlns:a16="http://schemas.microsoft.com/office/drawing/2014/main" id="{70CADBB8-C0BB-DB7E-6312-41C99A9EF31B}"/>
              </a:ext>
            </a:extLst>
          </p:cNvPr>
          <p:cNvSpPr txBox="1"/>
          <p:nvPr/>
        </p:nvSpPr>
        <p:spPr>
          <a:xfrm>
            <a:off x="266475" y="2067399"/>
            <a:ext cx="8297080" cy="905569"/>
          </a:xfrm>
          <a:prstGeom prst="rect">
            <a:avLst/>
          </a:prstGeom>
          <a:noFill/>
        </p:spPr>
        <p:txBody>
          <a:bodyPr wrap="square">
            <a:spAutoFit/>
          </a:bodyPr>
          <a:lstStyle/>
          <a:p>
            <a:pPr algn="just">
              <a:lnSpc>
                <a:spcPct val="115000"/>
              </a:lnSpc>
              <a:spcBef>
                <a:spcPts val="200"/>
              </a:spcBef>
              <a:spcAft>
                <a:spcPts val="200"/>
              </a:spcAft>
            </a:pP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Có</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hai</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cách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làm</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thay</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đổi</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nội</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vật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đó</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là</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thực</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hiện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công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và</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truyền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p>
        </p:txBody>
      </p:sp>
      <p:sp>
        <p:nvSpPr>
          <p:cNvPr id="33" name="TextBox 3" descr="n155 zalo Ngoc Phuong">
            <a:extLst>
              <a:ext uri="{FF2B5EF4-FFF2-40B4-BE49-F238E27FC236}">
                <a16:creationId xmlns:a16="http://schemas.microsoft.com/office/drawing/2014/main" id="{83B2EA37-6E3E-A6D5-2740-64DEACCA368A}"/>
              </a:ext>
            </a:extLst>
          </p:cNvPr>
          <p:cNvSpPr txBox="1"/>
          <p:nvPr/>
        </p:nvSpPr>
        <p:spPr>
          <a:xfrm>
            <a:off x="279507" y="1202293"/>
            <a:ext cx="8284048" cy="905569"/>
          </a:xfrm>
          <a:prstGeom prst="rect">
            <a:avLst/>
          </a:prstGeom>
          <a:noFill/>
        </p:spPr>
        <p:txBody>
          <a:bodyPr wrap="square">
            <a:spAutoFit/>
          </a:bodyPr>
          <a:lstStyle/>
          <a:p>
            <a:pPr marL="0" marR="0" algn="just">
              <a:lnSpc>
                <a:spcPct val="115000"/>
              </a:lnSpc>
              <a:spcBef>
                <a:spcPts val="200"/>
              </a:spcBef>
              <a:spcAft>
                <a:spcPts val="200"/>
              </a:spcAft>
            </a:pPr>
            <a:r>
              <a:rPr lang="en-US" sz="2400" b="1" dirty="0" err="1">
                <a:solidFill>
                  <a:srgbClr val="B25A63"/>
                </a:solidFill>
                <a:effectLst/>
                <a:latin typeface="Cambria" panose="02040503050406030204" pitchFamily="18" charset="0"/>
                <a:ea typeface="Cambria" panose="02040503050406030204" pitchFamily="18" charset="0"/>
              </a:rPr>
              <a:t>Câu</a:t>
            </a:r>
            <a:r>
              <a:rPr lang="en-US" sz="2400" b="1" dirty="0">
                <a:solidFill>
                  <a:srgbClr val="B25A63"/>
                </a:solidFill>
                <a:effectLst/>
                <a:latin typeface="Cambria" panose="02040503050406030204" pitchFamily="18" charset="0"/>
                <a:ea typeface="Cambria" panose="02040503050406030204" pitchFamily="18" charset="0"/>
              </a:rPr>
              <a:t> 1. </a:t>
            </a:r>
            <a:r>
              <a:rPr lang="en-US" sz="2400" b="1" dirty="0" err="1">
                <a:solidFill>
                  <a:schemeClr val="tx1"/>
                </a:solidFill>
                <a:effectLst/>
                <a:latin typeface="Cambria" panose="02040503050406030204" pitchFamily="18" charset="0"/>
                <a:ea typeface="Cambria" panose="02040503050406030204" pitchFamily="18" charset="0"/>
              </a:rPr>
              <a:t>Có</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mấy</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cách</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làm</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thay</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đổi</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nội</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năng</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Mỗi</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cách</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cho</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một</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ví</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dụ</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minh</a:t>
            </a:r>
            <a:r>
              <a:rPr lang="en-US" sz="2400" b="1" dirty="0">
                <a:solidFill>
                  <a:schemeClr val="tx1"/>
                </a:solidFill>
                <a:effectLst/>
                <a:latin typeface="Cambria" panose="02040503050406030204" pitchFamily="18" charset="0"/>
                <a:ea typeface="Cambria" panose="02040503050406030204" pitchFamily="18" charset="0"/>
              </a:rPr>
              <a:t> </a:t>
            </a:r>
            <a:r>
              <a:rPr lang="en-US" sz="2400" b="1" dirty="0" err="1">
                <a:solidFill>
                  <a:schemeClr val="tx1"/>
                </a:solidFill>
                <a:effectLst/>
                <a:latin typeface="Cambria" panose="02040503050406030204" pitchFamily="18" charset="0"/>
                <a:ea typeface="Cambria" panose="02040503050406030204" pitchFamily="18" charset="0"/>
              </a:rPr>
              <a:t>hoạ</a:t>
            </a:r>
            <a:r>
              <a:rPr lang="en-US" sz="2400" b="1" dirty="0">
                <a:solidFill>
                  <a:schemeClr val="tx1"/>
                </a:solidFill>
                <a:effectLst/>
                <a:latin typeface="Cambria" panose="02040503050406030204" pitchFamily="18" charset="0"/>
                <a:ea typeface="Cambria" panose="02040503050406030204" pitchFamily="18" charset="0"/>
              </a:rPr>
              <a:t>?</a:t>
            </a:r>
          </a:p>
        </p:txBody>
      </p:sp>
      <p:pic>
        <p:nvPicPr>
          <p:cNvPr id="2" name="Picture 8" descr="n155 zalo Ngoc Phuong">
            <a:extLst>
              <a:ext uri="{FF2B5EF4-FFF2-40B4-BE49-F238E27FC236}">
                <a16:creationId xmlns:a16="http://schemas.microsoft.com/office/drawing/2014/main" id="{C5A61842-12D3-123D-837D-C49C56C49594}"/>
              </a:ext>
            </a:extLst>
          </p:cNvPr>
          <p:cNvPicPr>
            <a:picLocks noChangeAspect="1"/>
          </p:cNvPicPr>
          <p:nvPr/>
        </p:nvPicPr>
        <p:blipFill>
          <a:blip r:embed="rId2"/>
          <a:stretch>
            <a:fillRect/>
          </a:stretch>
        </p:blipFill>
        <p:spPr>
          <a:xfrm>
            <a:off x="4842635" y="3006765"/>
            <a:ext cx="2638491" cy="2008618"/>
          </a:xfrm>
          <a:prstGeom prst="rect">
            <a:avLst/>
          </a:prstGeom>
        </p:spPr>
      </p:pic>
      <p:pic>
        <p:nvPicPr>
          <p:cNvPr id="3" name="Picture 2" descr="n155 zalo Ngoc Phuong">
            <a:extLst>
              <a:ext uri="{FF2B5EF4-FFF2-40B4-BE49-F238E27FC236}">
                <a16:creationId xmlns:a16="http://schemas.microsoft.com/office/drawing/2014/main" id="{059CEEAF-F648-5582-7BDE-40794BDB8092}"/>
              </a:ext>
            </a:extLst>
          </p:cNvPr>
          <p:cNvPicPr>
            <a:picLocks noChangeAspect="1"/>
          </p:cNvPicPr>
          <p:nvPr/>
        </p:nvPicPr>
        <p:blipFill>
          <a:blip r:embed="rId3"/>
          <a:stretch>
            <a:fillRect/>
          </a:stretch>
        </p:blipFill>
        <p:spPr>
          <a:xfrm>
            <a:off x="1217690" y="2961548"/>
            <a:ext cx="2803330" cy="2053835"/>
          </a:xfrm>
          <a:prstGeom prst="rect">
            <a:avLst/>
          </a:prstGeom>
        </p:spPr>
      </p:pic>
    </p:spTree>
    <p:extLst>
      <p:ext uri="{BB962C8B-B14F-4D97-AF65-F5344CB8AC3E}">
        <p14:creationId xmlns:p14="http://schemas.microsoft.com/office/powerpoint/2010/main" val="416922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grpId="1"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8" descr="n155 zalo Ngoc Phuong">
            <a:extLst>
              <a:ext uri="{FF2B5EF4-FFF2-40B4-BE49-F238E27FC236}">
                <a16:creationId xmlns:a16="http://schemas.microsoft.com/office/drawing/2014/main" id="{A79BF4EB-6AB5-01F5-8E94-12AFD506777D}"/>
              </a:ext>
            </a:extLst>
          </p:cNvPr>
          <p:cNvPicPr>
            <a:picLocks noChangeAspect="1"/>
          </p:cNvPicPr>
          <p:nvPr/>
        </p:nvPicPr>
        <p:blipFill>
          <a:blip r:embed="rId2"/>
          <a:stretch>
            <a:fillRect/>
          </a:stretch>
        </p:blipFill>
        <p:spPr>
          <a:xfrm>
            <a:off x="734613" y="2612596"/>
            <a:ext cx="3066111" cy="2334155"/>
          </a:xfrm>
          <a:prstGeom prst="rect">
            <a:avLst/>
          </a:prstGeom>
        </p:spPr>
      </p:pic>
      <p:sp>
        <p:nvSpPr>
          <p:cNvPr id="2" name="TextBox 1" descr="n155 zalo Ngoc Phuong">
            <a:extLst>
              <a:ext uri="{FF2B5EF4-FFF2-40B4-BE49-F238E27FC236}">
                <a16:creationId xmlns:a16="http://schemas.microsoft.com/office/drawing/2014/main" id="{F59762E2-99CC-402F-9118-DECECD66D7F8}"/>
              </a:ext>
            </a:extLst>
          </p:cNvPr>
          <p:cNvSpPr txBox="1"/>
          <p:nvPr/>
        </p:nvSpPr>
        <p:spPr>
          <a:xfrm>
            <a:off x="4457590" y="2612596"/>
            <a:ext cx="4214192" cy="2308324"/>
          </a:xfrm>
          <a:prstGeom prst="rect">
            <a:avLst/>
          </a:prstGeom>
          <a:noFill/>
        </p:spPr>
        <p:txBody>
          <a:bodyPr wrap="square" rtlCol="0">
            <a:spAutoFit/>
          </a:bodyPr>
          <a:lstStyle/>
          <a:p>
            <a:pPr algn="just"/>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Ví</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dụ</a:t>
            </a:r>
            <a:r>
              <a:rPr lang="en-US" sz="2400" b="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a:t>
            </a:r>
            <a:r>
              <a:rPr lang="en-US" sz="240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a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dùng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ngọn</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đèn</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cốn</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nung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nóng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đồng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xu</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làm</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cho</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đồng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xu</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nóng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lên</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quá</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trình</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làm</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cho</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nội</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đồng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xu</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tăng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khi</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nung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nóng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gọi</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là</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quá</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trình</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truyền</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nhiết</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a:t>
            </a:r>
            <a:endParaRPr lang="en-US" sz="2400" dirty="0">
              <a:latin typeface="Cambria" panose="02040503050406030204" pitchFamily="18" charset="0"/>
              <a:ea typeface="Cambria" panose="02040503050406030204" pitchFamily="18" charset="0"/>
            </a:endParaRPr>
          </a:p>
        </p:txBody>
      </p:sp>
      <p:sp>
        <p:nvSpPr>
          <p:cNvPr id="3" name="TextBox 2" descr="n155 zalo Ngoc Phuong">
            <a:extLst>
              <a:ext uri="{FF2B5EF4-FFF2-40B4-BE49-F238E27FC236}">
                <a16:creationId xmlns:a16="http://schemas.microsoft.com/office/drawing/2014/main" id="{8E8B239C-4282-47DF-A9A7-B6A26013FAFD}"/>
              </a:ext>
            </a:extLst>
          </p:cNvPr>
          <p:cNvSpPr txBox="1"/>
          <p:nvPr/>
        </p:nvSpPr>
        <p:spPr>
          <a:xfrm>
            <a:off x="357809" y="196749"/>
            <a:ext cx="4452730" cy="2308324"/>
          </a:xfrm>
          <a:prstGeom prst="rect">
            <a:avLst/>
          </a:prstGeom>
          <a:noFill/>
        </p:spPr>
        <p:txBody>
          <a:bodyPr wrap="square" rtlCol="0">
            <a:spAutoFit/>
          </a:bodyPr>
          <a:lstStyle/>
          <a:p>
            <a:pPr algn="just"/>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Ví</a:t>
            </a:r>
            <a:r>
              <a:rPr lang="en-US" sz="2400" b="1"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dụ</a:t>
            </a:r>
            <a:r>
              <a:rPr lang="en-US" sz="2400" b="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a:t>
            </a:r>
            <a:r>
              <a:rPr lang="en-US" sz="240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a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dùng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ta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chà</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xát</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đồng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xu</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trên</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nền</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nhà</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làm</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cho</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đồng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xu</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nóng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lên</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quá</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trình</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làm</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cho</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nội</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đồng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xu</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tăng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khi</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chà</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xát</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gọi</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là</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quá</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trình</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thực</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hiện</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công</a:t>
            </a:r>
            <a:r>
              <a:rPr lang="en-US" sz="2400" dirty="0">
                <a:solidFill>
                  <a:schemeClr val="tx1">
                    <a:lumMod val="75000"/>
                    <a:lumOff val="25000"/>
                  </a:schemeClr>
                </a:solidFill>
                <a:latin typeface="Cambria" panose="02040503050406030204" pitchFamily="18" charset="0"/>
                <a:ea typeface="Cambria" panose="02040503050406030204" pitchFamily="18" charset="0"/>
                <a:cs typeface="Tahoma" panose="020B0604030504040204" pitchFamily="34" charset="0"/>
              </a:rPr>
              <a:t>. </a:t>
            </a:r>
          </a:p>
        </p:txBody>
      </p:sp>
      <p:pic>
        <p:nvPicPr>
          <p:cNvPr id="6" name="Picture 5" descr="n155 zalo Ngoc Phuong">
            <a:extLst>
              <a:ext uri="{FF2B5EF4-FFF2-40B4-BE49-F238E27FC236}">
                <a16:creationId xmlns:a16="http://schemas.microsoft.com/office/drawing/2014/main" id="{B70A13D7-4D69-46AE-9CDA-798CB52E01B3}"/>
              </a:ext>
            </a:extLst>
          </p:cNvPr>
          <p:cNvPicPr>
            <a:picLocks noChangeAspect="1"/>
          </p:cNvPicPr>
          <p:nvPr/>
        </p:nvPicPr>
        <p:blipFill>
          <a:blip r:embed="rId3"/>
          <a:stretch>
            <a:fillRect/>
          </a:stretch>
        </p:blipFill>
        <p:spPr>
          <a:xfrm>
            <a:off x="5685115" y="262393"/>
            <a:ext cx="2638491" cy="1933067"/>
          </a:xfrm>
          <a:prstGeom prst="rect">
            <a:avLst/>
          </a:prstGeom>
        </p:spPr>
      </p:pic>
    </p:spTree>
    <p:extLst>
      <p:ext uri="{BB962C8B-B14F-4D97-AF65-F5344CB8AC3E}">
        <p14:creationId xmlns:p14="http://schemas.microsoft.com/office/powerpoint/2010/main" val="3905221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155 zalo Ngoc Phuong">
            <a:extLst>
              <a:ext uri="{FF2B5EF4-FFF2-40B4-BE49-F238E27FC236}">
                <a16:creationId xmlns:a16="http://schemas.microsoft.com/office/drawing/2014/main" id="{811080D2-5FFE-7CCE-05E7-542CCE765924}"/>
              </a:ext>
            </a:extLst>
          </p:cNvPr>
          <p:cNvGrpSpPr/>
          <p:nvPr/>
        </p:nvGrpSpPr>
        <p:grpSpPr>
          <a:xfrm>
            <a:off x="-1" y="254688"/>
            <a:ext cx="3272567" cy="955871"/>
            <a:chOff x="1196025" y="2012250"/>
            <a:chExt cx="2821234" cy="727040"/>
          </a:xfrm>
          <a:solidFill>
            <a:srgbClr val="A177ED"/>
          </a:solidFill>
        </p:grpSpPr>
        <p:sp>
          <p:nvSpPr>
            <p:cNvPr id="6" name="Google Shape;262;p35">
              <a:extLst>
                <a:ext uri="{FF2B5EF4-FFF2-40B4-BE49-F238E27FC236}">
                  <a16:creationId xmlns:a16="http://schemas.microsoft.com/office/drawing/2014/main" id="{7227C154-C136-5602-75B1-3BD2529117C2}"/>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CEDF4872-8181-53D6-E753-E1B2E00B363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8" name="Google Shape;750;p49" descr="n155 zalo Ngoc Phuong">
            <a:extLst>
              <a:ext uri="{FF2B5EF4-FFF2-40B4-BE49-F238E27FC236}">
                <a16:creationId xmlns:a16="http://schemas.microsoft.com/office/drawing/2014/main" id="{8AA31B2D-1CF7-9B62-704C-578387278219}"/>
              </a:ext>
            </a:extLst>
          </p:cNvPr>
          <p:cNvGrpSpPr/>
          <p:nvPr/>
        </p:nvGrpSpPr>
        <p:grpSpPr>
          <a:xfrm>
            <a:off x="82517" y="11615"/>
            <a:ext cx="367916" cy="426415"/>
            <a:chOff x="5905475" y="2032050"/>
            <a:chExt cx="454350" cy="580175"/>
          </a:xfrm>
        </p:grpSpPr>
        <p:sp>
          <p:nvSpPr>
            <p:cNvPr id="9" name="Google Shape;751;p49">
              <a:extLst>
                <a:ext uri="{FF2B5EF4-FFF2-40B4-BE49-F238E27FC236}">
                  <a16:creationId xmlns:a16="http://schemas.microsoft.com/office/drawing/2014/main" id="{4C69B4F0-8DDE-D194-0BE8-1D859079FB2A}"/>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2;p49">
              <a:extLst>
                <a:ext uri="{FF2B5EF4-FFF2-40B4-BE49-F238E27FC236}">
                  <a16:creationId xmlns:a16="http://schemas.microsoft.com/office/drawing/2014/main" id="{F645C253-06A1-9CA2-46FC-60B7B717603C}"/>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3;p49">
              <a:extLst>
                <a:ext uri="{FF2B5EF4-FFF2-40B4-BE49-F238E27FC236}">
                  <a16:creationId xmlns:a16="http://schemas.microsoft.com/office/drawing/2014/main" id="{25964C1D-BE9B-12D0-59E9-898C564FF3C4}"/>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4;p49">
              <a:extLst>
                <a:ext uri="{FF2B5EF4-FFF2-40B4-BE49-F238E27FC236}">
                  <a16:creationId xmlns:a16="http://schemas.microsoft.com/office/drawing/2014/main" id="{715914E5-88AB-C03A-F03E-8AA97B28FCCD}"/>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5;p49">
              <a:extLst>
                <a:ext uri="{FF2B5EF4-FFF2-40B4-BE49-F238E27FC236}">
                  <a16:creationId xmlns:a16="http://schemas.microsoft.com/office/drawing/2014/main" id="{1E7ADEDC-19E5-108C-D6A2-85256408DB2C}"/>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56;p49">
              <a:extLst>
                <a:ext uri="{FF2B5EF4-FFF2-40B4-BE49-F238E27FC236}">
                  <a16:creationId xmlns:a16="http://schemas.microsoft.com/office/drawing/2014/main" id="{A672F1D2-7FBB-9C65-A031-0870BF6402CA}"/>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757;p49" descr="n155 zalo Ngoc Phuong">
            <a:extLst>
              <a:ext uri="{FF2B5EF4-FFF2-40B4-BE49-F238E27FC236}">
                <a16:creationId xmlns:a16="http://schemas.microsoft.com/office/drawing/2014/main" id="{FF527739-0774-E37D-49D3-AD0B2588CD24}"/>
              </a:ext>
            </a:extLst>
          </p:cNvPr>
          <p:cNvGrpSpPr/>
          <p:nvPr/>
        </p:nvGrpSpPr>
        <p:grpSpPr>
          <a:xfrm>
            <a:off x="8786517" y="4708394"/>
            <a:ext cx="244304" cy="306056"/>
            <a:chOff x="7249250" y="2312150"/>
            <a:chExt cx="433317" cy="542846"/>
          </a:xfrm>
        </p:grpSpPr>
        <p:sp>
          <p:nvSpPr>
            <p:cNvPr id="16" name="Google Shape;758;p49">
              <a:extLst>
                <a:ext uri="{FF2B5EF4-FFF2-40B4-BE49-F238E27FC236}">
                  <a16:creationId xmlns:a16="http://schemas.microsoft.com/office/drawing/2014/main" id="{B194B6C2-AC5F-DB94-D706-609B3F41A8E8}"/>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9;p49">
              <a:extLst>
                <a:ext uri="{FF2B5EF4-FFF2-40B4-BE49-F238E27FC236}">
                  <a16:creationId xmlns:a16="http://schemas.microsoft.com/office/drawing/2014/main" id="{C0510290-8137-07C0-EB1F-E7B4C845C08D}"/>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60;p49">
              <a:extLst>
                <a:ext uri="{FF2B5EF4-FFF2-40B4-BE49-F238E27FC236}">
                  <a16:creationId xmlns:a16="http://schemas.microsoft.com/office/drawing/2014/main" id="{B667E61F-A1FF-7DE4-4FB4-028A80B726DE}"/>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28" descr="n155 zalo Ngoc Phuong">
            <a:extLst>
              <a:ext uri="{FF2B5EF4-FFF2-40B4-BE49-F238E27FC236}">
                <a16:creationId xmlns:a16="http://schemas.microsoft.com/office/drawing/2014/main" id="{D5142618-0E7D-D251-2C6E-5149B8965E36}"/>
              </a:ext>
            </a:extLst>
          </p:cNvPr>
          <p:cNvSpPr txBox="1"/>
          <p:nvPr/>
        </p:nvSpPr>
        <p:spPr>
          <a:xfrm>
            <a:off x="183029" y="482043"/>
            <a:ext cx="2995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endParaRPr>
          </a:p>
        </p:txBody>
      </p:sp>
      <p:sp>
        <p:nvSpPr>
          <p:cNvPr id="32" name="TextBox 4" descr="n155 zalo Ngoc Phuong">
            <a:extLst>
              <a:ext uri="{FF2B5EF4-FFF2-40B4-BE49-F238E27FC236}">
                <a16:creationId xmlns:a16="http://schemas.microsoft.com/office/drawing/2014/main" id="{33831B91-C984-5B70-944E-59AD6DD06B45}"/>
              </a:ext>
            </a:extLst>
          </p:cNvPr>
          <p:cNvSpPr txBox="1"/>
          <p:nvPr/>
        </p:nvSpPr>
        <p:spPr>
          <a:xfrm>
            <a:off x="3552393" y="502799"/>
            <a:ext cx="4308268"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5</a:t>
            </a:r>
          </a:p>
        </p:txBody>
      </p:sp>
      <p:sp>
        <p:nvSpPr>
          <p:cNvPr id="33" name="TextBox 6" descr="n155 zalo Ngoc Phuong">
            <a:extLst>
              <a:ext uri="{FF2B5EF4-FFF2-40B4-BE49-F238E27FC236}">
                <a16:creationId xmlns:a16="http://schemas.microsoft.com/office/drawing/2014/main" id="{358A3F9D-77A6-5EE6-A9DF-4F3AFC595108}"/>
              </a:ext>
            </a:extLst>
          </p:cNvPr>
          <p:cNvSpPr txBox="1"/>
          <p:nvPr/>
        </p:nvSpPr>
        <p:spPr>
          <a:xfrm>
            <a:off x="411443" y="1430745"/>
            <a:ext cx="8497226" cy="905569"/>
          </a:xfrm>
          <a:prstGeom prst="rect">
            <a:avLst/>
          </a:prstGeom>
          <a:noFill/>
        </p:spPr>
        <p:txBody>
          <a:bodyPr wrap="square">
            <a:spAutoFit/>
          </a:bodyPr>
          <a:lstStyle/>
          <a:p>
            <a:pPr algn="just">
              <a:lnSpc>
                <a:spcPct val="115000"/>
              </a:lnSpc>
              <a:spcBef>
                <a:spcPts val="200"/>
              </a:spcBef>
              <a:spcAft>
                <a:spcPts val="200"/>
              </a:spcAft>
            </a:pPr>
            <a:r>
              <a:rPr lang="en-US" sz="2400" b="1" dirty="0" err="1">
                <a:solidFill>
                  <a:srgbClr val="B25A63"/>
                </a:solidFill>
                <a:effectLst/>
                <a:latin typeface="Cambria" panose="02040503050406030204" pitchFamily="18" charset="0"/>
                <a:ea typeface="Cambria" panose="02040503050406030204" pitchFamily="18" charset="0"/>
              </a:rPr>
              <a:t>Câu</a:t>
            </a:r>
            <a:r>
              <a:rPr lang="en-US" sz="2400" b="1" dirty="0">
                <a:solidFill>
                  <a:srgbClr val="B25A63"/>
                </a:solidFill>
                <a:effectLst/>
                <a:latin typeface="Cambria" panose="02040503050406030204" pitchFamily="18" charset="0"/>
                <a:ea typeface="Cambria" panose="02040503050406030204" pitchFamily="18" charset="0"/>
              </a:rPr>
              <a:t> 2.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Mô</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tả</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cách</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làm</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thay</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đổi</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một</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khi</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đựng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trong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một</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xilanh</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a:t>
            </a:r>
          </a:p>
        </p:txBody>
      </p:sp>
      <p:sp>
        <p:nvSpPr>
          <p:cNvPr id="35" name="TextBox 3" descr="n155 zalo Ngoc Phuong">
            <a:extLst>
              <a:ext uri="{FF2B5EF4-FFF2-40B4-BE49-F238E27FC236}">
                <a16:creationId xmlns:a16="http://schemas.microsoft.com/office/drawing/2014/main" id="{4F6E2A8A-05F1-84BB-CFDE-701EF593550D}"/>
              </a:ext>
            </a:extLst>
          </p:cNvPr>
          <p:cNvSpPr txBox="1"/>
          <p:nvPr/>
        </p:nvSpPr>
        <p:spPr>
          <a:xfrm>
            <a:off x="450433" y="2494318"/>
            <a:ext cx="5051870" cy="2179764"/>
          </a:xfrm>
          <a:prstGeom prst="rect">
            <a:avLst/>
          </a:prstGeom>
          <a:noFill/>
        </p:spPr>
        <p:txBody>
          <a:bodyPr wrap="square">
            <a:spAutoFit/>
          </a:bodyPr>
          <a:lstStyle/>
          <a:p>
            <a:pPr marL="0" marR="0" algn="just">
              <a:lnSpc>
                <a:spcPct val="115000"/>
              </a:lnSpc>
              <a:spcBef>
                <a:spcPts val="200"/>
              </a:spcBef>
              <a:spcAft>
                <a:spcPts val="200"/>
              </a:spcAft>
            </a:pP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Dùng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tay</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ấn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mạnh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và</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nhanh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pit-</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tông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một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xilanh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chứa</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Hình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3.4),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thể</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tích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trong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xilanh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giảm</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đồng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thời</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người</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ta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thấy</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nóng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lên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Nội</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lên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a:t>
            </a:r>
          </a:p>
        </p:txBody>
      </p:sp>
      <p:pic>
        <p:nvPicPr>
          <p:cNvPr id="36" name="Picture 35" descr="n155 zalo Ngoc Phuong">
            <a:extLst>
              <a:ext uri="{FF2B5EF4-FFF2-40B4-BE49-F238E27FC236}">
                <a16:creationId xmlns:a16="http://schemas.microsoft.com/office/drawing/2014/main" id="{3A9DC93C-D66B-4C1B-BBE6-06862842B82A}"/>
              </a:ext>
            </a:extLst>
          </p:cNvPr>
          <p:cNvPicPr/>
          <p:nvPr/>
        </p:nvPicPr>
        <p:blipFill rotWithShape="1">
          <a:blip r:embed="rId2"/>
          <a:srcRect l="9215"/>
          <a:stretch/>
        </p:blipFill>
        <p:spPr bwMode="auto">
          <a:xfrm>
            <a:off x="6106630" y="2009422"/>
            <a:ext cx="2168126" cy="2793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1843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634;p48" descr="n155 zalo Ngoc Phuong">
            <a:extLst>
              <a:ext uri="{FF2B5EF4-FFF2-40B4-BE49-F238E27FC236}">
                <a16:creationId xmlns:a16="http://schemas.microsoft.com/office/drawing/2014/main" id="{8AA2BC6E-5748-5B1E-933E-C06DBB67CB45}"/>
              </a:ext>
            </a:extLst>
          </p:cNvPr>
          <p:cNvSpPr/>
          <p:nvPr/>
        </p:nvSpPr>
        <p:spPr>
          <a:xfrm>
            <a:off x="641636" y="470376"/>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540;p46" descr="n155 zalo Ngoc Phuong">
            <a:extLst>
              <a:ext uri="{FF2B5EF4-FFF2-40B4-BE49-F238E27FC236}">
                <a16:creationId xmlns:a16="http://schemas.microsoft.com/office/drawing/2014/main" id="{4E9B5E17-55A1-DA7E-6DE0-8E0C4239A11C}"/>
              </a:ext>
            </a:extLst>
          </p:cNvPr>
          <p:cNvSpPr txBox="1">
            <a:spLocks/>
          </p:cNvSpPr>
          <p:nvPr/>
        </p:nvSpPr>
        <p:spPr>
          <a:xfrm>
            <a:off x="720000" y="585216"/>
            <a:ext cx="770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marL="0" marR="0" lvl="0" indent="0" algn="ctr" defTabSz="914400" rtl="0" eaLnBrk="1" fontAlgn="auto" latinLnBrk="0" hangingPunct="1">
              <a:lnSpc>
                <a:spcPct val="70000"/>
              </a:lnSpc>
              <a:spcBef>
                <a:spcPts val="0"/>
              </a:spcBef>
              <a:spcAft>
                <a:spcPts val="0"/>
              </a:spcAft>
              <a:buClr>
                <a:srgbClr val="263E68"/>
              </a:buClr>
              <a:buSzPts val="3200"/>
              <a:buFont typeface="Mali Medium"/>
              <a:buNone/>
              <a:tabLst/>
              <a:defRPr/>
            </a:pPr>
            <a:r>
              <a:rPr kumimoji="0" lang="en-US" sz="3200" b="1" i="0" u="none" strike="noStrike" kern="0" cap="none" spc="0" normalizeH="0" baseline="0" noProof="0" dirty="0" err="1">
                <a:ln>
                  <a:noFill/>
                </a:ln>
                <a:solidFill>
                  <a:srgbClr val="FFFFFF"/>
                </a:solidFill>
                <a:effectLst/>
                <a:uLnTx/>
                <a:uFillTx/>
                <a:latin typeface="Mali Medium" panose="020B0604020202020204" charset="-34"/>
                <a:cs typeface="Mali Medium" panose="020B0604020202020204" charset="-34"/>
                <a:sym typeface="Mali Medium"/>
              </a:rPr>
              <a:t>Khởi</a:t>
            </a:r>
            <a:r>
              <a:rPr kumimoji="0" lang="en-US" sz="3200" b="1" i="0" u="none" strike="noStrike" kern="0" cap="none" spc="0" normalizeH="0" baseline="0" noProof="0" dirty="0">
                <a:ln>
                  <a:noFill/>
                </a:ln>
                <a:solidFill>
                  <a:srgbClr val="FFFFFF"/>
                </a:solidFill>
                <a:effectLst/>
                <a:uLnTx/>
                <a:uFillTx/>
                <a:latin typeface="Mali Medium" panose="020B0604020202020204" charset="-34"/>
                <a:cs typeface="Mali Medium" panose="020B0604020202020204" charset="-34"/>
                <a:sym typeface="Mali Medium"/>
              </a:rPr>
              <a:t> </a:t>
            </a:r>
            <a:r>
              <a:rPr kumimoji="0" lang="en-US" sz="3200" b="1" i="0" u="none" strike="noStrike" kern="0" cap="none" spc="0" normalizeH="0" baseline="0" noProof="0" dirty="0" err="1">
                <a:ln>
                  <a:noFill/>
                </a:ln>
                <a:solidFill>
                  <a:srgbClr val="FFFFFF"/>
                </a:solidFill>
                <a:effectLst/>
                <a:uLnTx/>
                <a:uFillTx/>
                <a:latin typeface="Mali Medium" panose="020B0604020202020204" charset="-34"/>
                <a:cs typeface="Mali Medium" panose="020B0604020202020204" charset="-34"/>
                <a:sym typeface="Mali Medium"/>
              </a:rPr>
              <a:t>động</a:t>
            </a:r>
            <a:endParaRPr kumimoji="0" lang="en-US" sz="3200" b="1" i="0" u="none" strike="noStrike" kern="0" cap="none" spc="0" normalizeH="0" baseline="0" noProof="0" dirty="0">
              <a:ln>
                <a:noFill/>
              </a:ln>
              <a:solidFill>
                <a:srgbClr val="FFFFFF"/>
              </a:solidFill>
              <a:effectLst/>
              <a:uLnTx/>
              <a:uFillTx/>
              <a:latin typeface="Mali Medium" panose="020B0604020202020204" charset="-34"/>
              <a:cs typeface="Mali Medium" panose="020B0604020202020204" charset="-34"/>
              <a:sym typeface="Mali Medium"/>
            </a:endParaRPr>
          </a:p>
        </p:txBody>
      </p:sp>
      <p:grpSp>
        <p:nvGrpSpPr>
          <p:cNvPr id="63" name="Google Shape;545;p46" descr="n155 zalo Ngoc Phuong">
            <a:extLst>
              <a:ext uri="{FF2B5EF4-FFF2-40B4-BE49-F238E27FC236}">
                <a16:creationId xmlns:a16="http://schemas.microsoft.com/office/drawing/2014/main" id="{B78CE7D9-59DA-54BE-35B2-88A2BD228F06}"/>
              </a:ext>
            </a:extLst>
          </p:cNvPr>
          <p:cNvGrpSpPr/>
          <p:nvPr/>
        </p:nvGrpSpPr>
        <p:grpSpPr>
          <a:xfrm rot="1611013">
            <a:off x="8206294" y="849255"/>
            <a:ext cx="339775" cy="728413"/>
            <a:chOff x="7941975" y="230788"/>
            <a:chExt cx="339775" cy="728413"/>
          </a:xfrm>
        </p:grpSpPr>
        <p:sp>
          <p:nvSpPr>
            <p:cNvPr id="64" name="Google Shape;546;p46">
              <a:extLst>
                <a:ext uri="{FF2B5EF4-FFF2-40B4-BE49-F238E27FC236}">
                  <a16:creationId xmlns:a16="http://schemas.microsoft.com/office/drawing/2014/main" id="{56A433A1-9B43-913A-B2D5-DD9B684A8ED1}"/>
                </a:ext>
              </a:extLst>
            </p:cNvPr>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 name="Google Shape;547;p46">
              <a:extLst>
                <a:ext uri="{FF2B5EF4-FFF2-40B4-BE49-F238E27FC236}">
                  <a16:creationId xmlns:a16="http://schemas.microsoft.com/office/drawing/2014/main" id="{CA9BCF3D-A1DF-E8A3-FE81-2335CC042CB8}"/>
                </a:ext>
              </a:extLst>
            </p:cNvPr>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548;p46">
              <a:extLst>
                <a:ext uri="{FF2B5EF4-FFF2-40B4-BE49-F238E27FC236}">
                  <a16:creationId xmlns:a16="http://schemas.microsoft.com/office/drawing/2014/main" id="{B6632C65-9E56-6630-2F46-260A054CA80D}"/>
                </a:ext>
              </a:extLst>
            </p:cNvPr>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549;p46">
              <a:extLst>
                <a:ext uri="{FF2B5EF4-FFF2-40B4-BE49-F238E27FC236}">
                  <a16:creationId xmlns:a16="http://schemas.microsoft.com/office/drawing/2014/main" id="{B3E1C715-38FE-4DAB-838F-F411377FAF8E}"/>
                </a:ext>
              </a:extLst>
            </p:cNvPr>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550;p46">
              <a:extLst>
                <a:ext uri="{FF2B5EF4-FFF2-40B4-BE49-F238E27FC236}">
                  <a16:creationId xmlns:a16="http://schemas.microsoft.com/office/drawing/2014/main" id="{8C0589A7-F6BC-088D-097B-F134C5A79DD1}"/>
                </a:ext>
              </a:extLst>
            </p:cNvPr>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551;p46">
              <a:extLst>
                <a:ext uri="{FF2B5EF4-FFF2-40B4-BE49-F238E27FC236}">
                  <a16:creationId xmlns:a16="http://schemas.microsoft.com/office/drawing/2014/main" id="{ABA3876C-C28F-BF6C-0F63-D6F06B11B191}"/>
                </a:ext>
              </a:extLst>
            </p:cNvPr>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552;p46">
              <a:extLst>
                <a:ext uri="{FF2B5EF4-FFF2-40B4-BE49-F238E27FC236}">
                  <a16:creationId xmlns:a16="http://schemas.microsoft.com/office/drawing/2014/main" id="{4E8F1941-98D7-CA29-07B9-9D3DE5F25212}"/>
                </a:ext>
              </a:extLst>
            </p:cNvPr>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FA2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553;p46">
              <a:extLst>
                <a:ext uri="{FF2B5EF4-FFF2-40B4-BE49-F238E27FC236}">
                  <a16:creationId xmlns:a16="http://schemas.microsoft.com/office/drawing/2014/main" id="{154BE6EE-D9DA-4D9A-38AD-1C1B714169AA}"/>
                </a:ext>
              </a:extLst>
            </p:cNvPr>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554;p46">
              <a:extLst>
                <a:ext uri="{FF2B5EF4-FFF2-40B4-BE49-F238E27FC236}">
                  <a16:creationId xmlns:a16="http://schemas.microsoft.com/office/drawing/2014/main" id="{7CFC14FE-FAF7-2A5D-CC12-4BDF0532EBE0}"/>
                </a:ext>
              </a:extLst>
            </p:cNvPr>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555;p46">
              <a:extLst>
                <a:ext uri="{FF2B5EF4-FFF2-40B4-BE49-F238E27FC236}">
                  <a16:creationId xmlns:a16="http://schemas.microsoft.com/office/drawing/2014/main" id="{693D9BFA-F6E0-7B15-1DBD-FF56D8C68110}"/>
                </a:ext>
              </a:extLst>
            </p:cNvPr>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556;p46">
              <a:extLst>
                <a:ext uri="{FF2B5EF4-FFF2-40B4-BE49-F238E27FC236}">
                  <a16:creationId xmlns:a16="http://schemas.microsoft.com/office/drawing/2014/main" id="{BC9B68EA-1901-A53A-1692-1B927045076A}"/>
                </a:ext>
              </a:extLst>
            </p:cNvPr>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5" name="Google Shape;557;p46" descr="n155 zalo Ngoc Phuong">
            <a:extLst>
              <a:ext uri="{FF2B5EF4-FFF2-40B4-BE49-F238E27FC236}">
                <a16:creationId xmlns:a16="http://schemas.microsoft.com/office/drawing/2014/main" id="{D90ED983-07A8-A556-3471-B638BA4D40DD}"/>
              </a:ext>
            </a:extLst>
          </p:cNvPr>
          <p:cNvGrpSpPr/>
          <p:nvPr/>
        </p:nvGrpSpPr>
        <p:grpSpPr>
          <a:xfrm>
            <a:off x="805929" y="342000"/>
            <a:ext cx="277437" cy="391513"/>
            <a:chOff x="8424292" y="4284416"/>
            <a:chExt cx="277437" cy="391513"/>
          </a:xfrm>
        </p:grpSpPr>
        <p:grpSp>
          <p:nvGrpSpPr>
            <p:cNvPr id="76" name="Google Shape;558;p46">
              <a:extLst>
                <a:ext uri="{FF2B5EF4-FFF2-40B4-BE49-F238E27FC236}">
                  <a16:creationId xmlns:a16="http://schemas.microsoft.com/office/drawing/2014/main" id="{0787B99A-1006-4B6D-7202-7715493A2620}"/>
                </a:ext>
              </a:extLst>
            </p:cNvPr>
            <p:cNvGrpSpPr/>
            <p:nvPr/>
          </p:nvGrpSpPr>
          <p:grpSpPr>
            <a:xfrm>
              <a:off x="8424292" y="4480091"/>
              <a:ext cx="129879" cy="195839"/>
              <a:chOff x="7509313" y="3231788"/>
              <a:chExt cx="249575" cy="365575"/>
            </a:xfrm>
          </p:grpSpPr>
          <p:sp>
            <p:nvSpPr>
              <p:cNvPr id="81" name="Google Shape;559;p46">
                <a:extLst>
                  <a:ext uri="{FF2B5EF4-FFF2-40B4-BE49-F238E27FC236}">
                    <a16:creationId xmlns:a16="http://schemas.microsoft.com/office/drawing/2014/main" id="{9A9676A2-5431-73C1-C388-02ECE2563FE7}"/>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560;p46">
                <a:extLst>
                  <a:ext uri="{FF2B5EF4-FFF2-40B4-BE49-F238E27FC236}">
                    <a16:creationId xmlns:a16="http://schemas.microsoft.com/office/drawing/2014/main" id="{11F27D32-D8EA-5AF3-0EA7-7DD3314DEF3A}"/>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561;p46">
                <a:extLst>
                  <a:ext uri="{FF2B5EF4-FFF2-40B4-BE49-F238E27FC236}">
                    <a16:creationId xmlns:a16="http://schemas.microsoft.com/office/drawing/2014/main" id="{8CB94022-54C5-5FFB-4506-AE49AC8175B7}"/>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7" name="Google Shape;562;p46">
              <a:extLst>
                <a:ext uri="{FF2B5EF4-FFF2-40B4-BE49-F238E27FC236}">
                  <a16:creationId xmlns:a16="http://schemas.microsoft.com/office/drawing/2014/main" id="{B264B692-46C2-936B-A0CD-FF78B52CE7B4}"/>
                </a:ext>
              </a:extLst>
            </p:cNvPr>
            <p:cNvGrpSpPr/>
            <p:nvPr/>
          </p:nvGrpSpPr>
          <p:grpSpPr>
            <a:xfrm>
              <a:off x="8571875" y="4284416"/>
              <a:ext cx="129854" cy="195839"/>
              <a:chOff x="7509313" y="3231788"/>
              <a:chExt cx="249575" cy="365575"/>
            </a:xfrm>
          </p:grpSpPr>
          <p:sp>
            <p:nvSpPr>
              <p:cNvPr id="78" name="Google Shape;563;p46">
                <a:extLst>
                  <a:ext uri="{FF2B5EF4-FFF2-40B4-BE49-F238E27FC236}">
                    <a16:creationId xmlns:a16="http://schemas.microsoft.com/office/drawing/2014/main" id="{0304C285-AEE4-57CE-88A4-0D87DCADC305}"/>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564;p46">
                <a:extLst>
                  <a:ext uri="{FF2B5EF4-FFF2-40B4-BE49-F238E27FC236}">
                    <a16:creationId xmlns:a16="http://schemas.microsoft.com/office/drawing/2014/main" id="{89BD7646-A518-CC6E-83A9-4EF79F3F8895}"/>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565;p46">
                <a:extLst>
                  <a:ext uri="{FF2B5EF4-FFF2-40B4-BE49-F238E27FC236}">
                    <a16:creationId xmlns:a16="http://schemas.microsoft.com/office/drawing/2014/main" id="{0263E205-003D-D172-EB8A-E2D58BAEF501}"/>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pic>
        <p:nvPicPr>
          <p:cNvPr id="31" name="Picture 30" descr="n155 zalo Ngoc Phuong">
            <a:extLst>
              <a:ext uri="{FF2B5EF4-FFF2-40B4-BE49-F238E27FC236}">
                <a16:creationId xmlns:a16="http://schemas.microsoft.com/office/drawing/2014/main" id="{B77F1040-98C0-4E25-9E13-B987DAD32783}"/>
              </a:ext>
            </a:extLst>
          </p:cNvPr>
          <p:cNvPicPr>
            <a:picLocks noChangeAspect="1"/>
          </p:cNvPicPr>
          <p:nvPr/>
        </p:nvPicPr>
        <p:blipFill>
          <a:blip r:embed="rId2"/>
          <a:stretch>
            <a:fillRect/>
          </a:stretch>
        </p:blipFill>
        <p:spPr>
          <a:xfrm>
            <a:off x="761784" y="1352588"/>
            <a:ext cx="3810216" cy="2315020"/>
          </a:xfrm>
          <a:prstGeom prst="rect">
            <a:avLst/>
          </a:prstGeom>
        </p:spPr>
      </p:pic>
      <p:sp>
        <p:nvSpPr>
          <p:cNvPr id="4" name="Rectangle 3" descr="n155 zalo Ngoc Phuong">
            <a:extLst>
              <a:ext uri="{FF2B5EF4-FFF2-40B4-BE49-F238E27FC236}">
                <a16:creationId xmlns:a16="http://schemas.microsoft.com/office/drawing/2014/main" id="{A84F0959-471B-4AB2-9404-7AFE80591B07}"/>
              </a:ext>
            </a:extLst>
          </p:cNvPr>
          <p:cNvSpPr/>
          <p:nvPr/>
        </p:nvSpPr>
        <p:spPr>
          <a:xfrm>
            <a:off x="4472609" y="1694840"/>
            <a:ext cx="4572000" cy="1938992"/>
          </a:xfrm>
          <a:prstGeom prst="rect">
            <a:avLst/>
          </a:prstGeom>
        </p:spPr>
        <p:txBody>
          <a:bodyPr>
            <a:spAutoFit/>
          </a:bodyPr>
          <a:lstStyle/>
          <a:p>
            <a:pPr marL="174625" indent="0" algn="just"/>
            <a:r>
              <a:rPr lang="en-US" sz="2000" dirty="0">
                <a:solidFill>
                  <a:srgbClr val="7030A0"/>
                </a:solidFill>
                <a:latin typeface="Cambria" panose="02040503050406030204" pitchFamily="18" charset="0"/>
                <a:ea typeface="Cambria" panose="02040503050406030204" pitchFamily="18" charset="0"/>
              </a:rPr>
              <a:t>Ô </a:t>
            </a:r>
            <a:r>
              <a:rPr lang="en-US" sz="2000" dirty="0" err="1">
                <a:solidFill>
                  <a:srgbClr val="7030A0"/>
                </a:solidFill>
                <a:latin typeface="Cambria" panose="02040503050406030204" pitchFamily="18" charset="0"/>
                <a:ea typeface="Cambria" panose="02040503050406030204" pitchFamily="18" charset="0"/>
              </a:rPr>
              <a:t>tô</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khi</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đóng</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kín</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cửa</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để</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ngoài</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trời</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nắng</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nóng</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Hình</a:t>
            </a:r>
            <a:r>
              <a:rPr lang="en-US" sz="2000" dirty="0">
                <a:solidFill>
                  <a:srgbClr val="7030A0"/>
                </a:solidFill>
                <a:latin typeface="Cambria" panose="02040503050406030204" pitchFamily="18" charset="0"/>
                <a:ea typeface="Cambria" panose="02040503050406030204" pitchFamily="18" charset="0"/>
              </a:rPr>
              <a:t> 3.1), </a:t>
            </a:r>
            <a:r>
              <a:rPr lang="en-US" sz="2000" dirty="0" err="1">
                <a:solidFill>
                  <a:srgbClr val="7030A0"/>
                </a:solidFill>
                <a:latin typeface="Cambria" panose="02040503050406030204" pitchFamily="18" charset="0"/>
                <a:ea typeface="Cambria" panose="02040503050406030204" pitchFamily="18" charset="0"/>
              </a:rPr>
              <a:t>nhiệt</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độ</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không</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khí</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trong</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xe</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tăng</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rất</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cao</a:t>
            </a:r>
            <a:r>
              <a:rPr lang="en-US" sz="2000" dirty="0">
                <a:solidFill>
                  <a:srgbClr val="7030A0"/>
                </a:solidFill>
                <a:latin typeface="Cambria" panose="02040503050406030204" pitchFamily="18" charset="0"/>
                <a:ea typeface="Cambria" panose="02040503050406030204" pitchFamily="18" charset="0"/>
              </a:rPr>
              <a:t> so </a:t>
            </a:r>
            <a:r>
              <a:rPr lang="en-US" sz="2000" dirty="0" err="1">
                <a:solidFill>
                  <a:srgbClr val="7030A0"/>
                </a:solidFill>
                <a:latin typeface="Cambria" panose="02040503050406030204" pitchFamily="18" charset="0"/>
                <a:ea typeface="Cambria" panose="02040503050406030204" pitchFamily="18" charset="0"/>
              </a:rPr>
              <a:t>với</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nhiệt</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độ</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bên</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ngoài</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làm</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giảm</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tuổi</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thọ</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của</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các</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thiết</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bị</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bên</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trong</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xe</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Nguyên</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nhân</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nào</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gây</a:t>
            </a:r>
            <a:r>
              <a:rPr lang="en-US" sz="2000" dirty="0">
                <a:solidFill>
                  <a:srgbClr val="7030A0"/>
                </a:solidFill>
                <a:latin typeface="Cambria" panose="02040503050406030204" pitchFamily="18" charset="0"/>
                <a:ea typeface="Cambria" panose="02040503050406030204" pitchFamily="18" charset="0"/>
              </a:rPr>
              <a:t> ra </a:t>
            </a:r>
            <a:r>
              <a:rPr lang="en-US" sz="2000" dirty="0" err="1">
                <a:solidFill>
                  <a:srgbClr val="7030A0"/>
                </a:solidFill>
                <a:latin typeface="Cambria" panose="02040503050406030204" pitchFamily="18" charset="0"/>
                <a:ea typeface="Cambria" panose="02040503050406030204" pitchFamily="18" charset="0"/>
              </a:rPr>
              <a:t>sự</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tăng</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nhiệt</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độ</a:t>
            </a:r>
            <a:r>
              <a:rPr lang="en-US" sz="2000" dirty="0">
                <a:solidFill>
                  <a:srgbClr val="7030A0"/>
                </a:solidFill>
                <a:latin typeface="Cambria" panose="02040503050406030204" pitchFamily="18" charset="0"/>
                <a:ea typeface="Cambria" panose="02040503050406030204" pitchFamily="18" charset="0"/>
              </a:rPr>
              <a:t> </a:t>
            </a:r>
            <a:r>
              <a:rPr lang="en-US" sz="2000" dirty="0" err="1">
                <a:solidFill>
                  <a:srgbClr val="7030A0"/>
                </a:solidFill>
                <a:latin typeface="Cambria" panose="02040503050406030204" pitchFamily="18" charset="0"/>
                <a:ea typeface="Cambria" panose="02040503050406030204" pitchFamily="18" charset="0"/>
              </a:rPr>
              <a:t>này</a:t>
            </a:r>
            <a:r>
              <a:rPr lang="en-US" sz="2000" dirty="0">
                <a:solidFill>
                  <a:srgbClr val="7030A0"/>
                </a:solidFill>
                <a:latin typeface="Cambria" panose="02040503050406030204" pitchFamily="18" charset="0"/>
                <a:ea typeface="Cambria" panose="02040503050406030204" pitchFamily="18" charset="0"/>
              </a:rPr>
              <a:t>?</a:t>
            </a:r>
          </a:p>
        </p:txBody>
      </p:sp>
      <p:sp>
        <p:nvSpPr>
          <p:cNvPr id="5" name="Rectangle 4" descr="n155 zalo Ngoc Phuong">
            <a:extLst>
              <a:ext uri="{FF2B5EF4-FFF2-40B4-BE49-F238E27FC236}">
                <a16:creationId xmlns:a16="http://schemas.microsoft.com/office/drawing/2014/main" id="{D36D0C65-4D6C-4476-B855-0C1F97B8D0FB}"/>
              </a:ext>
            </a:extLst>
          </p:cNvPr>
          <p:cNvSpPr/>
          <p:nvPr/>
        </p:nvSpPr>
        <p:spPr>
          <a:xfrm>
            <a:off x="1252202" y="3959306"/>
            <a:ext cx="6639596" cy="707886"/>
          </a:xfrm>
          <a:prstGeom prst="rect">
            <a:avLst/>
          </a:prstGeom>
        </p:spPr>
        <p:txBody>
          <a:bodyPr wrap="square">
            <a:spAutoFit/>
          </a:bodyPr>
          <a:lstStyle/>
          <a:p>
            <a:pPr marL="111125" indent="0" algn="just">
              <a:tabLst>
                <a:tab pos="55563" algn="l"/>
              </a:tabLst>
            </a:pPr>
            <a:r>
              <a:rPr lang="en-US" sz="2000" dirty="0" err="1">
                <a:latin typeface="Cambria" panose="02040503050406030204" pitchFamily="18" charset="0"/>
                <a:ea typeface="Cambria" panose="02040503050406030204" pitchFamily="18" charset="0"/>
              </a:rPr>
              <a:t>Vậy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hệ</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giữa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nhiệt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năng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năng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lượng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hệ</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hay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a:t>
            </a:r>
          </a:p>
        </p:txBody>
      </p:sp>
      <p:sp>
        <p:nvSpPr>
          <p:cNvPr id="2" name="Rectangle: Rounded Corners 1" descr="n155 zalo Ngoc Phuong">
            <a:extLst>
              <a:ext uri="{FF2B5EF4-FFF2-40B4-BE49-F238E27FC236}">
                <a16:creationId xmlns:a16="http://schemas.microsoft.com/office/drawing/2014/main" id="{2D19E2C7-F976-4419-AA93-87DBCB67AE50}"/>
              </a:ext>
            </a:extLst>
          </p:cNvPr>
          <p:cNvSpPr/>
          <p:nvPr/>
        </p:nvSpPr>
        <p:spPr>
          <a:xfrm>
            <a:off x="1152939" y="3856049"/>
            <a:ext cx="6907174" cy="914400"/>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468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4FCB2C6D-8ED6-E7AB-5177-5A36D4BCD4A6}"/>
              </a:ext>
            </a:extLst>
          </p:cNvPr>
          <p:cNvGrpSpPr/>
          <p:nvPr/>
        </p:nvGrpSpPr>
        <p:grpSpPr>
          <a:xfrm>
            <a:off x="0" y="254688"/>
            <a:ext cx="3014660"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A86C6FED-7618-6FE1-5D67-CC2A82314E55}"/>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60A39EEB-FBE1-0D71-6891-7EA1772ECC7B}"/>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693E88AC-442D-4C05-AFB6-7481982474DD}"/>
              </a:ext>
            </a:extLst>
          </p:cNvPr>
          <p:cNvGrpSpPr/>
          <p:nvPr/>
        </p:nvGrpSpPr>
        <p:grpSpPr>
          <a:xfrm>
            <a:off x="106248" y="65818"/>
            <a:ext cx="320453" cy="409255"/>
            <a:chOff x="5905475" y="2032050"/>
            <a:chExt cx="454350" cy="580175"/>
          </a:xfrm>
        </p:grpSpPr>
        <p:sp>
          <p:nvSpPr>
            <p:cNvPr id="8" name="Google Shape;751;p49">
              <a:extLst>
                <a:ext uri="{FF2B5EF4-FFF2-40B4-BE49-F238E27FC236}">
                  <a16:creationId xmlns:a16="http://schemas.microsoft.com/office/drawing/2014/main" id="{DF1292BE-CFBC-27CA-AE21-8F6E8C7F4A63}"/>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B6180F8C-FE46-2010-9DD4-F25F08C6B7D6}"/>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7C0DF4CE-3D32-F241-8E51-448254AF0362}"/>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F1050B9F-11F7-348C-DD4E-82569838D98E}"/>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5;p49">
              <a:extLst>
                <a:ext uri="{FF2B5EF4-FFF2-40B4-BE49-F238E27FC236}">
                  <a16:creationId xmlns:a16="http://schemas.microsoft.com/office/drawing/2014/main" id="{81C5A584-560D-DAD0-B54F-35BAB6022C97}"/>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6747150B-A3D1-C423-5570-42A03D9C95B0}"/>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757;p49" descr="n155 zalo Ngoc Phuong">
            <a:extLst>
              <a:ext uri="{FF2B5EF4-FFF2-40B4-BE49-F238E27FC236}">
                <a16:creationId xmlns:a16="http://schemas.microsoft.com/office/drawing/2014/main" id="{10EC1796-2E14-A1CC-D943-D0B770C853C5}"/>
              </a:ext>
            </a:extLst>
          </p:cNvPr>
          <p:cNvGrpSpPr/>
          <p:nvPr/>
        </p:nvGrpSpPr>
        <p:grpSpPr>
          <a:xfrm>
            <a:off x="8761410" y="139787"/>
            <a:ext cx="244304" cy="306056"/>
            <a:chOff x="7249250" y="2312150"/>
            <a:chExt cx="433317" cy="542846"/>
          </a:xfrm>
        </p:grpSpPr>
        <p:sp>
          <p:nvSpPr>
            <p:cNvPr id="15" name="Google Shape;758;p49">
              <a:extLst>
                <a:ext uri="{FF2B5EF4-FFF2-40B4-BE49-F238E27FC236}">
                  <a16:creationId xmlns:a16="http://schemas.microsoft.com/office/drawing/2014/main" id="{2A4F1E26-CBA4-DBF0-6BD9-CAC78E0F9BA9}"/>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9;p49">
              <a:extLst>
                <a:ext uri="{FF2B5EF4-FFF2-40B4-BE49-F238E27FC236}">
                  <a16:creationId xmlns:a16="http://schemas.microsoft.com/office/drawing/2014/main" id="{584F5728-5467-3C16-CBC7-2EE722A86D91}"/>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0;p49">
              <a:extLst>
                <a:ext uri="{FF2B5EF4-FFF2-40B4-BE49-F238E27FC236}">
                  <a16:creationId xmlns:a16="http://schemas.microsoft.com/office/drawing/2014/main" id="{27690D14-C396-AA91-DDDD-53347C645F9C}"/>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8" descr="n155 zalo Ngoc Phuong">
            <a:extLst>
              <a:ext uri="{FF2B5EF4-FFF2-40B4-BE49-F238E27FC236}">
                <a16:creationId xmlns:a16="http://schemas.microsoft.com/office/drawing/2014/main" id="{B1DF2CEB-C2DA-303C-E0D9-B973DDD4D11C}"/>
              </a:ext>
            </a:extLst>
          </p:cNvPr>
          <p:cNvSpPr txBox="1"/>
          <p:nvPr/>
        </p:nvSpPr>
        <p:spPr>
          <a:xfrm>
            <a:off x="91800" y="462896"/>
            <a:ext cx="3014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endParaRPr>
          </a:p>
        </p:txBody>
      </p:sp>
      <p:sp>
        <p:nvSpPr>
          <p:cNvPr id="31" name="TextBox 4" descr="n155 zalo Ngoc Phuong">
            <a:extLst>
              <a:ext uri="{FF2B5EF4-FFF2-40B4-BE49-F238E27FC236}">
                <a16:creationId xmlns:a16="http://schemas.microsoft.com/office/drawing/2014/main" id="{07FC42E3-3147-F3C3-2D87-6563F264867B}"/>
              </a:ext>
            </a:extLst>
          </p:cNvPr>
          <p:cNvSpPr txBox="1"/>
          <p:nvPr/>
        </p:nvSpPr>
        <p:spPr>
          <a:xfrm>
            <a:off x="3423475" y="440569"/>
            <a:ext cx="4448316"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5</a:t>
            </a:r>
          </a:p>
        </p:txBody>
      </p:sp>
      <p:sp>
        <p:nvSpPr>
          <p:cNvPr id="32" name="TextBox 5" descr="n155 zalo Ngoc Phuong">
            <a:extLst>
              <a:ext uri="{FF2B5EF4-FFF2-40B4-BE49-F238E27FC236}">
                <a16:creationId xmlns:a16="http://schemas.microsoft.com/office/drawing/2014/main" id="{4E339F8C-8943-A6F6-0CDD-8E979C7D06D5}"/>
              </a:ext>
            </a:extLst>
          </p:cNvPr>
          <p:cNvSpPr txBox="1"/>
          <p:nvPr/>
        </p:nvSpPr>
        <p:spPr>
          <a:xfrm>
            <a:off x="259974" y="2805331"/>
            <a:ext cx="6525504" cy="1755032"/>
          </a:xfrm>
          <a:prstGeom prst="rect">
            <a:avLst/>
          </a:prstGeom>
          <a:noFill/>
        </p:spPr>
        <p:txBody>
          <a:bodyPr wrap="square">
            <a:spAutoFit/>
          </a:bodyPr>
          <a:lstStyle/>
          <a:p>
            <a:pPr marL="0" marR="0" algn="just">
              <a:lnSpc>
                <a:spcPct val="115000"/>
              </a:lnSpc>
              <a:spcBef>
                <a:spcPts val="200"/>
              </a:spcBef>
              <a:spcAft>
                <a:spcPts val="200"/>
              </a:spcAft>
            </a:pP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Làm</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nóng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bên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trong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ống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nghiệm</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Hình</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3.2a)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bằng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cách</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hơ</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ống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nghiệm</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trên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ngọn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lửa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đèn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cồn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đó</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trong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ống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nghiệm</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a:t>
            </a:r>
          </a:p>
        </p:txBody>
      </p:sp>
      <p:sp>
        <p:nvSpPr>
          <p:cNvPr id="33" name="TextBox 3" descr="n155 zalo Ngoc Phuong">
            <a:extLst>
              <a:ext uri="{FF2B5EF4-FFF2-40B4-BE49-F238E27FC236}">
                <a16:creationId xmlns:a16="http://schemas.microsoft.com/office/drawing/2014/main" id="{E266CE2B-7DA1-25B4-25AD-DC7A7AEF8CE5}"/>
              </a:ext>
            </a:extLst>
          </p:cNvPr>
          <p:cNvSpPr txBox="1"/>
          <p:nvPr/>
        </p:nvSpPr>
        <p:spPr>
          <a:xfrm>
            <a:off x="251645" y="1410635"/>
            <a:ext cx="7620145" cy="830997"/>
          </a:xfrm>
          <a:prstGeom prst="rect">
            <a:avLst/>
          </a:prstGeom>
          <a:noFill/>
        </p:spPr>
        <p:txBody>
          <a:bodyPr wrap="square">
            <a:spAutoFit/>
          </a:bodyPr>
          <a:lstStyle/>
          <a:p>
            <a:r>
              <a:rPr lang="en-US" sz="2400" b="1" dirty="0" err="1">
                <a:solidFill>
                  <a:srgbClr val="B25A63"/>
                </a:solidFill>
                <a:effectLst/>
                <a:latin typeface="Cambria" panose="02040503050406030204" pitchFamily="18" charset="0"/>
                <a:ea typeface="Cambria" panose="02040503050406030204" pitchFamily="18" charset="0"/>
              </a:rPr>
              <a:t>Câu</a:t>
            </a:r>
            <a:r>
              <a:rPr lang="en-US" sz="2400" b="1" dirty="0">
                <a:solidFill>
                  <a:srgbClr val="B25A63"/>
                </a:solidFill>
                <a:effectLst/>
                <a:latin typeface="Cambria" panose="02040503050406030204" pitchFamily="18" charset="0"/>
                <a:ea typeface="Cambria" panose="02040503050406030204" pitchFamily="18" charset="0"/>
              </a:rPr>
              <a:t> 3.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Trình</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bày</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cách</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làm</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err="1">
                <a:solidFill>
                  <a:schemeClr val="tx1">
                    <a:lumMod val="75000"/>
                    <a:lumOff val="25000"/>
                  </a:schemeClr>
                </a:solidFill>
                <a:effectLst/>
                <a:latin typeface="Cambria" panose="02040503050406030204" pitchFamily="18" charset="0"/>
                <a:ea typeface="Cambria" panose="02040503050406030204" pitchFamily="18" charset="0"/>
              </a:rPr>
              <a:t>cho</a:t>
            </a:r>
            <a:r>
              <a:rPr lang="en-US" sz="2400" b="1">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a:solidFill>
                  <a:schemeClr val="tx1">
                    <a:lumMod val="75000"/>
                    <a:lumOff val="25000"/>
                  </a:schemeClr>
                </a:solidFill>
                <a:latin typeface="Cambria" panose="02040503050406030204" pitchFamily="18" charset="0"/>
                <a:ea typeface="Cambria" panose="02040503050406030204" pitchFamily="18" charset="0"/>
              </a:rPr>
              <a:t>n</a:t>
            </a:r>
            <a:r>
              <a:rPr lang="en-US" sz="2400" b="1">
                <a:solidFill>
                  <a:schemeClr val="tx1">
                    <a:lumMod val="75000"/>
                    <a:lumOff val="25000"/>
                  </a:schemeClr>
                </a:solidFill>
                <a:effectLst/>
                <a:latin typeface="Cambria" panose="02040503050406030204" pitchFamily="18" charset="0"/>
                <a:ea typeface="Cambria" panose="02040503050406030204" pitchFamily="18" charset="0"/>
              </a:rPr>
              <a:t>ội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trong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ống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nghiệm</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err="1">
                <a:solidFill>
                  <a:schemeClr val="tx1">
                    <a:lumMod val="75000"/>
                    <a:lumOff val="25000"/>
                  </a:schemeClr>
                </a:solidFill>
                <a:effectLst/>
                <a:latin typeface="Cambria" panose="02040503050406030204" pitchFamily="18" charset="0"/>
                <a:ea typeface="Cambria" panose="02040503050406030204" pitchFamily="18" charset="0"/>
              </a:rPr>
              <a:t>tăng</a:t>
            </a:r>
            <a:r>
              <a:rPr lang="en-US" sz="2400" b="1">
                <a:solidFill>
                  <a:schemeClr val="tx1">
                    <a:lumMod val="75000"/>
                    <a:lumOff val="25000"/>
                  </a:schemeClr>
                </a:solidFill>
                <a:effectLst/>
                <a:latin typeface="Cambria" panose="02040503050406030204" pitchFamily="18" charset="0"/>
                <a:ea typeface="Cambria" panose="02040503050406030204" pitchFamily="18" charset="0"/>
              </a:rPr>
              <a:t> lên?</a:t>
            </a:r>
            <a:endParaRPr lang="en-US" sz="2400" b="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2" name="Picture 56" descr="n155 zalo Ngoc Phuong">
            <a:extLst>
              <a:ext uri="{FF2B5EF4-FFF2-40B4-BE49-F238E27FC236}">
                <a16:creationId xmlns:a16="http://schemas.microsoft.com/office/drawing/2014/main" id="{1C69542E-FAC2-24A3-0DD5-494383674F23}"/>
              </a:ext>
            </a:extLst>
          </p:cNvPr>
          <p:cNvPicPr>
            <a:picLocks noChangeAspect="1"/>
          </p:cNvPicPr>
          <p:nvPr/>
        </p:nvPicPr>
        <p:blipFill rotWithShape="1">
          <a:blip r:embed="rId2"/>
          <a:srcRect r="54203"/>
          <a:stretch/>
        </p:blipFill>
        <p:spPr>
          <a:xfrm>
            <a:off x="6890039" y="2369347"/>
            <a:ext cx="1678228" cy="2630487"/>
          </a:xfrm>
          <a:prstGeom prst="rect">
            <a:avLst/>
          </a:prstGeom>
        </p:spPr>
      </p:pic>
      <p:pic>
        <p:nvPicPr>
          <p:cNvPr id="34" name="Picture 33" descr="n155 zalo Ngoc Phuong">
            <a:extLst>
              <a:ext uri="{FF2B5EF4-FFF2-40B4-BE49-F238E27FC236}">
                <a16:creationId xmlns:a16="http://schemas.microsoft.com/office/drawing/2014/main" id="{ADA5C93B-373D-407B-AE29-8B7263757141}"/>
              </a:ext>
            </a:extLst>
          </p:cNvPr>
          <p:cNvPicPr/>
          <p:nvPr/>
        </p:nvPicPr>
        <p:blipFill rotWithShape="1">
          <a:blip r:embed="rId3">
            <a:extLst>
              <a:ext uri="{28A0092B-C50C-407E-A947-70E740481C1C}">
                <a14:useLocalDpi xmlns:a14="http://schemas.microsoft.com/office/drawing/2010/main" val="0"/>
              </a:ext>
            </a:extLst>
          </a:blip>
          <a:srcRect l="35368" t="12645" r="33326" b="13121"/>
          <a:stretch/>
        </p:blipFill>
        <p:spPr bwMode="auto">
          <a:xfrm rot="2035157">
            <a:off x="7981629" y="1081684"/>
            <a:ext cx="539297" cy="14641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1049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2000"/>
                                        <p:tgtEl>
                                          <p:spTgt spid="33"/>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C70208E2-01E9-758E-32C4-1AEB791AF458}"/>
              </a:ext>
            </a:extLst>
          </p:cNvPr>
          <p:cNvGrpSpPr/>
          <p:nvPr/>
        </p:nvGrpSpPr>
        <p:grpSpPr>
          <a:xfrm>
            <a:off x="106" y="75487"/>
            <a:ext cx="3014660"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40C0CC56-64E1-6283-F93F-41B090C3BDFD}"/>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3A964C46-0364-85F3-C54A-F2B8EE5E572C}"/>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B19E2DCD-CFB9-CD37-C4FD-E63C86A54070}"/>
              </a:ext>
            </a:extLst>
          </p:cNvPr>
          <p:cNvGrpSpPr/>
          <p:nvPr/>
        </p:nvGrpSpPr>
        <p:grpSpPr>
          <a:xfrm>
            <a:off x="44188" y="-52516"/>
            <a:ext cx="320453" cy="409255"/>
            <a:chOff x="5905475" y="2032050"/>
            <a:chExt cx="454350" cy="580175"/>
          </a:xfrm>
        </p:grpSpPr>
        <p:sp>
          <p:nvSpPr>
            <p:cNvPr id="8" name="Google Shape;751;p49">
              <a:extLst>
                <a:ext uri="{FF2B5EF4-FFF2-40B4-BE49-F238E27FC236}">
                  <a16:creationId xmlns:a16="http://schemas.microsoft.com/office/drawing/2014/main" id="{7B1F7C54-3F2A-7203-316A-11D9498CBEFA}"/>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4ECED094-23CB-0202-1299-2FB87E5A031F}"/>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B07ABF76-6749-1C5C-7253-DAB5D9427DC1}"/>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C18DF8C9-83E5-F183-85E8-A1FBADD0949C}"/>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5;p49">
              <a:extLst>
                <a:ext uri="{FF2B5EF4-FFF2-40B4-BE49-F238E27FC236}">
                  <a16:creationId xmlns:a16="http://schemas.microsoft.com/office/drawing/2014/main" id="{2D236C0D-46B8-68BE-1C47-A386CEA42B55}"/>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4527FEE1-8A2D-9C3C-7D9B-12CDD5D584FF}"/>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757;p49" descr="n155 zalo Ngoc Phuong">
            <a:extLst>
              <a:ext uri="{FF2B5EF4-FFF2-40B4-BE49-F238E27FC236}">
                <a16:creationId xmlns:a16="http://schemas.microsoft.com/office/drawing/2014/main" id="{CA1B3AD4-5245-71CE-FFD6-513EC48BB4DA}"/>
              </a:ext>
            </a:extLst>
          </p:cNvPr>
          <p:cNvGrpSpPr/>
          <p:nvPr/>
        </p:nvGrpSpPr>
        <p:grpSpPr>
          <a:xfrm>
            <a:off x="8793448" y="235250"/>
            <a:ext cx="244304" cy="306056"/>
            <a:chOff x="7249250" y="2312150"/>
            <a:chExt cx="433317" cy="542846"/>
          </a:xfrm>
        </p:grpSpPr>
        <p:sp>
          <p:nvSpPr>
            <p:cNvPr id="15" name="Google Shape;758;p49">
              <a:extLst>
                <a:ext uri="{FF2B5EF4-FFF2-40B4-BE49-F238E27FC236}">
                  <a16:creationId xmlns:a16="http://schemas.microsoft.com/office/drawing/2014/main" id="{114D3480-0A49-3423-9E36-ACEFDDE97AC9}"/>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9;p49">
              <a:extLst>
                <a:ext uri="{FF2B5EF4-FFF2-40B4-BE49-F238E27FC236}">
                  <a16:creationId xmlns:a16="http://schemas.microsoft.com/office/drawing/2014/main" id="{6BB5D501-51C0-7C79-4A32-07B3016D3A65}"/>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0;p49">
              <a:extLst>
                <a:ext uri="{FF2B5EF4-FFF2-40B4-BE49-F238E27FC236}">
                  <a16:creationId xmlns:a16="http://schemas.microsoft.com/office/drawing/2014/main" id="{7FCEDD3C-9DCD-1368-1E97-6B2F33167BE1}"/>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8" descr="n155 zalo Ngoc Phuong">
            <a:extLst>
              <a:ext uri="{FF2B5EF4-FFF2-40B4-BE49-F238E27FC236}">
                <a16:creationId xmlns:a16="http://schemas.microsoft.com/office/drawing/2014/main" id="{2B88C9FB-079A-A4C7-BFF1-C8DC7B3AF623}"/>
              </a:ext>
            </a:extLst>
          </p:cNvPr>
          <p:cNvSpPr txBox="1"/>
          <p:nvPr/>
        </p:nvSpPr>
        <p:spPr>
          <a:xfrm>
            <a:off x="102718" y="275727"/>
            <a:ext cx="29121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endParaRPr>
          </a:p>
        </p:txBody>
      </p:sp>
      <p:sp>
        <p:nvSpPr>
          <p:cNvPr id="31" name="TextBox 4" descr="n155 zalo Ngoc Phuong">
            <a:extLst>
              <a:ext uri="{FF2B5EF4-FFF2-40B4-BE49-F238E27FC236}">
                <a16:creationId xmlns:a16="http://schemas.microsoft.com/office/drawing/2014/main" id="{A4D108B9-9C5B-3457-3AC5-52748B6C56A7}"/>
              </a:ext>
            </a:extLst>
          </p:cNvPr>
          <p:cNvSpPr txBox="1"/>
          <p:nvPr/>
        </p:nvSpPr>
        <p:spPr>
          <a:xfrm>
            <a:off x="3542936" y="270724"/>
            <a:ext cx="4174046"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5</a:t>
            </a:r>
          </a:p>
        </p:txBody>
      </p:sp>
      <p:sp>
        <p:nvSpPr>
          <p:cNvPr id="32" name="TextBox 13" descr="n155 zalo Ngoc Phuong">
            <a:extLst>
              <a:ext uri="{FF2B5EF4-FFF2-40B4-BE49-F238E27FC236}">
                <a16:creationId xmlns:a16="http://schemas.microsoft.com/office/drawing/2014/main" id="{20C3DBD2-4BDE-F05F-8D2C-5BB5A9FDCFEC}"/>
              </a:ext>
            </a:extLst>
          </p:cNvPr>
          <p:cNvSpPr txBox="1"/>
          <p:nvPr/>
        </p:nvSpPr>
        <p:spPr>
          <a:xfrm>
            <a:off x="364641" y="2571750"/>
            <a:ext cx="4207360" cy="1569660"/>
          </a:xfrm>
          <a:prstGeom prst="rect">
            <a:avLst/>
          </a:prstGeom>
          <a:noFill/>
        </p:spPr>
        <p:txBody>
          <a:bodyPr wrap="square">
            <a:spAutoFit/>
          </a:bodyPr>
          <a:lstStyle/>
          <a:p>
            <a:pPr algn="just"/>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Phần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trao</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đổi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giữa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hai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chênh</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lệch</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tiếp</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xúc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nhau</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gọi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p>
        </p:txBody>
      </p:sp>
      <p:sp>
        <p:nvSpPr>
          <p:cNvPr id="34" name="TextBox 3" descr="n155 zalo Ngoc Phuong">
            <a:extLst>
              <a:ext uri="{FF2B5EF4-FFF2-40B4-BE49-F238E27FC236}">
                <a16:creationId xmlns:a16="http://schemas.microsoft.com/office/drawing/2014/main" id="{30FE2867-C9F8-A38B-8E8F-8B961AB8396F}"/>
              </a:ext>
            </a:extLst>
          </p:cNvPr>
          <p:cNvSpPr txBox="1"/>
          <p:nvPr/>
        </p:nvSpPr>
        <p:spPr>
          <a:xfrm>
            <a:off x="287510" y="1136160"/>
            <a:ext cx="8505937" cy="830997"/>
          </a:xfrm>
          <a:prstGeom prst="rect">
            <a:avLst/>
          </a:prstGeom>
          <a:noFill/>
        </p:spPr>
        <p:txBody>
          <a:bodyPr wrap="square">
            <a:spAutoFit/>
          </a:bodyPr>
          <a:lstStyle/>
          <a:p>
            <a:pPr algn="just"/>
            <a:r>
              <a:rPr lang="en-US" sz="2400" b="1" dirty="0" err="1">
                <a:solidFill>
                  <a:srgbClr val="B25A63"/>
                </a:solidFill>
                <a:effectLst/>
                <a:latin typeface="Cambria" panose="02040503050406030204" pitchFamily="18" charset="0"/>
                <a:ea typeface="Cambria" panose="02040503050406030204" pitchFamily="18" charset="0"/>
              </a:rPr>
              <a:t>Câu</a:t>
            </a:r>
            <a:r>
              <a:rPr lang="en-US" sz="2400" b="1" dirty="0">
                <a:solidFill>
                  <a:srgbClr val="B25A63"/>
                </a:solidFill>
                <a:effectLst/>
                <a:latin typeface="Cambria" panose="02040503050406030204" pitchFamily="18" charset="0"/>
                <a:ea typeface="Cambria" panose="02040503050406030204" pitchFamily="18" charset="0"/>
              </a:rPr>
              <a:t> 4.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vi-VN" sz="2400" b="1" dirty="0">
                <a:solidFill>
                  <a:schemeClr val="tx1">
                    <a:lumMod val="75000"/>
                    <a:lumOff val="25000"/>
                  </a:schemeClr>
                </a:solidFill>
                <a:effectLst/>
                <a:latin typeface="Cambria" panose="02040503050406030204" pitchFamily="18" charset="0"/>
                <a:ea typeface="Cambria" panose="02040503050406030204" pitchFamily="18" charset="0"/>
              </a:rPr>
              <a:t>gì</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Trình</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bày</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sự</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truyền</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trong</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quá</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trình</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luyện</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effectLst/>
                <a:latin typeface="Cambria" panose="02040503050406030204" pitchFamily="18" charset="0"/>
                <a:ea typeface="Cambria" panose="02040503050406030204" pitchFamily="18" charset="0"/>
              </a:rPr>
              <a:t>thép</a:t>
            </a:r>
            <a:r>
              <a:rPr lang="en-US" sz="2400" b="1" dirty="0">
                <a:solidFill>
                  <a:schemeClr val="tx1">
                    <a:lumMod val="75000"/>
                    <a:lumOff val="25000"/>
                  </a:schemeClr>
                </a:solidFill>
                <a:effectLst/>
                <a:latin typeface="Cambria" panose="02040503050406030204" pitchFamily="18" charset="0"/>
                <a:ea typeface="Cambria" panose="02040503050406030204" pitchFamily="18" charset="0"/>
              </a:rPr>
              <a:t>?</a:t>
            </a:r>
          </a:p>
        </p:txBody>
      </p:sp>
      <p:pic>
        <p:nvPicPr>
          <p:cNvPr id="33" name="Picture 32" descr="n155 zalo Ngoc Phuong">
            <a:extLst>
              <a:ext uri="{FF2B5EF4-FFF2-40B4-BE49-F238E27FC236}">
                <a16:creationId xmlns:a16="http://schemas.microsoft.com/office/drawing/2014/main" id="{C59D9C4F-D54B-45A1-9DE4-DDC6CF83A709}"/>
              </a:ext>
            </a:extLst>
          </p:cNvPr>
          <p:cNvPicPr/>
          <p:nvPr/>
        </p:nvPicPr>
        <p:blipFill>
          <a:blip r:embed="rId2"/>
          <a:stretch>
            <a:fillRect/>
          </a:stretch>
        </p:blipFill>
        <p:spPr>
          <a:xfrm>
            <a:off x="4782610" y="1967157"/>
            <a:ext cx="4207360" cy="2616132"/>
          </a:xfrm>
          <a:prstGeom prst="rect">
            <a:avLst/>
          </a:prstGeom>
        </p:spPr>
      </p:pic>
    </p:spTree>
    <p:extLst>
      <p:ext uri="{BB962C8B-B14F-4D97-AF65-F5344CB8AC3E}">
        <p14:creationId xmlns:p14="http://schemas.microsoft.com/office/powerpoint/2010/main" val="1582213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Sản Xuất Gang Thép Tại Khu Liên Hợp Gang Thép Hòa Phát 00_00_26-00_01_29" descr="n155 zalo Ngoc Phuong">
            <a:hlinkClick r:id="" action="ppaction://media"/>
            <a:extLst>
              <a:ext uri="{FF2B5EF4-FFF2-40B4-BE49-F238E27FC236}">
                <a16:creationId xmlns:a16="http://schemas.microsoft.com/office/drawing/2014/main" id="{90FB2E21-93E7-00ED-7E3D-47296D61A9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8874" y="122124"/>
            <a:ext cx="5291154" cy="2976274"/>
          </a:xfrm>
          <a:prstGeom prst="rect">
            <a:avLst/>
          </a:prstGeom>
        </p:spPr>
      </p:pic>
      <p:sp>
        <p:nvSpPr>
          <p:cNvPr id="2" name="Rectangle 1" descr="n155 zalo Ngoc Phuong">
            <a:extLst>
              <a:ext uri="{FF2B5EF4-FFF2-40B4-BE49-F238E27FC236}">
                <a16:creationId xmlns:a16="http://schemas.microsoft.com/office/drawing/2014/main" id="{733223B9-AF7B-4BA9-8798-2E34FB83BCF2}"/>
              </a:ext>
            </a:extLst>
          </p:cNvPr>
          <p:cNvSpPr/>
          <p:nvPr/>
        </p:nvSpPr>
        <p:spPr>
          <a:xfrm>
            <a:off x="200770" y="3125485"/>
            <a:ext cx="8742459" cy="1938992"/>
          </a:xfrm>
          <a:prstGeom prst="rect">
            <a:avLst/>
          </a:prstGeom>
        </p:spPr>
        <p:txBody>
          <a:bodyPr wrap="square">
            <a:spAutoFit/>
          </a:bodyPr>
          <a:lstStyle/>
          <a:p>
            <a:pPr algn="just"/>
            <a:r>
              <a:rPr lang="en-US" sz="20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quá</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trình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luyện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thép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phôi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thép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được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nung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đến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nóng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chảy</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rồi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được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đổ</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vào</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khuôn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để</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tạo</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thanh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thép</a:t>
            </a:r>
            <a:r>
              <a:rPr lang="en-US" sz="2000" dirty="0">
                <a:solidFill>
                  <a:schemeClr val="tx1">
                    <a:lumMod val="75000"/>
                    <a:lumOff val="25000"/>
                  </a:schemeClr>
                </a:solidFill>
                <a:latin typeface="Cambria" panose="02040503050406030204" pitchFamily="18" charset="0"/>
                <a:ea typeface="Cambria" panose="02040503050406030204" pitchFamily="18" charset="0"/>
              </a:rPr>
              <a:t>. Sau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đó</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thanh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thép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được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đưa</a:t>
            </a:r>
            <a:r>
              <a:rPr lang="en-US" sz="2000" dirty="0">
                <a:solidFill>
                  <a:schemeClr val="tx1">
                    <a:lumMod val="75000"/>
                    <a:lumOff val="25000"/>
                  </a:schemeClr>
                </a:solidFill>
                <a:latin typeface="Cambria" panose="02040503050406030204" pitchFamily="18" charset="0"/>
                <a:ea typeface="Cambria" panose="02040503050406030204" pitchFamily="18" charset="0"/>
              </a:rPr>
              <a:t> ra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khỏi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khuôn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và</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đặt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lên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giá</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đỡ</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để</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chúng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nguội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dần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Hình</a:t>
            </a:r>
            <a:r>
              <a:rPr lang="en-US" sz="2000" dirty="0">
                <a:solidFill>
                  <a:schemeClr val="tx1">
                    <a:lumMod val="75000"/>
                    <a:lumOff val="25000"/>
                  </a:schemeClr>
                </a:solidFill>
                <a:latin typeface="Cambria" panose="02040503050406030204" pitchFamily="18" charset="0"/>
                <a:ea typeface="Cambria" panose="02040503050406030204" pitchFamily="18" charset="0"/>
              </a:rPr>
              <a:t> 3.5).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quá</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trình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luyện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thép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thanh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thép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rồi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sau</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đó</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giảm</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dần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quá</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trình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làm</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thay</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nôi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như</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trên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gọi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là</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quá</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trình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truyền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gọi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tắt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là</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truyền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latin typeface="Cambria" panose="02040503050406030204" pitchFamily="18" charset="0"/>
                <a:ea typeface="Cambria" panose="02040503050406030204" pitchFamily="18" charset="0"/>
              </a:rPr>
              <a:t>).</a:t>
            </a:r>
            <a:endParaRPr lang="en-US" sz="1600" dirty="0">
              <a:solidFill>
                <a:schemeClr val="tx1">
                  <a:lumMod val="75000"/>
                  <a:lumOff val="2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1315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60"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3"/>
                </p:tgtEl>
              </p:cMediaNode>
            </p:video>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D258EE37-7A57-E1A2-5BBF-FDAAF011DE37}"/>
              </a:ext>
            </a:extLst>
          </p:cNvPr>
          <p:cNvGrpSpPr/>
          <p:nvPr/>
        </p:nvGrpSpPr>
        <p:grpSpPr>
          <a:xfrm>
            <a:off x="0" y="254689"/>
            <a:ext cx="3401642" cy="887202"/>
            <a:chOff x="1196025" y="2012250"/>
            <a:chExt cx="2821234" cy="727040"/>
          </a:xfrm>
          <a:solidFill>
            <a:srgbClr val="B25A63"/>
          </a:solidFill>
        </p:grpSpPr>
        <p:sp>
          <p:nvSpPr>
            <p:cNvPr id="5" name="Google Shape;262;p35">
              <a:extLst>
                <a:ext uri="{FF2B5EF4-FFF2-40B4-BE49-F238E27FC236}">
                  <a16:creationId xmlns:a16="http://schemas.microsoft.com/office/drawing/2014/main" id="{B66198C4-9E04-0A94-3ADC-B7D36C21535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A177E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A177ED"/>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09B43B39-AFC8-7D1F-F9EC-43C7889609EC}"/>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A177E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A177ED"/>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3F05A057-6EDA-657C-51EF-48159F2E0355}"/>
              </a:ext>
            </a:extLst>
          </p:cNvPr>
          <p:cNvGrpSpPr/>
          <p:nvPr/>
        </p:nvGrpSpPr>
        <p:grpSpPr>
          <a:xfrm>
            <a:off x="106248" y="34503"/>
            <a:ext cx="320453" cy="409255"/>
            <a:chOff x="5905475" y="2032050"/>
            <a:chExt cx="454350" cy="580175"/>
          </a:xfrm>
        </p:grpSpPr>
        <p:sp>
          <p:nvSpPr>
            <p:cNvPr id="8" name="Google Shape;751;p49">
              <a:extLst>
                <a:ext uri="{FF2B5EF4-FFF2-40B4-BE49-F238E27FC236}">
                  <a16:creationId xmlns:a16="http://schemas.microsoft.com/office/drawing/2014/main" id="{980A83E0-DB47-C30E-2B88-85E141FC958C}"/>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D0C35164-28D0-C49E-7B90-1148B2B3E1D3}"/>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3948DEF0-C3D9-FA44-C600-3CF8A3EEE5C2}"/>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A58E35AE-541E-3F66-45B2-73FCF43A6C67}"/>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5;p49">
              <a:extLst>
                <a:ext uri="{FF2B5EF4-FFF2-40B4-BE49-F238E27FC236}">
                  <a16:creationId xmlns:a16="http://schemas.microsoft.com/office/drawing/2014/main" id="{BE8B99F2-78CF-D01A-D67B-92D0C99FBCD9}"/>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1E9F0E63-69C7-E551-0930-3F156FBF885B}"/>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8" descr="n155 zalo Ngoc Phuong">
            <a:extLst>
              <a:ext uri="{FF2B5EF4-FFF2-40B4-BE49-F238E27FC236}">
                <a16:creationId xmlns:a16="http://schemas.microsoft.com/office/drawing/2014/main" id="{3E6E8BE5-558F-D687-D5C0-896F99C53656}"/>
              </a:ext>
            </a:extLst>
          </p:cNvPr>
          <p:cNvSpPr txBox="1"/>
          <p:nvPr/>
        </p:nvSpPr>
        <p:spPr>
          <a:xfrm>
            <a:off x="266475" y="400987"/>
            <a:ext cx="2955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Cambria" panose="02040503050406030204" pitchFamily="18" charset="0"/>
              <a:cs typeface="Mali Medium" panose="020B0604020202020204" charset="-34"/>
            </a:endParaRPr>
          </a:p>
        </p:txBody>
      </p:sp>
      <p:sp>
        <p:nvSpPr>
          <p:cNvPr id="31" name="TextBox 4" descr="n155 zalo Ngoc Phuong">
            <a:extLst>
              <a:ext uri="{FF2B5EF4-FFF2-40B4-BE49-F238E27FC236}">
                <a16:creationId xmlns:a16="http://schemas.microsoft.com/office/drawing/2014/main" id="{252E8FC3-D551-F1FF-94CB-F14F1EE38BF9}"/>
              </a:ext>
            </a:extLst>
          </p:cNvPr>
          <p:cNvSpPr txBox="1"/>
          <p:nvPr/>
        </p:nvSpPr>
        <p:spPr>
          <a:xfrm>
            <a:off x="3762727" y="392209"/>
            <a:ext cx="4148820"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Hoàn</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thành</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nhiệm</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vụ</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5</a:t>
            </a:r>
          </a:p>
        </p:txBody>
      </p:sp>
      <p:sp>
        <p:nvSpPr>
          <p:cNvPr id="32" name="TextBox 6" descr="n155 zalo Ngoc Phuong">
            <a:extLst>
              <a:ext uri="{FF2B5EF4-FFF2-40B4-BE49-F238E27FC236}">
                <a16:creationId xmlns:a16="http://schemas.microsoft.com/office/drawing/2014/main" id="{67F52D43-D754-D258-2399-84BA39DAAE4E}"/>
              </a:ext>
            </a:extLst>
          </p:cNvPr>
          <p:cNvSpPr txBox="1"/>
          <p:nvPr/>
        </p:nvSpPr>
        <p:spPr>
          <a:xfrm>
            <a:off x="332821" y="1998925"/>
            <a:ext cx="6039418" cy="3047629"/>
          </a:xfrm>
          <a:prstGeom prst="rect">
            <a:avLst/>
          </a:prstGeom>
          <a:noFill/>
        </p:spPr>
        <p:txBody>
          <a:bodyPr wrap="square">
            <a:spAutoFit/>
          </a:bodyPr>
          <a:lstStyle/>
          <a:p>
            <a:pPr marL="0" marR="0" algn="just">
              <a:lnSpc>
                <a:spcPct val="115000"/>
              </a:lnSpc>
              <a:spcBef>
                <a:spcPts val="200"/>
              </a:spcBef>
              <a:spcAft>
                <a:spcPts val="200"/>
              </a:spcAft>
            </a:pPr>
            <a:r>
              <a:rPr lang="en-US" sz="20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b="1" dirty="0" err="1">
                <a:solidFill>
                  <a:schemeClr val="tx1">
                    <a:lumMod val="75000"/>
                    <a:lumOff val="25000"/>
                  </a:schemeClr>
                </a:solidFill>
                <a:effectLst/>
                <a:latin typeface="Cambria" panose="02040503050406030204" pitchFamily="18" charset="0"/>
                <a:ea typeface="Cambria" panose="02040503050406030204" pitchFamily="18" charset="0"/>
              </a:rPr>
              <a:t>Giống</a:t>
            </a:r>
            <a:r>
              <a:rPr lang="en-US" sz="20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b="1" dirty="0" err="1">
                <a:solidFill>
                  <a:schemeClr val="tx1">
                    <a:lumMod val="75000"/>
                    <a:lumOff val="25000"/>
                  </a:schemeClr>
                </a:solidFill>
                <a:effectLst/>
                <a:latin typeface="Cambria" panose="02040503050406030204" pitchFamily="18" charset="0"/>
                <a:ea typeface="Cambria" panose="02040503050406030204" pitchFamily="18" charset="0"/>
              </a:rPr>
              <a:t>nhau</a:t>
            </a:r>
            <a:r>
              <a:rPr lang="en-US" sz="20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Cả</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hai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quá</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trình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đều</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làm</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thay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thay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p>
          <a:p>
            <a:pPr marR="0" algn="just">
              <a:lnSpc>
                <a:spcPct val="115000"/>
              </a:lnSpc>
              <a:spcBef>
                <a:spcPts val="200"/>
              </a:spcBef>
              <a:spcAft>
                <a:spcPts val="200"/>
              </a:spcAft>
            </a:pPr>
            <a:r>
              <a:rPr lang="en-US" sz="20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b="1" dirty="0" err="1">
                <a:solidFill>
                  <a:schemeClr val="tx1">
                    <a:lumMod val="75000"/>
                    <a:lumOff val="25000"/>
                  </a:schemeClr>
                </a:solidFill>
                <a:effectLst/>
                <a:latin typeface="Cambria" panose="02040503050406030204" pitchFamily="18" charset="0"/>
                <a:ea typeface="Cambria" panose="02040503050406030204" pitchFamily="18" charset="0"/>
              </a:rPr>
              <a:t>Khác</a:t>
            </a:r>
            <a:r>
              <a:rPr lang="en-US" sz="20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b="1" dirty="0" err="1">
                <a:solidFill>
                  <a:schemeClr val="tx1">
                    <a:lumMod val="75000"/>
                    <a:lumOff val="25000"/>
                  </a:schemeClr>
                </a:solidFill>
                <a:effectLst/>
                <a:latin typeface="Cambria" panose="02040503050406030204" pitchFamily="18" charset="0"/>
                <a:ea typeface="Cambria" panose="02040503050406030204" pitchFamily="18" charset="0"/>
              </a:rPr>
              <a:t>nhau</a:t>
            </a:r>
            <a:r>
              <a:rPr lang="en-US" sz="2000" b="1" dirty="0">
                <a:solidFill>
                  <a:schemeClr val="tx1">
                    <a:lumMod val="75000"/>
                    <a:lumOff val="25000"/>
                  </a:schemeClr>
                </a:solidFill>
                <a:effectLst/>
                <a:latin typeface="Cambria" panose="02040503050406030204" pitchFamily="18" charset="0"/>
                <a:ea typeface="Cambria" panose="02040503050406030204" pitchFamily="18" charset="0"/>
              </a:rPr>
              <a:t>: </a:t>
            </a:r>
          </a:p>
          <a:p>
            <a:pPr marL="342900" marR="0" indent="-342900" algn="just">
              <a:lnSpc>
                <a:spcPct val="115000"/>
              </a:lnSpc>
              <a:spcBef>
                <a:spcPts val="200"/>
              </a:spcBef>
              <a:spcAft>
                <a:spcPts val="200"/>
              </a:spcAft>
              <a:buFont typeface="Arial" panose="020B0604020202020204" pitchFamily="34" charset="0"/>
              <a:buChar char="•"/>
            </a:pP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Quá</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trình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thực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hiện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sự</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chuyển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hoá</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sang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a:p>
            <a:pPr marL="342900" marR="0" indent="-342900" algn="just">
              <a:lnSpc>
                <a:spcPct val="115000"/>
              </a:lnSpc>
              <a:spcBef>
                <a:spcPts val="200"/>
              </a:spcBef>
              <a:spcAft>
                <a:spcPts val="200"/>
              </a:spcAft>
              <a:buFont typeface="Arial" panose="020B0604020202020204" pitchFamily="34" charset="0"/>
              <a:buChar char="•"/>
            </a:pP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Quá</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trình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truyền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sự</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chuyển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hoá</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từ</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dạng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này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sang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dạng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khác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mà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sự</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truyền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từ</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này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sang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khác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p>
        </p:txBody>
      </p:sp>
      <p:sp>
        <p:nvSpPr>
          <p:cNvPr id="33" name="TextBox 3" descr="n155 zalo Ngoc Phuong">
            <a:extLst>
              <a:ext uri="{FF2B5EF4-FFF2-40B4-BE49-F238E27FC236}">
                <a16:creationId xmlns:a16="http://schemas.microsoft.com/office/drawing/2014/main" id="{8AC8A0BF-B10D-6BD6-8848-7CE3C6B2A470}"/>
              </a:ext>
            </a:extLst>
          </p:cNvPr>
          <p:cNvSpPr txBox="1"/>
          <p:nvPr/>
        </p:nvSpPr>
        <p:spPr>
          <a:xfrm>
            <a:off x="332822" y="1111377"/>
            <a:ext cx="6173704" cy="830997"/>
          </a:xfrm>
          <a:prstGeom prst="rect">
            <a:avLst/>
          </a:prstGeom>
          <a:noFill/>
        </p:spPr>
        <p:txBody>
          <a:bodyPr wrap="square">
            <a:spAutoFit/>
          </a:bodyPr>
          <a:lstStyle/>
          <a:p>
            <a:pPr algn="just">
              <a:spcBef>
                <a:spcPts val="200"/>
              </a:spcBef>
              <a:spcAft>
                <a:spcPts val="200"/>
              </a:spcAft>
            </a:pPr>
            <a:r>
              <a:rPr lang="en-US" sz="2400" b="1" dirty="0" err="1">
                <a:solidFill>
                  <a:srgbClr val="B25A63"/>
                </a:solidFill>
                <a:effectLst/>
                <a:latin typeface="Cambria" panose="02040503050406030204" pitchFamily="18" charset="0"/>
                <a:ea typeface="Cambria" panose="02040503050406030204" pitchFamily="18" charset="0"/>
                <a:cs typeface="Tahoma" panose="020B0604030504040204" pitchFamily="34" charset="0"/>
              </a:rPr>
              <a:t>Câu</a:t>
            </a:r>
            <a:r>
              <a:rPr lang="en-US" sz="2400" b="1" dirty="0">
                <a:solidFill>
                  <a:srgbClr val="B25A63"/>
                </a:solidFill>
                <a:effectLst/>
                <a:latin typeface="Cambria" panose="02040503050406030204" pitchFamily="18" charset="0"/>
                <a:ea typeface="Cambria" panose="02040503050406030204" pitchFamily="18" charset="0"/>
                <a:cs typeface="Tahoma" panose="020B0604030504040204" pitchFamily="34" charset="0"/>
              </a:rPr>
              <a:t> 5.</a:t>
            </a:r>
            <a:r>
              <a:rPr lang="en-US" sz="2400" dirty="0">
                <a:solidFill>
                  <a:srgbClr val="B25A63"/>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So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sánh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sự</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biên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đổi</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nội</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trong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quá</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trình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thực</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hiện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công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và</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sự</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truyền</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a:t>
            </a:r>
          </a:p>
        </p:txBody>
      </p:sp>
      <p:pic>
        <p:nvPicPr>
          <p:cNvPr id="11266" name="Picture 2" descr="n155 zalo Ngoc Phuong">
            <a:extLst>
              <a:ext uri="{FF2B5EF4-FFF2-40B4-BE49-F238E27FC236}">
                <a16:creationId xmlns:a16="http://schemas.microsoft.com/office/drawing/2014/main" id="{503F6A56-234A-A401-79CB-E0C70A113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526" y="3181512"/>
            <a:ext cx="2333455" cy="156977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n155 zalo Ngoc Phuong">
            <a:extLst>
              <a:ext uri="{FF2B5EF4-FFF2-40B4-BE49-F238E27FC236}">
                <a16:creationId xmlns:a16="http://schemas.microsoft.com/office/drawing/2014/main" id="{EF6100DE-462C-2755-1BEA-AC183D036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082" y="963436"/>
            <a:ext cx="2330095" cy="206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505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fade">
                                      <p:cBhvr>
                                        <p:cTn id="2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F163830E-A23F-CA09-F0E6-0DAA52AA56DB}"/>
              </a:ext>
            </a:extLst>
          </p:cNvPr>
          <p:cNvSpPr/>
          <p:nvPr/>
        </p:nvSpPr>
        <p:spPr>
          <a:xfrm>
            <a:off x="641636" y="470376"/>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75;p50" descr="n155 zalo Ngoc Phuong">
            <a:extLst>
              <a:ext uri="{FF2B5EF4-FFF2-40B4-BE49-F238E27FC236}">
                <a16:creationId xmlns:a16="http://schemas.microsoft.com/office/drawing/2014/main" id="{BFC0777D-3E1F-DD53-DB5C-6A3D3A04A45E}"/>
              </a:ext>
            </a:extLst>
          </p:cNvPr>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bg1"/>
                </a:solidFill>
                <a:latin typeface="Cambria" panose="02040503050406030204" pitchFamily="18" charset="0"/>
                <a:ea typeface="Cambria" panose="02040503050406030204" pitchFamily="18" charset="0"/>
              </a:rPr>
              <a:t>2. CÁC CÁCH LÀM THAY ĐỔI NỘI NĂNG</a:t>
            </a:r>
            <a:endParaRPr sz="2800" b="1" dirty="0">
              <a:solidFill>
                <a:schemeClr val="bg1"/>
              </a:solidFill>
              <a:latin typeface="Cambria" panose="02040503050406030204" pitchFamily="18" charset="0"/>
              <a:ea typeface="Cambria" panose="02040503050406030204" pitchFamily="18" charset="0"/>
            </a:endParaRPr>
          </a:p>
        </p:txBody>
      </p:sp>
      <p:grpSp>
        <p:nvGrpSpPr>
          <p:cNvPr id="6" name="Google Shape;777;p50" descr="n155 zalo Ngoc Phuong">
            <a:extLst>
              <a:ext uri="{FF2B5EF4-FFF2-40B4-BE49-F238E27FC236}">
                <a16:creationId xmlns:a16="http://schemas.microsoft.com/office/drawing/2014/main" id="{746BEB7F-E2A5-B6F1-B79B-4060E522F466}"/>
              </a:ext>
            </a:extLst>
          </p:cNvPr>
          <p:cNvGrpSpPr/>
          <p:nvPr/>
        </p:nvGrpSpPr>
        <p:grpSpPr>
          <a:xfrm>
            <a:off x="8045029" y="209567"/>
            <a:ext cx="329404" cy="420627"/>
            <a:chOff x="5905475" y="2032050"/>
            <a:chExt cx="454350" cy="580175"/>
          </a:xfrm>
        </p:grpSpPr>
        <p:sp>
          <p:nvSpPr>
            <p:cNvPr id="7" name="Google Shape;778;p50">
              <a:extLst>
                <a:ext uri="{FF2B5EF4-FFF2-40B4-BE49-F238E27FC236}">
                  <a16:creationId xmlns:a16="http://schemas.microsoft.com/office/drawing/2014/main" id="{F61EAE5A-B564-66C3-0D7C-16D274C42C77}"/>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79;p50">
              <a:extLst>
                <a:ext uri="{FF2B5EF4-FFF2-40B4-BE49-F238E27FC236}">
                  <a16:creationId xmlns:a16="http://schemas.microsoft.com/office/drawing/2014/main" id="{946F09C4-05BA-F004-FA35-27E42372AAA8}"/>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80;p50">
              <a:extLst>
                <a:ext uri="{FF2B5EF4-FFF2-40B4-BE49-F238E27FC236}">
                  <a16:creationId xmlns:a16="http://schemas.microsoft.com/office/drawing/2014/main" id="{90A0311D-C7C9-F165-5664-945D85BD42AD}"/>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1;p50">
              <a:extLst>
                <a:ext uri="{FF2B5EF4-FFF2-40B4-BE49-F238E27FC236}">
                  <a16:creationId xmlns:a16="http://schemas.microsoft.com/office/drawing/2014/main" id="{ED93F180-E5F6-8822-666C-5CA8621B9871}"/>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82;p50">
              <a:extLst>
                <a:ext uri="{FF2B5EF4-FFF2-40B4-BE49-F238E27FC236}">
                  <a16:creationId xmlns:a16="http://schemas.microsoft.com/office/drawing/2014/main" id="{D5045915-6D95-D65F-5855-7A7D727E23F6}"/>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3;p50">
              <a:extLst>
                <a:ext uri="{FF2B5EF4-FFF2-40B4-BE49-F238E27FC236}">
                  <a16:creationId xmlns:a16="http://schemas.microsoft.com/office/drawing/2014/main" id="{985FDAC0-C078-71E0-3455-006375DA4D67}"/>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784;p50" descr="n155 zalo Ngoc Phuong">
            <a:extLst>
              <a:ext uri="{FF2B5EF4-FFF2-40B4-BE49-F238E27FC236}">
                <a16:creationId xmlns:a16="http://schemas.microsoft.com/office/drawing/2014/main" id="{FD7AAB86-FB3B-8DC5-A49C-B192D1F50CE9}"/>
              </a:ext>
            </a:extLst>
          </p:cNvPr>
          <p:cNvGrpSpPr/>
          <p:nvPr/>
        </p:nvGrpSpPr>
        <p:grpSpPr>
          <a:xfrm>
            <a:off x="680237" y="261843"/>
            <a:ext cx="248477" cy="364003"/>
            <a:chOff x="7509313" y="3231788"/>
            <a:chExt cx="249575" cy="365575"/>
          </a:xfrm>
        </p:grpSpPr>
        <p:sp>
          <p:nvSpPr>
            <p:cNvPr id="14" name="Google Shape;785;p50">
              <a:extLst>
                <a:ext uri="{FF2B5EF4-FFF2-40B4-BE49-F238E27FC236}">
                  <a16:creationId xmlns:a16="http://schemas.microsoft.com/office/drawing/2014/main" id="{5DE10E8B-1B5C-4AE8-8341-9FC3D3D220AC}"/>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86;p50">
              <a:extLst>
                <a:ext uri="{FF2B5EF4-FFF2-40B4-BE49-F238E27FC236}">
                  <a16:creationId xmlns:a16="http://schemas.microsoft.com/office/drawing/2014/main" id="{236A5160-E919-DEE7-7369-12F7140EE5E7}"/>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87;p50">
              <a:extLst>
                <a:ext uri="{FF2B5EF4-FFF2-40B4-BE49-F238E27FC236}">
                  <a16:creationId xmlns:a16="http://schemas.microsoft.com/office/drawing/2014/main" id="{C3F86E8C-45E4-E0A5-232A-C2333A648EC3}"/>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04;p50" descr="n155 zalo Ngoc Phuong">
            <a:extLst>
              <a:ext uri="{FF2B5EF4-FFF2-40B4-BE49-F238E27FC236}">
                <a16:creationId xmlns:a16="http://schemas.microsoft.com/office/drawing/2014/main" id="{08419C79-6E18-19C1-947B-ACA4F3F7C67C}"/>
              </a:ext>
            </a:extLst>
          </p:cNvPr>
          <p:cNvGrpSpPr/>
          <p:nvPr/>
        </p:nvGrpSpPr>
        <p:grpSpPr>
          <a:xfrm rot="5973186">
            <a:off x="202167" y="4518049"/>
            <a:ext cx="525721" cy="428640"/>
            <a:chOff x="5426900" y="3064075"/>
            <a:chExt cx="281450" cy="229525"/>
          </a:xfrm>
        </p:grpSpPr>
        <p:sp>
          <p:nvSpPr>
            <p:cNvPr id="18" name="Google Shape;805;p50">
              <a:extLst>
                <a:ext uri="{FF2B5EF4-FFF2-40B4-BE49-F238E27FC236}">
                  <a16:creationId xmlns:a16="http://schemas.microsoft.com/office/drawing/2014/main" id="{3B742A02-5E86-09A5-871C-30A4A37C3877}"/>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6;p50">
              <a:extLst>
                <a:ext uri="{FF2B5EF4-FFF2-40B4-BE49-F238E27FC236}">
                  <a16:creationId xmlns:a16="http://schemas.microsoft.com/office/drawing/2014/main" id="{A495E7BD-ABA8-2E0E-5C8A-86C3136DCB52}"/>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7;p50">
              <a:extLst>
                <a:ext uri="{FF2B5EF4-FFF2-40B4-BE49-F238E27FC236}">
                  <a16:creationId xmlns:a16="http://schemas.microsoft.com/office/drawing/2014/main" id="{4306A4CE-AD19-C2A5-F3DD-BDD8DAE82E83}"/>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8;p50">
              <a:extLst>
                <a:ext uri="{FF2B5EF4-FFF2-40B4-BE49-F238E27FC236}">
                  <a16:creationId xmlns:a16="http://schemas.microsoft.com/office/drawing/2014/main" id="{761EA889-C27E-A207-5355-C70B657096C5}"/>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9;p50">
              <a:extLst>
                <a:ext uri="{FF2B5EF4-FFF2-40B4-BE49-F238E27FC236}">
                  <a16:creationId xmlns:a16="http://schemas.microsoft.com/office/drawing/2014/main" id="{42DC2B3C-D675-0248-99C6-2DC4019F9E46}"/>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0;p50">
              <a:extLst>
                <a:ext uri="{FF2B5EF4-FFF2-40B4-BE49-F238E27FC236}">
                  <a16:creationId xmlns:a16="http://schemas.microsoft.com/office/drawing/2014/main" id="{58D0350B-6702-8363-5583-54386FB4AA6E}"/>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p50">
              <a:extLst>
                <a:ext uri="{FF2B5EF4-FFF2-40B4-BE49-F238E27FC236}">
                  <a16:creationId xmlns:a16="http://schemas.microsoft.com/office/drawing/2014/main" id="{FE4FDAB1-A980-1FA8-4B84-95669DDB4F78}"/>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2;p50">
              <a:extLst>
                <a:ext uri="{FF2B5EF4-FFF2-40B4-BE49-F238E27FC236}">
                  <a16:creationId xmlns:a16="http://schemas.microsoft.com/office/drawing/2014/main" id="{7CD85DCC-D473-1800-427E-C0F200027923}"/>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50">
              <a:extLst>
                <a:ext uri="{FF2B5EF4-FFF2-40B4-BE49-F238E27FC236}">
                  <a16:creationId xmlns:a16="http://schemas.microsoft.com/office/drawing/2014/main" id="{07E21A63-5435-A7C1-F79B-82568A4FE8BD}"/>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Picture 4" descr="n155 zalo Ngoc Phuong">
            <a:extLst>
              <a:ext uri="{FF2B5EF4-FFF2-40B4-BE49-F238E27FC236}">
                <a16:creationId xmlns:a16="http://schemas.microsoft.com/office/drawing/2014/main" id="{2579B9D2-DA11-54A3-3DC4-956E349DDB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7897" y="776207"/>
            <a:ext cx="1271231" cy="113588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 descr="n155 zalo Ngoc Phuong">
            <a:extLst>
              <a:ext uri="{FF2B5EF4-FFF2-40B4-BE49-F238E27FC236}">
                <a16:creationId xmlns:a16="http://schemas.microsoft.com/office/drawing/2014/main" id="{34BDDD1B-F517-DA03-4D86-73C933E7B84F}"/>
              </a:ext>
            </a:extLst>
          </p:cNvPr>
          <p:cNvSpPr txBox="1"/>
          <p:nvPr/>
        </p:nvSpPr>
        <p:spPr>
          <a:xfrm>
            <a:off x="3295995" y="1463295"/>
            <a:ext cx="4952171" cy="1477969"/>
          </a:xfrm>
          <a:prstGeom prst="rect">
            <a:avLst/>
          </a:prstGeom>
          <a:noFill/>
        </p:spPr>
        <p:txBody>
          <a:bodyPr wrap="square">
            <a:spAutoFit/>
          </a:bodyPr>
          <a:lstStyle/>
          <a:p>
            <a:pPr marR="0" algn="just">
              <a:lnSpc>
                <a:spcPct val="115000"/>
              </a:lnSpc>
              <a:spcBef>
                <a:spcPts val="600"/>
              </a:spcBef>
              <a:spcAft>
                <a:spcPts val="600"/>
              </a:spcAft>
            </a:pPr>
            <a:r>
              <a:rPr lang="vi-VN" sz="2000" b="1" dirty="0">
                <a:solidFill>
                  <a:srgbClr val="B25A63"/>
                </a:solidFill>
                <a:effectLst/>
                <a:latin typeface="Cambria" panose="02040503050406030204" pitchFamily="18" charset="0"/>
                <a:ea typeface="Cambria" panose="02040503050406030204" pitchFamily="18" charset="0"/>
                <a:cs typeface="Tahoma" panose="020B0604030504040204" pitchFamily="34" charset="0"/>
              </a:rPr>
              <a:t>a. Thực hiện công: </a:t>
            </a:r>
            <a:r>
              <a:rPr lang="vi-VN" sz="20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Quá trình thực hiện công làm cho nội năng của vật thay đổi, vật nhận công thì nội năng tăng, vật thực hiện công cho vật khác thì nội năng giảm.</a:t>
            </a:r>
            <a:endPar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endParaRPr>
          </a:p>
        </p:txBody>
      </p:sp>
      <p:sp>
        <p:nvSpPr>
          <p:cNvPr id="39" name="TextBox 2" descr="n155 zalo Ngoc Phuong">
            <a:extLst>
              <a:ext uri="{FF2B5EF4-FFF2-40B4-BE49-F238E27FC236}">
                <a16:creationId xmlns:a16="http://schemas.microsoft.com/office/drawing/2014/main" id="{0592740D-DB01-A023-9189-0E6C0263B123}"/>
              </a:ext>
            </a:extLst>
          </p:cNvPr>
          <p:cNvSpPr txBox="1"/>
          <p:nvPr/>
        </p:nvSpPr>
        <p:spPr>
          <a:xfrm>
            <a:off x="950082" y="3251684"/>
            <a:ext cx="5250212" cy="1587679"/>
          </a:xfrm>
          <a:prstGeom prst="rect">
            <a:avLst/>
          </a:prstGeom>
          <a:noFill/>
        </p:spPr>
        <p:txBody>
          <a:bodyPr wrap="square">
            <a:spAutoFit/>
          </a:bodyPr>
          <a:lstStyle/>
          <a:p>
            <a:pPr algn="just">
              <a:lnSpc>
                <a:spcPct val="125000"/>
              </a:lnSpc>
              <a:spcBef>
                <a:spcPts val="600"/>
              </a:spcBef>
              <a:spcAft>
                <a:spcPts val="600"/>
              </a:spcAft>
            </a:pPr>
            <a:r>
              <a:rPr lang="vi-VN" sz="2000" b="1" dirty="0">
                <a:solidFill>
                  <a:srgbClr val="B25A63"/>
                </a:solidFill>
                <a:effectLst/>
                <a:latin typeface="Cambria" panose="02040503050406030204" pitchFamily="18" charset="0"/>
                <a:ea typeface="Cambria" panose="02040503050406030204" pitchFamily="18" charset="0"/>
                <a:cs typeface="Tahoma" panose="020B0604030504040204" pitchFamily="34" charset="0"/>
              </a:rPr>
              <a:t>b. Truyền nhiệt: </a:t>
            </a:r>
            <a:r>
              <a:rPr lang="vi-VN" sz="2000" dirty="0">
                <a:solidFill>
                  <a:schemeClr val="tx1">
                    <a:lumMod val="75000"/>
                    <a:lumOff val="25000"/>
                  </a:schemeClr>
                </a:solidFill>
                <a:effectLst/>
                <a:latin typeface="Cambria" panose="02040503050406030204" pitchFamily="18" charset="0"/>
                <a:ea typeface="Cambria" panose="02040503050406030204" pitchFamily="18" charset="0"/>
                <a:cs typeface="Tahoma" panose="020B0604030504040204" pitchFamily="34" charset="0"/>
              </a:rPr>
              <a:t>Khi hai vật có nhiệt độ khác nhau tiếp xúc với nhau thì xảy ra quá trình truyền nhiệt. Quá trình này làm cho nội năng của các vật thay đổi</a:t>
            </a:r>
            <a:r>
              <a:rPr lang="vi-VN" sz="2000" dirty="0">
                <a:solidFill>
                  <a:srgbClr val="A177ED"/>
                </a:solidFill>
                <a:effectLst/>
                <a:latin typeface="Cambria" panose="02040503050406030204" pitchFamily="18" charset="0"/>
                <a:ea typeface="Cambria" panose="02040503050406030204" pitchFamily="18" charset="0"/>
                <a:cs typeface="Tahoma" panose="020B0604030504040204" pitchFamily="34" charset="0"/>
              </a:rPr>
              <a:t>.</a:t>
            </a:r>
            <a:endParaRPr lang="en-US" sz="2000" dirty="0">
              <a:solidFill>
                <a:srgbClr val="A177ED"/>
              </a:solidFill>
              <a:latin typeface="Cambria" panose="02040503050406030204" pitchFamily="18" charset="0"/>
              <a:ea typeface="Cambria" panose="02040503050406030204" pitchFamily="18" charset="0"/>
              <a:cs typeface="Tahoma" panose="020B0604030504040204" pitchFamily="34" charset="0"/>
            </a:endParaRPr>
          </a:p>
        </p:txBody>
      </p:sp>
      <p:pic>
        <p:nvPicPr>
          <p:cNvPr id="40" name="Picture 37" descr="n155 zalo Ngoc Phuong">
            <a:extLst>
              <a:ext uri="{FF2B5EF4-FFF2-40B4-BE49-F238E27FC236}">
                <a16:creationId xmlns:a16="http://schemas.microsoft.com/office/drawing/2014/main" id="{477790B7-DFEB-CF21-230A-DF4DC34041FA}"/>
              </a:ext>
            </a:extLst>
          </p:cNvPr>
          <p:cNvPicPr>
            <a:picLocks noChangeAspect="1"/>
          </p:cNvPicPr>
          <p:nvPr/>
        </p:nvPicPr>
        <p:blipFill>
          <a:blip r:embed="rId4"/>
          <a:stretch>
            <a:fillRect/>
          </a:stretch>
        </p:blipFill>
        <p:spPr>
          <a:xfrm>
            <a:off x="950082" y="1378370"/>
            <a:ext cx="1768114" cy="1463259"/>
          </a:xfrm>
          <a:prstGeom prst="rect">
            <a:avLst/>
          </a:prstGeom>
        </p:spPr>
      </p:pic>
      <p:pic>
        <p:nvPicPr>
          <p:cNvPr id="41" name="Picture 45" descr="n155 zalo Ngoc Phuong">
            <a:extLst>
              <a:ext uri="{FF2B5EF4-FFF2-40B4-BE49-F238E27FC236}">
                <a16:creationId xmlns:a16="http://schemas.microsoft.com/office/drawing/2014/main" id="{91DEECF9-82AF-3727-9B26-2448FBB3F9FD}"/>
              </a:ext>
            </a:extLst>
          </p:cNvPr>
          <p:cNvPicPr>
            <a:picLocks noChangeAspect="1"/>
          </p:cNvPicPr>
          <p:nvPr/>
        </p:nvPicPr>
        <p:blipFill>
          <a:blip r:embed="rId5"/>
          <a:stretch>
            <a:fillRect/>
          </a:stretch>
        </p:blipFill>
        <p:spPr>
          <a:xfrm>
            <a:off x="6523422" y="3468045"/>
            <a:ext cx="1724744" cy="1325848"/>
          </a:xfrm>
          <a:prstGeom prst="rect">
            <a:avLst/>
          </a:prstGeom>
        </p:spPr>
      </p:pic>
    </p:spTree>
    <p:extLst>
      <p:ext uri="{BB962C8B-B14F-4D97-AF65-F5344CB8AC3E}">
        <p14:creationId xmlns:p14="http://schemas.microsoft.com/office/powerpoint/2010/main" val="850790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oogle Shape;757;p49" descr="n155 zalo Ngoc Phuong">
            <a:extLst>
              <a:ext uri="{FF2B5EF4-FFF2-40B4-BE49-F238E27FC236}">
                <a16:creationId xmlns:a16="http://schemas.microsoft.com/office/drawing/2014/main" id="{C064F5B8-976E-6FB3-BC71-025B20143941}"/>
              </a:ext>
            </a:extLst>
          </p:cNvPr>
          <p:cNvGrpSpPr/>
          <p:nvPr/>
        </p:nvGrpSpPr>
        <p:grpSpPr>
          <a:xfrm>
            <a:off x="8712474" y="41604"/>
            <a:ext cx="244304" cy="306056"/>
            <a:chOff x="7249250" y="2312150"/>
            <a:chExt cx="433317" cy="542846"/>
          </a:xfrm>
        </p:grpSpPr>
        <p:sp>
          <p:nvSpPr>
            <p:cNvPr id="34" name="Google Shape;758;p49">
              <a:extLst>
                <a:ext uri="{FF2B5EF4-FFF2-40B4-BE49-F238E27FC236}">
                  <a16:creationId xmlns:a16="http://schemas.microsoft.com/office/drawing/2014/main" id="{C205C1B4-3B21-5757-B0D9-ADEDF1DCFC77}"/>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59;p49">
              <a:extLst>
                <a:ext uri="{FF2B5EF4-FFF2-40B4-BE49-F238E27FC236}">
                  <a16:creationId xmlns:a16="http://schemas.microsoft.com/office/drawing/2014/main" id="{2BF3B46F-F1EE-8E03-1931-3632D8EE927C}"/>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60;p49">
              <a:extLst>
                <a:ext uri="{FF2B5EF4-FFF2-40B4-BE49-F238E27FC236}">
                  <a16:creationId xmlns:a16="http://schemas.microsoft.com/office/drawing/2014/main" id="{B1401CBC-61C8-5329-3267-101207F008FC}"/>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261;p35" descr="n155 zalo Ngoc Phuong">
            <a:extLst>
              <a:ext uri="{FF2B5EF4-FFF2-40B4-BE49-F238E27FC236}">
                <a16:creationId xmlns:a16="http://schemas.microsoft.com/office/drawing/2014/main" id="{C3B62BEA-4691-0226-EEFB-3A64CA81FC63}"/>
              </a:ext>
            </a:extLst>
          </p:cNvPr>
          <p:cNvGrpSpPr/>
          <p:nvPr/>
        </p:nvGrpSpPr>
        <p:grpSpPr>
          <a:xfrm>
            <a:off x="0" y="146769"/>
            <a:ext cx="3342802" cy="955871"/>
            <a:chOff x="1196025" y="2012250"/>
            <a:chExt cx="2821234" cy="727040"/>
          </a:xfrm>
          <a:solidFill>
            <a:srgbClr val="A177ED"/>
          </a:solidFill>
        </p:grpSpPr>
        <p:sp>
          <p:nvSpPr>
            <p:cNvPr id="38" name="Google Shape;262;p35">
              <a:extLst>
                <a:ext uri="{FF2B5EF4-FFF2-40B4-BE49-F238E27FC236}">
                  <a16:creationId xmlns:a16="http://schemas.microsoft.com/office/drawing/2014/main" id="{1CC4DD9F-0D68-E09F-DADD-18B3F00D287B}"/>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39" name="Google Shape;263;p35">
              <a:extLst>
                <a:ext uri="{FF2B5EF4-FFF2-40B4-BE49-F238E27FC236}">
                  <a16:creationId xmlns:a16="http://schemas.microsoft.com/office/drawing/2014/main" id="{CEAB1E90-A963-DB1A-6BBE-E1D3B572696D}"/>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40" name="Google Shape;750;p49" descr="n155 zalo Ngoc Phuong">
            <a:extLst>
              <a:ext uri="{FF2B5EF4-FFF2-40B4-BE49-F238E27FC236}">
                <a16:creationId xmlns:a16="http://schemas.microsoft.com/office/drawing/2014/main" id="{A14EEE1E-06B8-3465-0B38-9B40CB975D4E}"/>
              </a:ext>
            </a:extLst>
          </p:cNvPr>
          <p:cNvGrpSpPr/>
          <p:nvPr/>
        </p:nvGrpSpPr>
        <p:grpSpPr>
          <a:xfrm>
            <a:off x="106248" y="65818"/>
            <a:ext cx="320453" cy="409255"/>
            <a:chOff x="5905475" y="2032050"/>
            <a:chExt cx="454350" cy="580175"/>
          </a:xfrm>
        </p:grpSpPr>
        <p:sp>
          <p:nvSpPr>
            <p:cNvPr id="41" name="Google Shape;751;p49">
              <a:extLst>
                <a:ext uri="{FF2B5EF4-FFF2-40B4-BE49-F238E27FC236}">
                  <a16:creationId xmlns:a16="http://schemas.microsoft.com/office/drawing/2014/main" id="{61A65EB9-DC44-6AB1-05DF-1EC4479EC9D8}"/>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52;p49">
              <a:extLst>
                <a:ext uri="{FF2B5EF4-FFF2-40B4-BE49-F238E27FC236}">
                  <a16:creationId xmlns:a16="http://schemas.microsoft.com/office/drawing/2014/main" id="{E21EA679-DB5A-0E4C-F453-5872A106B8A0}"/>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53;p49">
              <a:extLst>
                <a:ext uri="{FF2B5EF4-FFF2-40B4-BE49-F238E27FC236}">
                  <a16:creationId xmlns:a16="http://schemas.microsoft.com/office/drawing/2014/main" id="{E4820951-774E-8DFE-F247-EC9A08756005}"/>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54;p49">
              <a:extLst>
                <a:ext uri="{FF2B5EF4-FFF2-40B4-BE49-F238E27FC236}">
                  <a16:creationId xmlns:a16="http://schemas.microsoft.com/office/drawing/2014/main" id="{55AFE8A6-4F93-9212-9C00-828F8650C3ED}"/>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55;p49">
              <a:extLst>
                <a:ext uri="{FF2B5EF4-FFF2-40B4-BE49-F238E27FC236}">
                  <a16:creationId xmlns:a16="http://schemas.microsoft.com/office/drawing/2014/main" id="{0FA17052-CD4E-303D-4725-50726B7605C3}"/>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56;p49">
              <a:extLst>
                <a:ext uri="{FF2B5EF4-FFF2-40B4-BE49-F238E27FC236}">
                  <a16:creationId xmlns:a16="http://schemas.microsoft.com/office/drawing/2014/main" id="{A161C0F7-290D-553C-7FF9-4027BDF5CB4E}"/>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TextBox 5" descr="n155 zalo Ngoc Phuong">
            <a:extLst>
              <a:ext uri="{FF2B5EF4-FFF2-40B4-BE49-F238E27FC236}">
                <a16:creationId xmlns:a16="http://schemas.microsoft.com/office/drawing/2014/main" id="{730AA04E-59E7-87FC-E1C3-473EABDEF4ED}"/>
              </a:ext>
            </a:extLst>
          </p:cNvPr>
          <p:cNvSpPr txBox="1"/>
          <p:nvPr/>
        </p:nvSpPr>
        <p:spPr>
          <a:xfrm>
            <a:off x="4301433" y="326926"/>
            <a:ext cx="2989667"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Phiếu</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tập</a:t>
            </a:r>
            <a:r>
              <a:rPr lang="en-US" sz="28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6</a:t>
            </a:r>
          </a:p>
        </p:txBody>
      </p:sp>
      <p:sp>
        <p:nvSpPr>
          <p:cNvPr id="60" name="TextBox 28" descr="n155 zalo Ngoc Phuong">
            <a:extLst>
              <a:ext uri="{FF2B5EF4-FFF2-40B4-BE49-F238E27FC236}">
                <a16:creationId xmlns:a16="http://schemas.microsoft.com/office/drawing/2014/main" id="{306F2D56-B4D5-57EE-55BD-6D04C25910F9}"/>
              </a:ext>
            </a:extLst>
          </p:cNvPr>
          <p:cNvSpPr txBox="1"/>
          <p:nvPr/>
        </p:nvSpPr>
        <p:spPr>
          <a:xfrm>
            <a:off x="260744" y="330964"/>
            <a:ext cx="29121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endParaRPr>
          </a:p>
        </p:txBody>
      </p:sp>
      <p:sp>
        <p:nvSpPr>
          <p:cNvPr id="61" name="TextBox 8" descr="n155 zalo Ngoc Phuong">
            <a:extLst>
              <a:ext uri="{FF2B5EF4-FFF2-40B4-BE49-F238E27FC236}">
                <a16:creationId xmlns:a16="http://schemas.microsoft.com/office/drawing/2014/main" id="{E1713E51-E882-A58D-0043-47289512A7CC}"/>
              </a:ext>
            </a:extLst>
          </p:cNvPr>
          <p:cNvSpPr txBox="1"/>
          <p:nvPr/>
        </p:nvSpPr>
        <p:spPr>
          <a:xfrm>
            <a:off x="429113" y="1322873"/>
            <a:ext cx="8285773" cy="3370153"/>
          </a:xfrm>
          <a:prstGeom prst="rect">
            <a:avLst/>
          </a:prstGeom>
          <a:noFill/>
        </p:spPr>
        <p:txBody>
          <a:bodyPr wrap="square">
            <a:spAutoFit/>
          </a:bodyPr>
          <a:lstStyle/>
          <a:p>
            <a:pPr marL="0" marR="0" algn="just">
              <a:spcBef>
                <a:spcPts val="600"/>
              </a:spcBef>
            </a:pPr>
            <a:r>
              <a:rPr lang="en-US" sz="2200" b="1"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200" b="1"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1.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thích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hai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lệch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tiếp</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chemeClr val="tx1">
                  <a:lumMod val="75000"/>
                  <a:lumOff val="25000"/>
                </a:schemeClr>
              </a:solidFill>
              <a:effectLst/>
              <a:latin typeface="Cambria" panose="02040503050406030204" pitchFamily="18" charset="0"/>
              <a:ea typeface="Cambria" panose="02040503050406030204" pitchFamily="18" charset="0"/>
            </a:endParaRPr>
          </a:p>
          <a:p>
            <a:pPr marL="0" marR="0" algn="just">
              <a:spcBef>
                <a:spcPts val="600"/>
              </a:spcBef>
            </a:pPr>
            <a:r>
              <a:rPr lang="en-US" sz="2200" b="1"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200" b="1"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2.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Phần</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toả</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ra)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biến</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tính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chemeClr val="tx1">
                  <a:lumMod val="75000"/>
                  <a:lumOff val="25000"/>
                </a:schemeClr>
              </a:solidFill>
              <a:effectLst/>
              <a:latin typeface="Cambria" panose="02040503050406030204" pitchFamily="18" charset="0"/>
              <a:ea typeface="Cambria" panose="02040503050406030204" pitchFamily="18" charset="0"/>
            </a:endParaRPr>
          </a:p>
          <a:p>
            <a:pPr marL="0" marR="0" algn="just">
              <a:spcBef>
                <a:spcPts val="600"/>
              </a:spcBef>
            </a:pPr>
            <a:r>
              <a:rPr lang="en-US" sz="2200" b="1"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200" b="1"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3.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dung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riêng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chất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tính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dung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riêng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phụ</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thuộc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chemeClr val="tx1">
                  <a:lumMod val="75000"/>
                  <a:lumOff val="25000"/>
                </a:schemeClr>
              </a:solidFill>
              <a:effectLst/>
              <a:latin typeface="Cambria" panose="02040503050406030204" pitchFamily="18" charset="0"/>
              <a:ea typeface="Cambria" panose="02040503050406030204" pitchFamily="18" charset="0"/>
            </a:endParaRPr>
          </a:p>
          <a:p>
            <a:pPr marL="0" marR="0" algn="just">
              <a:spcBef>
                <a:spcPts val="600"/>
              </a:spcBef>
            </a:pPr>
            <a:r>
              <a:rPr lang="en-US" sz="2200" b="1"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200" b="1"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4.</a:t>
            </a:r>
            <a:r>
              <a:rPr lang="en-US" sz="22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Nhìn</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tính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toả</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ra)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Q &gt; 0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Q &lt; 0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rút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ra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kết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luận</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dấu</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chemeClr val="tx1">
                  <a:lumMod val="75000"/>
                  <a:lumOff val="2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363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7B54AEB3-1E32-4F8D-45AA-5158E3220EBC}"/>
              </a:ext>
            </a:extLst>
          </p:cNvPr>
          <p:cNvSpPr/>
          <p:nvPr/>
        </p:nvSpPr>
        <p:spPr>
          <a:xfrm>
            <a:off x="595144" y="225910"/>
            <a:ext cx="7923412" cy="59692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75;p50" descr="n155 zalo Ngoc Phuong">
            <a:extLst>
              <a:ext uri="{FF2B5EF4-FFF2-40B4-BE49-F238E27FC236}">
                <a16:creationId xmlns:a16="http://schemas.microsoft.com/office/drawing/2014/main" id="{228DF4C9-E5C0-EB17-182B-4043686BB1D2}"/>
              </a:ext>
            </a:extLst>
          </p:cNvPr>
          <p:cNvSpPr txBox="1">
            <a:spLocks noGrp="1"/>
          </p:cNvSpPr>
          <p:nvPr>
            <p:ph type="title"/>
          </p:nvPr>
        </p:nvSpPr>
        <p:spPr>
          <a:xfrm>
            <a:off x="563654" y="285824"/>
            <a:ext cx="7708500" cy="5031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bg1"/>
                </a:solidFill>
                <a:latin typeface="Mali Medium" panose="020B0604020202020204" charset="-34"/>
                <a:ea typeface="Cambria" panose="02040503050406030204" pitchFamily="18" charset="0"/>
                <a:cs typeface="Mali Medium" panose="020B0604020202020204" charset="-34"/>
              </a:rPr>
              <a:t>Hoàn thành học tập 6</a:t>
            </a:r>
            <a:endParaRPr sz="2800" b="1" dirty="0">
              <a:solidFill>
                <a:schemeClr val="bg1"/>
              </a:solidFill>
              <a:latin typeface="Mali Medium" panose="020B0604020202020204" charset="-34"/>
              <a:ea typeface="Cambria" panose="02040503050406030204" pitchFamily="18" charset="0"/>
              <a:cs typeface="Mali Medium" panose="020B0604020202020204" charset="-34"/>
            </a:endParaRPr>
          </a:p>
        </p:txBody>
      </p:sp>
      <p:grpSp>
        <p:nvGrpSpPr>
          <p:cNvPr id="6" name="Google Shape;777;p50" descr="n155 zalo Ngoc Phuong">
            <a:extLst>
              <a:ext uri="{FF2B5EF4-FFF2-40B4-BE49-F238E27FC236}">
                <a16:creationId xmlns:a16="http://schemas.microsoft.com/office/drawing/2014/main" id="{5B0EC85A-E435-46BB-42DF-821B463146CD}"/>
              </a:ext>
            </a:extLst>
          </p:cNvPr>
          <p:cNvGrpSpPr/>
          <p:nvPr/>
        </p:nvGrpSpPr>
        <p:grpSpPr>
          <a:xfrm>
            <a:off x="8230653" y="495927"/>
            <a:ext cx="329404" cy="420627"/>
            <a:chOff x="5905475" y="2032050"/>
            <a:chExt cx="454350" cy="580175"/>
          </a:xfrm>
        </p:grpSpPr>
        <p:sp>
          <p:nvSpPr>
            <p:cNvPr id="7" name="Google Shape;778;p50">
              <a:extLst>
                <a:ext uri="{FF2B5EF4-FFF2-40B4-BE49-F238E27FC236}">
                  <a16:creationId xmlns:a16="http://schemas.microsoft.com/office/drawing/2014/main" id="{8B13159A-CA65-84F2-89DD-E99D81701D00}"/>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79;p50">
              <a:extLst>
                <a:ext uri="{FF2B5EF4-FFF2-40B4-BE49-F238E27FC236}">
                  <a16:creationId xmlns:a16="http://schemas.microsoft.com/office/drawing/2014/main" id="{58AD5584-5D26-7587-742D-D2ECC163DECE}"/>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80;p50">
              <a:extLst>
                <a:ext uri="{FF2B5EF4-FFF2-40B4-BE49-F238E27FC236}">
                  <a16:creationId xmlns:a16="http://schemas.microsoft.com/office/drawing/2014/main" id="{3649DC02-6EBE-ACD8-D484-1FC5487A7970}"/>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1;p50">
              <a:extLst>
                <a:ext uri="{FF2B5EF4-FFF2-40B4-BE49-F238E27FC236}">
                  <a16:creationId xmlns:a16="http://schemas.microsoft.com/office/drawing/2014/main" id="{34B9B77D-65E7-E5B4-9858-9A22B35E2C04}"/>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82;p50">
              <a:extLst>
                <a:ext uri="{FF2B5EF4-FFF2-40B4-BE49-F238E27FC236}">
                  <a16:creationId xmlns:a16="http://schemas.microsoft.com/office/drawing/2014/main" id="{A9325901-1A57-6393-E314-D3063B61E152}"/>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3;p50">
              <a:extLst>
                <a:ext uri="{FF2B5EF4-FFF2-40B4-BE49-F238E27FC236}">
                  <a16:creationId xmlns:a16="http://schemas.microsoft.com/office/drawing/2014/main" id="{ECFD502E-914B-8B2A-5CBB-594A5B93DD2A}"/>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784;p50" descr="n155 zalo Ngoc Phuong">
            <a:extLst>
              <a:ext uri="{FF2B5EF4-FFF2-40B4-BE49-F238E27FC236}">
                <a16:creationId xmlns:a16="http://schemas.microsoft.com/office/drawing/2014/main" id="{8B0AFD6F-D0BB-84F3-D010-665CD3CF3D4A}"/>
              </a:ext>
            </a:extLst>
          </p:cNvPr>
          <p:cNvGrpSpPr/>
          <p:nvPr/>
        </p:nvGrpSpPr>
        <p:grpSpPr>
          <a:xfrm>
            <a:off x="747607" y="74524"/>
            <a:ext cx="248477" cy="364003"/>
            <a:chOff x="7509313" y="3231788"/>
            <a:chExt cx="249575" cy="365575"/>
          </a:xfrm>
        </p:grpSpPr>
        <p:sp>
          <p:nvSpPr>
            <p:cNvPr id="14" name="Google Shape;785;p50">
              <a:extLst>
                <a:ext uri="{FF2B5EF4-FFF2-40B4-BE49-F238E27FC236}">
                  <a16:creationId xmlns:a16="http://schemas.microsoft.com/office/drawing/2014/main" id="{46539F3D-FAAF-C417-F11B-D5BF02668919}"/>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86;p50">
              <a:extLst>
                <a:ext uri="{FF2B5EF4-FFF2-40B4-BE49-F238E27FC236}">
                  <a16:creationId xmlns:a16="http://schemas.microsoft.com/office/drawing/2014/main" id="{73236C03-D3AA-8B33-AFC4-4A9D5FF7D355}"/>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87;p50">
              <a:extLst>
                <a:ext uri="{FF2B5EF4-FFF2-40B4-BE49-F238E27FC236}">
                  <a16:creationId xmlns:a16="http://schemas.microsoft.com/office/drawing/2014/main" id="{7E56AF48-450B-4AB0-85B6-2685415D9802}"/>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04;p50" descr="n155 zalo Ngoc Phuong">
            <a:extLst>
              <a:ext uri="{FF2B5EF4-FFF2-40B4-BE49-F238E27FC236}">
                <a16:creationId xmlns:a16="http://schemas.microsoft.com/office/drawing/2014/main" id="{A8AB0A5C-3F81-F3E1-64B1-5051862481DE}"/>
              </a:ext>
            </a:extLst>
          </p:cNvPr>
          <p:cNvGrpSpPr/>
          <p:nvPr/>
        </p:nvGrpSpPr>
        <p:grpSpPr>
          <a:xfrm rot="5973186">
            <a:off x="91429" y="4509381"/>
            <a:ext cx="525721" cy="428640"/>
            <a:chOff x="5426900" y="3064075"/>
            <a:chExt cx="281450" cy="229525"/>
          </a:xfrm>
        </p:grpSpPr>
        <p:sp>
          <p:nvSpPr>
            <p:cNvPr id="18" name="Google Shape;805;p50">
              <a:extLst>
                <a:ext uri="{FF2B5EF4-FFF2-40B4-BE49-F238E27FC236}">
                  <a16:creationId xmlns:a16="http://schemas.microsoft.com/office/drawing/2014/main" id="{9E767593-5E80-D9A8-DC78-A4706DE6172C}"/>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6;p50">
              <a:extLst>
                <a:ext uri="{FF2B5EF4-FFF2-40B4-BE49-F238E27FC236}">
                  <a16:creationId xmlns:a16="http://schemas.microsoft.com/office/drawing/2014/main" id="{3E61BAF0-2D5E-5165-8F78-D8B881B1C2E6}"/>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7;p50">
              <a:extLst>
                <a:ext uri="{FF2B5EF4-FFF2-40B4-BE49-F238E27FC236}">
                  <a16:creationId xmlns:a16="http://schemas.microsoft.com/office/drawing/2014/main" id="{E35F8E86-6201-5436-25C3-ECA45075B85A}"/>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8;p50">
              <a:extLst>
                <a:ext uri="{FF2B5EF4-FFF2-40B4-BE49-F238E27FC236}">
                  <a16:creationId xmlns:a16="http://schemas.microsoft.com/office/drawing/2014/main" id="{46D358DF-1E0F-2DF3-FE38-76A781C67C78}"/>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9;p50">
              <a:extLst>
                <a:ext uri="{FF2B5EF4-FFF2-40B4-BE49-F238E27FC236}">
                  <a16:creationId xmlns:a16="http://schemas.microsoft.com/office/drawing/2014/main" id="{FCB75F78-0DA2-9767-C2B3-3A15FB5C172D}"/>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0;p50">
              <a:extLst>
                <a:ext uri="{FF2B5EF4-FFF2-40B4-BE49-F238E27FC236}">
                  <a16:creationId xmlns:a16="http://schemas.microsoft.com/office/drawing/2014/main" id="{98C51A3E-1C82-548C-2BF2-971DB300F53D}"/>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p50">
              <a:extLst>
                <a:ext uri="{FF2B5EF4-FFF2-40B4-BE49-F238E27FC236}">
                  <a16:creationId xmlns:a16="http://schemas.microsoft.com/office/drawing/2014/main" id="{EFE9B3CC-4881-D444-1587-C7B42F7B31F7}"/>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2;p50">
              <a:extLst>
                <a:ext uri="{FF2B5EF4-FFF2-40B4-BE49-F238E27FC236}">
                  <a16:creationId xmlns:a16="http://schemas.microsoft.com/office/drawing/2014/main" id="{06D51C64-88A7-E0FE-E62C-26A0D4842E98}"/>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50">
              <a:extLst>
                <a:ext uri="{FF2B5EF4-FFF2-40B4-BE49-F238E27FC236}">
                  <a16:creationId xmlns:a16="http://schemas.microsoft.com/office/drawing/2014/main" id="{5501EEBF-5FA6-D331-C54C-32EABABF9124}"/>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1939;p94" descr="n155 zalo Ngoc Phuong">
            <a:extLst>
              <a:ext uri="{FF2B5EF4-FFF2-40B4-BE49-F238E27FC236}">
                <a16:creationId xmlns:a16="http://schemas.microsoft.com/office/drawing/2014/main" id="{4F6A6D7F-C87B-6C46-F423-E81B0C462826}"/>
              </a:ext>
            </a:extLst>
          </p:cNvPr>
          <p:cNvSpPr/>
          <p:nvPr/>
        </p:nvSpPr>
        <p:spPr>
          <a:xfrm>
            <a:off x="68159" y="375777"/>
            <a:ext cx="702660" cy="598445"/>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TextBox 37" descr="n155 zalo Ngoc Phuong">
            <a:extLst>
              <a:ext uri="{FF2B5EF4-FFF2-40B4-BE49-F238E27FC236}">
                <a16:creationId xmlns:a16="http://schemas.microsoft.com/office/drawing/2014/main" id="{0E5579DB-00FD-07BD-F798-DC82B4486253}"/>
              </a:ext>
            </a:extLst>
          </p:cNvPr>
          <p:cNvSpPr txBox="1"/>
          <p:nvPr/>
        </p:nvSpPr>
        <p:spPr>
          <a:xfrm>
            <a:off x="258509" y="936246"/>
            <a:ext cx="5463953" cy="769441"/>
          </a:xfrm>
          <a:prstGeom prst="rect">
            <a:avLst/>
          </a:prstGeom>
          <a:noFill/>
        </p:spPr>
        <p:txBody>
          <a:bodyPr wrap="square">
            <a:spAutoFit/>
          </a:bodyPr>
          <a:lstStyle/>
          <a:p>
            <a:pPr algn="just">
              <a:spcBef>
                <a:spcPts val="200"/>
              </a:spcBef>
              <a:spcAft>
                <a:spcPts val="200"/>
              </a:spcAft>
            </a:pPr>
            <a:r>
              <a:rPr lang="en-US" sz="2200" b="1" dirty="0" err="1">
                <a:solidFill>
                  <a:srgbClr val="B25A63"/>
                </a:solidFill>
                <a:effectLst/>
                <a:latin typeface="Cambria" panose="02040503050406030204" pitchFamily="18" charset="0"/>
                <a:ea typeface="Cambria" panose="02040503050406030204" pitchFamily="18" charset="0"/>
              </a:rPr>
              <a:t>Câu</a:t>
            </a:r>
            <a:r>
              <a:rPr lang="en-US" sz="2200" b="1" dirty="0">
                <a:solidFill>
                  <a:srgbClr val="B25A63"/>
                </a:solidFill>
                <a:effectLst/>
                <a:latin typeface="Cambria" panose="02040503050406030204" pitchFamily="18" charset="0"/>
                <a:ea typeface="Cambria" panose="02040503050406030204" pitchFamily="18" charset="0"/>
              </a:rPr>
              <a:t> 1.</a:t>
            </a:r>
            <a:r>
              <a:rPr lang="vi-VN" sz="2200" b="1" dirty="0">
                <a:solidFill>
                  <a:srgbClr val="B25A63"/>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thích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hai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lệch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tiếp</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22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chemeClr val="tx1">
                  <a:lumMod val="75000"/>
                  <a:lumOff val="25000"/>
                </a:schemeClr>
              </a:solidFill>
              <a:effectLst/>
              <a:latin typeface="Cambria" panose="02040503050406030204" pitchFamily="18" charset="0"/>
              <a:ea typeface="Cambria" panose="02040503050406030204" pitchFamily="18" charset="0"/>
            </a:endParaRPr>
          </a:p>
        </p:txBody>
      </p:sp>
      <p:pic>
        <p:nvPicPr>
          <p:cNvPr id="1026" name="Picture 2" descr="n155 zalo Ngoc Phuong">
            <a:extLst>
              <a:ext uri="{FF2B5EF4-FFF2-40B4-BE49-F238E27FC236}">
                <a16:creationId xmlns:a16="http://schemas.microsoft.com/office/drawing/2014/main" id="{098871DE-8168-D00D-636D-8CC2C8A924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30" t="22322" r="4146" b="6161"/>
          <a:stretch/>
        </p:blipFill>
        <p:spPr bwMode="auto">
          <a:xfrm>
            <a:off x="5838535" y="958673"/>
            <a:ext cx="3080551" cy="1560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55 zalo Ngoc Phuong">
            <a:extLst>
              <a:ext uri="{FF2B5EF4-FFF2-40B4-BE49-F238E27FC236}">
                <a16:creationId xmlns:a16="http://schemas.microsoft.com/office/drawing/2014/main" id="{E84EA8E1-D793-DB5D-1D86-CD8C4BFA03CF}"/>
              </a:ext>
            </a:extLst>
          </p:cNvPr>
          <p:cNvSpPr txBox="1"/>
          <p:nvPr/>
        </p:nvSpPr>
        <p:spPr>
          <a:xfrm>
            <a:off x="336981" y="1617164"/>
            <a:ext cx="5442657" cy="1015663"/>
          </a:xfrm>
          <a:prstGeom prst="rect">
            <a:avLst/>
          </a:prstGeom>
          <a:noFill/>
        </p:spPr>
        <p:txBody>
          <a:bodyPr wrap="square">
            <a:spAutoFit/>
          </a:bodyPr>
          <a:lstStyle/>
          <a:p>
            <a:pPr marL="169863" indent="-169863" algn="just">
              <a:spcBef>
                <a:spcPts val="200"/>
              </a:spcBef>
              <a:spcAft>
                <a:spcPts val="200"/>
              </a:spcAft>
            </a:pPr>
            <a:r>
              <a:rPr lang="vi-VN" sz="2000">
                <a:solidFill>
                  <a:srgbClr val="5E697C"/>
                </a:solidFill>
                <a:latin typeface="Cambria" panose="02040503050406030204" pitchFamily="18" charset="0"/>
                <a:ea typeface="Cambria" panose="02040503050406030204" pitchFamily="18" charset="0"/>
              </a:rPr>
              <a:t>- Theo nguyên lý truyền nhiệt, nhiệt năng luôn truyền từ vật có nhiệt độ cao sang vật có nhiệt độ thấp.</a:t>
            </a:r>
          </a:p>
        </p:txBody>
      </p:sp>
      <p:sp>
        <p:nvSpPr>
          <p:cNvPr id="3" name="TextBox 2" descr="n155 zalo Ngoc Phuong">
            <a:extLst>
              <a:ext uri="{FF2B5EF4-FFF2-40B4-BE49-F238E27FC236}">
                <a16:creationId xmlns:a16="http://schemas.microsoft.com/office/drawing/2014/main" id="{121F0240-9826-B97A-04AB-6500980E6BDB}"/>
              </a:ext>
            </a:extLst>
          </p:cNvPr>
          <p:cNvSpPr txBox="1"/>
          <p:nvPr/>
        </p:nvSpPr>
        <p:spPr>
          <a:xfrm>
            <a:off x="336981" y="2545171"/>
            <a:ext cx="8582105" cy="2554545"/>
          </a:xfrm>
          <a:prstGeom prst="rect">
            <a:avLst/>
          </a:prstGeom>
          <a:noFill/>
        </p:spPr>
        <p:txBody>
          <a:bodyPr wrap="square">
            <a:spAutoFit/>
          </a:bodyPr>
          <a:lstStyle/>
          <a:p>
            <a:pPr marL="169863" indent="-169863" algn="just"/>
            <a:r>
              <a:rPr lang="vi-VN" sz="2000">
                <a:solidFill>
                  <a:srgbClr val="5E697C"/>
                </a:solidFill>
                <a:latin typeface="Cambria" panose="02040503050406030204" pitchFamily="18" charset="0"/>
                <a:ea typeface="Cambria" panose="02040503050406030204" pitchFamily="18" charset="0"/>
              </a:rPr>
              <a:t>- Khi hai vật tiếp xúc với nhau, các phân tử ở vật có nhiệt độ cao sẽ chuyển động nhanh hơn và va chạm với các phân tử ở vật có nhiệt độ thấp.</a:t>
            </a:r>
          </a:p>
          <a:p>
            <a:pPr marL="169863" indent="-169863" algn="just"/>
            <a:r>
              <a:rPr lang="vi-VN" sz="2000">
                <a:solidFill>
                  <a:srgbClr val="5E697C"/>
                </a:solidFill>
                <a:latin typeface="Cambria" panose="02040503050406030204" pitchFamily="18" charset="0"/>
                <a:ea typeface="Cambria" panose="02040503050406030204" pitchFamily="18" charset="0"/>
              </a:rPr>
              <a:t>- Quá trình va chạm này sẽ truyền năng lượng từ các phân tử ở vật có nhiệt độ cao sang các phân tử ở vật có nhiệt độ thấp.</a:t>
            </a:r>
          </a:p>
          <a:p>
            <a:pPr marL="169863" indent="-169863" algn="just"/>
            <a:r>
              <a:rPr lang="vi-VN" sz="2000">
                <a:solidFill>
                  <a:srgbClr val="5E697C"/>
                </a:solidFill>
                <a:latin typeface="Cambria" panose="02040503050406030204" pitchFamily="18" charset="0"/>
                <a:ea typeface="Cambria" panose="02040503050406030204" pitchFamily="18" charset="0"/>
              </a:rPr>
              <a:t>- Quá trình truyền nhiệt sẽ tiếp tục diễn ra cho đến khi nhiệt độ của hai vật bằng nhau.</a:t>
            </a:r>
          </a:p>
          <a:p>
            <a:pPr marL="169863" indent="-169863" algn="just"/>
            <a:r>
              <a:rPr lang="vi-VN" sz="2000">
                <a:solidFill>
                  <a:srgbClr val="5E697C"/>
                </a:solidFill>
                <a:latin typeface="Cambria" panose="02040503050406030204" pitchFamily="18" charset="0"/>
                <a:ea typeface="Cambria" panose="02040503050406030204" pitchFamily="18" charset="0"/>
              </a:rPr>
              <a:t>- Khi nhiệt độ của hai vật bằng nhau, ta nói hai vật đã đạt đến trạng thái cân bằng nhiệt.</a:t>
            </a:r>
          </a:p>
        </p:txBody>
      </p:sp>
    </p:spTree>
    <p:extLst>
      <p:ext uri="{BB962C8B-B14F-4D97-AF65-F5344CB8AC3E}">
        <p14:creationId xmlns:p14="http://schemas.microsoft.com/office/powerpoint/2010/main" val="1368250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6177C44B-191F-5609-E969-97163AFE2424}"/>
              </a:ext>
            </a:extLst>
          </p:cNvPr>
          <p:cNvSpPr/>
          <p:nvPr/>
        </p:nvSpPr>
        <p:spPr>
          <a:xfrm>
            <a:off x="668703" y="516688"/>
            <a:ext cx="7923412" cy="84523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75;p50" descr="n155 zalo Ngoc Phuong">
            <a:extLst>
              <a:ext uri="{FF2B5EF4-FFF2-40B4-BE49-F238E27FC236}">
                <a16:creationId xmlns:a16="http://schemas.microsoft.com/office/drawing/2014/main" id="{3C51C4AF-ED6C-7810-DFC6-8A17DDCD5190}"/>
              </a:ext>
            </a:extLst>
          </p:cNvPr>
          <p:cNvSpPr txBox="1">
            <a:spLocks noGrp="1"/>
          </p:cNvSpPr>
          <p:nvPr>
            <p:ph type="title"/>
          </p:nvPr>
        </p:nvSpPr>
        <p:spPr>
          <a:xfrm>
            <a:off x="720000" y="617872"/>
            <a:ext cx="77085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latin typeface="Mali Medium" panose="020B0604020202020204" charset="-34"/>
                <a:ea typeface="Cambria" panose="02040503050406030204" pitchFamily="18" charset="0"/>
                <a:cs typeface="Mali Medium" panose="020B0604020202020204" charset="-34"/>
              </a:rPr>
              <a:t>Hoàn thành học tập 6</a:t>
            </a:r>
            <a:endParaRPr b="1" dirty="0">
              <a:solidFill>
                <a:schemeClr val="bg1"/>
              </a:solidFill>
              <a:latin typeface="Mali Medium" panose="020B0604020202020204" charset="-34"/>
              <a:ea typeface="Cambria" panose="02040503050406030204" pitchFamily="18" charset="0"/>
              <a:cs typeface="Mali Medium" panose="020B0604020202020204" charset="-34"/>
            </a:endParaRPr>
          </a:p>
        </p:txBody>
      </p:sp>
      <p:grpSp>
        <p:nvGrpSpPr>
          <p:cNvPr id="6" name="Google Shape;777;p50" descr="n155 zalo Ngoc Phuong">
            <a:extLst>
              <a:ext uri="{FF2B5EF4-FFF2-40B4-BE49-F238E27FC236}">
                <a16:creationId xmlns:a16="http://schemas.microsoft.com/office/drawing/2014/main" id="{C6AE68C6-D7BA-88D5-D870-E22B51FCD489}"/>
              </a:ext>
            </a:extLst>
          </p:cNvPr>
          <p:cNvGrpSpPr/>
          <p:nvPr/>
        </p:nvGrpSpPr>
        <p:grpSpPr>
          <a:xfrm>
            <a:off x="8314008" y="409980"/>
            <a:ext cx="329404" cy="420627"/>
            <a:chOff x="5905475" y="2032050"/>
            <a:chExt cx="454350" cy="580175"/>
          </a:xfrm>
        </p:grpSpPr>
        <p:sp>
          <p:nvSpPr>
            <p:cNvPr id="7" name="Google Shape;778;p50">
              <a:extLst>
                <a:ext uri="{FF2B5EF4-FFF2-40B4-BE49-F238E27FC236}">
                  <a16:creationId xmlns:a16="http://schemas.microsoft.com/office/drawing/2014/main" id="{7F878DF8-BAD6-8095-E290-EC0251317D59}"/>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79;p50">
              <a:extLst>
                <a:ext uri="{FF2B5EF4-FFF2-40B4-BE49-F238E27FC236}">
                  <a16:creationId xmlns:a16="http://schemas.microsoft.com/office/drawing/2014/main" id="{F9238658-A319-52AD-6068-B52866B57E23}"/>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80;p50">
              <a:extLst>
                <a:ext uri="{FF2B5EF4-FFF2-40B4-BE49-F238E27FC236}">
                  <a16:creationId xmlns:a16="http://schemas.microsoft.com/office/drawing/2014/main" id="{9DFD359D-5D5C-4A9F-4710-F485A0837ED6}"/>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1;p50">
              <a:extLst>
                <a:ext uri="{FF2B5EF4-FFF2-40B4-BE49-F238E27FC236}">
                  <a16:creationId xmlns:a16="http://schemas.microsoft.com/office/drawing/2014/main" id="{1159B2D6-8C9A-224A-5B38-8988FA221B4A}"/>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82;p50">
              <a:extLst>
                <a:ext uri="{FF2B5EF4-FFF2-40B4-BE49-F238E27FC236}">
                  <a16:creationId xmlns:a16="http://schemas.microsoft.com/office/drawing/2014/main" id="{2F10D467-57A1-BBED-22E7-DB1257C61D8F}"/>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3;p50">
              <a:extLst>
                <a:ext uri="{FF2B5EF4-FFF2-40B4-BE49-F238E27FC236}">
                  <a16:creationId xmlns:a16="http://schemas.microsoft.com/office/drawing/2014/main" id="{910768FE-4506-6C0C-A7D6-57F6C97D85E4}"/>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04;p50" descr="n155 zalo Ngoc Phuong">
            <a:extLst>
              <a:ext uri="{FF2B5EF4-FFF2-40B4-BE49-F238E27FC236}">
                <a16:creationId xmlns:a16="http://schemas.microsoft.com/office/drawing/2014/main" id="{F4DE721A-D4D9-E46A-A042-E5C4E4E3CFD6}"/>
              </a:ext>
            </a:extLst>
          </p:cNvPr>
          <p:cNvGrpSpPr/>
          <p:nvPr/>
        </p:nvGrpSpPr>
        <p:grpSpPr>
          <a:xfrm rot="5973186">
            <a:off x="202167" y="4518049"/>
            <a:ext cx="525721" cy="428640"/>
            <a:chOff x="5426900" y="3064075"/>
            <a:chExt cx="281450" cy="229525"/>
          </a:xfrm>
        </p:grpSpPr>
        <p:sp>
          <p:nvSpPr>
            <p:cNvPr id="18" name="Google Shape;805;p50">
              <a:extLst>
                <a:ext uri="{FF2B5EF4-FFF2-40B4-BE49-F238E27FC236}">
                  <a16:creationId xmlns:a16="http://schemas.microsoft.com/office/drawing/2014/main" id="{B44B6A57-8CDD-5927-7027-AE25810D325C}"/>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6;p50">
              <a:extLst>
                <a:ext uri="{FF2B5EF4-FFF2-40B4-BE49-F238E27FC236}">
                  <a16:creationId xmlns:a16="http://schemas.microsoft.com/office/drawing/2014/main" id="{C0D4DDBD-9A82-644F-E6E1-0C11B4B9BC15}"/>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7;p50">
              <a:extLst>
                <a:ext uri="{FF2B5EF4-FFF2-40B4-BE49-F238E27FC236}">
                  <a16:creationId xmlns:a16="http://schemas.microsoft.com/office/drawing/2014/main" id="{84530CF9-C50D-2380-1625-E3DC1B523A4A}"/>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8;p50">
              <a:extLst>
                <a:ext uri="{FF2B5EF4-FFF2-40B4-BE49-F238E27FC236}">
                  <a16:creationId xmlns:a16="http://schemas.microsoft.com/office/drawing/2014/main" id="{427C5460-00B5-378E-E781-F1C848C4555F}"/>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9;p50">
              <a:extLst>
                <a:ext uri="{FF2B5EF4-FFF2-40B4-BE49-F238E27FC236}">
                  <a16:creationId xmlns:a16="http://schemas.microsoft.com/office/drawing/2014/main" id="{7A9F9EB0-AB2B-8520-5CE3-84DD3C0BC065}"/>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0;p50">
              <a:extLst>
                <a:ext uri="{FF2B5EF4-FFF2-40B4-BE49-F238E27FC236}">
                  <a16:creationId xmlns:a16="http://schemas.microsoft.com/office/drawing/2014/main" id="{EE856CDC-ED61-C430-50DB-E65C8726BA01}"/>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p50">
              <a:extLst>
                <a:ext uri="{FF2B5EF4-FFF2-40B4-BE49-F238E27FC236}">
                  <a16:creationId xmlns:a16="http://schemas.microsoft.com/office/drawing/2014/main" id="{CB56B7E0-AC50-8D1E-40A3-9368F49D30F7}"/>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2;p50">
              <a:extLst>
                <a:ext uri="{FF2B5EF4-FFF2-40B4-BE49-F238E27FC236}">
                  <a16:creationId xmlns:a16="http://schemas.microsoft.com/office/drawing/2014/main" id="{82DE035D-4843-20B0-E8AE-199840920822}"/>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50">
              <a:extLst>
                <a:ext uri="{FF2B5EF4-FFF2-40B4-BE49-F238E27FC236}">
                  <a16:creationId xmlns:a16="http://schemas.microsoft.com/office/drawing/2014/main" id="{1821AF4E-F5CB-9720-6E71-1E14AD54E5BF}"/>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814;p50" descr="n155 zalo Ngoc Phuong">
            <a:extLst>
              <a:ext uri="{FF2B5EF4-FFF2-40B4-BE49-F238E27FC236}">
                <a16:creationId xmlns:a16="http://schemas.microsoft.com/office/drawing/2014/main" id="{82BC20AF-81F5-7F46-7833-5F55CF31CC71}"/>
              </a:ext>
            </a:extLst>
          </p:cNvPr>
          <p:cNvGrpSpPr/>
          <p:nvPr/>
        </p:nvGrpSpPr>
        <p:grpSpPr>
          <a:xfrm rot="-1060642">
            <a:off x="8165639" y="4361883"/>
            <a:ext cx="525720" cy="428628"/>
            <a:chOff x="5426900" y="3064075"/>
            <a:chExt cx="281450" cy="229525"/>
          </a:xfrm>
        </p:grpSpPr>
        <p:sp>
          <p:nvSpPr>
            <p:cNvPr id="28" name="Google Shape;815;p50">
              <a:extLst>
                <a:ext uri="{FF2B5EF4-FFF2-40B4-BE49-F238E27FC236}">
                  <a16:creationId xmlns:a16="http://schemas.microsoft.com/office/drawing/2014/main" id="{4A3EB8AA-8818-6C5B-E41E-16AF271BF820}"/>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6;p50">
              <a:extLst>
                <a:ext uri="{FF2B5EF4-FFF2-40B4-BE49-F238E27FC236}">
                  <a16:creationId xmlns:a16="http://schemas.microsoft.com/office/drawing/2014/main" id="{F9CA3670-2A10-68E9-B885-B282612D2ABF}"/>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7;p50">
              <a:extLst>
                <a:ext uri="{FF2B5EF4-FFF2-40B4-BE49-F238E27FC236}">
                  <a16:creationId xmlns:a16="http://schemas.microsoft.com/office/drawing/2014/main" id="{B056300F-CC39-87C0-FBA7-4E4CC150B6D4}"/>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8;p50">
              <a:extLst>
                <a:ext uri="{FF2B5EF4-FFF2-40B4-BE49-F238E27FC236}">
                  <a16:creationId xmlns:a16="http://schemas.microsoft.com/office/drawing/2014/main" id="{D463997C-2F9C-98B4-E15A-27C3D6262F4D}"/>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9;p50">
              <a:extLst>
                <a:ext uri="{FF2B5EF4-FFF2-40B4-BE49-F238E27FC236}">
                  <a16:creationId xmlns:a16="http://schemas.microsoft.com/office/drawing/2014/main" id="{E92502BE-ABEA-A713-3A2A-A0A994B7A0C9}"/>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0;p50">
              <a:extLst>
                <a:ext uri="{FF2B5EF4-FFF2-40B4-BE49-F238E27FC236}">
                  <a16:creationId xmlns:a16="http://schemas.microsoft.com/office/drawing/2014/main" id="{C5C8A8E3-A748-E153-9224-1D9E920EAAAD}"/>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1;p50">
              <a:extLst>
                <a:ext uri="{FF2B5EF4-FFF2-40B4-BE49-F238E27FC236}">
                  <a16:creationId xmlns:a16="http://schemas.microsoft.com/office/drawing/2014/main" id="{7103A759-AAD6-C49A-0001-2D7F6A91C077}"/>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2;p50">
              <a:extLst>
                <a:ext uri="{FF2B5EF4-FFF2-40B4-BE49-F238E27FC236}">
                  <a16:creationId xmlns:a16="http://schemas.microsoft.com/office/drawing/2014/main" id="{9222A1FC-9EFD-FD48-CB8B-6942DE345152}"/>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23;p50">
              <a:extLst>
                <a:ext uri="{FF2B5EF4-FFF2-40B4-BE49-F238E27FC236}">
                  <a16:creationId xmlns:a16="http://schemas.microsoft.com/office/drawing/2014/main" id="{B5476F1F-5E58-00B2-745A-C4C08A0CC8B1}"/>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1939;p94" descr="n155 zalo Ngoc Phuong">
            <a:extLst>
              <a:ext uri="{FF2B5EF4-FFF2-40B4-BE49-F238E27FC236}">
                <a16:creationId xmlns:a16="http://schemas.microsoft.com/office/drawing/2014/main" id="{C3E8ECFD-4B7E-483A-DB3C-2D5EC54B49E2}"/>
              </a:ext>
            </a:extLst>
          </p:cNvPr>
          <p:cNvSpPr/>
          <p:nvPr/>
        </p:nvSpPr>
        <p:spPr>
          <a:xfrm>
            <a:off x="205945" y="662133"/>
            <a:ext cx="702660" cy="598445"/>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TextBox 2" descr="n155 zalo Ngoc Phuong">
            <a:extLst>
              <a:ext uri="{FF2B5EF4-FFF2-40B4-BE49-F238E27FC236}">
                <a16:creationId xmlns:a16="http://schemas.microsoft.com/office/drawing/2014/main" id="{DD088E5A-5994-CBBF-6E32-664F1AF46AEF}"/>
              </a:ext>
            </a:extLst>
          </p:cNvPr>
          <p:cNvSpPr txBox="1"/>
          <p:nvPr/>
        </p:nvSpPr>
        <p:spPr>
          <a:xfrm>
            <a:off x="533110" y="1406023"/>
            <a:ext cx="8110302" cy="840871"/>
          </a:xfrm>
          <a:prstGeom prst="rect">
            <a:avLst/>
          </a:prstGeom>
          <a:noFill/>
        </p:spPr>
        <p:txBody>
          <a:bodyPr wrap="square">
            <a:spAutoFit/>
          </a:bodyPr>
          <a:lstStyle/>
          <a:p>
            <a:pPr algn="just">
              <a:lnSpc>
                <a:spcPct val="115000"/>
              </a:lnSpc>
              <a:spcBef>
                <a:spcPts val="200"/>
              </a:spcBef>
              <a:spcAft>
                <a:spcPts val="200"/>
              </a:spcAft>
            </a:pPr>
            <a:r>
              <a:rPr lang="en-US" sz="2400" b="1" dirty="0" err="1">
                <a:solidFill>
                  <a:srgbClr val="B25A63"/>
                </a:solidFill>
                <a:effectLst/>
                <a:latin typeface="Cambria" panose="02040503050406030204" pitchFamily="18" charset="0"/>
                <a:ea typeface="Cambria" panose="02040503050406030204" pitchFamily="18" charset="0"/>
              </a:rPr>
              <a:t>Câu</a:t>
            </a:r>
            <a:r>
              <a:rPr lang="en-US" sz="2400" b="1" dirty="0">
                <a:solidFill>
                  <a:srgbClr val="B25A63"/>
                </a:solidFill>
                <a:effectLst/>
                <a:latin typeface="Cambria" panose="02040503050406030204" pitchFamily="18" charset="0"/>
                <a:ea typeface="Cambria" panose="02040503050406030204" pitchFamily="18" charset="0"/>
              </a:rPr>
              <a:t> 2.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Phần</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toả</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ra)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biến</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tính</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0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20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solidFill>
                <a:schemeClr val="tx1">
                  <a:lumMod val="75000"/>
                  <a:lumOff val="25000"/>
                </a:schemeClr>
              </a:solidFill>
              <a:effectLst/>
              <a:latin typeface="Cambria" panose="02040503050406030204" pitchFamily="18" charset="0"/>
              <a:ea typeface="Cambria" panose="02040503050406030204" pitchFamily="18" charset="0"/>
            </a:endParaRPr>
          </a:p>
        </p:txBody>
      </p:sp>
      <p:pic>
        <p:nvPicPr>
          <p:cNvPr id="39" name="Picture 1" descr="n155 zalo Ngoc Phuong">
            <a:extLst>
              <a:ext uri="{FF2B5EF4-FFF2-40B4-BE49-F238E27FC236}">
                <a16:creationId xmlns:a16="http://schemas.microsoft.com/office/drawing/2014/main" id="{0C3DFC8A-3276-C2DD-2FD1-4B1C677DDD76}"/>
              </a:ext>
            </a:extLst>
          </p:cNvPr>
          <p:cNvPicPr>
            <a:picLocks noChangeAspect="1"/>
          </p:cNvPicPr>
          <p:nvPr/>
        </p:nvPicPr>
        <p:blipFill>
          <a:blip r:embed="rId2"/>
          <a:stretch>
            <a:fillRect/>
          </a:stretch>
        </p:blipFill>
        <p:spPr>
          <a:xfrm>
            <a:off x="4815256" y="2443920"/>
            <a:ext cx="3960791" cy="2186983"/>
          </a:xfrm>
          <a:prstGeom prst="rect">
            <a:avLst/>
          </a:prstGeom>
        </p:spPr>
      </p:pic>
      <mc:AlternateContent xmlns:mc="http://schemas.openxmlformats.org/markup-compatibility/2006" xmlns:a14="http://schemas.microsoft.com/office/drawing/2010/main">
        <mc:Choice Requires="a14">
          <p:sp>
            <p:nvSpPr>
              <p:cNvPr id="2" name="TextBox 2" descr="n155 zalo Ngoc Phuong">
                <a:extLst>
                  <a:ext uri="{FF2B5EF4-FFF2-40B4-BE49-F238E27FC236}">
                    <a16:creationId xmlns:a16="http://schemas.microsoft.com/office/drawing/2014/main" id="{7D6A41AF-8EC6-4A86-46C7-91DC3C80F5F9}"/>
                  </a:ext>
                </a:extLst>
              </p:cNvPr>
              <p:cNvSpPr txBox="1"/>
              <p:nvPr/>
            </p:nvSpPr>
            <p:spPr>
              <a:xfrm>
                <a:off x="557275" y="2635724"/>
                <a:ext cx="4257981" cy="1559401"/>
              </a:xfrm>
              <a:prstGeom prst="rect">
                <a:avLst/>
              </a:prstGeom>
              <a:noFill/>
            </p:spPr>
            <p:txBody>
              <a:bodyPr wrap="square">
                <a:spAutoFit/>
              </a:bodyPr>
              <a:lstStyle/>
              <a:p>
                <a:pPr marL="0" marR="0" algn="just">
                  <a:lnSpc>
                    <a:spcPct val="115000"/>
                  </a:lnSpc>
                  <a:spcBef>
                    <a:spcPts val="200"/>
                  </a:spcBef>
                  <a:spcAft>
                    <a:spcPts val="200"/>
                  </a:spcAft>
                </a:pPr>
                <a:r>
                  <a:rPr lang="en-US" sz="2000">
                    <a:solidFill>
                      <a:schemeClr val="tx1">
                        <a:lumMod val="75000"/>
                        <a:lumOff val="25000"/>
                      </a:schemeClr>
                    </a:solidFill>
                    <a:effectLst/>
                    <a:latin typeface="Cambria" panose="02040503050406030204" pitchFamily="18" charset="0"/>
                    <a:ea typeface="Cambria" panose="02040503050406030204" pitchFamily="18" charset="0"/>
                  </a:rPr>
                  <a:t>Phần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thu</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vào</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hoặc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toả</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ra)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làm</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biến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được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tính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bằng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thức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p>
              <a:p>
                <a:pPr marL="0" marR="0" algn="just">
                  <a:lnSpc>
                    <a:spcPct val="115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2000" b="1" i="1" smtClean="0">
                          <a:solidFill>
                            <a:srgbClr val="B25A63"/>
                          </a:solidFill>
                          <a:effectLst/>
                          <a:latin typeface="Cambria Math" panose="02040503050406030204" pitchFamily="18" charset="0"/>
                          <a:ea typeface="Times New Roman" panose="02020603050405020304" pitchFamily="18" charset="0"/>
                        </a:rPr>
                        <m:t>𝑸</m:t>
                      </m:r>
                      <m:r>
                        <a:rPr lang="en-US" sz="2000" b="1" i="1" smtClean="0">
                          <a:solidFill>
                            <a:srgbClr val="B25A63"/>
                          </a:solidFill>
                          <a:effectLst/>
                          <a:latin typeface="Cambria Math" panose="02040503050406030204" pitchFamily="18" charset="0"/>
                          <a:ea typeface="Times New Roman" panose="02020603050405020304" pitchFamily="18" charset="0"/>
                        </a:rPr>
                        <m:t>=</m:t>
                      </m:r>
                      <m:r>
                        <a:rPr lang="en-US" sz="2000" b="1" i="1" smtClean="0">
                          <a:solidFill>
                            <a:srgbClr val="B25A63"/>
                          </a:solidFill>
                          <a:effectLst/>
                          <a:latin typeface="Cambria Math" panose="02040503050406030204" pitchFamily="18" charset="0"/>
                          <a:ea typeface="Times New Roman" panose="02020603050405020304" pitchFamily="18" charset="0"/>
                        </a:rPr>
                        <m:t>𝒎𝒄</m:t>
                      </m:r>
                      <m:d>
                        <m:dPr>
                          <m:ctrlPr>
                            <a:rPr lang="en-US" sz="2000" b="1" i="1">
                              <a:solidFill>
                                <a:srgbClr val="B25A63"/>
                              </a:solidFill>
                              <a:effectLst/>
                              <a:latin typeface="Cambria Math" panose="02040503050406030204" pitchFamily="18" charset="0"/>
                              <a:ea typeface="Times New Roman" panose="02020603050405020304" pitchFamily="18" charset="0"/>
                            </a:rPr>
                          </m:ctrlPr>
                        </m:dPr>
                        <m:e>
                          <m:sSub>
                            <m:sSubPr>
                              <m:ctrlPr>
                                <a:rPr lang="en-US" sz="2000" b="1" i="1">
                                  <a:solidFill>
                                    <a:srgbClr val="B25A63"/>
                                  </a:solidFill>
                                  <a:effectLst/>
                                  <a:latin typeface="Cambria Math" panose="02040503050406030204" pitchFamily="18" charset="0"/>
                                  <a:ea typeface="Times New Roman" panose="02020603050405020304" pitchFamily="18" charset="0"/>
                                </a:rPr>
                              </m:ctrlPr>
                            </m:sSubPr>
                            <m:e>
                              <m:r>
                                <a:rPr lang="en-US" sz="2000" b="1" i="1">
                                  <a:solidFill>
                                    <a:srgbClr val="B25A63"/>
                                  </a:solidFill>
                                  <a:effectLst/>
                                  <a:latin typeface="Cambria Math" panose="02040503050406030204" pitchFamily="18" charset="0"/>
                                  <a:ea typeface="Times New Roman" panose="02020603050405020304" pitchFamily="18" charset="0"/>
                                </a:rPr>
                                <m:t>𝑻</m:t>
                              </m:r>
                            </m:e>
                            <m:sub>
                              <m:r>
                                <a:rPr lang="en-US" sz="2000" b="1" i="1">
                                  <a:solidFill>
                                    <a:srgbClr val="B25A63"/>
                                  </a:solidFill>
                                  <a:effectLst/>
                                  <a:latin typeface="Cambria Math" panose="02040503050406030204" pitchFamily="18" charset="0"/>
                                  <a:ea typeface="Times New Roman" panose="02020603050405020304" pitchFamily="18" charset="0"/>
                                </a:rPr>
                                <m:t>𝟐</m:t>
                              </m:r>
                            </m:sub>
                          </m:sSub>
                          <m:r>
                            <a:rPr lang="en-US" sz="2000" b="1" i="1">
                              <a:solidFill>
                                <a:srgbClr val="B25A63"/>
                              </a:solidFill>
                              <a:effectLst/>
                              <a:latin typeface="Cambria Math" panose="02040503050406030204" pitchFamily="18" charset="0"/>
                              <a:ea typeface="Times New Roman" panose="02020603050405020304" pitchFamily="18" charset="0"/>
                            </a:rPr>
                            <m:t>−</m:t>
                          </m:r>
                          <m:sSub>
                            <m:sSubPr>
                              <m:ctrlPr>
                                <a:rPr lang="en-US" sz="2000" b="1" i="1">
                                  <a:solidFill>
                                    <a:srgbClr val="B25A63"/>
                                  </a:solidFill>
                                  <a:effectLst/>
                                  <a:latin typeface="Cambria Math" panose="02040503050406030204" pitchFamily="18" charset="0"/>
                                  <a:ea typeface="Times New Roman" panose="02020603050405020304" pitchFamily="18" charset="0"/>
                                </a:rPr>
                              </m:ctrlPr>
                            </m:sSubPr>
                            <m:e>
                              <m:r>
                                <a:rPr lang="en-US" sz="2000" b="1" i="1">
                                  <a:solidFill>
                                    <a:srgbClr val="B25A63"/>
                                  </a:solidFill>
                                  <a:effectLst/>
                                  <a:latin typeface="Cambria Math" panose="02040503050406030204" pitchFamily="18" charset="0"/>
                                  <a:ea typeface="Times New Roman" panose="02020603050405020304" pitchFamily="18" charset="0"/>
                                </a:rPr>
                                <m:t>𝑻</m:t>
                              </m:r>
                            </m:e>
                            <m:sub>
                              <m:r>
                                <a:rPr lang="en-US" sz="2000" b="1" i="1">
                                  <a:solidFill>
                                    <a:srgbClr val="B25A63"/>
                                  </a:solidFill>
                                  <a:effectLst/>
                                  <a:latin typeface="Cambria Math" panose="02040503050406030204" pitchFamily="18" charset="0"/>
                                  <a:ea typeface="Times New Roman" panose="02020603050405020304" pitchFamily="18" charset="0"/>
                                </a:rPr>
                                <m:t>𝟏</m:t>
                              </m:r>
                            </m:sub>
                          </m:sSub>
                        </m:e>
                      </m:d>
                    </m:oMath>
                  </m:oMathPara>
                </a14:m>
                <a:endParaRPr lang="en-US" sz="2000" b="1" dirty="0">
                  <a:solidFill>
                    <a:srgbClr val="A177ED"/>
                  </a:solidFill>
                  <a:effectLst/>
                  <a:latin typeface="Cambria" panose="02040503050406030204" pitchFamily="18" charset="0"/>
                  <a:ea typeface="Cambria" panose="02040503050406030204" pitchFamily="18" charset="0"/>
                </a:endParaRPr>
              </a:p>
            </p:txBody>
          </p:sp>
        </mc:Choice>
        <mc:Fallback xmlns="">
          <p:sp>
            <p:nvSpPr>
              <p:cNvPr id="2" name="TextBox 2" descr="n155 zalo Ngoc Phuong">
                <a:extLst>
                  <a:ext uri="{FF2B5EF4-FFF2-40B4-BE49-F238E27FC236}">
                    <a16:creationId xmlns:a16="http://schemas.microsoft.com/office/drawing/2014/main" id="{7D6A41AF-8EC6-4A86-46C7-91DC3C80F5F9}"/>
                  </a:ext>
                </a:extLst>
              </p:cNvPr>
              <p:cNvSpPr txBox="1">
                <a:spLocks noRot="1" noChangeAspect="1" noMove="1" noResize="1" noEditPoints="1" noAdjustHandles="1" noChangeArrowheads="1" noChangeShapeType="1" noTextEdit="1"/>
              </p:cNvSpPr>
              <p:nvPr/>
            </p:nvSpPr>
            <p:spPr>
              <a:xfrm>
                <a:off x="557275" y="2635724"/>
                <a:ext cx="4257981" cy="1559401"/>
              </a:xfrm>
              <a:prstGeom prst="rect">
                <a:avLst/>
              </a:prstGeom>
              <a:blipFill>
                <a:blip r:embed="rId3"/>
                <a:stretch>
                  <a:fillRect l="-1431" t="-1172" r="-1431"/>
                </a:stretch>
              </a:blipFill>
            </p:spPr>
            <p:txBody>
              <a:bodyPr/>
              <a:lstStyle/>
              <a:p>
                <a:r>
                  <a:rPr lang="en-US">
                    <a:noFill/>
                  </a:rPr>
                  <a:t> </a:t>
                </a:r>
              </a:p>
            </p:txBody>
          </p:sp>
        </mc:Fallback>
      </mc:AlternateContent>
    </p:spTree>
    <p:extLst>
      <p:ext uri="{BB962C8B-B14F-4D97-AF65-F5344CB8AC3E}">
        <p14:creationId xmlns:p14="http://schemas.microsoft.com/office/powerpoint/2010/main" val="3543074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0A68219B-B8D0-974D-44F8-83D065E88EE4}"/>
              </a:ext>
            </a:extLst>
          </p:cNvPr>
          <p:cNvSpPr/>
          <p:nvPr/>
        </p:nvSpPr>
        <p:spPr>
          <a:xfrm>
            <a:off x="593347" y="157722"/>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75;p50" descr="n155 zalo Ngoc Phuong">
            <a:extLst>
              <a:ext uri="{FF2B5EF4-FFF2-40B4-BE49-F238E27FC236}">
                <a16:creationId xmlns:a16="http://schemas.microsoft.com/office/drawing/2014/main" id="{9704DCC2-4852-D62E-7DBD-064ECE17045E}"/>
              </a:ext>
            </a:extLst>
          </p:cNvPr>
          <p:cNvSpPr txBox="1">
            <a:spLocks noGrp="1"/>
          </p:cNvSpPr>
          <p:nvPr>
            <p:ph type="title"/>
          </p:nvPr>
        </p:nvSpPr>
        <p:spPr>
          <a:xfrm>
            <a:off x="699247" y="199245"/>
            <a:ext cx="77085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latin typeface="Mali Medium" panose="020B0604020202020204" charset="-34"/>
                <a:cs typeface="Mali Medium" panose="020B0604020202020204" charset="-34"/>
              </a:rPr>
              <a:t>Hoàn thành học tập 6</a:t>
            </a:r>
            <a:endParaRPr b="1" dirty="0">
              <a:solidFill>
                <a:schemeClr val="bg1"/>
              </a:solidFill>
              <a:latin typeface="Mali Medium" panose="020B0604020202020204" charset="-34"/>
              <a:cs typeface="Mali Medium" panose="020B0604020202020204" charset="-34"/>
            </a:endParaRPr>
          </a:p>
        </p:txBody>
      </p:sp>
      <p:grpSp>
        <p:nvGrpSpPr>
          <p:cNvPr id="6" name="Google Shape;777;p50" descr="n155 zalo Ngoc Phuong">
            <a:extLst>
              <a:ext uri="{FF2B5EF4-FFF2-40B4-BE49-F238E27FC236}">
                <a16:creationId xmlns:a16="http://schemas.microsoft.com/office/drawing/2014/main" id="{BF360824-CB3C-E973-4E21-2F1375181F13}"/>
              </a:ext>
            </a:extLst>
          </p:cNvPr>
          <p:cNvGrpSpPr/>
          <p:nvPr/>
        </p:nvGrpSpPr>
        <p:grpSpPr>
          <a:xfrm>
            <a:off x="8101447" y="479237"/>
            <a:ext cx="329404" cy="420627"/>
            <a:chOff x="5905475" y="2032050"/>
            <a:chExt cx="454350" cy="580175"/>
          </a:xfrm>
        </p:grpSpPr>
        <p:sp>
          <p:nvSpPr>
            <p:cNvPr id="7" name="Google Shape;778;p50">
              <a:extLst>
                <a:ext uri="{FF2B5EF4-FFF2-40B4-BE49-F238E27FC236}">
                  <a16:creationId xmlns:a16="http://schemas.microsoft.com/office/drawing/2014/main" id="{36060197-6105-5F79-0BA1-2DF60C0BEB8A}"/>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79;p50">
              <a:extLst>
                <a:ext uri="{FF2B5EF4-FFF2-40B4-BE49-F238E27FC236}">
                  <a16:creationId xmlns:a16="http://schemas.microsoft.com/office/drawing/2014/main" id="{7F8EECBD-E5D7-9CF5-847A-3BA93EB029F5}"/>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80;p50">
              <a:extLst>
                <a:ext uri="{FF2B5EF4-FFF2-40B4-BE49-F238E27FC236}">
                  <a16:creationId xmlns:a16="http://schemas.microsoft.com/office/drawing/2014/main" id="{9FE5EEB3-FF89-E247-4A56-D3C37BB3E01B}"/>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1;p50">
              <a:extLst>
                <a:ext uri="{FF2B5EF4-FFF2-40B4-BE49-F238E27FC236}">
                  <a16:creationId xmlns:a16="http://schemas.microsoft.com/office/drawing/2014/main" id="{E2D0116D-27A8-85E6-5A5F-4C96EC87D3A6}"/>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82;p50">
              <a:extLst>
                <a:ext uri="{FF2B5EF4-FFF2-40B4-BE49-F238E27FC236}">
                  <a16:creationId xmlns:a16="http://schemas.microsoft.com/office/drawing/2014/main" id="{103AE652-0062-8272-D1E7-AC0E12722065}"/>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3;p50">
              <a:extLst>
                <a:ext uri="{FF2B5EF4-FFF2-40B4-BE49-F238E27FC236}">
                  <a16:creationId xmlns:a16="http://schemas.microsoft.com/office/drawing/2014/main" id="{E3D73613-E9A0-CE53-0E2E-86A7D88350D4}"/>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784;p50" descr="n155 zalo Ngoc Phuong">
            <a:extLst>
              <a:ext uri="{FF2B5EF4-FFF2-40B4-BE49-F238E27FC236}">
                <a16:creationId xmlns:a16="http://schemas.microsoft.com/office/drawing/2014/main" id="{E76B8AC2-E4CD-CE30-87F9-1C46DCD204ED}"/>
              </a:ext>
            </a:extLst>
          </p:cNvPr>
          <p:cNvGrpSpPr/>
          <p:nvPr/>
        </p:nvGrpSpPr>
        <p:grpSpPr>
          <a:xfrm>
            <a:off x="1390767" y="303418"/>
            <a:ext cx="248477" cy="364003"/>
            <a:chOff x="7509313" y="3231788"/>
            <a:chExt cx="249575" cy="365575"/>
          </a:xfrm>
        </p:grpSpPr>
        <p:sp>
          <p:nvSpPr>
            <p:cNvPr id="14" name="Google Shape;785;p50">
              <a:extLst>
                <a:ext uri="{FF2B5EF4-FFF2-40B4-BE49-F238E27FC236}">
                  <a16:creationId xmlns:a16="http://schemas.microsoft.com/office/drawing/2014/main" id="{F722DCA5-6278-3E23-6DDF-4BBAD79FE008}"/>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86;p50">
              <a:extLst>
                <a:ext uri="{FF2B5EF4-FFF2-40B4-BE49-F238E27FC236}">
                  <a16:creationId xmlns:a16="http://schemas.microsoft.com/office/drawing/2014/main" id="{F62CAB68-6F31-96D7-5232-A9E2D23E9AF1}"/>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87;p50">
              <a:extLst>
                <a:ext uri="{FF2B5EF4-FFF2-40B4-BE49-F238E27FC236}">
                  <a16:creationId xmlns:a16="http://schemas.microsoft.com/office/drawing/2014/main" id="{4E600646-F44D-41C3-360E-BE0EB56BEA9A}"/>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04;p50" descr="n155 zalo Ngoc Phuong">
            <a:extLst>
              <a:ext uri="{FF2B5EF4-FFF2-40B4-BE49-F238E27FC236}">
                <a16:creationId xmlns:a16="http://schemas.microsoft.com/office/drawing/2014/main" id="{A7322C8D-0A49-6F55-A8C8-673663B3E510}"/>
              </a:ext>
            </a:extLst>
          </p:cNvPr>
          <p:cNvGrpSpPr/>
          <p:nvPr/>
        </p:nvGrpSpPr>
        <p:grpSpPr>
          <a:xfrm rot="5973186">
            <a:off x="202167" y="4518049"/>
            <a:ext cx="525721" cy="428640"/>
            <a:chOff x="5426900" y="3064075"/>
            <a:chExt cx="281450" cy="229525"/>
          </a:xfrm>
        </p:grpSpPr>
        <p:sp>
          <p:nvSpPr>
            <p:cNvPr id="18" name="Google Shape;805;p50">
              <a:extLst>
                <a:ext uri="{FF2B5EF4-FFF2-40B4-BE49-F238E27FC236}">
                  <a16:creationId xmlns:a16="http://schemas.microsoft.com/office/drawing/2014/main" id="{9155F19A-7DD1-7433-F7F4-5555BA318F13}"/>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6;p50">
              <a:extLst>
                <a:ext uri="{FF2B5EF4-FFF2-40B4-BE49-F238E27FC236}">
                  <a16:creationId xmlns:a16="http://schemas.microsoft.com/office/drawing/2014/main" id="{EA2AB418-19CD-2FD9-10B5-7B95DD737BBA}"/>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7;p50">
              <a:extLst>
                <a:ext uri="{FF2B5EF4-FFF2-40B4-BE49-F238E27FC236}">
                  <a16:creationId xmlns:a16="http://schemas.microsoft.com/office/drawing/2014/main" id="{2696DA84-53BC-7758-B67E-2A1817118EAE}"/>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8;p50">
              <a:extLst>
                <a:ext uri="{FF2B5EF4-FFF2-40B4-BE49-F238E27FC236}">
                  <a16:creationId xmlns:a16="http://schemas.microsoft.com/office/drawing/2014/main" id="{8094943F-FE71-9529-1D62-3A0E10DE383E}"/>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9;p50">
              <a:extLst>
                <a:ext uri="{FF2B5EF4-FFF2-40B4-BE49-F238E27FC236}">
                  <a16:creationId xmlns:a16="http://schemas.microsoft.com/office/drawing/2014/main" id="{783FD591-F5A0-5FDA-8D67-455733040E43}"/>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0;p50">
              <a:extLst>
                <a:ext uri="{FF2B5EF4-FFF2-40B4-BE49-F238E27FC236}">
                  <a16:creationId xmlns:a16="http://schemas.microsoft.com/office/drawing/2014/main" id="{FFBBBFBE-3C4B-FBB4-D56B-32EEF51E6248}"/>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p50">
              <a:extLst>
                <a:ext uri="{FF2B5EF4-FFF2-40B4-BE49-F238E27FC236}">
                  <a16:creationId xmlns:a16="http://schemas.microsoft.com/office/drawing/2014/main" id="{154D15CD-1EE1-66E7-5D59-A4721B15E5D3}"/>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2;p50">
              <a:extLst>
                <a:ext uri="{FF2B5EF4-FFF2-40B4-BE49-F238E27FC236}">
                  <a16:creationId xmlns:a16="http://schemas.microsoft.com/office/drawing/2014/main" id="{220BABF4-A0EE-41CD-0527-324AEA2C7EB3}"/>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50">
              <a:extLst>
                <a:ext uri="{FF2B5EF4-FFF2-40B4-BE49-F238E27FC236}">
                  <a16:creationId xmlns:a16="http://schemas.microsoft.com/office/drawing/2014/main" id="{CFC68AA6-14EF-59F1-0AFF-A61720AB026F}"/>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814;p50" descr="n155 zalo Ngoc Phuong">
            <a:extLst>
              <a:ext uri="{FF2B5EF4-FFF2-40B4-BE49-F238E27FC236}">
                <a16:creationId xmlns:a16="http://schemas.microsoft.com/office/drawing/2014/main" id="{FC793FB3-3CB6-C529-6337-494ECD533293}"/>
              </a:ext>
            </a:extLst>
          </p:cNvPr>
          <p:cNvGrpSpPr/>
          <p:nvPr/>
        </p:nvGrpSpPr>
        <p:grpSpPr>
          <a:xfrm rot="-1060642">
            <a:off x="8116233" y="4393467"/>
            <a:ext cx="525720" cy="428628"/>
            <a:chOff x="5426900" y="3064075"/>
            <a:chExt cx="281450" cy="229525"/>
          </a:xfrm>
        </p:grpSpPr>
        <p:sp>
          <p:nvSpPr>
            <p:cNvPr id="28" name="Google Shape;815;p50">
              <a:extLst>
                <a:ext uri="{FF2B5EF4-FFF2-40B4-BE49-F238E27FC236}">
                  <a16:creationId xmlns:a16="http://schemas.microsoft.com/office/drawing/2014/main" id="{D3EAA4B3-0545-D759-B8E1-78E75450184E}"/>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6;p50">
              <a:extLst>
                <a:ext uri="{FF2B5EF4-FFF2-40B4-BE49-F238E27FC236}">
                  <a16:creationId xmlns:a16="http://schemas.microsoft.com/office/drawing/2014/main" id="{45E2099A-85C2-5A09-60E4-4A695C59F4B5}"/>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7;p50">
              <a:extLst>
                <a:ext uri="{FF2B5EF4-FFF2-40B4-BE49-F238E27FC236}">
                  <a16:creationId xmlns:a16="http://schemas.microsoft.com/office/drawing/2014/main" id="{A583E253-D9D5-C962-0F24-FBF8910C0014}"/>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8;p50">
              <a:extLst>
                <a:ext uri="{FF2B5EF4-FFF2-40B4-BE49-F238E27FC236}">
                  <a16:creationId xmlns:a16="http://schemas.microsoft.com/office/drawing/2014/main" id="{0713060A-CD7B-9BF1-E527-DCBBA99F81FA}"/>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9;p50">
              <a:extLst>
                <a:ext uri="{FF2B5EF4-FFF2-40B4-BE49-F238E27FC236}">
                  <a16:creationId xmlns:a16="http://schemas.microsoft.com/office/drawing/2014/main" id="{9A156294-7B12-E388-5294-68A8E010E8A2}"/>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0;p50">
              <a:extLst>
                <a:ext uri="{FF2B5EF4-FFF2-40B4-BE49-F238E27FC236}">
                  <a16:creationId xmlns:a16="http://schemas.microsoft.com/office/drawing/2014/main" id="{C5F95E79-3079-DA2C-BAC8-EF9A7F0C5C82}"/>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1;p50">
              <a:extLst>
                <a:ext uri="{FF2B5EF4-FFF2-40B4-BE49-F238E27FC236}">
                  <a16:creationId xmlns:a16="http://schemas.microsoft.com/office/drawing/2014/main" id="{2EEF8E22-DBB0-53DC-CC74-93579D496E2D}"/>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2;p50">
              <a:extLst>
                <a:ext uri="{FF2B5EF4-FFF2-40B4-BE49-F238E27FC236}">
                  <a16:creationId xmlns:a16="http://schemas.microsoft.com/office/drawing/2014/main" id="{076F0050-7581-8F51-E10C-9EE0549AF332}"/>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23;p50">
              <a:extLst>
                <a:ext uri="{FF2B5EF4-FFF2-40B4-BE49-F238E27FC236}">
                  <a16:creationId xmlns:a16="http://schemas.microsoft.com/office/drawing/2014/main" id="{329006EC-C532-F31F-F0F2-941510B9D6AB}"/>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1939;p94" descr="n155 zalo Ngoc Phuong">
            <a:extLst>
              <a:ext uri="{FF2B5EF4-FFF2-40B4-BE49-F238E27FC236}">
                <a16:creationId xmlns:a16="http://schemas.microsoft.com/office/drawing/2014/main" id="{B252C34A-CE79-DA39-ACEE-7FBA3CB532BF}"/>
              </a:ext>
            </a:extLst>
          </p:cNvPr>
          <p:cNvSpPr/>
          <p:nvPr/>
        </p:nvSpPr>
        <p:spPr>
          <a:xfrm>
            <a:off x="181780" y="227865"/>
            <a:ext cx="702660" cy="598445"/>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TextBox 5" descr="n155 zalo Ngoc Phuong">
            <a:extLst>
              <a:ext uri="{FF2B5EF4-FFF2-40B4-BE49-F238E27FC236}">
                <a16:creationId xmlns:a16="http://schemas.microsoft.com/office/drawing/2014/main" id="{DF189F10-4976-BF93-A29E-62254C93CCF4}"/>
              </a:ext>
            </a:extLst>
          </p:cNvPr>
          <p:cNvSpPr txBox="1"/>
          <p:nvPr/>
        </p:nvSpPr>
        <p:spPr>
          <a:xfrm>
            <a:off x="533111" y="1052731"/>
            <a:ext cx="8156718" cy="905569"/>
          </a:xfrm>
          <a:prstGeom prst="rect">
            <a:avLst/>
          </a:prstGeom>
          <a:noFill/>
        </p:spPr>
        <p:txBody>
          <a:bodyPr wrap="square">
            <a:spAutoFit/>
          </a:bodyPr>
          <a:lstStyle/>
          <a:p>
            <a:pPr algn="just">
              <a:lnSpc>
                <a:spcPct val="115000"/>
              </a:lnSpc>
              <a:spcBef>
                <a:spcPts val="200"/>
              </a:spcBef>
              <a:spcAft>
                <a:spcPts val="200"/>
              </a:spcAft>
            </a:pPr>
            <a:r>
              <a:rPr lang="en-US" sz="2400" b="1" dirty="0" err="1">
                <a:solidFill>
                  <a:srgbClr val="B25A63"/>
                </a:solidFill>
                <a:effectLst/>
                <a:latin typeface="Cambria" panose="02040503050406030204" pitchFamily="18" charset="0"/>
                <a:ea typeface="Cambria" panose="02040503050406030204" pitchFamily="18" charset="0"/>
              </a:rPr>
              <a:t>Câu</a:t>
            </a:r>
            <a:r>
              <a:rPr lang="en-US" sz="2400" b="1" dirty="0">
                <a:solidFill>
                  <a:srgbClr val="B25A63"/>
                </a:solidFill>
                <a:effectLst/>
                <a:latin typeface="Cambria" panose="02040503050406030204" pitchFamily="18" charset="0"/>
                <a:ea typeface="Cambria" panose="02040503050406030204" pitchFamily="18" charset="0"/>
              </a:rPr>
              <a:t> 3.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dung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riêng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chất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tính</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dung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riêng</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24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24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chemeClr val="tx1">
                  <a:lumMod val="75000"/>
                  <a:lumOff val="25000"/>
                </a:schemeClr>
              </a:solidFill>
              <a:effectLst/>
              <a:latin typeface="Cambria" panose="02040503050406030204" pitchFamily="18" charset="0"/>
              <a:ea typeface="Cambria" panose="02040503050406030204" pitchFamily="18" charset="0"/>
            </a:endParaRPr>
          </a:p>
        </p:txBody>
      </p:sp>
      <p:pic>
        <p:nvPicPr>
          <p:cNvPr id="39" name="Picture 1" descr="n155 zalo Ngoc Phuong">
            <a:extLst>
              <a:ext uri="{FF2B5EF4-FFF2-40B4-BE49-F238E27FC236}">
                <a16:creationId xmlns:a16="http://schemas.microsoft.com/office/drawing/2014/main" id="{E7B7D83D-8D70-B0A7-A390-AA1296A85CED}"/>
              </a:ext>
            </a:extLst>
          </p:cNvPr>
          <p:cNvPicPr>
            <a:picLocks noChangeAspect="1"/>
          </p:cNvPicPr>
          <p:nvPr/>
        </p:nvPicPr>
        <p:blipFill>
          <a:blip r:embed="rId2"/>
          <a:stretch>
            <a:fillRect/>
          </a:stretch>
        </p:blipFill>
        <p:spPr>
          <a:xfrm>
            <a:off x="6268381" y="1903510"/>
            <a:ext cx="2590142" cy="3082268"/>
          </a:xfrm>
          <a:prstGeom prst="rect">
            <a:avLst/>
          </a:prstGeom>
        </p:spPr>
      </p:pic>
      <mc:AlternateContent xmlns:mc="http://schemas.openxmlformats.org/markup-compatibility/2006" xmlns:a14="http://schemas.microsoft.com/office/drawing/2010/main">
        <mc:Choice Requires="a14">
          <p:sp>
            <p:nvSpPr>
              <p:cNvPr id="2" name="TextBox 5" descr="n155 zalo Ngoc Phuong">
                <a:extLst>
                  <a:ext uri="{FF2B5EF4-FFF2-40B4-BE49-F238E27FC236}">
                    <a16:creationId xmlns:a16="http://schemas.microsoft.com/office/drawing/2014/main" id="{547BD80E-CC1F-C6C4-24A7-45D2988B1341}"/>
                  </a:ext>
                </a:extLst>
              </p:cNvPr>
              <p:cNvSpPr txBox="1"/>
              <p:nvPr/>
            </p:nvSpPr>
            <p:spPr>
              <a:xfrm>
                <a:off x="563654" y="2094915"/>
                <a:ext cx="5588790" cy="2699457"/>
              </a:xfrm>
              <a:prstGeom prst="rect">
                <a:avLst/>
              </a:prstGeom>
              <a:noFill/>
            </p:spPr>
            <p:txBody>
              <a:bodyPr wrap="square">
                <a:spAutoFit/>
              </a:bodyPr>
              <a:lstStyle/>
              <a:p>
                <a:pPr marL="0" marR="0" algn="just">
                  <a:lnSpc>
                    <a:spcPct val="115000"/>
                  </a:lnSpc>
                  <a:spcBef>
                    <a:spcPts val="200"/>
                  </a:spcBef>
                  <a:spcAft>
                    <a:spcPts val="200"/>
                  </a:spcAft>
                </a:pPr>
                <a:r>
                  <a:rPr lang="en-US" sz="2400">
                    <a:solidFill>
                      <a:schemeClr val="tx1">
                        <a:lumMod val="75000"/>
                        <a:lumOff val="25000"/>
                      </a:schemeClr>
                    </a:solidFill>
                    <a:effectLst/>
                    <a:latin typeface="Cambria" panose="02040503050406030204" pitchFamily="18" charset="0"/>
                    <a:ea typeface="Cambria" panose="02040503050406030204" pitchFamily="18" charset="0"/>
                  </a:rPr>
                  <a:t>Nhiệt </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dung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riêng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một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chất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giá</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trị</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bằng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để</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làm</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1 kg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chất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đó</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lên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1 K: </a:t>
                </a:r>
                <a:endParaRPr lang="en-US" sz="2400" i="1" dirty="0">
                  <a:solidFill>
                    <a:schemeClr val="tx1">
                      <a:lumMod val="75000"/>
                      <a:lumOff val="25000"/>
                    </a:schemeClr>
                  </a:solidFill>
                  <a:effectLst/>
                  <a:latin typeface="Cambria" panose="02040503050406030204" pitchFamily="18" charset="0"/>
                  <a:ea typeface="Cambria" panose="02040503050406030204" pitchFamily="18" charset="0"/>
                </a:endParaRPr>
              </a:p>
              <a:p>
                <a:pPr marL="0" marR="0" algn="ctr">
                  <a:lnSpc>
                    <a:spcPct val="115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t>𝒄</m:t>
                      </m:r>
                      <m: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t>=</m:t>
                      </m:r>
                      <m:f>
                        <m:fPr>
                          <m:ctrlP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ctrlPr>
                        </m:fPr>
                        <m:num>
                          <m: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t>𝑸</m:t>
                          </m:r>
                        </m:num>
                        <m:den>
                          <m: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t>𝒎</m:t>
                          </m:r>
                          <m:d>
                            <m:dPr>
                              <m:ctrlP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ctrlPr>
                            </m:dPr>
                            <m:e>
                              <m:sSub>
                                <m:sSubPr>
                                  <m:ctrlP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t>𝑻</m:t>
                                  </m:r>
                                </m:e>
                                <m:sub>
                                  <m: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t>𝟐</m:t>
                                  </m:r>
                                </m:sub>
                              </m:sSub>
                              <m: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t>−</m:t>
                              </m:r>
                              <m:sSub>
                                <m:sSubPr>
                                  <m:ctrlP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t>𝑻</m:t>
                                  </m:r>
                                </m:e>
                                <m:sub>
                                  <m:r>
                                    <a:rPr lang="en-US" sz="2400" b="1" i="1">
                                      <a:solidFill>
                                        <a:schemeClr val="tx1">
                                          <a:lumMod val="75000"/>
                                          <a:lumOff val="25000"/>
                                        </a:schemeClr>
                                      </a:solidFill>
                                      <a:effectLst/>
                                      <a:latin typeface="Cambria Math" panose="02040503050406030204" pitchFamily="18" charset="0"/>
                                      <a:ea typeface="Times New Roman" panose="02020603050405020304" pitchFamily="18" charset="0"/>
                                    </a:rPr>
                                    <m:t>𝟏</m:t>
                                  </m:r>
                                </m:sub>
                              </m:sSub>
                            </m:e>
                          </m:d>
                        </m:den>
                      </m:f>
                    </m:oMath>
                  </m:oMathPara>
                </a14:m>
                <a:endParaRPr lang="en-US" sz="2400" b="1" dirty="0">
                  <a:solidFill>
                    <a:schemeClr val="tx1">
                      <a:lumMod val="75000"/>
                      <a:lumOff val="25000"/>
                    </a:schemeClr>
                  </a:solidFill>
                  <a:effectLst/>
                  <a:latin typeface="Cambria" panose="02040503050406030204" pitchFamily="18" charset="0"/>
                  <a:ea typeface="Cambria" panose="02040503050406030204" pitchFamily="18" charset="0"/>
                </a:endParaRPr>
              </a:p>
              <a:p>
                <a:pPr marL="0" marR="0" algn="just">
                  <a:lnSpc>
                    <a:spcPct val="115000"/>
                  </a:lnSpc>
                  <a:spcBef>
                    <a:spcPts val="200"/>
                  </a:spcBef>
                  <a:spcAft>
                    <a:spcPts val="200"/>
                  </a:spcAft>
                </a:pP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chỉ</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phụ</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thuộc</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vào</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chất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tạo</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nên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a:t>
                </a:r>
              </a:p>
            </p:txBody>
          </p:sp>
        </mc:Choice>
        <mc:Fallback xmlns="">
          <p:sp>
            <p:nvSpPr>
              <p:cNvPr id="2" name="TextBox 5" descr="n155 zalo Ngoc Phuong">
                <a:extLst>
                  <a:ext uri="{FF2B5EF4-FFF2-40B4-BE49-F238E27FC236}">
                    <a16:creationId xmlns:a16="http://schemas.microsoft.com/office/drawing/2014/main" id="{547BD80E-CC1F-C6C4-24A7-45D2988B1341}"/>
                  </a:ext>
                </a:extLst>
              </p:cNvPr>
              <p:cNvSpPr txBox="1">
                <a:spLocks noRot="1" noChangeAspect="1" noMove="1" noResize="1" noEditPoints="1" noAdjustHandles="1" noChangeArrowheads="1" noChangeShapeType="1" noTextEdit="1"/>
              </p:cNvSpPr>
              <p:nvPr/>
            </p:nvSpPr>
            <p:spPr>
              <a:xfrm>
                <a:off x="563654" y="2094915"/>
                <a:ext cx="5588790" cy="2699457"/>
              </a:xfrm>
              <a:prstGeom prst="rect">
                <a:avLst/>
              </a:prstGeom>
              <a:blipFill>
                <a:blip r:embed="rId3"/>
                <a:stretch>
                  <a:fillRect l="-1636" t="-1131" r="-2835" b="-4299"/>
                </a:stretch>
              </a:blipFill>
            </p:spPr>
            <p:txBody>
              <a:bodyPr/>
              <a:lstStyle/>
              <a:p>
                <a:r>
                  <a:rPr lang="en-US">
                    <a:noFill/>
                  </a:rPr>
                  <a:t> </a:t>
                </a:r>
              </a:p>
            </p:txBody>
          </p:sp>
        </mc:Fallback>
      </mc:AlternateContent>
    </p:spTree>
    <p:extLst>
      <p:ext uri="{BB962C8B-B14F-4D97-AF65-F5344CB8AC3E}">
        <p14:creationId xmlns:p14="http://schemas.microsoft.com/office/powerpoint/2010/main" val="29623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CB30284A-48F3-11CC-A7AA-772952AD01F2}"/>
              </a:ext>
            </a:extLst>
          </p:cNvPr>
          <p:cNvSpPr/>
          <p:nvPr/>
        </p:nvSpPr>
        <p:spPr>
          <a:xfrm>
            <a:off x="595144" y="485420"/>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75;p50" descr="n155 zalo Ngoc Phuong">
            <a:extLst>
              <a:ext uri="{FF2B5EF4-FFF2-40B4-BE49-F238E27FC236}">
                <a16:creationId xmlns:a16="http://schemas.microsoft.com/office/drawing/2014/main" id="{44A7D364-E934-B3C5-8BF7-DA54038AB9B5}"/>
              </a:ext>
            </a:extLst>
          </p:cNvPr>
          <p:cNvSpPr txBox="1">
            <a:spLocks noGrp="1"/>
          </p:cNvSpPr>
          <p:nvPr>
            <p:ph type="title"/>
          </p:nvPr>
        </p:nvSpPr>
        <p:spPr>
          <a:xfrm>
            <a:off x="720000" y="497056"/>
            <a:ext cx="7708500" cy="62791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latin typeface="Mali Medium" panose="020B0604020202020204" charset="-34"/>
                <a:cs typeface="Mali Medium" panose="020B0604020202020204" charset="-34"/>
              </a:rPr>
              <a:t>Hoàn thành học tập 6</a:t>
            </a:r>
            <a:endParaRPr b="1" dirty="0">
              <a:solidFill>
                <a:schemeClr val="bg1"/>
              </a:solidFill>
              <a:latin typeface="Mali Medium" panose="020B0604020202020204" charset="-34"/>
              <a:cs typeface="Mali Medium" panose="020B0604020202020204" charset="-34"/>
            </a:endParaRPr>
          </a:p>
        </p:txBody>
      </p:sp>
      <p:grpSp>
        <p:nvGrpSpPr>
          <p:cNvPr id="6" name="Google Shape;777;p50" descr="n155 zalo Ngoc Phuong">
            <a:extLst>
              <a:ext uri="{FF2B5EF4-FFF2-40B4-BE49-F238E27FC236}">
                <a16:creationId xmlns:a16="http://schemas.microsoft.com/office/drawing/2014/main" id="{CA7EC4EE-6E86-564C-473B-F942C973D944}"/>
              </a:ext>
            </a:extLst>
          </p:cNvPr>
          <p:cNvGrpSpPr/>
          <p:nvPr/>
        </p:nvGrpSpPr>
        <p:grpSpPr>
          <a:xfrm>
            <a:off x="8240475" y="465667"/>
            <a:ext cx="329404" cy="420627"/>
            <a:chOff x="5905475" y="2032050"/>
            <a:chExt cx="454350" cy="580175"/>
          </a:xfrm>
        </p:grpSpPr>
        <p:sp>
          <p:nvSpPr>
            <p:cNvPr id="7" name="Google Shape;778;p50">
              <a:extLst>
                <a:ext uri="{FF2B5EF4-FFF2-40B4-BE49-F238E27FC236}">
                  <a16:creationId xmlns:a16="http://schemas.microsoft.com/office/drawing/2014/main" id="{65F49EC5-4332-8B77-0BDA-E9F6AD6D042A}"/>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79;p50">
              <a:extLst>
                <a:ext uri="{FF2B5EF4-FFF2-40B4-BE49-F238E27FC236}">
                  <a16:creationId xmlns:a16="http://schemas.microsoft.com/office/drawing/2014/main" id="{3C77C209-7CE0-714A-FF91-740D436BE12F}"/>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80;p50">
              <a:extLst>
                <a:ext uri="{FF2B5EF4-FFF2-40B4-BE49-F238E27FC236}">
                  <a16:creationId xmlns:a16="http://schemas.microsoft.com/office/drawing/2014/main" id="{82DA3367-FD26-8C0C-15CD-4C98578A4DE8}"/>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1;p50">
              <a:extLst>
                <a:ext uri="{FF2B5EF4-FFF2-40B4-BE49-F238E27FC236}">
                  <a16:creationId xmlns:a16="http://schemas.microsoft.com/office/drawing/2014/main" id="{B219CC85-E25E-BF18-DE91-2B493C81D16C}"/>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82;p50">
              <a:extLst>
                <a:ext uri="{FF2B5EF4-FFF2-40B4-BE49-F238E27FC236}">
                  <a16:creationId xmlns:a16="http://schemas.microsoft.com/office/drawing/2014/main" id="{F4208DFD-4B29-A6F2-010D-F39588A45290}"/>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3;p50">
              <a:extLst>
                <a:ext uri="{FF2B5EF4-FFF2-40B4-BE49-F238E27FC236}">
                  <a16:creationId xmlns:a16="http://schemas.microsoft.com/office/drawing/2014/main" id="{3C9164BC-86FA-B2BC-7245-9FCFD572767B}"/>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784;p50" descr="n155 zalo Ngoc Phuong">
            <a:extLst>
              <a:ext uri="{FF2B5EF4-FFF2-40B4-BE49-F238E27FC236}">
                <a16:creationId xmlns:a16="http://schemas.microsoft.com/office/drawing/2014/main" id="{F359274C-D769-6E5E-77D5-33B21E27681C}"/>
              </a:ext>
            </a:extLst>
          </p:cNvPr>
          <p:cNvGrpSpPr/>
          <p:nvPr/>
        </p:nvGrpSpPr>
        <p:grpSpPr>
          <a:xfrm>
            <a:off x="1422088" y="214631"/>
            <a:ext cx="248477" cy="364003"/>
            <a:chOff x="7509313" y="3231788"/>
            <a:chExt cx="249575" cy="365575"/>
          </a:xfrm>
        </p:grpSpPr>
        <p:sp>
          <p:nvSpPr>
            <p:cNvPr id="14" name="Google Shape;785;p50">
              <a:extLst>
                <a:ext uri="{FF2B5EF4-FFF2-40B4-BE49-F238E27FC236}">
                  <a16:creationId xmlns:a16="http://schemas.microsoft.com/office/drawing/2014/main" id="{2FE7E017-F942-AF0C-E1ED-F0327FA745A6}"/>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86;p50">
              <a:extLst>
                <a:ext uri="{FF2B5EF4-FFF2-40B4-BE49-F238E27FC236}">
                  <a16:creationId xmlns:a16="http://schemas.microsoft.com/office/drawing/2014/main" id="{ADA422DA-8612-BF66-39BA-DD6FFDCD1B8B}"/>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87;p50">
              <a:extLst>
                <a:ext uri="{FF2B5EF4-FFF2-40B4-BE49-F238E27FC236}">
                  <a16:creationId xmlns:a16="http://schemas.microsoft.com/office/drawing/2014/main" id="{44F465F4-51BD-3BB1-F6D3-4C88ED62E1C5}"/>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04;p50" descr="n155 zalo Ngoc Phuong">
            <a:extLst>
              <a:ext uri="{FF2B5EF4-FFF2-40B4-BE49-F238E27FC236}">
                <a16:creationId xmlns:a16="http://schemas.microsoft.com/office/drawing/2014/main" id="{F22A9FD6-1E88-C9DB-71AF-F4B6727DBACD}"/>
              </a:ext>
            </a:extLst>
          </p:cNvPr>
          <p:cNvGrpSpPr/>
          <p:nvPr/>
        </p:nvGrpSpPr>
        <p:grpSpPr>
          <a:xfrm rot="5973186">
            <a:off x="202167" y="4518049"/>
            <a:ext cx="525721" cy="428640"/>
            <a:chOff x="5426900" y="3064075"/>
            <a:chExt cx="281450" cy="229525"/>
          </a:xfrm>
        </p:grpSpPr>
        <p:sp>
          <p:nvSpPr>
            <p:cNvPr id="18" name="Google Shape;805;p50">
              <a:extLst>
                <a:ext uri="{FF2B5EF4-FFF2-40B4-BE49-F238E27FC236}">
                  <a16:creationId xmlns:a16="http://schemas.microsoft.com/office/drawing/2014/main" id="{9AF094EA-76C6-8775-3DEF-18C53EE8160A}"/>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06;p50">
              <a:extLst>
                <a:ext uri="{FF2B5EF4-FFF2-40B4-BE49-F238E27FC236}">
                  <a16:creationId xmlns:a16="http://schemas.microsoft.com/office/drawing/2014/main" id="{4AE760E4-0AC5-8D6D-D60B-16D066273BCE}"/>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7;p50">
              <a:extLst>
                <a:ext uri="{FF2B5EF4-FFF2-40B4-BE49-F238E27FC236}">
                  <a16:creationId xmlns:a16="http://schemas.microsoft.com/office/drawing/2014/main" id="{3C09E337-6D14-0981-077C-6EEE2C344D76}"/>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8;p50">
              <a:extLst>
                <a:ext uri="{FF2B5EF4-FFF2-40B4-BE49-F238E27FC236}">
                  <a16:creationId xmlns:a16="http://schemas.microsoft.com/office/drawing/2014/main" id="{755E449B-4416-61FE-41E1-A4F92FCBC38E}"/>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9;p50">
              <a:extLst>
                <a:ext uri="{FF2B5EF4-FFF2-40B4-BE49-F238E27FC236}">
                  <a16:creationId xmlns:a16="http://schemas.microsoft.com/office/drawing/2014/main" id="{0E587BF9-7969-73F6-6A44-70ABC7FA7220}"/>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0;p50">
              <a:extLst>
                <a:ext uri="{FF2B5EF4-FFF2-40B4-BE49-F238E27FC236}">
                  <a16:creationId xmlns:a16="http://schemas.microsoft.com/office/drawing/2014/main" id="{E2BDF60E-E254-3792-DE4E-F364F68493E1}"/>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1;p50">
              <a:extLst>
                <a:ext uri="{FF2B5EF4-FFF2-40B4-BE49-F238E27FC236}">
                  <a16:creationId xmlns:a16="http://schemas.microsoft.com/office/drawing/2014/main" id="{6D4B3284-8A37-4BEF-72DE-EB6B74C2947F}"/>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2;p50">
              <a:extLst>
                <a:ext uri="{FF2B5EF4-FFF2-40B4-BE49-F238E27FC236}">
                  <a16:creationId xmlns:a16="http://schemas.microsoft.com/office/drawing/2014/main" id="{9CCDA3A3-2124-972C-BCA9-BC308DAABC0A}"/>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3;p50">
              <a:extLst>
                <a:ext uri="{FF2B5EF4-FFF2-40B4-BE49-F238E27FC236}">
                  <a16:creationId xmlns:a16="http://schemas.microsoft.com/office/drawing/2014/main" id="{5FDD60F7-71D0-242E-1A2E-2AE3F036F3F4}"/>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1939;p94" descr="n155 zalo Ngoc Phuong">
            <a:extLst>
              <a:ext uri="{FF2B5EF4-FFF2-40B4-BE49-F238E27FC236}">
                <a16:creationId xmlns:a16="http://schemas.microsoft.com/office/drawing/2014/main" id="{E1DB9A7F-CA14-EA47-2A50-AE42BAFAF0C3}"/>
              </a:ext>
            </a:extLst>
          </p:cNvPr>
          <p:cNvSpPr/>
          <p:nvPr/>
        </p:nvSpPr>
        <p:spPr>
          <a:xfrm>
            <a:off x="288000" y="521462"/>
            <a:ext cx="702660" cy="598445"/>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TextBox 2" descr="n155 zalo Ngoc Phuong">
            <a:extLst>
              <a:ext uri="{FF2B5EF4-FFF2-40B4-BE49-F238E27FC236}">
                <a16:creationId xmlns:a16="http://schemas.microsoft.com/office/drawing/2014/main" id="{C44038B6-C1D6-EE0E-AB81-8C7EAF48B791}"/>
              </a:ext>
            </a:extLst>
          </p:cNvPr>
          <p:cNvSpPr txBox="1"/>
          <p:nvPr/>
        </p:nvSpPr>
        <p:spPr>
          <a:xfrm>
            <a:off x="413443" y="1261912"/>
            <a:ext cx="8591092" cy="1227195"/>
          </a:xfrm>
          <a:prstGeom prst="rect">
            <a:avLst/>
          </a:prstGeom>
          <a:noFill/>
        </p:spPr>
        <p:txBody>
          <a:bodyPr wrap="square">
            <a:spAutoFit/>
          </a:bodyPr>
          <a:lstStyle/>
          <a:p>
            <a:pPr marL="0" marR="0" algn="just">
              <a:lnSpc>
                <a:spcPct val="115000"/>
              </a:lnSpc>
              <a:spcBef>
                <a:spcPts val="200"/>
              </a:spcBef>
              <a:spcAft>
                <a:spcPts val="200"/>
              </a:spcAft>
            </a:pPr>
            <a:r>
              <a:rPr lang="en-US" sz="2200" b="1"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200" b="1"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4.</a:t>
            </a:r>
            <a:r>
              <a:rPr lang="en-US" sz="2200"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Nhìn</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tính</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toả</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ra)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Q &gt; 0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Q &lt; 0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rút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ra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kết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luận</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dấu</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22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chemeClr val="tx1">
                  <a:lumMod val="75000"/>
                  <a:lumOff val="25000"/>
                </a:schemeClr>
              </a:solidFill>
              <a:effectLst/>
              <a:latin typeface="Cambria" panose="02040503050406030204" pitchFamily="18" charset="0"/>
              <a:ea typeface="Cambria" panose="02040503050406030204" pitchFamily="18" charset="0"/>
            </a:endParaRPr>
          </a:p>
        </p:txBody>
      </p:sp>
      <p:pic>
        <p:nvPicPr>
          <p:cNvPr id="40" name="Picture 39" descr="n155 zalo Ngoc Phuong">
            <a:extLst>
              <a:ext uri="{FF2B5EF4-FFF2-40B4-BE49-F238E27FC236}">
                <a16:creationId xmlns:a16="http://schemas.microsoft.com/office/drawing/2014/main" id="{4932766E-797C-4E0F-9FFE-280FB0A8DB34}"/>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6391700" y="2699445"/>
            <a:ext cx="2612835" cy="2125506"/>
          </a:xfrm>
          <a:prstGeom prst="rect">
            <a:avLst/>
          </a:prstGeom>
        </p:spPr>
      </p:pic>
      <mc:AlternateContent xmlns:mc="http://schemas.openxmlformats.org/markup-compatibility/2006" xmlns:a14="http://schemas.microsoft.com/office/drawing/2010/main">
        <mc:Choice Requires="a14">
          <p:sp>
            <p:nvSpPr>
              <p:cNvPr id="2" name="TextBox 2" descr="n155 zalo Ngoc Phuong">
                <a:extLst>
                  <a:ext uri="{FF2B5EF4-FFF2-40B4-BE49-F238E27FC236}">
                    <a16:creationId xmlns:a16="http://schemas.microsoft.com/office/drawing/2014/main" id="{CC85AD63-6682-E0E2-1F26-BD1DF3BD8DDB}"/>
                  </a:ext>
                </a:extLst>
              </p:cNvPr>
              <p:cNvSpPr txBox="1"/>
              <p:nvPr/>
            </p:nvSpPr>
            <p:spPr>
              <a:xfrm>
                <a:off x="460652" y="2499118"/>
                <a:ext cx="5931048" cy="2497800"/>
              </a:xfrm>
              <a:prstGeom prst="rect">
                <a:avLst/>
              </a:prstGeom>
              <a:noFill/>
            </p:spPr>
            <p:txBody>
              <a:bodyPr wrap="square">
                <a:spAutoFit/>
              </a:bodyPr>
              <a:lstStyle/>
              <a:p>
                <a:pPr algn="just">
                  <a:lnSpc>
                    <a:spcPct val="115000"/>
                  </a:lnSpc>
                  <a:spcBef>
                    <a:spcPts val="200"/>
                  </a:spcBef>
                  <a:spcAft>
                    <a:spcPts val="200"/>
                  </a:spcAft>
                </a:pPr>
                <a:r>
                  <a:rPr lang="en-US" sz="2200">
                    <a:solidFill>
                      <a:schemeClr val="tx1">
                        <a:lumMod val="75000"/>
                        <a:lumOff val="25000"/>
                      </a:schemeClr>
                    </a:solidFill>
                    <a:effectLst/>
                    <a:latin typeface="Cambria" panose="02040503050406030204" pitchFamily="18" charset="0"/>
                    <a:ea typeface="Cambria" panose="02040503050406030204" pitchFamily="18" charset="0"/>
                  </a:rPr>
                  <a:t>Ta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t>𝑸</m:t>
                    </m:r>
                    <m: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t>𝒎𝒄</m:t>
                    </m:r>
                    <m:d>
                      <m:dPr>
                        <m:ctrlP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ctrlPr>
                      </m:dPr>
                      <m:e>
                        <m:sSub>
                          <m:sSubPr>
                            <m:ctrlP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t>𝑻</m:t>
                            </m:r>
                          </m:e>
                          <m:sub>
                            <m: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t>𝟐</m:t>
                            </m:r>
                          </m:sub>
                        </m:sSub>
                        <m: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t>−</m:t>
                        </m:r>
                        <m:sSub>
                          <m:sSubPr>
                            <m:ctrlP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t>𝑻</m:t>
                            </m:r>
                          </m:e>
                          <m:sub>
                            <m:r>
                              <a:rPr lang="en-US" sz="2200" b="1" i="1">
                                <a:solidFill>
                                  <a:schemeClr val="tx1">
                                    <a:lumMod val="75000"/>
                                    <a:lumOff val="25000"/>
                                  </a:schemeClr>
                                </a:solidFill>
                                <a:effectLst/>
                                <a:latin typeface="Cambria Math" panose="02040503050406030204" pitchFamily="18" charset="0"/>
                                <a:ea typeface="Times New Roman" panose="02020603050405020304" pitchFamily="18" charset="0"/>
                              </a:rPr>
                              <m:t>𝟏</m:t>
                            </m:r>
                          </m:sub>
                        </m:sSub>
                      </m:e>
                    </m:d>
                  </m:oMath>
                </a14:m>
                <a:r>
                  <a:rPr lang="en-US" sz="2200" b="1" dirty="0">
                    <a:solidFill>
                      <a:schemeClr val="tx1">
                        <a:lumMod val="75000"/>
                        <a:lumOff val="25000"/>
                      </a:schemeClr>
                    </a:solidFill>
                    <a:effectLst/>
                    <a:latin typeface="Cambria" panose="02040503050406030204" pitchFamily="18" charset="0"/>
                    <a:ea typeface="Cambria" panose="02040503050406030204" pitchFamily="18" charset="0"/>
                  </a:rPr>
                  <a:t> </a:t>
                </a:r>
                <a:endParaRPr lang="en-US" sz="2200" b="1" dirty="0">
                  <a:solidFill>
                    <a:schemeClr val="tx1">
                      <a:lumMod val="75000"/>
                      <a:lumOff val="25000"/>
                    </a:schemeClr>
                  </a:solidFill>
                  <a:latin typeface="Cambria" panose="02040503050406030204" pitchFamily="18" charset="0"/>
                  <a:ea typeface="Cambria" panose="02040503050406030204" pitchFamily="18" charset="0"/>
                </a:endParaRPr>
              </a:p>
              <a:p>
                <a:pPr marL="225425" indent="-225425" algn="just">
                  <a:lnSpc>
                    <a:spcPct val="115000"/>
                  </a:lnSpc>
                  <a:spcBef>
                    <a:spcPts val="200"/>
                  </a:spcBef>
                  <a:spcAft>
                    <a:spcPts val="200"/>
                  </a:spcAft>
                  <a:buFont typeface="Arial" panose="020B0604020202020204" pitchFamily="34" charset="0"/>
                  <a:buChar char="•"/>
                </a:pPr>
                <a:r>
                  <a:rPr lang="en-US" sz="2200" dirty="0">
                    <a:solidFill>
                      <a:schemeClr val="tx1">
                        <a:lumMod val="75000"/>
                        <a:lumOff val="25000"/>
                      </a:schemeClr>
                    </a:solidFill>
                    <a:effectLst/>
                    <a:latin typeface="Cambria" panose="02040503050406030204" pitchFamily="18" charset="0"/>
                    <a:ea typeface="Cambria" panose="02040503050406030204" pitchFamily="18" charset="0"/>
                  </a:rPr>
                  <a:t>khi </a:t>
                </a:r>
                <a14:m>
                  <m:oMath xmlns:m="http://schemas.openxmlformats.org/officeDocument/2006/math">
                    <m:sSub>
                      <m:sSubPr>
                        <m:ctrlP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pl-PL" sz="2200" i="1">
                            <a:solidFill>
                              <a:schemeClr val="tx1">
                                <a:lumMod val="75000"/>
                                <a:lumOff val="25000"/>
                              </a:schemeClr>
                            </a:solidFill>
                            <a:effectLst/>
                            <a:latin typeface="Cambria Math" panose="02040503050406030204" pitchFamily="18" charset="0"/>
                            <a:ea typeface="Times New Roman" panose="02020603050405020304" pitchFamily="18" charset="0"/>
                          </a:rPr>
                          <m:t>𝑇</m:t>
                        </m:r>
                      </m:e>
                      <m:sub>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2</m:t>
                        </m:r>
                      </m:sub>
                    </m:sSub>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&gt;</m:t>
                    </m:r>
                    <m:sSub>
                      <m:sSubPr>
                        <m:ctrlP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pl-PL" sz="2200" i="1">
                            <a:solidFill>
                              <a:schemeClr val="tx1">
                                <a:lumMod val="75000"/>
                                <a:lumOff val="25000"/>
                              </a:schemeClr>
                            </a:solidFill>
                            <a:effectLst/>
                            <a:latin typeface="Cambria Math" panose="02040503050406030204" pitchFamily="18" charset="0"/>
                            <a:ea typeface="Times New Roman" panose="02020603050405020304" pitchFamily="18" charset="0"/>
                          </a:rPr>
                          <m:t>𝑇</m:t>
                        </m:r>
                      </m:e>
                      <m:sub>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1</m:t>
                        </m:r>
                      </m:sub>
                    </m:sSub>
                  </m:oMath>
                </a14:m>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sau</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lớn</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hơn</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lúc</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đầu</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nên</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nhận</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𝑄</m:t>
                    </m:r>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&gt;0 </m:t>
                    </m:r>
                  </m:oMath>
                </a14:m>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p>
              <a:p>
                <a:pPr marL="225425" indent="-225425" algn="just">
                  <a:lnSpc>
                    <a:spcPct val="115000"/>
                  </a:lnSpc>
                  <a:spcBef>
                    <a:spcPts val="200"/>
                  </a:spcBef>
                  <a:spcAft>
                    <a:spcPts val="200"/>
                  </a:spcAft>
                  <a:buFont typeface="Arial" panose="020B0604020202020204" pitchFamily="34" charset="0"/>
                  <a:buChar char="•"/>
                </a:pP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ngược</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lại</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khi</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sSub>
                      <m:sSubPr>
                        <m:ctrlP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pl-PL" sz="2200" i="1">
                            <a:solidFill>
                              <a:schemeClr val="tx1">
                                <a:lumMod val="75000"/>
                                <a:lumOff val="25000"/>
                              </a:schemeClr>
                            </a:solidFill>
                            <a:effectLst/>
                            <a:latin typeface="Cambria Math" panose="02040503050406030204" pitchFamily="18" charset="0"/>
                            <a:ea typeface="Times New Roman" panose="02020603050405020304" pitchFamily="18" charset="0"/>
                          </a:rPr>
                          <m:t>𝑇</m:t>
                        </m:r>
                      </m:e>
                      <m:sub>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2</m:t>
                        </m:r>
                      </m:sub>
                    </m:sSub>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&lt;</m:t>
                    </m:r>
                    <m:sSub>
                      <m:sSubPr>
                        <m:ctrlP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pl-PL" sz="2200" i="1">
                            <a:solidFill>
                              <a:schemeClr val="tx1">
                                <a:lumMod val="75000"/>
                                <a:lumOff val="25000"/>
                              </a:schemeClr>
                            </a:solidFill>
                            <a:effectLst/>
                            <a:latin typeface="Cambria Math" panose="02040503050406030204" pitchFamily="18" charset="0"/>
                            <a:ea typeface="Times New Roman" panose="02020603050405020304" pitchFamily="18" charset="0"/>
                          </a:rPr>
                          <m:t>𝑇</m:t>
                        </m:r>
                      </m:e>
                      <m:sub>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1</m:t>
                        </m:r>
                      </m:sub>
                    </m:sSub>
                  </m:oMath>
                </a14:m>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sau</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nhỏ</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hơn</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lúc</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đầu</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nên</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truyền</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2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𝑄</m:t>
                    </m:r>
                    <m:r>
                      <a:rPr lang="en-US" sz="2200" i="1">
                        <a:solidFill>
                          <a:schemeClr val="tx1">
                            <a:lumMod val="75000"/>
                            <a:lumOff val="25000"/>
                          </a:schemeClr>
                        </a:solidFill>
                        <a:effectLst/>
                        <a:latin typeface="Cambria Math" panose="02040503050406030204" pitchFamily="18" charset="0"/>
                        <a:ea typeface="Times New Roman" panose="02020603050405020304" pitchFamily="18" charset="0"/>
                      </a:rPr>
                      <m:t>&lt;0.</m:t>
                    </m:r>
                  </m:oMath>
                </a14:m>
                <a:endParaRPr lang="en-US" sz="2200" dirty="0">
                  <a:solidFill>
                    <a:schemeClr val="tx1">
                      <a:lumMod val="75000"/>
                      <a:lumOff val="25000"/>
                    </a:schemeClr>
                  </a:solidFill>
                  <a:effectLst/>
                  <a:latin typeface="Cambria" panose="02040503050406030204" pitchFamily="18" charset="0"/>
                  <a:ea typeface="Cambria" panose="02040503050406030204" pitchFamily="18" charset="0"/>
                </a:endParaRPr>
              </a:p>
            </p:txBody>
          </p:sp>
        </mc:Choice>
        <mc:Fallback xmlns="">
          <p:sp>
            <p:nvSpPr>
              <p:cNvPr id="2" name="TextBox 2" descr="n155 zalo Ngoc Phuong">
                <a:extLst>
                  <a:ext uri="{FF2B5EF4-FFF2-40B4-BE49-F238E27FC236}">
                    <a16:creationId xmlns:a16="http://schemas.microsoft.com/office/drawing/2014/main" id="{CC85AD63-6682-E0E2-1F26-BD1DF3BD8DDB}"/>
                  </a:ext>
                </a:extLst>
              </p:cNvPr>
              <p:cNvSpPr txBox="1">
                <a:spLocks noRot="1" noChangeAspect="1" noMove="1" noResize="1" noEditPoints="1" noAdjustHandles="1" noChangeArrowheads="1" noChangeShapeType="1" noTextEdit="1"/>
              </p:cNvSpPr>
              <p:nvPr/>
            </p:nvSpPr>
            <p:spPr>
              <a:xfrm>
                <a:off x="460652" y="2499118"/>
                <a:ext cx="5931048" cy="2497800"/>
              </a:xfrm>
              <a:prstGeom prst="rect">
                <a:avLst/>
              </a:prstGeom>
              <a:blipFill>
                <a:blip r:embed="rId4"/>
                <a:stretch>
                  <a:fillRect l="-1336" t="-1220" r="-1336" b="-1707"/>
                </a:stretch>
              </a:blipFill>
            </p:spPr>
            <p:txBody>
              <a:bodyPr/>
              <a:lstStyle/>
              <a:p>
                <a:r>
                  <a:rPr lang="en-US">
                    <a:noFill/>
                  </a:rPr>
                  <a:t> </a:t>
                </a:r>
              </a:p>
            </p:txBody>
          </p:sp>
        </mc:Fallback>
      </mc:AlternateContent>
    </p:spTree>
    <p:extLst>
      <p:ext uri="{BB962C8B-B14F-4D97-AF65-F5344CB8AC3E}">
        <p14:creationId xmlns:p14="http://schemas.microsoft.com/office/powerpoint/2010/main" val="1150218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55 zalo Ngoc Phuong">
            <a:extLst>
              <a:ext uri="{FF2B5EF4-FFF2-40B4-BE49-F238E27FC236}">
                <a16:creationId xmlns:a16="http://schemas.microsoft.com/office/drawing/2014/main" id="{47533D14-5EEF-49C8-9A37-B76D3C37C25B}"/>
              </a:ext>
            </a:extLst>
          </p:cNvPr>
          <p:cNvSpPr txBox="1"/>
          <p:nvPr/>
        </p:nvSpPr>
        <p:spPr>
          <a:xfrm>
            <a:off x="626165" y="193812"/>
            <a:ext cx="1848678" cy="854080"/>
          </a:xfrm>
          <a:prstGeom prst="rect">
            <a:avLst/>
          </a:prstGeom>
          <a:noFill/>
        </p:spPr>
        <p:txBody>
          <a:bodyPr wrap="square" rtlCol="0">
            <a:spAutoFit/>
          </a:bodyPr>
          <a:lstStyle/>
          <a:p>
            <a:pPr defTabSz="685800">
              <a:buClrTx/>
            </a:pPr>
            <a:r>
              <a:rPr lang="en-US" sz="4950" kern="1200">
                <a:solidFill>
                  <a:srgbClr val="8A55E9"/>
                </a:solidFill>
                <a:latin typeface="Bahnschrift SemiBold" panose="020B0502040204020203" pitchFamily="34" charset="0"/>
                <a:ea typeface="+mn-ea"/>
                <a:cs typeface="+mn-cs"/>
              </a:rPr>
              <a:t>BÀI 3</a:t>
            </a:r>
          </a:p>
        </p:txBody>
      </p:sp>
      <p:sp>
        <p:nvSpPr>
          <p:cNvPr id="7" name="TextBox 6" descr="n155 zalo Ngoc Phuong">
            <a:extLst>
              <a:ext uri="{FF2B5EF4-FFF2-40B4-BE49-F238E27FC236}">
                <a16:creationId xmlns:a16="http://schemas.microsoft.com/office/drawing/2014/main" id="{7CE22580-8D9B-479B-8A94-35FA7A62A568}"/>
              </a:ext>
            </a:extLst>
          </p:cNvPr>
          <p:cNvSpPr txBox="1"/>
          <p:nvPr/>
        </p:nvSpPr>
        <p:spPr>
          <a:xfrm>
            <a:off x="626165" y="1064412"/>
            <a:ext cx="7354958" cy="1015663"/>
          </a:xfrm>
          <a:prstGeom prst="rect">
            <a:avLst/>
          </a:prstGeom>
          <a:noFill/>
        </p:spPr>
        <p:txBody>
          <a:bodyPr wrap="square" rtlCol="0">
            <a:spAutoFit/>
          </a:bodyPr>
          <a:lstStyle/>
          <a:p>
            <a:pPr defTabSz="685800">
              <a:buClrTx/>
            </a:pPr>
            <a:r>
              <a:rPr lang="en-US" sz="3000" b="1" kern="1200">
                <a:solidFill>
                  <a:srgbClr val="455A64"/>
                </a:solidFill>
                <a:latin typeface="Bahnschrift SemiBold" panose="020B0502040204020203" pitchFamily="34" charset="0"/>
                <a:ea typeface="+mn-ea"/>
                <a:cs typeface="+mn-cs"/>
              </a:rPr>
              <a:t>NỘI NĂNG.</a:t>
            </a:r>
          </a:p>
          <a:p>
            <a:pPr defTabSz="685800">
              <a:buClrTx/>
            </a:pPr>
            <a:r>
              <a:rPr lang="en-US" sz="3000" b="1" kern="1200">
                <a:solidFill>
                  <a:srgbClr val="455A64"/>
                </a:solidFill>
                <a:latin typeface="Bahnschrift SemiBold" panose="020B0502040204020203" pitchFamily="34" charset="0"/>
                <a:ea typeface="+mn-ea"/>
                <a:cs typeface="+mn-cs"/>
              </a:rPr>
              <a:t>ĐỊNH LUẬT 1 CỦA NHIỆT ĐỘNG LỰC HỌC</a:t>
            </a:r>
            <a:endParaRPr lang="en-US" sz="3000" kern="1200">
              <a:solidFill>
                <a:srgbClr val="455A64"/>
              </a:solidFill>
              <a:latin typeface="Bahnschrift SemiBold" panose="020B0502040204020203" pitchFamily="34" charset="0"/>
              <a:ea typeface="+mn-ea"/>
              <a:cs typeface="+mn-cs"/>
            </a:endParaRPr>
          </a:p>
        </p:txBody>
      </p:sp>
      <p:grpSp>
        <p:nvGrpSpPr>
          <p:cNvPr id="10" name="Group 9" descr="n155 zalo Ngoc Phuong">
            <a:extLst>
              <a:ext uri="{FF2B5EF4-FFF2-40B4-BE49-F238E27FC236}">
                <a16:creationId xmlns:a16="http://schemas.microsoft.com/office/drawing/2014/main" id="{7C1A5F10-CAD8-4409-B5AB-D25E0A6BEFF7}"/>
              </a:ext>
            </a:extLst>
          </p:cNvPr>
          <p:cNvGrpSpPr/>
          <p:nvPr/>
        </p:nvGrpSpPr>
        <p:grpSpPr>
          <a:xfrm>
            <a:off x="834887" y="2344392"/>
            <a:ext cx="1431234" cy="529258"/>
            <a:chOff x="2216427" y="3697357"/>
            <a:chExt cx="1908312" cy="725556"/>
          </a:xfrm>
          <a:solidFill>
            <a:srgbClr val="A177ED"/>
          </a:solidFill>
        </p:grpSpPr>
        <p:sp>
          <p:nvSpPr>
            <p:cNvPr id="8" name="Rectangle: Rounded Corners 7">
              <a:extLst>
                <a:ext uri="{FF2B5EF4-FFF2-40B4-BE49-F238E27FC236}">
                  <a16:creationId xmlns:a16="http://schemas.microsoft.com/office/drawing/2014/main" id="{B9B5A5AF-4696-41C4-B728-289EDDB2D9D5}"/>
                </a:ext>
              </a:extLst>
            </p:cNvPr>
            <p:cNvSpPr/>
            <p:nvPr/>
          </p:nvSpPr>
          <p:spPr>
            <a:xfrm>
              <a:off x="2216427" y="3697357"/>
              <a:ext cx="1908312" cy="72555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TextBox 8">
              <a:extLst>
                <a:ext uri="{FF2B5EF4-FFF2-40B4-BE49-F238E27FC236}">
                  <a16:creationId xmlns:a16="http://schemas.microsoft.com/office/drawing/2014/main" id="{3C959212-7B72-4DD9-8BE4-837493E5B963}"/>
                </a:ext>
              </a:extLst>
            </p:cNvPr>
            <p:cNvSpPr txBox="1"/>
            <p:nvPr/>
          </p:nvSpPr>
          <p:spPr>
            <a:xfrm>
              <a:off x="2474843" y="3829301"/>
              <a:ext cx="1570383" cy="506315"/>
            </a:xfrm>
            <a:prstGeom prst="rect">
              <a:avLst/>
            </a:prstGeom>
            <a:noFill/>
            <a:ln>
              <a:noFill/>
            </a:ln>
          </p:spPr>
          <p:txBody>
            <a:bodyPr wrap="square" rtlCol="0">
              <a:spAutoFit/>
            </a:bodyPr>
            <a:lstStyle/>
            <a:p>
              <a:pPr defTabSz="685800">
                <a:buClrTx/>
              </a:pPr>
              <a:r>
                <a:rPr lang="en-US" sz="1800" kern="1200">
                  <a:solidFill>
                    <a:prstClr val="white"/>
                  </a:solidFill>
                  <a:latin typeface="Bahnschrift SemiBold" panose="020B0502040204020203" pitchFamily="34" charset="0"/>
                  <a:ea typeface="+mn-ea"/>
                  <a:cs typeface="+mn-cs"/>
                </a:rPr>
                <a:t>BẮT ĐẦU</a:t>
              </a:r>
            </a:p>
          </p:txBody>
        </p:sp>
      </p:grpSp>
      <p:pic>
        <p:nvPicPr>
          <p:cNvPr id="2052" name="Picture 4" descr="n155 zalo Ngoc Phuong">
            <a:extLst>
              <a:ext uri="{FF2B5EF4-FFF2-40B4-BE49-F238E27FC236}">
                <a16:creationId xmlns:a16="http://schemas.microsoft.com/office/drawing/2014/main" id="{87FC81BC-D978-4DAE-AA1F-A2D768126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491" y="1903794"/>
            <a:ext cx="4843832" cy="323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06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6667">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6667">
                                      <p:stCondLst>
                                        <p:cond delay="80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3000" fill="hold"/>
                                            <p:tgtEl>
                                              <p:spTgt spid="7"/>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6667">
                                      <p:stCondLst>
                                        <p:cond delay="700"/>
                                      </p:stCondLst>
                                      <p:childTnLst>
                                        <p:set>
                                          <p:cBhvr>
                                            <p:cTn id="14" dur="1" fill="hold">
                                              <p:stCondLst>
                                                <p:cond delay="0"/>
                                              </p:stCondLst>
                                            </p:cTn>
                                            <p:tgtEl>
                                              <p:spTgt spid="10"/>
                                            </p:tgtEl>
                                            <p:attrNameLst>
                                              <p:attrName>style.visibility</p:attrName>
                                            </p:attrNameLst>
                                          </p:cBhvr>
                                          <p:to>
                                            <p:strVal val="visible"/>
                                          </p:to>
                                        </p:set>
                                        <p:anim calcmode="lin" valueType="num" p14:bounceEnd="66667">
                                          <p:cBhvr additive="base">
                                            <p:cTn id="15" dur="3000" fill="hold"/>
                                            <p:tgtEl>
                                              <p:spTgt spid="10"/>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14:presetBounceEnd="66667">
                                      <p:stCondLst>
                                        <p:cond delay="700"/>
                                      </p:stCondLst>
                                      <p:childTnLst>
                                        <p:set>
                                          <p:cBhvr>
                                            <p:cTn id="18" dur="1" fill="hold">
                                              <p:stCondLst>
                                                <p:cond delay="0"/>
                                              </p:stCondLst>
                                            </p:cTn>
                                            <p:tgtEl>
                                              <p:spTgt spid="2052"/>
                                            </p:tgtEl>
                                            <p:attrNameLst>
                                              <p:attrName>style.visibility</p:attrName>
                                            </p:attrNameLst>
                                          </p:cBhvr>
                                          <p:to>
                                            <p:strVal val="visible"/>
                                          </p:to>
                                        </p:set>
                                        <p:anim calcmode="lin" valueType="num" p14:bounceEnd="66667">
                                          <p:cBhvr additive="base">
                                            <p:cTn id="19" dur="3000" fill="hold"/>
                                            <p:tgtEl>
                                              <p:spTgt spid="2052"/>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9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8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0" fill="hold"/>
                                            <p:tgtEl>
                                              <p:spTgt spid="7"/>
                                            </p:tgtEl>
                                            <p:attrNameLst>
                                              <p:attrName>ppt_x</p:attrName>
                                            </p:attrNameLst>
                                          </p:cBhvr>
                                          <p:tavLst>
                                            <p:tav tm="0">
                                              <p:val>
                                                <p:strVal val="0-#ppt_w/2"/>
                                              </p:val>
                                            </p:tav>
                                            <p:tav tm="100000">
                                              <p:val>
                                                <p:strVal val="#ppt_x"/>
                                              </p:val>
                                            </p:tav>
                                          </p:tavLst>
                                        </p:anim>
                                        <p:anim calcmode="lin" valueType="num">
                                          <p:cBhvr additive="base">
                                            <p:cTn id="12" dur="3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0" fill="hold"/>
                                            <p:tgtEl>
                                              <p:spTgt spid="10"/>
                                            </p:tgtEl>
                                            <p:attrNameLst>
                                              <p:attrName>ppt_x</p:attrName>
                                            </p:attrNameLst>
                                          </p:cBhvr>
                                          <p:tavLst>
                                            <p:tav tm="0">
                                              <p:val>
                                                <p:strVal val="0-#ppt_w/2"/>
                                              </p:val>
                                            </p:tav>
                                            <p:tav tm="100000">
                                              <p:val>
                                                <p:strVal val="#ppt_x"/>
                                              </p:val>
                                            </p:tav>
                                          </p:tavLst>
                                        </p:anim>
                                        <p:anim calcmode="lin" valueType="num">
                                          <p:cBhvr additive="base">
                                            <p:cTn id="16" dur="3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70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3000" fill="hold"/>
                                            <p:tgtEl>
                                              <p:spTgt spid="2052"/>
                                            </p:tgtEl>
                                            <p:attrNameLst>
                                              <p:attrName>ppt_x</p:attrName>
                                            </p:attrNameLst>
                                          </p:cBhvr>
                                          <p:tavLst>
                                            <p:tav tm="0">
                                              <p:val>
                                                <p:strVal val="#ppt_x"/>
                                              </p:val>
                                            </p:tav>
                                            <p:tav tm="100000">
                                              <p:val>
                                                <p:strVal val="#ppt_x"/>
                                              </p:val>
                                            </p:tav>
                                          </p:tavLst>
                                        </p:anim>
                                        <p:anim calcmode="lin" valueType="num">
                                          <p:cBhvr additive="base">
                                            <p:cTn id="20" dur="3000" fill="hold"/>
                                            <p:tgtEl>
                                              <p:spTgt spid="2052"/>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8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3000" fill="hold"/>
                                            <p:tgtEl>
                                              <p:spTgt spid="2"/>
                                            </p:tgtEl>
                                            <p:attrNameLst>
                                              <p:attrName>ppt_x</p:attrName>
                                            </p:attrNameLst>
                                          </p:cBhvr>
                                          <p:tavLst>
                                            <p:tav tm="0">
                                              <p:val>
                                                <p:strVal val="0-#ppt_w/2"/>
                                              </p:val>
                                            </p:tav>
                                            <p:tav tm="100000">
                                              <p:val>
                                                <p:strVal val="#ppt_x"/>
                                              </p:val>
                                            </p:tav>
                                          </p:tavLst>
                                        </p:anim>
                                        <p:anim calcmode="lin" valueType="num">
                                          <p:cBhvr additive="base">
                                            <p:cTn id="24" dur="3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34;p48" descr="n155 zalo Ngoc Phuong">
            <a:extLst>
              <a:ext uri="{FF2B5EF4-FFF2-40B4-BE49-F238E27FC236}">
                <a16:creationId xmlns:a16="http://schemas.microsoft.com/office/drawing/2014/main" id="{4789E508-3FF8-18AD-F871-5C72FFDC7B84}"/>
              </a:ext>
            </a:extLst>
          </p:cNvPr>
          <p:cNvSpPr/>
          <p:nvPr/>
        </p:nvSpPr>
        <p:spPr>
          <a:xfrm>
            <a:off x="595144" y="268397"/>
            <a:ext cx="8000216" cy="8569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93;p59" descr="n155 zalo Ngoc Phuong">
            <a:extLst>
              <a:ext uri="{FF2B5EF4-FFF2-40B4-BE49-F238E27FC236}">
                <a16:creationId xmlns:a16="http://schemas.microsoft.com/office/drawing/2014/main" id="{55F02A18-6ACC-BE55-0F68-5C1D06315688}"/>
              </a:ext>
            </a:extLst>
          </p:cNvPr>
          <p:cNvSpPr txBox="1">
            <a:spLocks noGrp="1"/>
          </p:cNvSpPr>
          <p:nvPr>
            <p:ph type="title"/>
          </p:nvPr>
        </p:nvSpPr>
        <p:spPr>
          <a:xfrm>
            <a:off x="739153" y="463822"/>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bg1"/>
                </a:solidFill>
                <a:latin typeface="Mali Medium" panose="020B0604020202020204" charset="-34"/>
                <a:cs typeface="Mali Medium" panose="020B0604020202020204" charset="-34"/>
              </a:rPr>
              <a:t>2. CÁC CÁCH LÀM THAY ĐỔI NỘI NĂNG </a:t>
            </a:r>
            <a:endParaRPr sz="2800" b="1" dirty="0">
              <a:solidFill>
                <a:schemeClr val="bg1"/>
              </a:solidFill>
              <a:latin typeface="Mali Medium" panose="020B0604020202020204" charset="-34"/>
              <a:cs typeface="Mali Medium" panose="020B0604020202020204" charset="-34"/>
            </a:endParaRPr>
          </a:p>
        </p:txBody>
      </p:sp>
      <p:grpSp>
        <p:nvGrpSpPr>
          <p:cNvPr id="9" name="Google Shape;1325;p59" descr="n155 zalo Ngoc Phuong">
            <a:extLst>
              <a:ext uri="{FF2B5EF4-FFF2-40B4-BE49-F238E27FC236}">
                <a16:creationId xmlns:a16="http://schemas.microsoft.com/office/drawing/2014/main" id="{65BF00CC-38EF-C0D2-E020-BA258E5C4AD3}"/>
              </a:ext>
            </a:extLst>
          </p:cNvPr>
          <p:cNvGrpSpPr/>
          <p:nvPr/>
        </p:nvGrpSpPr>
        <p:grpSpPr>
          <a:xfrm rot="6524634">
            <a:off x="142709" y="4611391"/>
            <a:ext cx="525721" cy="428640"/>
            <a:chOff x="5426900" y="3064075"/>
            <a:chExt cx="281450" cy="229525"/>
          </a:xfrm>
        </p:grpSpPr>
        <p:sp>
          <p:nvSpPr>
            <p:cNvPr id="10" name="Google Shape;1326;p59">
              <a:extLst>
                <a:ext uri="{FF2B5EF4-FFF2-40B4-BE49-F238E27FC236}">
                  <a16:creationId xmlns:a16="http://schemas.microsoft.com/office/drawing/2014/main" id="{5B6F9DD9-8B42-CE88-3A55-F61E781FB59B}"/>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327;p59">
              <a:extLst>
                <a:ext uri="{FF2B5EF4-FFF2-40B4-BE49-F238E27FC236}">
                  <a16:creationId xmlns:a16="http://schemas.microsoft.com/office/drawing/2014/main" id="{6CD5203B-6F7E-398A-CBB3-8E69B28714BB}"/>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328;p59">
              <a:extLst>
                <a:ext uri="{FF2B5EF4-FFF2-40B4-BE49-F238E27FC236}">
                  <a16:creationId xmlns:a16="http://schemas.microsoft.com/office/drawing/2014/main" id="{16D65B50-B79A-82F7-0C2A-AC931C0201E4}"/>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29;p59">
              <a:extLst>
                <a:ext uri="{FF2B5EF4-FFF2-40B4-BE49-F238E27FC236}">
                  <a16:creationId xmlns:a16="http://schemas.microsoft.com/office/drawing/2014/main" id="{51DEEAFF-B426-AEA5-05D9-8BEFE98397EF}"/>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330;p59">
              <a:extLst>
                <a:ext uri="{FF2B5EF4-FFF2-40B4-BE49-F238E27FC236}">
                  <a16:creationId xmlns:a16="http://schemas.microsoft.com/office/drawing/2014/main" id="{89B75095-CBC6-D1D1-04E8-7C65604EB6BB}"/>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331;p59">
              <a:extLst>
                <a:ext uri="{FF2B5EF4-FFF2-40B4-BE49-F238E27FC236}">
                  <a16:creationId xmlns:a16="http://schemas.microsoft.com/office/drawing/2014/main" id="{BFBD45F3-1960-7C4B-7900-0B15420F743F}"/>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332;p59">
              <a:extLst>
                <a:ext uri="{FF2B5EF4-FFF2-40B4-BE49-F238E27FC236}">
                  <a16:creationId xmlns:a16="http://schemas.microsoft.com/office/drawing/2014/main" id="{20DA2792-ED52-6BDB-81A2-C9F23A428A14}"/>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333;p59">
              <a:extLst>
                <a:ext uri="{FF2B5EF4-FFF2-40B4-BE49-F238E27FC236}">
                  <a16:creationId xmlns:a16="http://schemas.microsoft.com/office/drawing/2014/main" id="{EE2D0762-8F6A-7CD0-A471-670623335E1F}"/>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334;p59">
              <a:extLst>
                <a:ext uri="{FF2B5EF4-FFF2-40B4-BE49-F238E27FC236}">
                  <a16:creationId xmlns:a16="http://schemas.microsoft.com/office/drawing/2014/main" id="{55134E71-733C-CC68-EC8D-E31745406982}"/>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TextBox 23" descr="n155 zalo Ngoc Phuong">
            <a:extLst>
              <a:ext uri="{FF2B5EF4-FFF2-40B4-BE49-F238E27FC236}">
                <a16:creationId xmlns:a16="http://schemas.microsoft.com/office/drawing/2014/main" id="{E814E48C-987B-981D-A305-C2EBF8875EA7}"/>
              </a:ext>
            </a:extLst>
          </p:cNvPr>
          <p:cNvSpPr txBox="1"/>
          <p:nvPr/>
        </p:nvSpPr>
        <p:spPr>
          <a:xfrm>
            <a:off x="595143" y="1462534"/>
            <a:ext cx="8294415" cy="1320105"/>
          </a:xfrm>
          <a:prstGeom prst="rect">
            <a:avLst/>
          </a:prstGeom>
          <a:solidFill>
            <a:schemeClr val="bg1"/>
          </a:solidFill>
          <a:ln>
            <a:noFill/>
          </a:ln>
        </p:spPr>
        <p:txBody>
          <a:bodyPr wrap="square">
            <a:spAutoFit/>
          </a:bodyPr>
          <a:lstStyle/>
          <a:p>
            <a:pPr marL="146050" marR="0" lvl="0" indent="0" algn="just" defTabSz="914400" rtl="0" eaLnBrk="1" fontAlgn="auto" latinLnBrk="0" hangingPunct="1">
              <a:lnSpc>
                <a:spcPct val="114000"/>
              </a:lnSpc>
              <a:spcBef>
                <a:spcPts val="0"/>
              </a:spcBef>
              <a:spcAft>
                <a:spcPts val="0"/>
              </a:spcAft>
              <a:buClr>
                <a:srgbClr val="000000"/>
              </a:buClr>
              <a:buSzTx/>
              <a:buFont typeface="Arial"/>
              <a:buNone/>
              <a:tabLst/>
              <a:defRPr/>
            </a:pPr>
            <a:r>
              <a:rPr kumimoji="0" lang="vi-VN" sz="2400" b="1" i="0"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cs typeface="Mali Medium" panose="020B0604020202020204" charset="-34"/>
                <a:sym typeface="Arial"/>
              </a:rPr>
              <a:t>Nhiệt lượng: </a:t>
            </a:r>
            <a:r>
              <a:rPr kumimoji="0" lang="vi-VN"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ali Medium" panose="020B0604020202020204" charset="-34"/>
                <a:sym typeface="Arial"/>
              </a:rPr>
              <a:t>Phần năng lượng nhiệt trao đổi giữa hai vật chênh lệch nhiệt độ khi tiếp xúc nhau gọi là nhiệt lượng.</a:t>
            </a:r>
            <a:endPar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ali Medium" panose="020B0604020202020204" charset="-34"/>
              <a:sym typeface="Arial"/>
            </a:endParaRPr>
          </a:p>
          <a:p>
            <a:pPr marL="146050" marR="0" lvl="0" indent="0" algn="just" defTabSz="914400" rtl="0" eaLnBrk="1" fontAlgn="auto" latinLnBrk="0" hangingPunct="1">
              <a:lnSpc>
                <a:spcPct val="114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B25A63"/>
                </a:solidFill>
                <a:effectLst/>
                <a:uLnTx/>
                <a:uFillTx/>
                <a:latin typeface="Cambria" panose="02040503050406030204" pitchFamily="18" charset="0"/>
                <a:ea typeface="Cambria" panose="02040503050406030204" pitchFamily="18" charset="0"/>
                <a:cs typeface="Mali Medium" panose="020B0604020202020204" charset="-34"/>
                <a:sym typeface="Arial"/>
              </a:rPr>
              <a:t>Công</a:t>
            </a:r>
            <a:r>
              <a:rPr kumimoji="0" lang="en-US" sz="24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cs typeface="Mali Medium" panose="020B0604020202020204" charset="-34"/>
                <a:sym typeface="Arial"/>
              </a:rPr>
              <a:t> </a:t>
            </a:r>
            <a:r>
              <a:rPr kumimoji="0" lang="en-US" sz="2400" b="1" i="0" u="none" strike="noStrike" kern="0" cap="none" spc="0" normalizeH="0" baseline="0" noProof="0" dirty="0" err="1">
                <a:ln>
                  <a:noFill/>
                </a:ln>
                <a:solidFill>
                  <a:srgbClr val="B25A63"/>
                </a:solidFill>
                <a:effectLst/>
                <a:uLnTx/>
                <a:uFillTx/>
                <a:latin typeface="Cambria" panose="02040503050406030204" pitchFamily="18" charset="0"/>
                <a:ea typeface="Cambria" panose="02040503050406030204" pitchFamily="18" charset="0"/>
                <a:cs typeface="Mali Medium" panose="020B0604020202020204" charset="-34"/>
                <a:sym typeface="Arial"/>
              </a:rPr>
              <a:t>thức</a:t>
            </a:r>
            <a:r>
              <a:rPr kumimoji="0" lang="en-US" sz="2400"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cs typeface="Mali Medium" panose="020B0604020202020204" charset="-34"/>
                <a:sym typeface="Arial"/>
              </a:rPr>
              <a:t>: </a:t>
            </a:r>
          </a:p>
        </p:txBody>
      </p:sp>
      <p:pic>
        <p:nvPicPr>
          <p:cNvPr id="24" name="Picture 4" descr="n155 zalo Ngoc Phuong">
            <a:extLst>
              <a:ext uri="{FF2B5EF4-FFF2-40B4-BE49-F238E27FC236}">
                <a16:creationId xmlns:a16="http://schemas.microsoft.com/office/drawing/2014/main" id="{C581B5CF-D36D-B008-A819-62303EC8A17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8106" y="73472"/>
            <a:ext cx="1187353" cy="10609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descr="n155 zalo Ngoc Phuong">
            <a:extLst>
              <a:ext uri="{FF2B5EF4-FFF2-40B4-BE49-F238E27FC236}">
                <a16:creationId xmlns:a16="http://schemas.microsoft.com/office/drawing/2014/main" id="{40C8BDA8-DF96-41AC-A535-1233259C4402}"/>
              </a:ext>
            </a:extLst>
          </p:cNvPr>
          <p:cNvGrpSpPr/>
          <p:nvPr/>
        </p:nvGrpSpPr>
        <p:grpSpPr>
          <a:xfrm>
            <a:off x="3056250" y="2571750"/>
            <a:ext cx="3069806" cy="656480"/>
            <a:chOff x="3863731" y="4042795"/>
            <a:chExt cx="3069806" cy="656480"/>
          </a:xfrm>
        </p:grpSpPr>
        <p:sp>
          <p:nvSpPr>
            <p:cNvPr id="2" name="Rectangle 1">
              <a:extLst>
                <a:ext uri="{FF2B5EF4-FFF2-40B4-BE49-F238E27FC236}">
                  <a16:creationId xmlns:a16="http://schemas.microsoft.com/office/drawing/2014/main" id="{9C14DEE6-337D-4DD0-84B5-11572FC84DFD}"/>
                </a:ext>
              </a:extLst>
            </p:cNvPr>
            <p:cNvSpPr/>
            <p:nvPr/>
          </p:nvSpPr>
          <p:spPr>
            <a:xfrm>
              <a:off x="3863731" y="4042795"/>
              <a:ext cx="3069806" cy="656480"/>
            </a:xfrm>
            <a:prstGeom prst="rect">
              <a:avLst/>
            </a:prstGeom>
            <a:solidFill>
              <a:schemeClr val="bg1"/>
            </a:solidFill>
            <a:ln w="28575">
              <a:solidFill>
                <a:srgbClr val="B25A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0A99A52-5208-4197-9579-C7F1A8FE56E2}"/>
                    </a:ext>
                  </a:extLst>
                </p:cNvPr>
                <p:cNvSpPr txBox="1"/>
                <p:nvPr/>
              </p:nvSpPr>
              <p:spPr>
                <a:xfrm>
                  <a:off x="4023360" y="4144769"/>
                  <a:ext cx="2767054"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a:solidFill>
                              <a:prstClr val="black">
                                <a:lumMod val="75000"/>
                                <a:lumOff val="25000"/>
                              </a:prstClr>
                            </a:solidFill>
                            <a:latin typeface="Cambria Math" panose="02040503050406030204" pitchFamily="18" charset="0"/>
                          </a:rPr>
                          <m:t>𝑸</m:t>
                        </m:r>
                        <m:r>
                          <a:rPr lang="en-US" sz="2400" b="1" i="1">
                            <a:solidFill>
                              <a:prstClr val="black">
                                <a:lumMod val="75000"/>
                                <a:lumOff val="25000"/>
                              </a:prstClr>
                            </a:solidFill>
                            <a:latin typeface="Cambria Math" panose="02040503050406030204" pitchFamily="18" charset="0"/>
                          </a:rPr>
                          <m:t>=</m:t>
                        </m:r>
                        <m:r>
                          <a:rPr lang="en-US" sz="2400" b="1" i="1">
                            <a:solidFill>
                              <a:prstClr val="black">
                                <a:lumMod val="75000"/>
                                <a:lumOff val="25000"/>
                              </a:prstClr>
                            </a:solidFill>
                            <a:latin typeface="Cambria Math" panose="02040503050406030204" pitchFamily="18" charset="0"/>
                          </a:rPr>
                          <m:t>𝒎𝒄</m:t>
                        </m:r>
                        <m:d>
                          <m:dPr>
                            <m:ctrlPr>
                              <a:rPr lang="en-US" sz="2400" b="1" i="1">
                                <a:solidFill>
                                  <a:prstClr val="black">
                                    <a:lumMod val="75000"/>
                                    <a:lumOff val="25000"/>
                                  </a:prstClr>
                                </a:solidFill>
                                <a:latin typeface="Cambria Math" panose="02040503050406030204" pitchFamily="18" charset="0"/>
                              </a:rPr>
                            </m:ctrlPr>
                          </m:dPr>
                          <m:e>
                            <m:sSub>
                              <m:sSubPr>
                                <m:ctrlPr>
                                  <a:rPr lang="en-US" sz="2400" b="1" i="1">
                                    <a:solidFill>
                                      <a:prstClr val="black">
                                        <a:lumMod val="75000"/>
                                        <a:lumOff val="25000"/>
                                      </a:prstClr>
                                    </a:solidFill>
                                    <a:latin typeface="Cambria Math" panose="02040503050406030204" pitchFamily="18" charset="0"/>
                                  </a:rPr>
                                </m:ctrlPr>
                              </m:sSubPr>
                              <m:e>
                                <m:r>
                                  <a:rPr lang="en-US" sz="2400" b="1" i="1">
                                    <a:solidFill>
                                      <a:prstClr val="black">
                                        <a:lumMod val="75000"/>
                                        <a:lumOff val="25000"/>
                                      </a:prstClr>
                                    </a:solidFill>
                                    <a:latin typeface="Cambria Math" panose="02040503050406030204" pitchFamily="18" charset="0"/>
                                  </a:rPr>
                                  <m:t>𝑻</m:t>
                                </m:r>
                              </m:e>
                              <m:sub>
                                <m:r>
                                  <a:rPr lang="en-US" sz="2400" b="1" i="1">
                                    <a:solidFill>
                                      <a:prstClr val="black">
                                        <a:lumMod val="75000"/>
                                        <a:lumOff val="25000"/>
                                      </a:prstClr>
                                    </a:solidFill>
                                    <a:latin typeface="Cambria Math" panose="02040503050406030204" pitchFamily="18" charset="0"/>
                                  </a:rPr>
                                  <m:t>𝟐</m:t>
                                </m:r>
                              </m:sub>
                            </m:sSub>
                            <m:r>
                              <a:rPr lang="en-US" sz="2400" b="1" i="1">
                                <a:solidFill>
                                  <a:prstClr val="black">
                                    <a:lumMod val="75000"/>
                                    <a:lumOff val="25000"/>
                                  </a:prstClr>
                                </a:solidFill>
                                <a:latin typeface="Cambria Math" panose="02040503050406030204" pitchFamily="18" charset="0"/>
                              </a:rPr>
                              <m:t>−</m:t>
                            </m:r>
                            <m:sSub>
                              <m:sSubPr>
                                <m:ctrlPr>
                                  <a:rPr lang="en-US" sz="2400" b="1" i="1">
                                    <a:solidFill>
                                      <a:prstClr val="black">
                                        <a:lumMod val="75000"/>
                                        <a:lumOff val="25000"/>
                                      </a:prstClr>
                                    </a:solidFill>
                                    <a:latin typeface="Cambria Math" panose="02040503050406030204" pitchFamily="18" charset="0"/>
                                  </a:rPr>
                                </m:ctrlPr>
                              </m:sSubPr>
                              <m:e>
                                <m:r>
                                  <a:rPr lang="en-US" sz="2400" b="1" i="1">
                                    <a:solidFill>
                                      <a:prstClr val="black">
                                        <a:lumMod val="75000"/>
                                        <a:lumOff val="25000"/>
                                      </a:prstClr>
                                    </a:solidFill>
                                    <a:latin typeface="Cambria Math" panose="02040503050406030204" pitchFamily="18" charset="0"/>
                                  </a:rPr>
                                  <m:t>𝑻</m:t>
                                </m:r>
                              </m:e>
                              <m:sub>
                                <m:r>
                                  <a:rPr lang="en-US" sz="2400" b="1" i="1">
                                    <a:solidFill>
                                      <a:prstClr val="black">
                                        <a:lumMod val="75000"/>
                                        <a:lumOff val="25000"/>
                                      </a:prstClr>
                                    </a:solidFill>
                                    <a:latin typeface="Cambria Math" panose="02040503050406030204" pitchFamily="18" charset="0"/>
                                  </a:rPr>
                                  <m:t>𝟏</m:t>
                                </m:r>
                              </m:sub>
                            </m:sSub>
                          </m:e>
                        </m:d>
                      </m:oMath>
                    </m:oMathPara>
                  </a14:m>
                  <a:endParaRPr lang="en-US" sz="2000" dirty="0"/>
                </a:p>
              </p:txBody>
            </p:sp>
          </mc:Choice>
          <mc:Fallback xmlns="">
            <p:sp>
              <p:nvSpPr>
                <p:cNvPr id="3" name="TextBox 2">
                  <a:extLst>
                    <a:ext uri="{FF2B5EF4-FFF2-40B4-BE49-F238E27FC236}">
                      <a16:creationId xmlns:a16="http://schemas.microsoft.com/office/drawing/2014/main" id="{10A99A52-5208-4197-9579-C7F1A8FE56E2}"/>
                    </a:ext>
                  </a:extLst>
                </p:cNvPr>
                <p:cNvSpPr txBox="1">
                  <a:spLocks noRot="1" noChangeAspect="1" noMove="1" noResize="1" noEditPoints="1" noAdjustHandles="1" noChangeArrowheads="1" noChangeShapeType="1" noTextEdit="1"/>
                </p:cNvSpPr>
                <p:nvPr/>
              </p:nvSpPr>
              <p:spPr>
                <a:xfrm>
                  <a:off x="4023360" y="4144769"/>
                  <a:ext cx="2767054" cy="461665"/>
                </a:xfrm>
                <a:prstGeom prst="rect">
                  <a:avLst/>
                </a:prstGeom>
                <a:blipFill>
                  <a:blip r:embed="rId4"/>
                  <a:stretch>
                    <a:fillRect b="-16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TextBox 5" descr="n155 zalo Ngoc Phuong">
                <a:extLst>
                  <a:ext uri="{FF2B5EF4-FFF2-40B4-BE49-F238E27FC236}">
                    <a16:creationId xmlns:a16="http://schemas.microsoft.com/office/drawing/2014/main" id="{FC967CC1-0917-49AD-BCC7-F9575513F394}"/>
                  </a:ext>
                </a:extLst>
              </p:cNvPr>
              <p:cNvSpPr txBox="1"/>
              <p:nvPr/>
            </p:nvSpPr>
            <p:spPr>
              <a:xfrm>
                <a:off x="593668" y="3330204"/>
                <a:ext cx="8295890" cy="899092"/>
              </a:xfrm>
              <a:prstGeom prst="rect">
                <a:avLst/>
              </a:prstGeom>
              <a:noFill/>
            </p:spPr>
            <p:txBody>
              <a:bodyPr wrap="square" rtlCol="0">
                <a:spAutoFit/>
              </a:bodyPr>
              <a:lstStyle/>
              <a:p>
                <a:pPr marL="146050" lvl="0" algn="just">
                  <a:lnSpc>
                    <a:spcPct val="114000"/>
                  </a:lnSpc>
                  <a:defRPr/>
                </a:pPr>
                <a:r>
                  <a:rPr lang="en-US" sz="2400" b="1" dirty="0">
                    <a:solidFill>
                      <a:srgbClr val="B25A63"/>
                    </a:solidFill>
                    <a:latin typeface="Cambria" panose="02040503050406030204" pitchFamily="18" charset="0"/>
                    <a:ea typeface="Cambria" panose="02040503050406030204" pitchFamily="18" charset="0"/>
                    <a:cs typeface="Mali Medium" panose="020B0604020202020204" charset="-34"/>
                  </a:rPr>
                  <a:t>Quy </a:t>
                </a:r>
                <a:r>
                  <a:rPr lang="en-US" sz="2400" b="1" dirty="0" err="1">
                    <a:solidFill>
                      <a:srgbClr val="B25A63"/>
                    </a:solidFill>
                    <a:latin typeface="Cambria" panose="02040503050406030204" pitchFamily="18" charset="0"/>
                    <a:ea typeface="Cambria" panose="02040503050406030204" pitchFamily="18" charset="0"/>
                    <a:cs typeface="Mali Medium" panose="020B0604020202020204" charset="-34"/>
                  </a:rPr>
                  <a:t>ước</a:t>
                </a:r>
                <a:r>
                  <a:rPr lang="en-US" sz="2400" b="1" dirty="0">
                    <a:solidFill>
                      <a:srgbClr val="B25A63"/>
                    </a:solidFill>
                    <a:latin typeface="Cambria" panose="02040503050406030204" pitchFamily="18" charset="0"/>
                    <a:ea typeface="Cambria" panose="02040503050406030204" pitchFamily="18" charset="0"/>
                    <a:cs typeface="Mali Medium" panose="020B0604020202020204" charset="-34"/>
                  </a:rPr>
                  <a:t>: </a:t>
                </a:r>
                <a14:m>
                  <m:oMath xmlns:m="http://schemas.openxmlformats.org/officeDocument/2006/math">
                    <m:r>
                      <a:rPr lang="en-US" sz="2400" i="1">
                        <a:solidFill>
                          <a:prstClr val="black">
                            <a:lumMod val="75000"/>
                            <a:lumOff val="25000"/>
                          </a:prstClr>
                        </a:solidFill>
                        <a:latin typeface="Cambria Math" panose="02040503050406030204" pitchFamily="18" charset="0"/>
                      </a:rPr>
                      <m:t>𝑄</m:t>
                    </m:r>
                    <m:r>
                      <a:rPr lang="en-US" sz="2400" i="1">
                        <a:solidFill>
                          <a:prstClr val="black">
                            <a:lumMod val="75000"/>
                            <a:lumOff val="25000"/>
                          </a:prstClr>
                        </a:solidFill>
                        <a:latin typeface="Cambria Math" panose="02040503050406030204" pitchFamily="18" charset="0"/>
                      </a:rPr>
                      <m:t>&gt;0</m:t>
                    </m:r>
                  </m:oMath>
                </a14:m>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khi</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hệ</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nhận</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nhiệt</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lượng</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14:m>
                  <m:oMath xmlns:m="http://schemas.openxmlformats.org/officeDocument/2006/math">
                    <m:r>
                      <a:rPr lang="en-US" sz="2400" i="1">
                        <a:solidFill>
                          <a:prstClr val="black">
                            <a:lumMod val="75000"/>
                            <a:lumOff val="25000"/>
                          </a:prstClr>
                        </a:solidFill>
                        <a:latin typeface="Cambria Math" panose="02040503050406030204" pitchFamily="18" charset="0"/>
                      </a:rPr>
                      <m:t>𝑄</m:t>
                    </m:r>
                    <m:r>
                      <a:rPr lang="en-US" sz="2400" i="1">
                        <a:solidFill>
                          <a:prstClr val="black">
                            <a:lumMod val="75000"/>
                            <a:lumOff val="25000"/>
                          </a:prstClr>
                        </a:solidFill>
                        <a:latin typeface="Cambria Math" panose="02040503050406030204" pitchFamily="18" charset="0"/>
                      </a:rPr>
                      <m:t>&lt;0</m:t>
                    </m:r>
                  </m:oMath>
                </a14:m>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khi</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hệ</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truyền</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nhiệt</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 </a:t>
                </a:r>
                <a:r>
                  <a:rPr lang="en-US" sz="2400" dirty="0" err="1">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lượng</a:t>
                </a:r>
                <a:r>
                  <a:rPr lang="en-US" sz="2400" dirty="0">
                    <a:solidFill>
                      <a:prstClr val="black">
                        <a:lumMod val="75000"/>
                        <a:lumOff val="25000"/>
                      </a:prstClr>
                    </a:solidFill>
                    <a:latin typeface="Cambria" panose="02040503050406030204" pitchFamily="18" charset="0"/>
                    <a:ea typeface="Cambria" panose="02040503050406030204" pitchFamily="18" charset="0"/>
                    <a:cs typeface="Mali Medium" panose="020B0604020202020204" charset="-34"/>
                  </a:rPr>
                  <a:t>.</a:t>
                </a:r>
                <a:endParaRPr lang="en-US" sz="2400" b="1" dirty="0">
                  <a:solidFill>
                    <a:srgbClr val="002060"/>
                  </a:solidFill>
                  <a:latin typeface="Cambria" panose="02040503050406030204" pitchFamily="18" charset="0"/>
                  <a:ea typeface="Cambria" panose="02040503050406030204" pitchFamily="18" charset="0"/>
                  <a:cs typeface="Mali Medium" panose="020B0604020202020204" charset="-34"/>
                </a:endParaRPr>
              </a:p>
            </p:txBody>
          </p:sp>
        </mc:Choice>
        <mc:Fallback xmlns="">
          <p:sp>
            <p:nvSpPr>
              <p:cNvPr id="6" name="TextBox 5" descr="n155 zalo Ngoc Phuong">
                <a:extLst>
                  <a:ext uri="{FF2B5EF4-FFF2-40B4-BE49-F238E27FC236}">
                    <a16:creationId xmlns:a16="http://schemas.microsoft.com/office/drawing/2014/main" id="{FC967CC1-0917-49AD-BCC7-F9575513F394}"/>
                  </a:ext>
                </a:extLst>
              </p:cNvPr>
              <p:cNvSpPr txBox="1">
                <a:spLocks noRot="1" noChangeAspect="1" noMove="1" noResize="1" noEditPoints="1" noAdjustHandles="1" noChangeArrowheads="1" noChangeShapeType="1" noTextEdit="1"/>
              </p:cNvSpPr>
              <p:nvPr/>
            </p:nvSpPr>
            <p:spPr>
              <a:xfrm>
                <a:off x="593668" y="3330204"/>
                <a:ext cx="8295890" cy="899092"/>
              </a:xfrm>
              <a:prstGeom prst="rect">
                <a:avLst/>
              </a:prstGeom>
              <a:blipFill>
                <a:blip r:embed="rId5"/>
                <a:stretch>
                  <a:fillRect t="-4054" r="-1984" b="-14189"/>
                </a:stretch>
              </a:blipFill>
            </p:spPr>
            <p:txBody>
              <a:bodyPr/>
              <a:lstStyle/>
              <a:p>
                <a:r>
                  <a:rPr lang="en-US">
                    <a:noFill/>
                  </a:rPr>
                  <a:t> </a:t>
                </a:r>
              </a:p>
            </p:txBody>
          </p:sp>
        </mc:Fallback>
      </mc:AlternateContent>
    </p:spTree>
    <p:extLst>
      <p:ext uri="{BB962C8B-B14F-4D97-AF65-F5344CB8AC3E}">
        <p14:creationId xmlns:p14="http://schemas.microsoft.com/office/powerpoint/2010/main" val="208632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wipe(down)">
                                      <p:cBhvr>
                                        <p:cTn id="12" dur="500"/>
                                        <p:tgtEl>
                                          <p:spTgt spid="2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34;p48" descr="n155 zalo Ngoc Phuong">
            <a:extLst>
              <a:ext uri="{FF2B5EF4-FFF2-40B4-BE49-F238E27FC236}">
                <a16:creationId xmlns:a16="http://schemas.microsoft.com/office/drawing/2014/main" id="{4789E508-3FF8-18AD-F871-5C72FFDC7B84}"/>
              </a:ext>
            </a:extLst>
          </p:cNvPr>
          <p:cNvSpPr/>
          <p:nvPr/>
        </p:nvSpPr>
        <p:spPr>
          <a:xfrm>
            <a:off x="595144" y="268397"/>
            <a:ext cx="8024070" cy="8569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93;p59" descr="n155 zalo Ngoc Phuong">
            <a:extLst>
              <a:ext uri="{FF2B5EF4-FFF2-40B4-BE49-F238E27FC236}">
                <a16:creationId xmlns:a16="http://schemas.microsoft.com/office/drawing/2014/main" id="{55F02A18-6ACC-BE55-0F68-5C1D06315688}"/>
              </a:ext>
            </a:extLst>
          </p:cNvPr>
          <p:cNvSpPr txBox="1">
            <a:spLocks noGrp="1"/>
          </p:cNvSpPr>
          <p:nvPr>
            <p:ph type="title"/>
          </p:nvPr>
        </p:nvSpPr>
        <p:spPr>
          <a:xfrm>
            <a:off x="739153" y="463822"/>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bg1"/>
                </a:solidFill>
                <a:latin typeface="Mali Medium" panose="020B0604020202020204" charset="-34"/>
                <a:cs typeface="Mali Medium" panose="020B0604020202020204" charset="-34"/>
              </a:rPr>
              <a:t>2. CÁC CÁCH LÀM THAY ĐỔI NỘI NĂNG </a:t>
            </a:r>
            <a:endParaRPr sz="2800" b="1" dirty="0">
              <a:solidFill>
                <a:schemeClr val="bg1"/>
              </a:solidFill>
              <a:latin typeface="Mali Medium" panose="020B0604020202020204" charset="-34"/>
              <a:cs typeface="Mali Medium" panose="020B0604020202020204" charset="-34"/>
            </a:endParaRPr>
          </a:p>
        </p:txBody>
      </p:sp>
      <p:grpSp>
        <p:nvGrpSpPr>
          <p:cNvPr id="9" name="Google Shape;1325;p59" descr="n155 zalo Ngoc Phuong">
            <a:extLst>
              <a:ext uri="{FF2B5EF4-FFF2-40B4-BE49-F238E27FC236}">
                <a16:creationId xmlns:a16="http://schemas.microsoft.com/office/drawing/2014/main" id="{65BF00CC-38EF-C0D2-E020-BA258E5C4AD3}"/>
              </a:ext>
            </a:extLst>
          </p:cNvPr>
          <p:cNvGrpSpPr/>
          <p:nvPr/>
        </p:nvGrpSpPr>
        <p:grpSpPr>
          <a:xfrm rot="5973186">
            <a:off x="101168" y="4553159"/>
            <a:ext cx="525721" cy="428640"/>
            <a:chOff x="5426900" y="3064075"/>
            <a:chExt cx="281450" cy="229525"/>
          </a:xfrm>
        </p:grpSpPr>
        <p:sp>
          <p:nvSpPr>
            <p:cNvPr id="10" name="Google Shape;1326;p59">
              <a:extLst>
                <a:ext uri="{FF2B5EF4-FFF2-40B4-BE49-F238E27FC236}">
                  <a16:creationId xmlns:a16="http://schemas.microsoft.com/office/drawing/2014/main" id="{5B6F9DD9-8B42-CE88-3A55-F61E781FB59B}"/>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27;p59">
              <a:extLst>
                <a:ext uri="{FF2B5EF4-FFF2-40B4-BE49-F238E27FC236}">
                  <a16:creationId xmlns:a16="http://schemas.microsoft.com/office/drawing/2014/main" id="{6CD5203B-6F7E-398A-CBB3-8E69B28714BB}"/>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28;p59">
              <a:extLst>
                <a:ext uri="{FF2B5EF4-FFF2-40B4-BE49-F238E27FC236}">
                  <a16:creationId xmlns:a16="http://schemas.microsoft.com/office/drawing/2014/main" id="{16D65B50-B79A-82F7-0C2A-AC931C0201E4}"/>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29;p59">
              <a:extLst>
                <a:ext uri="{FF2B5EF4-FFF2-40B4-BE49-F238E27FC236}">
                  <a16:creationId xmlns:a16="http://schemas.microsoft.com/office/drawing/2014/main" id="{51DEEAFF-B426-AEA5-05D9-8BEFE98397EF}"/>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30;p59">
              <a:extLst>
                <a:ext uri="{FF2B5EF4-FFF2-40B4-BE49-F238E27FC236}">
                  <a16:creationId xmlns:a16="http://schemas.microsoft.com/office/drawing/2014/main" id="{89B75095-CBC6-D1D1-04E8-7C65604EB6BB}"/>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31;p59">
              <a:extLst>
                <a:ext uri="{FF2B5EF4-FFF2-40B4-BE49-F238E27FC236}">
                  <a16:creationId xmlns:a16="http://schemas.microsoft.com/office/drawing/2014/main" id="{BFBD45F3-1960-7C4B-7900-0B15420F743F}"/>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32;p59">
              <a:extLst>
                <a:ext uri="{FF2B5EF4-FFF2-40B4-BE49-F238E27FC236}">
                  <a16:creationId xmlns:a16="http://schemas.microsoft.com/office/drawing/2014/main" id="{20DA2792-ED52-6BDB-81A2-C9F23A428A14}"/>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3;p59">
              <a:extLst>
                <a:ext uri="{FF2B5EF4-FFF2-40B4-BE49-F238E27FC236}">
                  <a16:creationId xmlns:a16="http://schemas.microsoft.com/office/drawing/2014/main" id="{EE2D0762-8F6A-7CD0-A471-670623335E1F}"/>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34;p59">
              <a:extLst>
                <a:ext uri="{FF2B5EF4-FFF2-40B4-BE49-F238E27FC236}">
                  <a16:creationId xmlns:a16="http://schemas.microsoft.com/office/drawing/2014/main" id="{55134E71-733C-CC68-EC8D-E31745406982}"/>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6" descr="n155 zalo Ngoc Phuong">
            <a:extLst>
              <a:ext uri="{FF2B5EF4-FFF2-40B4-BE49-F238E27FC236}">
                <a16:creationId xmlns:a16="http://schemas.microsoft.com/office/drawing/2014/main" id="{D7714008-5FFA-4213-2CE2-8C398E6F9854}"/>
              </a:ext>
            </a:extLst>
          </p:cNvPr>
          <p:cNvSpPr txBox="1"/>
          <p:nvPr/>
        </p:nvSpPr>
        <p:spPr>
          <a:xfrm>
            <a:off x="739151" y="1360014"/>
            <a:ext cx="7880061" cy="1569660"/>
          </a:xfrm>
          <a:prstGeom prst="rect">
            <a:avLst/>
          </a:prstGeom>
          <a:noFill/>
        </p:spPr>
        <p:txBody>
          <a:bodyPr wrap="square">
            <a:spAutoFit/>
          </a:bodyPr>
          <a:lstStyle/>
          <a:p>
            <a:pPr algn="just"/>
            <a:r>
              <a:rPr lang="en-US" sz="2400" b="1" dirty="0" err="1">
                <a:solidFill>
                  <a:srgbClr val="B25A63"/>
                </a:solidFill>
                <a:latin typeface="Cambria" panose="02040503050406030204" pitchFamily="18" charset="0"/>
                <a:ea typeface="Cambria" panose="02040503050406030204" pitchFamily="18" charset="0"/>
              </a:rPr>
              <a:t>Nhiệt</a:t>
            </a:r>
            <a:r>
              <a:rPr lang="en-US" sz="2400" b="1" dirty="0">
                <a:solidFill>
                  <a:srgbClr val="B25A63"/>
                </a:solidFill>
                <a:latin typeface="Cambria" panose="02040503050406030204" pitchFamily="18" charset="0"/>
                <a:ea typeface="Cambria" panose="02040503050406030204" pitchFamily="18" charset="0"/>
              </a:rPr>
              <a:t> dung </a:t>
            </a:r>
            <a:r>
              <a:rPr lang="en-US" sz="2400" b="1" dirty="0" err="1">
                <a:solidFill>
                  <a:srgbClr val="B25A63"/>
                </a:solidFill>
                <a:latin typeface="Cambria" panose="02040503050406030204" pitchFamily="18" charset="0"/>
                <a:ea typeface="Cambria" panose="02040503050406030204" pitchFamily="18" charset="0"/>
              </a:rPr>
              <a:t>riêng</a:t>
            </a:r>
            <a:r>
              <a:rPr lang="en-US" sz="2400" b="1" dirty="0">
                <a:solidFill>
                  <a:srgbClr val="B25A63"/>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latin typeface="Cambria" panose="02040503050406030204" pitchFamily="18" charset="0"/>
                <a:ea typeface="Cambria" panose="02040503050406030204" pitchFamily="18" charset="0"/>
              </a:rPr>
              <a:t> dung </a:t>
            </a:r>
            <a:r>
              <a:rPr lang="en-US" sz="2400" dirty="0" err="1">
                <a:solidFill>
                  <a:schemeClr val="tx1">
                    <a:lumMod val="75000"/>
                    <a:lumOff val="25000"/>
                  </a:schemeClr>
                </a:solidFill>
                <a:latin typeface="Cambria" panose="02040503050406030204" pitchFamily="18" charset="0"/>
                <a:ea typeface="Cambria" panose="02040503050406030204" pitchFamily="18" charset="0"/>
              </a:rPr>
              <a:t>riêng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một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chất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có</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giá</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trị</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bằng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để</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làm</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rPr>
              <a:t> 1 kg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chất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đó</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lên</a:t>
            </a:r>
            <a:r>
              <a:rPr lang="en-US" sz="2400" dirty="0">
                <a:solidFill>
                  <a:schemeClr val="tx1">
                    <a:lumMod val="75000"/>
                    <a:lumOff val="25000"/>
                  </a:schemeClr>
                </a:solidFill>
                <a:latin typeface="Cambria" panose="02040503050406030204" pitchFamily="18" charset="0"/>
                <a:ea typeface="Cambria" panose="02040503050406030204" pitchFamily="18" charset="0"/>
              </a:rPr>
              <a:t> 1</a:t>
            </a:r>
            <a:r>
              <a:rPr lang="en-US" sz="2400" baseline="30000" dirty="0">
                <a:solidFill>
                  <a:schemeClr val="tx1">
                    <a:lumMod val="75000"/>
                    <a:lumOff val="25000"/>
                  </a:schemeClr>
                </a:solidFill>
                <a:latin typeface="Cambria" panose="02040503050406030204" pitchFamily="18" charset="0"/>
                <a:ea typeface="Cambria" panose="02040503050406030204" pitchFamily="18" charset="0"/>
              </a:rPr>
              <a:t>0</a:t>
            </a:r>
            <a:r>
              <a:rPr lang="en-US" sz="2400" dirty="0">
                <a:solidFill>
                  <a:schemeClr val="tx1">
                    <a:lumMod val="75000"/>
                    <a:lumOff val="25000"/>
                  </a:schemeClr>
                </a:solidFill>
                <a:latin typeface="Cambria" panose="02040503050406030204" pitchFamily="18" charset="0"/>
                <a:ea typeface="Cambria" panose="02040503050406030204" pitchFamily="18" charset="0"/>
              </a:rPr>
              <a:t> K.</a:t>
            </a:r>
          </a:p>
          <a:p>
            <a:r>
              <a:rPr lang="en-US" sz="2400" b="1" dirty="0" err="1">
                <a:solidFill>
                  <a:srgbClr val="B25A63"/>
                </a:solidFill>
                <a:latin typeface="Cambria" panose="02040503050406030204" pitchFamily="18" charset="0"/>
                <a:ea typeface="Cambria" panose="02040503050406030204" pitchFamily="18" charset="0"/>
              </a:rPr>
              <a:t>Biểu</a:t>
            </a:r>
            <a:r>
              <a:rPr lang="en-US" sz="2400" b="1" dirty="0">
                <a:solidFill>
                  <a:srgbClr val="B25A63"/>
                </a:solidFill>
                <a:latin typeface="Cambria" panose="02040503050406030204" pitchFamily="18" charset="0"/>
                <a:ea typeface="Cambria" panose="02040503050406030204" pitchFamily="18" charset="0"/>
              </a:rPr>
              <a:t> </a:t>
            </a:r>
            <a:r>
              <a:rPr lang="en-US" sz="2400" b="1" dirty="0" err="1">
                <a:solidFill>
                  <a:srgbClr val="B25A63"/>
                </a:solidFill>
                <a:latin typeface="Cambria" panose="02040503050406030204" pitchFamily="18" charset="0"/>
                <a:ea typeface="Cambria" panose="02040503050406030204" pitchFamily="18" charset="0"/>
              </a:rPr>
              <a:t>thức</a:t>
            </a:r>
            <a:r>
              <a:rPr lang="en-US" sz="2400" b="1" dirty="0">
                <a:solidFill>
                  <a:srgbClr val="B25A63"/>
                </a:solidFill>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20" name="TextBox 8" descr="n155 zalo Ngoc Phuong">
            <a:extLst>
              <a:ext uri="{FF2B5EF4-FFF2-40B4-BE49-F238E27FC236}">
                <a16:creationId xmlns:a16="http://schemas.microsoft.com/office/drawing/2014/main" id="{7468FE8E-3DB0-77EE-5B3F-0590B9CB47A4}"/>
              </a:ext>
            </a:extLst>
          </p:cNvPr>
          <p:cNvSpPr txBox="1"/>
          <p:nvPr/>
        </p:nvSpPr>
        <p:spPr>
          <a:xfrm>
            <a:off x="739151" y="3444470"/>
            <a:ext cx="7880061" cy="1569660"/>
          </a:xfrm>
          <a:prstGeom prst="rect">
            <a:avLst/>
          </a:prstGeom>
          <a:noFill/>
        </p:spPr>
        <p:txBody>
          <a:bodyPr wrap="square">
            <a:spAutoFit/>
          </a:bodyPr>
          <a:lstStyle/>
          <a:p>
            <a:pPr algn="just"/>
            <a:r>
              <a:rPr lang="en-US" sz="2400" b="1" dirty="0" err="1">
                <a:solidFill>
                  <a:srgbClr val="B25A63"/>
                </a:solidFill>
                <a:latin typeface="Cambria" panose="02040503050406030204" pitchFamily="18" charset="0"/>
                <a:ea typeface="Cambria" panose="02040503050406030204" pitchFamily="18" charset="0"/>
              </a:rPr>
              <a:t>Mối</a:t>
            </a:r>
            <a:r>
              <a:rPr lang="en-US" sz="2400" b="1" dirty="0">
                <a:solidFill>
                  <a:srgbClr val="B25A63"/>
                </a:solidFill>
                <a:latin typeface="Cambria" panose="02040503050406030204" pitchFamily="18" charset="0"/>
                <a:ea typeface="Cambria" panose="02040503050406030204" pitchFamily="18" charset="0"/>
              </a:rPr>
              <a:t> </a:t>
            </a:r>
            <a:r>
              <a:rPr lang="en-US" sz="2400" b="1" dirty="0" err="1">
                <a:solidFill>
                  <a:srgbClr val="B25A63"/>
                </a:solidFill>
                <a:latin typeface="Cambria" panose="02040503050406030204" pitchFamily="18" charset="0"/>
                <a:ea typeface="Cambria" panose="02040503050406030204" pitchFamily="18" charset="0"/>
              </a:rPr>
              <a:t>liên</a:t>
            </a:r>
            <a:r>
              <a:rPr lang="en-US" sz="2400" b="1" dirty="0">
                <a:solidFill>
                  <a:srgbClr val="B25A63"/>
                </a:solidFill>
                <a:latin typeface="Cambria" panose="02040503050406030204" pitchFamily="18" charset="0"/>
                <a:ea typeface="Cambria" panose="02040503050406030204" pitchFamily="18" charset="0"/>
              </a:rPr>
              <a:t> </a:t>
            </a:r>
            <a:r>
              <a:rPr lang="en-US" sz="2400" b="1" dirty="0" err="1">
                <a:solidFill>
                  <a:srgbClr val="B25A63"/>
                </a:solidFill>
                <a:latin typeface="Cambria" panose="02040503050406030204" pitchFamily="18" charset="0"/>
                <a:ea typeface="Cambria" panose="02040503050406030204" pitchFamily="18" charset="0"/>
              </a:rPr>
              <a:t>hệ</a:t>
            </a:r>
            <a:r>
              <a:rPr lang="en-US" sz="2400" b="1" dirty="0">
                <a:solidFill>
                  <a:srgbClr val="B25A63"/>
                </a:solidFill>
                <a:latin typeface="Cambria" panose="02040503050406030204" pitchFamily="18" charset="0"/>
                <a:ea typeface="Cambria" panose="02040503050406030204" pitchFamily="18" charset="0"/>
              </a:rPr>
              <a:t> </a:t>
            </a:r>
            <a:r>
              <a:rPr lang="en-US" sz="2400" b="1" dirty="0" err="1">
                <a:solidFill>
                  <a:srgbClr val="B25A63"/>
                </a:solidFill>
                <a:latin typeface="Cambria" panose="02040503050406030204" pitchFamily="18" charset="0"/>
                <a:ea typeface="Cambria" panose="02040503050406030204" pitchFamily="18" charset="0"/>
              </a:rPr>
              <a:t>công</a:t>
            </a:r>
            <a:r>
              <a:rPr lang="en-US" sz="2400" b="1" dirty="0">
                <a:solidFill>
                  <a:srgbClr val="B25A63"/>
                </a:solidFill>
                <a:latin typeface="Cambria" panose="02040503050406030204" pitchFamily="18" charset="0"/>
                <a:ea typeface="Cambria" panose="02040503050406030204" pitchFamily="18" charset="0"/>
              </a:rPr>
              <a:t> </a:t>
            </a:r>
            <a:r>
              <a:rPr lang="en-US" sz="2400" b="1" dirty="0" err="1">
                <a:solidFill>
                  <a:srgbClr val="B25A63"/>
                </a:solidFill>
                <a:latin typeface="Cambria" panose="02040503050406030204" pitchFamily="18" charset="0"/>
                <a:ea typeface="Cambria" panose="02040503050406030204" pitchFamily="18" charset="0"/>
              </a:rPr>
              <a:t>và</a:t>
            </a:r>
            <a:r>
              <a:rPr lang="en-US" sz="2400" b="1" dirty="0">
                <a:solidFill>
                  <a:srgbClr val="B25A63"/>
                </a:solidFill>
                <a:latin typeface="Cambria" panose="02040503050406030204" pitchFamily="18" charset="0"/>
                <a:ea typeface="Cambria" panose="02040503050406030204" pitchFamily="18" charset="0"/>
              </a:rPr>
              <a:t> </a:t>
            </a:r>
            <a:r>
              <a:rPr lang="en-US" sz="2400" b="1" dirty="0" err="1">
                <a:solidFill>
                  <a:srgbClr val="B25A63"/>
                </a:solidFill>
                <a:latin typeface="Cambria" panose="02040503050406030204" pitchFamily="18" charset="0"/>
                <a:ea typeface="Cambria" panose="02040503050406030204" pitchFamily="18" charset="0"/>
              </a:rPr>
              <a:t>nhiệt</a:t>
            </a:r>
            <a:r>
              <a:rPr lang="en-US" sz="2400" b="1" dirty="0">
                <a:solidFill>
                  <a:srgbClr val="B25A63"/>
                </a:solidFill>
                <a:latin typeface="Cambria" panose="02040503050406030204" pitchFamily="18" charset="0"/>
                <a:ea typeface="Cambria" panose="02040503050406030204" pitchFamily="18" charset="0"/>
              </a:rPr>
              <a:t> </a:t>
            </a:r>
            <a:r>
              <a:rPr lang="en-US" sz="2400" b="1" dirty="0" err="1">
                <a:solidFill>
                  <a:srgbClr val="B25A63"/>
                </a:solidFill>
                <a:latin typeface="Cambria" panose="02040503050406030204" pitchFamily="18" charset="0"/>
                <a:ea typeface="Cambria" panose="02040503050406030204" pitchFamily="18" charset="0"/>
              </a:rPr>
              <a:t>lượng</a:t>
            </a:r>
            <a:r>
              <a:rPr lang="en-US" sz="2400" b="1" dirty="0">
                <a:solidFill>
                  <a:srgbClr val="B25A63"/>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Công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số</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đo</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biến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đổi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Công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có</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liên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hệ</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chặt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chẽ</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với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nhau</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có</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thể</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hoá</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cho</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nhau</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thông</a:t>
            </a:r>
            <a:r>
              <a:rPr lang="en-US" sz="2400" dirty="0">
                <a:solidFill>
                  <a:schemeClr val="tx1">
                    <a:lumMod val="75000"/>
                    <a:lumOff val="25000"/>
                  </a:schemeClr>
                </a:solidFill>
                <a:latin typeface="Cambria" panose="02040503050406030204" pitchFamily="18" charset="0"/>
                <a:ea typeface="Cambria" panose="02040503050406030204" pitchFamily="18" charset="0"/>
              </a:rPr>
              <a:t> qua </a:t>
            </a:r>
            <a:r>
              <a:rPr lang="en-US" sz="2400" dirty="0" err="1">
                <a:solidFill>
                  <a:schemeClr val="tx1">
                    <a:lumMod val="75000"/>
                    <a:lumOff val="25000"/>
                  </a:schemeClr>
                </a:solidFill>
                <a:latin typeface="Cambria" panose="02040503050406030204" pitchFamily="18" charset="0"/>
                <a:ea typeface="Cambria" panose="02040503050406030204" pitchFamily="18" charset="0"/>
              </a:rPr>
              <a:t>biến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thiên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nôi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24" name="Picture 4" descr="n155 zalo Ngoc Phuong">
            <a:extLst>
              <a:ext uri="{FF2B5EF4-FFF2-40B4-BE49-F238E27FC236}">
                <a16:creationId xmlns:a16="http://schemas.microsoft.com/office/drawing/2014/main" id="{C581B5CF-D36D-B008-A819-62303EC8A17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3315" y="183655"/>
            <a:ext cx="1097819" cy="98093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descr="n155 zalo Ngoc Phuong">
            <a:extLst>
              <a:ext uri="{FF2B5EF4-FFF2-40B4-BE49-F238E27FC236}">
                <a16:creationId xmlns:a16="http://schemas.microsoft.com/office/drawing/2014/main" id="{09B62864-0D07-4AF1-897D-698BF008721C}"/>
              </a:ext>
            </a:extLst>
          </p:cNvPr>
          <p:cNvGrpSpPr/>
          <p:nvPr/>
        </p:nvGrpSpPr>
        <p:grpSpPr>
          <a:xfrm>
            <a:off x="3470582" y="2435109"/>
            <a:ext cx="2751151" cy="914400"/>
            <a:chOff x="3896138" y="2472474"/>
            <a:chExt cx="2751151" cy="914400"/>
          </a:xfrm>
        </p:grpSpPr>
        <p:sp>
          <p:nvSpPr>
            <p:cNvPr id="2" name="Rectangle 1">
              <a:extLst>
                <a:ext uri="{FF2B5EF4-FFF2-40B4-BE49-F238E27FC236}">
                  <a16:creationId xmlns:a16="http://schemas.microsoft.com/office/drawing/2014/main" id="{236A49E6-BA88-4449-9FCD-FEE4E228E237}"/>
                </a:ext>
              </a:extLst>
            </p:cNvPr>
            <p:cNvSpPr/>
            <p:nvPr/>
          </p:nvSpPr>
          <p:spPr>
            <a:xfrm>
              <a:off x="3896138" y="2472474"/>
              <a:ext cx="2751151" cy="914400"/>
            </a:xfrm>
            <a:prstGeom prst="rect">
              <a:avLst/>
            </a:prstGeom>
            <a:solidFill>
              <a:schemeClr val="bg1"/>
            </a:solidFill>
            <a:ln w="28575">
              <a:solidFill>
                <a:srgbClr val="B25A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18DCDB-881C-4354-A973-543D4D2099DE}"/>
                    </a:ext>
                  </a:extLst>
                </p:cNvPr>
                <p:cNvSpPr txBox="1"/>
                <p:nvPr/>
              </p:nvSpPr>
              <p:spPr>
                <a:xfrm>
                  <a:off x="4019384" y="2495716"/>
                  <a:ext cx="2441050" cy="8466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a:solidFill>
                              <a:schemeClr val="tx1">
                                <a:lumMod val="75000"/>
                                <a:lumOff val="25000"/>
                              </a:schemeClr>
                            </a:solidFill>
                            <a:latin typeface="Cambria Math" panose="02040503050406030204" pitchFamily="18" charset="0"/>
                          </a:rPr>
                          <m:t>𝒄</m:t>
                        </m:r>
                        <m:r>
                          <a:rPr lang="en-US" sz="2400" b="1" i="1">
                            <a:solidFill>
                              <a:schemeClr val="tx1">
                                <a:lumMod val="75000"/>
                                <a:lumOff val="25000"/>
                              </a:schemeClr>
                            </a:solidFill>
                            <a:latin typeface="Cambria Math" panose="02040503050406030204" pitchFamily="18" charset="0"/>
                          </a:rPr>
                          <m:t>=</m:t>
                        </m:r>
                        <m:f>
                          <m:fPr>
                            <m:ctrlPr>
                              <a:rPr lang="en-US" sz="2400" b="1" i="1">
                                <a:solidFill>
                                  <a:schemeClr val="tx1">
                                    <a:lumMod val="75000"/>
                                    <a:lumOff val="25000"/>
                                  </a:schemeClr>
                                </a:solidFill>
                                <a:latin typeface="Cambria Math" panose="02040503050406030204" pitchFamily="18" charset="0"/>
                              </a:rPr>
                            </m:ctrlPr>
                          </m:fPr>
                          <m:num>
                            <m:r>
                              <a:rPr lang="en-US" sz="2400" b="1" i="1">
                                <a:solidFill>
                                  <a:schemeClr val="tx1">
                                    <a:lumMod val="75000"/>
                                    <a:lumOff val="25000"/>
                                  </a:schemeClr>
                                </a:solidFill>
                                <a:latin typeface="Cambria Math" panose="02040503050406030204" pitchFamily="18" charset="0"/>
                              </a:rPr>
                              <m:t>𝑸</m:t>
                            </m:r>
                          </m:num>
                          <m:den>
                            <m:r>
                              <a:rPr lang="en-US" sz="2400" b="1" i="1">
                                <a:solidFill>
                                  <a:schemeClr val="tx1">
                                    <a:lumMod val="75000"/>
                                    <a:lumOff val="25000"/>
                                  </a:schemeClr>
                                </a:solidFill>
                                <a:latin typeface="Cambria Math" panose="02040503050406030204" pitchFamily="18" charset="0"/>
                              </a:rPr>
                              <m:t>𝒎</m:t>
                            </m:r>
                            <m:d>
                              <m:dPr>
                                <m:ctrlPr>
                                  <a:rPr lang="en-US" sz="2400" b="1" i="1">
                                    <a:solidFill>
                                      <a:schemeClr val="tx1">
                                        <a:lumMod val="75000"/>
                                        <a:lumOff val="25000"/>
                                      </a:schemeClr>
                                    </a:solidFill>
                                    <a:latin typeface="Cambria Math" panose="02040503050406030204" pitchFamily="18" charset="0"/>
                                  </a:rPr>
                                </m:ctrlPr>
                              </m:dPr>
                              <m:e>
                                <m:sSub>
                                  <m:sSubPr>
                                    <m:ctrlPr>
                                      <a:rPr lang="en-US" sz="2400" b="1" i="1">
                                        <a:solidFill>
                                          <a:schemeClr val="tx1">
                                            <a:lumMod val="75000"/>
                                            <a:lumOff val="25000"/>
                                          </a:schemeClr>
                                        </a:solidFill>
                                        <a:latin typeface="Cambria Math" panose="02040503050406030204" pitchFamily="18" charset="0"/>
                                      </a:rPr>
                                    </m:ctrlPr>
                                  </m:sSubPr>
                                  <m:e>
                                    <m:r>
                                      <a:rPr lang="en-US" sz="2400" b="1" i="1">
                                        <a:solidFill>
                                          <a:schemeClr val="tx1">
                                            <a:lumMod val="75000"/>
                                            <a:lumOff val="25000"/>
                                          </a:schemeClr>
                                        </a:solidFill>
                                        <a:latin typeface="Cambria Math" panose="02040503050406030204" pitchFamily="18" charset="0"/>
                                      </a:rPr>
                                      <m:t>𝑻</m:t>
                                    </m:r>
                                  </m:e>
                                  <m:sub>
                                    <m:r>
                                      <a:rPr lang="en-US" sz="2400" b="1" i="1">
                                        <a:solidFill>
                                          <a:schemeClr val="tx1">
                                            <a:lumMod val="75000"/>
                                            <a:lumOff val="25000"/>
                                          </a:schemeClr>
                                        </a:solidFill>
                                        <a:latin typeface="Cambria Math" panose="02040503050406030204" pitchFamily="18" charset="0"/>
                                      </a:rPr>
                                      <m:t>𝟐</m:t>
                                    </m:r>
                                  </m:sub>
                                </m:sSub>
                                <m:r>
                                  <a:rPr lang="en-US" sz="2400" b="1" i="1">
                                    <a:solidFill>
                                      <a:schemeClr val="tx1">
                                        <a:lumMod val="75000"/>
                                        <a:lumOff val="25000"/>
                                      </a:schemeClr>
                                    </a:solidFill>
                                    <a:latin typeface="Cambria Math" panose="02040503050406030204" pitchFamily="18" charset="0"/>
                                  </a:rPr>
                                  <m:t>−</m:t>
                                </m:r>
                                <m:sSub>
                                  <m:sSubPr>
                                    <m:ctrlPr>
                                      <a:rPr lang="en-US" sz="2400" b="1" i="1">
                                        <a:solidFill>
                                          <a:schemeClr val="tx1">
                                            <a:lumMod val="75000"/>
                                            <a:lumOff val="25000"/>
                                          </a:schemeClr>
                                        </a:solidFill>
                                        <a:latin typeface="Cambria Math" panose="02040503050406030204" pitchFamily="18" charset="0"/>
                                      </a:rPr>
                                    </m:ctrlPr>
                                  </m:sSubPr>
                                  <m:e>
                                    <m:r>
                                      <a:rPr lang="en-US" sz="2400" b="1" i="1">
                                        <a:solidFill>
                                          <a:schemeClr val="tx1">
                                            <a:lumMod val="75000"/>
                                            <a:lumOff val="25000"/>
                                          </a:schemeClr>
                                        </a:solidFill>
                                        <a:latin typeface="Cambria Math" panose="02040503050406030204" pitchFamily="18" charset="0"/>
                                      </a:rPr>
                                      <m:t>𝑻</m:t>
                                    </m:r>
                                  </m:e>
                                  <m:sub>
                                    <m:r>
                                      <a:rPr lang="en-US" sz="2400" b="1" i="1">
                                        <a:solidFill>
                                          <a:schemeClr val="tx1">
                                            <a:lumMod val="75000"/>
                                            <a:lumOff val="25000"/>
                                          </a:schemeClr>
                                        </a:solidFill>
                                        <a:latin typeface="Cambria Math" panose="02040503050406030204" pitchFamily="18" charset="0"/>
                                      </a:rPr>
                                      <m:t>𝟏</m:t>
                                    </m:r>
                                  </m:sub>
                                </m:sSub>
                              </m:e>
                            </m:d>
                          </m:den>
                        </m:f>
                      </m:oMath>
                    </m:oMathPara>
                  </a14:m>
                  <a:endParaRPr lang="en-US" sz="2400" dirty="0"/>
                </a:p>
              </p:txBody>
            </p:sp>
          </mc:Choice>
          <mc:Fallback xmlns="">
            <p:sp>
              <p:nvSpPr>
                <p:cNvPr id="3" name="TextBox 2">
                  <a:extLst>
                    <a:ext uri="{FF2B5EF4-FFF2-40B4-BE49-F238E27FC236}">
                      <a16:creationId xmlns:a16="http://schemas.microsoft.com/office/drawing/2014/main" id="{B418DCDB-881C-4354-A973-543D4D2099DE}"/>
                    </a:ext>
                  </a:extLst>
                </p:cNvPr>
                <p:cNvSpPr txBox="1">
                  <a:spLocks noRot="1" noChangeAspect="1" noMove="1" noResize="1" noEditPoints="1" noAdjustHandles="1" noChangeArrowheads="1" noChangeShapeType="1" noTextEdit="1"/>
                </p:cNvSpPr>
                <p:nvPr/>
              </p:nvSpPr>
              <p:spPr>
                <a:xfrm>
                  <a:off x="4019384" y="2495716"/>
                  <a:ext cx="2441050" cy="846642"/>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84337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barn(inVertical)">
                                      <p:cBhvr>
                                        <p:cTn id="15" dur="500"/>
                                        <p:tgtEl>
                                          <p:spTgt spid="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61;p35" descr="n155 zalo Ngoc Phuong">
            <a:extLst>
              <a:ext uri="{FF2B5EF4-FFF2-40B4-BE49-F238E27FC236}">
                <a16:creationId xmlns:a16="http://schemas.microsoft.com/office/drawing/2014/main" id="{94F112DF-6C1A-E3F5-BCA8-43153EBF5C11}"/>
              </a:ext>
            </a:extLst>
          </p:cNvPr>
          <p:cNvGrpSpPr/>
          <p:nvPr/>
        </p:nvGrpSpPr>
        <p:grpSpPr>
          <a:xfrm>
            <a:off x="141752" y="182499"/>
            <a:ext cx="3452131" cy="955871"/>
            <a:chOff x="1196025" y="2012250"/>
            <a:chExt cx="2821234" cy="727040"/>
          </a:xfrm>
          <a:solidFill>
            <a:srgbClr val="A177ED"/>
          </a:solidFill>
        </p:grpSpPr>
        <p:sp>
          <p:nvSpPr>
            <p:cNvPr id="5" name="Google Shape;262;p35">
              <a:extLst>
                <a:ext uri="{FF2B5EF4-FFF2-40B4-BE49-F238E27FC236}">
                  <a16:creationId xmlns:a16="http://schemas.microsoft.com/office/drawing/2014/main" id="{0D4D5AA9-4230-EAB3-65D0-FAB0443F11E7}"/>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6" name="Google Shape;263;p35">
              <a:extLst>
                <a:ext uri="{FF2B5EF4-FFF2-40B4-BE49-F238E27FC236}">
                  <a16:creationId xmlns:a16="http://schemas.microsoft.com/office/drawing/2014/main" id="{7062F819-30C3-D3D3-EAEB-747459C60E01}"/>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7" name="Google Shape;750;p49" descr="n155 zalo Ngoc Phuong">
            <a:extLst>
              <a:ext uri="{FF2B5EF4-FFF2-40B4-BE49-F238E27FC236}">
                <a16:creationId xmlns:a16="http://schemas.microsoft.com/office/drawing/2014/main" id="{5DB1912F-9E4F-BF5E-B160-A3B17445F299}"/>
              </a:ext>
            </a:extLst>
          </p:cNvPr>
          <p:cNvGrpSpPr/>
          <p:nvPr/>
        </p:nvGrpSpPr>
        <p:grpSpPr>
          <a:xfrm>
            <a:off x="251244" y="96931"/>
            <a:ext cx="320453" cy="409255"/>
            <a:chOff x="5905475" y="2032050"/>
            <a:chExt cx="454350" cy="580175"/>
          </a:xfrm>
        </p:grpSpPr>
        <p:sp>
          <p:nvSpPr>
            <p:cNvPr id="8" name="Google Shape;751;p49">
              <a:extLst>
                <a:ext uri="{FF2B5EF4-FFF2-40B4-BE49-F238E27FC236}">
                  <a16:creationId xmlns:a16="http://schemas.microsoft.com/office/drawing/2014/main" id="{DE580406-FC02-2A8D-408D-8EF1D2D0F350}"/>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52;p49">
              <a:extLst>
                <a:ext uri="{FF2B5EF4-FFF2-40B4-BE49-F238E27FC236}">
                  <a16:creationId xmlns:a16="http://schemas.microsoft.com/office/drawing/2014/main" id="{DFB5CAC3-1028-A425-36E2-A791AFC54428}"/>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3;p49">
              <a:extLst>
                <a:ext uri="{FF2B5EF4-FFF2-40B4-BE49-F238E27FC236}">
                  <a16:creationId xmlns:a16="http://schemas.microsoft.com/office/drawing/2014/main" id="{00A39EAB-DBC9-D362-DC5D-60B648E11C26}"/>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4;p49">
              <a:extLst>
                <a:ext uri="{FF2B5EF4-FFF2-40B4-BE49-F238E27FC236}">
                  <a16:creationId xmlns:a16="http://schemas.microsoft.com/office/drawing/2014/main" id="{EE419D37-1728-B981-8636-34452935676F}"/>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5;p49">
              <a:extLst>
                <a:ext uri="{FF2B5EF4-FFF2-40B4-BE49-F238E27FC236}">
                  <a16:creationId xmlns:a16="http://schemas.microsoft.com/office/drawing/2014/main" id="{BF480AD7-38A9-49BA-834D-97F33555DA32}"/>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56;p49">
              <a:extLst>
                <a:ext uri="{FF2B5EF4-FFF2-40B4-BE49-F238E27FC236}">
                  <a16:creationId xmlns:a16="http://schemas.microsoft.com/office/drawing/2014/main" id="{8B8B486C-4352-F946-6FFA-D16F6AF950C7}"/>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761;p49" descr="n155 zalo Ngoc Phuong">
            <a:extLst>
              <a:ext uri="{FF2B5EF4-FFF2-40B4-BE49-F238E27FC236}">
                <a16:creationId xmlns:a16="http://schemas.microsoft.com/office/drawing/2014/main" id="{ADE6372D-6F61-27B5-8F27-D929C8466316}"/>
              </a:ext>
            </a:extLst>
          </p:cNvPr>
          <p:cNvGrpSpPr/>
          <p:nvPr/>
        </p:nvGrpSpPr>
        <p:grpSpPr>
          <a:xfrm rot="5973186">
            <a:off x="8300772" y="286689"/>
            <a:ext cx="525721" cy="428640"/>
            <a:chOff x="5426900" y="3064075"/>
            <a:chExt cx="281450" cy="229525"/>
          </a:xfrm>
        </p:grpSpPr>
        <p:sp>
          <p:nvSpPr>
            <p:cNvPr id="19" name="Google Shape;762;p49">
              <a:extLst>
                <a:ext uri="{FF2B5EF4-FFF2-40B4-BE49-F238E27FC236}">
                  <a16:creationId xmlns:a16="http://schemas.microsoft.com/office/drawing/2014/main" id="{E6A2EDC4-981B-DE42-F51C-E0CEFE2DDA24}"/>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3;p49">
              <a:extLst>
                <a:ext uri="{FF2B5EF4-FFF2-40B4-BE49-F238E27FC236}">
                  <a16:creationId xmlns:a16="http://schemas.microsoft.com/office/drawing/2014/main" id="{B1254E09-E5BB-74D3-3D0B-5B7F5D612B63}"/>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64;p49">
              <a:extLst>
                <a:ext uri="{FF2B5EF4-FFF2-40B4-BE49-F238E27FC236}">
                  <a16:creationId xmlns:a16="http://schemas.microsoft.com/office/drawing/2014/main" id="{BF0C3288-2A31-917C-4E56-36AA6C73CF48}"/>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65;p49">
              <a:extLst>
                <a:ext uri="{FF2B5EF4-FFF2-40B4-BE49-F238E27FC236}">
                  <a16:creationId xmlns:a16="http://schemas.microsoft.com/office/drawing/2014/main" id="{818E27AB-2FD4-DF71-B3EE-C29FA8507BF8}"/>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66;p49">
              <a:extLst>
                <a:ext uri="{FF2B5EF4-FFF2-40B4-BE49-F238E27FC236}">
                  <a16:creationId xmlns:a16="http://schemas.microsoft.com/office/drawing/2014/main" id="{9B766A19-A273-7C2A-1343-104EBA079C02}"/>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7;p49">
              <a:extLst>
                <a:ext uri="{FF2B5EF4-FFF2-40B4-BE49-F238E27FC236}">
                  <a16:creationId xmlns:a16="http://schemas.microsoft.com/office/drawing/2014/main" id="{5577AB74-E354-C676-2875-FB688383F9B3}"/>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8;p49">
              <a:extLst>
                <a:ext uri="{FF2B5EF4-FFF2-40B4-BE49-F238E27FC236}">
                  <a16:creationId xmlns:a16="http://schemas.microsoft.com/office/drawing/2014/main" id="{C4B12AFF-E256-49B0-9B81-0EFC29587050}"/>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69;p49">
              <a:extLst>
                <a:ext uri="{FF2B5EF4-FFF2-40B4-BE49-F238E27FC236}">
                  <a16:creationId xmlns:a16="http://schemas.microsoft.com/office/drawing/2014/main" id="{8F0593C9-8500-BC71-DF95-975C113480D4}"/>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0;p49">
              <a:extLst>
                <a:ext uri="{FF2B5EF4-FFF2-40B4-BE49-F238E27FC236}">
                  <a16:creationId xmlns:a16="http://schemas.microsoft.com/office/drawing/2014/main" id="{4EDF6702-7D8A-3664-D633-5C5D77789D6C}"/>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2476;p95" descr="n155 zalo Ngoc Phuong">
            <a:extLst>
              <a:ext uri="{FF2B5EF4-FFF2-40B4-BE49-F238E27FC236}">
                <a16:creationId xmlns:a16="http://schemas.microsoft.com/office/drawing/2014/main" id="{3AC5C55A-277B-FAB0-4225-E97E97F6B800}"/>
              </a:ext>
            </a:extLst>
          </p:cNvPr>
          <p:cNvSpPr/>
          <p:nvPr/>
        </p:nvSpPr>
        <p:spPr>
          <a:xfrm>
            <a:off x="7981545" y="4407608"/>
            <a:ext cx="650170" cy="699205"/>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TextBox 5" descr="n155 zalo Ngoc Phuong">
            <a:extLst>
              <a:ext uri="{FF2B5EF4-FFF2-40B4-BE49-F238E27FC236}">
                <a16:creationId xmlns:a16="http://schemas.microsoft.com/office/drawing/2014/main" id="{8FC7C5B1-F114-AEE9-F4EF-0F14204BEB15}"/>
              </a:ext>
            </a:extLst>
          </p:cNvPr>
          <p:cNvSpPr txBox="1"/>
          <p:nvPr/>
        </p:nvSpPr>
        <p:spPr>
          <a:xfrm>
            <a:off x="4255790" y="394829"/>
            <a:ext cx="2819240" cy="523220"/>
          </a:xfrm>
          <a:prstGeom prst="rect">
            <a:avLst/>
          </a:prstGeom>
          <a:noFill/>
        </p:spPr>
        <p:txBody>
          <a:bodyPr wrap="square" rtlCol="0">
            <a:spAutoFit/>
          </a:bodyPr>
          <a:lstStyle/>
          <a:p>
            <a:r>
              <a:rPr lang="en-US" sz="2800" b="1" dirty="0" err="1">
                <a:solidFill>
                  <a:srgbClr val="B25A63"/>
                </a:solidFill>
                <a:latin typeface="Cambria" panose="02040503050406030204" pitchFamily="18" charset="0"/>
                <a:ea typeface="Cambria" panose="02040503050406030204" pitchFamily="18" charset="0"/>
                <a:cs typeface="Mali Medium" panose="020B0604020202020204" charset="-34"/>
              </a:rPr>
              <a:t>Phiếu</a:t>
            </a:r>
            <a:r>
              <a:rPr lang="en-US" sz="2800" b="1" dirty="0">
                <a:solidFill>
                  <a:srgbClr val="B25A63"/>
                </a:solidFill>
                <a:latin typeface="Cambria" panose="02040503050406030204" pitchFamily="18" charset="0"/>
                <a:ea typeface="Cambria" panose="02040503050406030204" pitchFamily="18" charset="0"/>
                <a:cs typeface="Mali Medium" panose="020B0604020202020204" charset="-34"/>
              </a:rPr>
              <a:t> </a:t>
            </a:r>
            <a:r>
              <a:rPr lang="en-US" sz="2800" b="1" dirty="0" err="1">
                <a:solidFill>
                  <a:srgbClr val="B25A63"/>
                </a:solidFill>
                <a:latin typeface="Cambria" panose="02040503050406030204" pitchFamily="18" charset="0"/>
                <a:ea typeface="Cambria" panose="02040503050406030204" pitchFamily="18" charset="0"/>
                <a:cs typeface="Mali Medium" panose="020B0604020202020204" charset="-34"/>
              </a:rPr>
              <a:t>học</a:t>
            </a:r>
            <a:r>
              <a:rPr lang="en-US" sz="2800" b="1" dirty="0">
                <a:solidFill>
                  <a:srgbClr val="B25A63"/>
                </a:solidFill>
                <a:latin typeface="Cambria" panose="02040503050406030204" pitchFamily="18" charset="0"/>
                <a:ea typeface="Cambria" panose="02040503050406030204" pitchFamily="18" charset="0"/>
                <a:cs typeface="Mali Medium" panose="020B0604020202020204" charset="-34"/>
              </a:rPr>
              <a:t> </a:t>
            </a:r>
            <a:r>
              <a:rPr lang="en-US" sz="2800" b="1" dirty="0" err="1">
                <a:solidFill>
                  <a:srgbClr val="B25A63"/>
                </a:solidFill>
                <a:latin typeface="Cambria" panose="02040503050406030204" pitchFamily="18" charset="0"/>
                <a:ea typeface="Cambria" panose="02040503050406030204" pitchFamily="18" charset="0"/>
                <a:cs typeface="Mali Medium" panose="020B0604020202020204" charset="-34"/>
              </a:rPr>
              <a:t>tập</a:t>
            </a:r>
            <a:r>
              <a:rPr lang="en-US" sz="2800" b="1" dirty="0">
                <a:solidFill>
                  <a:srgbClr val="B25A63"/>
                </a:solidFill>
                <a:latin typeface="Cambria" panose="02040503050406030204" pitchFamily="18" charset="0"/>
                <a:ea typeface="Cambria" panose="02040503050406030204" pitchFamily="18" charset="0"/>
                <a:cs typeface="Mali Medium" panose="020B0604020202020204" charset="-34"/>
              </a:rPr>
              <a:t> 7</a:t>
            </a:r>
          </a:p>
        </p:txBody>
      </p:sp>
      <p:sp>
        <p:nvSpPr>
          <p:cNvPr id="31" name="TextBox 28" descr="n155 zalo Ngoc Phuong">
            <a:extLst>
              <a:ext uri="{FF2B5EF4-FFF2-40B4-BE49-F238E27FC236}">
                <a16:creationId xmlns:a16="http://schemas.microsoft.com/office/drawing/2014/main" id="{AA78DDCF-F1FE-27CB-4ED3-3D94A7D67659}"/>
              </a:ext>
            </a:extLst>
          </p:cNvPr>
          <p:cNvSpPr txBox="1"/>
          <p:nvPr/>
        </p:nvSpPr>
        <p:spPr>
          <a:xfrm>
            <a:off x="426669" y="360601"/>
            <a:ext cx="29501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Thảo</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luận</a:t>
            </a:r>
            <a:r>
              <a:rPr kumimoji="0" lang="en-US"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rPr>
              <a:t> </a:t>
            </a:r>
            <a:r>
              <a:rPr kumimoji="0" lang="en-US" sz="2800" b="0" i="0" u="none" strike="noStrike" kern="1200" cap="none" spc="0" normalizeH="0" baseline="0" noProof="0" dirty="0" err="1">
                <a:ln>
                  <a:noFill/>
                </a:ln>
                <a:solidFill>
                  <a:srgbClr val="FFFFFF"/>
                </a:solidFill>
                <a:effectLst/>
                <a:uLnTx/>
                <a:uFillTx/>
                <a:latin typeface="Mali Medium" panose="020B0604020202020204" charset="-34"/>
                <a:ea typeface="+mn-ea"/>
                <a:cs typeface="Mali Medium" panose="020B0604020202020204" charset="-34"/>
              </a:rPr>
              <a:t>nhóm</a:t>
            </a:r>
            <a:endParaRPr kumimoji="0" lang="vi-VN" sz="2800" b="0" i="0" u="none" strike="noStrike" kern="1200" cap="none" spc="0" normalizeH="0" baseline="0" noProof="0" dirty="0">
              <a:ln>
                <a:noFill/>
              </a:ln>
              <a:solidFill>
                <a:srgbClr val="FFFFFF"/>
              </a:solidFill>
              <a:effectLst/>
              <a:uLnTx/>
              <a:uFillTx/>
              <a:latin typeface="Mali Medium" panose="020B0604020202020204" charset="-34"/>
              <a:ea typeface="+mn-ea"/>
              <a:cs typeface="Mali Medium" panose="020B0604020202020204" charset="-34"/>
            </a:endParaRPr>
          </a:p>
        </p:txBody>
      </p:sp>
      <mc:AlternateContent xmlns:mc="http://schemas.openxmlformats.org/markup-compatibility/2006" xmlns:a14="http://schemas.microsoft.com/office/drawing/2010/main">
        <mc:Choice Requires="a14">
          <p:sp>
            <p:nvSpPr>
              <p:cNvPr id="32" name="TextBox 18" descr="n155 zalo Ngoc Phuong">
                <a:extLst>
                  <a:ext uri="{FF2B5EF4-FFF2-40B4-BE49-F238E27FC236}">
                    <a16:creationId xmlns:a16="http://schemas.microsoft.com/office/drawing/2014/main" id="{15C9A469-BE66-B714-1505-0EF4CFF0D879}"/>
                  </a:ext>
                </a:extLst>
              </p:cNvPr>
              <p:cNvSpPr txBox="1"/>
              <p:nvPr/>
            </p:nvSpPr>
            <p:spPr>
              <a:xfrm>
                <a:off x="141646" y="1161271"/>
                <a:ext cx="6768136" cy="4006866"/>
              </a:xfrm>
              <a:prstGeom prst="rect">
                <a:avLst/>
              </a:prstGeom>
              <a:noFill/>
            </p:spPr>
            <p:txBody>
              <a:bodyPr wrap="square">
                <a:spAutoFit/>
              </a:bodyPr>
              <a:lstStyle/>
              <a:p>
                <a:pPr marL="0" marR="0" algn="just">
                  <a:lnSpc>
                    <a:spcPct val="115000"/>
                  </a:lnSpc>
                  <a:spcBef>
                    <a:spcPts val="200"/>
                  </a:spcBef>
                  <a:spcAft>
                    <a:spcPts val="200"/>
                  </a:spcAft>
                </a:pPr>
                <a:r>
                  <a:rPr lang="en-US" sz="2000" b="1"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000" b="1"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1</a:t>
                </a:r>
                <a:r>
                  <a:rPr lang="en-US" sz="2000" b="1" dirty="0">
                    <a:solidFill>
                      <a:srgbClr val="7F8A9E"/>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Tính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cần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cung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cấp</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đun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nóng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3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nước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từ</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sSup>
                      <m:sSup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sSup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25</m:t>
                        </m:r>
                      </m:e>
                      <m:sup>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0</m:t>
                        </m:r>
                      </m:sup>
                    </m:sSup>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𝐶</m:t>
                    </m:r>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sSup>
                      <m:sSup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sSup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100</m:t>
                        </m:r>
                      </m:e>
                      <m:sup>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0</m:t>
                        </m:r>
                      </m:sup>
                    </m:sSup>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𝐶</m:t>
                    </m:r>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biết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dung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riêng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nước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4180</m:t>
                    </m:r>
                    <m:d>
                      <m:d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𝐽</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𝑘𝑔</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𝐾</m:t>
                        </m:r>
                      </m:e>
                    </m:d>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p>
              <a:p>
                <a:pPr marL="0" marR="0" algn="just">
                  <a:lnSpc>
                    <a:spcPct val="115000"/>
                  </a:lnSpc>
                  <a:spcBef>
                    <a:spcPts val="200"/>
                  </a:spcBef>
                  <a:spcAft>
                    <a:spcPts val="200"/>
                  </a:spcAft>
                </a:pPr>
                <a:r>
                  <a:rPr lang="en-US" sz="2000" b="1" dirty="0" err="1">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000" b="1" dirty="0">
                    <a:solidFill>
                      <a:srgbClr val="B25A63"/>
                    </a:solidFill>
                    <a:effectLst/>
                    <a:latin typeface="Cambria" panose="02040503050406030204" pitchFamily="18" charset="0"/>
                    <a:ea typeface="Cambria" panose="02040503050406030204" pitchFamily="18" charset="0"/>
                    <a:cs typeface="Times New Roman" panose="02020603050405020304" pitchFamily="18" charset="0"/>
                  </a:rPr>
                  <a:t> 2.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Một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bác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thợ</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rèn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nhúng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một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con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dao</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rựa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bằng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thép</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1,1 kg ở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sSup>
                      <m:sSup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sSup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850</m:t>
                        </m:r>
                      </m:e>
                      <m:sup>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0</m:t>
                        </m:r>
                      </m:sup>
                    </m:sSup>
                    <m:d>
                      <m:d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𝐶</m:t>
                        </m:r>
                      </m:e>
                    </m:d>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vào</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trong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nước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lạnh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làm</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cứng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lưỡi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dao</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Nước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trong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tích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200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bằng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với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ngoài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trời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sSup>
                      <m:sSup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sSup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27</m:t>
                        </m:r>
                      </m:e>
                      <m:sup>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0</m:t>
                        </m:r>
                      </m:sup>
                    </m:sSup>
                    <m:d>
                      <m:d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𝐶</m:t>
                        </m:r>
                      </m:e>
                    </m:d>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Xác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định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nước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sự</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cân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bằng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Bỏ</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qua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sự</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truyền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cho</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thành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bể</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môi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trường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ngoài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Biết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dung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riêng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thép</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460</m:t>
                    </m:r>
                    <m:d>
                      <m:d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𝐽</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𝑘𝑔</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𝐾</m:t>
                        </m:r>
                      </m:e>
                    </m:d>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nước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4180</m:t>
                    </m:r>
                    <m:d>
                      <m:d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𝐽</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𝑘𝑔</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𝐾</m:t>
                        </m:r>
                      </m:e>
                    </m:d>
                  </m:oMath>
                </a14:m>
                <a:endParaRPr lang="en-US" sz="2000" dirty="0">
                  <a:solidFill>
                    <a:schemeClr val="tx1">
                      <a:lumMod val="75000"/>
                      <a:lumOff val="25000"/>
                    </a:schemeClr>
                  </a:solidFill>
                  <a:effectLst/>
                  <a:latin typeface="Cambria" panose="02040503050406030204" pitchFamily="18" charset="0"/>
                  <a:ea typeface="Cambria" panose="02040503050406030204" pitchFamily="18" charset="0"/>
                </a:endParaRPr>
              </a:p>
            </p:txBody>
          </p:sp>
        </mc:Choice>
        <mc:Fallback xmlns="">
          <p:sp>
            <p:nvSpPr>
              <p:cNvPr id="32" name="TextBox 18" descr="n155 zalo Ngoc Phuong">
                <a:extLst>
                  <a:ext uri="{FF2B5EF4-FFF2-40B4-BE49-F238E27FC236}">
                    <a16:creationId xmlns:a16="http://schemas.microsoft.com/office/drawing/2014/main" id="{15C9A469-BE66-B714-1505-0EF4CFF0D879}"/>
                  </a:ext>
                </a:extLst>
              </p:cNvPr>
              <p:cNvSpPr txBox="1">
                <a:spLocks noRot="1" noChangeAspect="1" noMove="1" noResize="1" noEditPoints="1" noAdjustHandles="1" noChangeArrowheads="1" noChangeShapeType="1" noTextEdit="1"/>
              </p:cNvSpPr>
              <p:nvPr/>
            </p:nvSpPr>
            <p:spPr>
              <a:xfrm>
                <a:off x="141646" y="1161271"/>
                <a:ext cx="6768136" cy="4006866"/>
              </a:xfrm>
              <a:prstGeom prst="rect">
                <a:avLst/>
              </a:prstGeom>
              <a:blipFill>
                <a:blip r:embed="rId2"/>
                <a:stretch>
                  <a:fillRect l="-901" t="-456" r="-991" b="-608"/>
                </a:stretch>
              </a:blipFill>
            </p:spPr>
            <p:txBody>
              <a:bodyPr/>
              <a:lstStyle/>
              <a:p>
                <a:r>
                  <a:rPr lang="en-US">
                    <a:noFill/>
                  </a:rPr>
                  <a:t> </a:t>
                </a:r>
              </a:p>
            </p:txBody>
          </p:sp>
        </mc:Fallback>
      </mc:AlternateContent>
      <p:pic>
        <p:nvPicPr>
          <p:cNvPr id="2" name="Picture 2" descr="n155 zalo Ngoc Phuong">
            <a:extLst>
              <a:ext uri="{FF2B5EF4-FFF2-40B4-BE49-F238E27FC236}">
                <a16:creationId xmlns:a16="http://schemas.microsoft.com/office/drawing/2014/main" id="{9729575D-E99A-BA0C-E129-8DD262066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545" y="960810"/>
            <a:ext cx="2074585" cy="129661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n155 zalo Ngoc Phuong">
            <a:extLst>
              <a:ext uri="{FF2B5EF4-FFF2-40B4-BE49-F238E27FC236}">
                <a16:creationId xmlns:a16="http://schemas.microsoft.com/office/drawing/2014/main" id="{ECD5329C-16DA-DD40-1BE1-41A01A839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107" y="2446759"/>
            <a:ext cx="1485099" cy="173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953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2625551D-4FEB-122A-90E7-121397376C2B}"/>
              </a:ext>
            </a:extLst>
          </p:cNvPr>
          <p:cNvSpPr/>
          <p:nvPr/>
        </p:nvSpPr>
        <p:spPr>
          <a:xfrm>
            <a:off x="668703" y="221698"/>
            <a:ext cx="7923412" cy="82066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75;p50" descr="n155 zalo Ngoc Phuong">
            <a:extLst>
              <a:ext uri="{FF2B5EF4-FFF2-40B4-BE49-F238E27FC236}">
                <a16:creationId xmlns:a16="http://schemas.microsoft.com/office/drawing/2014/main" id="{F0E8F908-8E10-D8A1-AB7B-0883E061B865}"/>
              </a:ext>
            </a:extLst>
          </p:cNvPr>
          <p:cNvSpPr txBox="1">
            <a:spLocks noGrp="1"/>
          </p:cNvSpPr>
          <p:nvPr>
            <p:ph type="title"/>
          </p:nvPr>
        </p:nvSpPr>
        <p:spPr>
          <a:xfrm>
            <a:off x="717750" y="279194"/>
            <a:ext cx="7708500" cy="6073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rPr>
              <a:t>Hoàn thành học tập 7</a:t>
            </a:r>
            <a:endParaRPr b="1" dirty="0">
              <a:solidFill>
                <a:schemeClr val="bg1"/>
              </a:solidFill>
            </a:endParaRPr>
          </a:p>
        </p:txBody>
      </p:sp>
      <p:grpSp>
        <p:nvGrpSpPr>
          <p:cNvPr id="7" name="Google Shape;777;p50" descr="n155 zalo Ngoc Phuong">
            <a:extLst>
              <a:ext uri="{FF2B5EF4-FFF2-40B4-BE49-F238E27FC236}">
                <a16:creationId xmlns:a16="http://schemas.microsoft.com/office/drawing/2014/main" id="{230F1B24-E37C-E9B2-92FC-3B7CC90A8A7A}"/>
              </a:ext>
            </a:extLst>
          </p:cNvPr>
          <p:cNvGrpSpPr/>
          <p:nvPr/>
        </p:nvGrpSpPr>
        <p:grpSpPr>
          <a:xfrm>
            <a:off x="7377361" y="732414"/>
            <a:ext cx="329404" cy="420627"/>
            <a:chOff x="5905475" y="2032050"/>
            <a:chExt cx="454350" cy="580175"/>
          </a:xfrm>
        </p:grpSpPr>
        <p:sp>
          <p:nvSpPr>
            <p:cNvPr id="8" name="Google Shape;778;p50">
              <a:extLst>
                <a:ext uri="{FF2B5EF4-FFF2-40B4-BE49-F238E27FC236}">
                  <a16:creationId xmlns:a16="http://schemas.microsoft.com/office/drawing/2014/main" id="{BC20E4C7-EE42-DF65-DF9F-5AE797F070FF}"/>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79;p50">
              <a:extLst>
                <a:ext uri="{FF2B5EF4-FFF2-40B4-BE49-F238E27FC236}">
                  <a16:creationId xmlns:a16="http://schemas.microsoft.com/office/drawing/2014/main" id="{F29A7894-1F95-2511-2B64-469C78C7C9FE}"/>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0;p50">
              <a:extLst>
                <a:ext uri="{FF2B5EF4-FFF2-40B4-BE49-F238E27FC236}">
                  <a16:creationId xmlns:a16="http://schemas.microsoft.com/office/drawing/2014/main" id="{B0BF9708-AF67-4488-4C5B-76052219CD66}"/>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81;p50">
              <a:extLst>
                <a:ext uri="{FF2B5EF4-FFF2-40B4-BE49-F238E27FC236}">
                  <a16:creationId xmlns:a16="http://schemas.microsoft.com/office/drawing/2014/main" id="{5A4459F4-38B4-C1D5-91EC-B43AC0BF172F}"/>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2;p50">
              <a:extLst>
                <a:ext uri="{FF2B5EF4-FFF2-40B4-BE49-F238E27FC236}">
                  <a16:creationId xmlns:a16="http://schemas.microsoft.com/office/drawing/2014/main" id="{7EE83964-6191-1F57-9802-05F0F1EDCA86}"/>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83;p50">
              <a:extLst>
                <a:ext uri="{FF2B5EF4-FFF2-40B4-BE49-F238E27FC236}">
                  <a16:creationId xmlns:a16="http://schemas.microsoft.com/office/drawing/2014/main" id="{3A116452-EBE2-F77D-7DF4-B737B009CB4D}"/>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784;p50" descr="n155 zalo Ngoc Phuong">
            <a:extLst>
              <a:ext uri="{FF2B5EF4-FFF2-40B4-BE49-F238E27FC236}">
                <a16:creationId xmlns:a16="http://schemas.microsoft.com/office/drawing/2014/main" id="{AA3C5EB6-2E28-EC13-5896-82070ADC1D24}"/>
              </a:ext>
            </a:extLst>
          </p:cNvPr>
          <p:cNvGrpSpPr/>
          <p:nvPr/>
        </p:nvGrpSpPr>
        <p:grpSpPr>
          <a:xfrm>
            <a:off x="1226190" y="886578"/>
            <a:ext cx="248477" cy="364003"/>
            <a:chOff x="7509313" y="3231788"/>
            <a:chExt cx="249575" cy="365575"/>
          </a:xfrm>
        </p:grpSpPr>
        <p:sp>
          <p:nvSpPr>
            <p:cNvPr id="15" name="Google Shape;785;p50">
              <a:extLst>
                <a:ext uri="{FF2B5EF4-FFF2-40B4-BE49-F238E27FC236}">
                  <a16:creationId xmlns:a16="http://schemas.microsoft.com/office/drawing/2014/main" id="{F83A0545-BD6C-674A-E56D-9227BC34ECC3}"/>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86;p50">
              <a:extLst>
                <a:ext uri="{FF2B5EF4-FFF2-40B4-BE49-F238E27FC236}">
                  <a16:creationId xmlns:a16="http://schemas.microsoft.com/office/drawing/2014/main" id="{61F10658-E547-0A83-E6B2-CBCEE9B377B8}"/>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87;p50">
              <a:extLst>
                <a:ext uri="{FF2B5EF4-FFF2-40B4-BE49-F238E27FC236}">
                  <a16:creationId xmlns:a16="http://schemas.microsoft.com/office/drawing/2014/main" id="{E1D364BE-E5BC-E782-DA6B-A26B6D8A3180}"/>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804;p50" descr="n155 zalo Ngoc Phuong">
            <a:extLst>
              <a:ext uri="{FF2B5EF4-FFF2-40B4-BE49-F238E27FC236}">
                <a16:creationId xmlns:a16="http://schemas.microsoft.com/office/drawing/2014/main" id="{772C91D5-80FB-1064-BEBA-F202663551AB}"/>
              </a:ext>
            </a:extLst>
          </p:cNvPr>
          <p:cNvGrpSpPr/>
          <p:nvPr/>
        </p:nvGrpSpPr>
        <p:grpSpPr>
          <a:xfrm rot="5973186">
            <a:off x="202167" y="4518049"/>
            <a:ext cx="525721" cy="428640"/>
            <a:chOff x="5426900" y="3064075"/>
            <a:chExt cx="281450" cy="229525"/>
          </a:xfrm>
        </p:grpSpPr>
        <p:sp>
          <p:nvSpPr>
            <p:cNvPr id="19" name="Google Shape;805;p50">
              <a:extLst>
                <a:ext uri="{FF2B5EF4-FFF2-40B4-BE49-F238E27FC236}">
                  <a16:creationId xmlns:a16="http://schemas.microsoft.com/office/drawing/2014/main" id="{B8998D41-583E-8B8D-FDC4-E67DEC42FAC5}"/>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06;p50">
              <a:extLst>
                <a:ext uri="{FF2B5EF4-FFF2-40B4-BE49-F238E27FC236}">
                  <a16:creationId xmlns:a16="http://schemas.microsoft.com/office/drawing/2014/main" id="{6FD435DF-BE7A-5A21-0D08-F3511433242C}"/>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07;p50">
              <a:extLst>
                <a:ext uri="{FF2B5EF4-FFF2-40B4-BE49-F238E27FC236}">
                  <a16:creationId xmlns:a16="http://schemas.microsoft.com/office/drawing/2014/main" id="{CF5D721A-DE20-71D7-8607-5FBEF33CB14C}"/>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8;p50">
              <a:extLst>
                <a:ext uri="{FF2B5EF4-FFF2-40B4-BE49-F238E27FC236}">
                  <a16:creationId xmlns:a16="http://schemas.microsoft.com/office/drawing/2014/main" id="{7D58DD57-19CB-378B-7172-F57A3A6A5664}"/>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09;p50">
              <a:extLst>
                <a:ext uri="{FF2B5EF4-FFF2-40B4-BE49-F238E27FC236}">
                  <a16:creationId xmlns:a16="http://schemas.microsoft.com/office/drawing/2014/main" id="{611329DF-D3A9-2A60-9C3A-AF8A627A1F48}"/>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0;p50">
              <a:extLst>
                <a:ext uri="{FF2B5EF4-FFF2-40B4-BE49-F238E27FC236}">
                  <a16:creationId xmlns:a16="http://schemas.microsoft.com/office/drawing/2014/main" id="{4A341735-83BE-F6C6-331C-31EE7E3BCD14}"/>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1;p50">
              <a:extLst>
                <a:ext uri="{FF2B5EF4-FFF2-40B4-BE49-F238E27FC236}">
                  <a16:creationId xmlns:a16="http://schemas.microsoft.com/office/drawing/2014/main" id="{6CF9275E-E4A3-A5AA-A748-595F5202E150}"/>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2;p50">
              <a:extLst>
                <a:ext uri="{FF2B5EF4-FFF2-40B4-BE49-F238E27FC236}">
                  <a16:creationId xmlns:a16="http://schemas.microsoft.com/office/drawing/2014/main" id="{D5988DCB-42B9-CE88-F657-FE847FDA9BB1}"/>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3;p50">
              <a:extLst>
                <a:ext uri="{FF2B5EF4-FFF2-40B4-BE49-F238E27FC236}">
                  <a16:creationId xmlns:a16="http://schemas.microsoft.com/office/drawing/2014/main" id="{F74381D5-DC19-FC4D-DFF1-9BDBE9E75019}"/>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814;p50" descr="n155 zalo Ngoc Phuong">
            <a:extLst>
              <a:ext uri="{FF2B5EF4-FFF2-40B4-BE49-F238E27FC236}">
                <a16:creationId xmlns:a16="http://schemas.microsoft.com/office/drawing/2014/main" id="{63460A68-FD46-E0CD-AEBC-E2A167ECFCF0}"/>
              </a:ext>
            </a:extLst>
          </p:cNvPr>
          <p:cNvGrpSpPr/>
          <p:nvPr/>
        </p:nvGrpSpPr>
        <p:grpSpPr>
          <a:xfrm rot="-1060642">
            <a:off x="8478916" y="4525536"/>
            <a:ext cx="525720" cy="428628"/>
            <a:chOff x="5426900" y="3064075"/>
            <a:chExt cx="281450" cy="229525"/>
          </a:xfrm>
        </p:grpSpPr>
        <p:sp>
          <p:nvSpPr>
            <p:cNvPr id="29" name="Google Shape;815;p50">
              <a:extLst>
                <a:ext uri="{FF2B5EF4-FFF2-40B4-BE49-F238E27FC236}">
                  <a16:creationId xmlns:a16="http://schemas.microsoft.com/office/drawing/2014/main" id="{27CE5A19-DA7F-7A2D-7D0F-FD9B6B7611B5}"/>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6;p50">
              <a:extLst>
                <a:ext uri="{FF2B5EF4-FFF2-40B4-BE49-F238E27FC236}">
                  <a16:creationId xmlns:a16="http://schemas.microsoft.com/office/drawing/2014/main" id="{5074ADA6-48F5-B7BD-F6FB-AA0F24559015}"/>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7;p50">
              <a:extLst>
                <a:ext uri="{FF2B5EF4-FFF2-40B4-BE49-F238E27FC236}">
                  <a16:creationId xmlns:a16="http://schemas.microsoft.com/office/drawing/2014/main" id="{4E1A2A59-F30D-94B3-5715-98968CB4C673}"/>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8;p50">
              <a:extLst>
                <a:ext uri="{FF2B5EF4-FFF2-40B4-BE49-F238E27FC236}">
                  <a16:creationId xmlns:a16="http://schemas.microsoft.com/office/drawing/2014/main" id="{B8AC08DE-0EA5-376E-19AD-C731CC902BB6}"/>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19;p50">
              <a:extLst>
                <a:ext uri="{FF2B5EF4-FFF2-40B4-BE49-F238E27FC236}">
                  <a16:creationId xmlns:a16="http://schemas.microsoft.com/office/drawing/2014/main" id="{111FA720-54F5-6376-5D20-F719D6B8AECD}"/>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0;p50">
              <a:extLst>
                <a:ext uri="{FF2B5EF4-FFF2-40B4-BE49-F238E27FC236}">
                  <a16:creationId xmlns:a16="http://schemas.microsoft.com/office/drawing/2014/main" id="{575D4010-403B-BB81-A5CF-284161895B0A}"/>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1;p50">
              <a:extLst>
                <a:ext uri="{FF2B5EF4-FFF2-40B4-BE49-F238E27FC236}">
                  <a16:creationId xmlns:a16="http://schemas.microsoft.com/office/drawing/2014/main" id="{B68838AC-A178-DEEF-D8B7-E7C13A47C7A9}"/>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22;p50">
              <a:extLst>
                <a:ext uri="{FF2B5EF4-FFF2-40B4-BE49-F238E27FC236}">
                  <a16:creationId xmlns:a16="http://schemas.microsoft.com/office/drawing/2014/main" id="{30BAD03F-D9C4-0206-8F16-B80CB9FD7CB0}"/>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23;p50">
              <a:extLst>
                <a:ext uri="{FF2B5EF4-FFF2-40B4-BE49-F238E27FC236}">
                  <a16:creationId xmlns:a16="http://schemas.microsoft.com/office/drawing/2014/main" id="{05B53668-2A6C-D67F-801C-5B9045B7FFAC}"/>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11939;p94" descr="n155 zalo Ngoc Phuong">
            <a:extLst>
              <a:ext uri="{FF2B5EF4-FFF2-40B4-BE49-F238E27FC236}">
                <a16:creationId xmlns:a16="http://schemas.microsoft.com/office/drawing/2014/main" id="{200CFF62-731B-7093-CBBB-2F873FF8A3C3}"/>
              </a:ext>
            </a:extLst>
          </p:cNvPr>
          <p:cNvSpPr/>
          <p:nvPr/>
        </p:nvSpPr>
        <p:spPr>
          <a:xfrm>
            <a:off x="96389" y="156459"/>
            <a:ext cx="702660" cy="598445"/>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39" name="TextBox 37" descr="n155 zalo Ngoc Phuong">
                <a:extLst>
                  <a:ext uri="{FF2B5EF4-FFF2-40B4-BE49-F238E27FC236}">
                    <a16:creationId xmlns:a16="http://schemas.microsoft.com/office/drawing/2014/main" id="{5EAD2A0E-4F8D-BBA9-F114-2C2E9C8C45E9}"/>
                  </a:ext>
                </a:extLst>
              </p:cNvPr>
              <p:cNvSpPr txBox="1"/>
              <p:nvPr/>
            </p:nvSpPr>
            <p:spPr>
              <a:xfrm>
                <a:off x="447719" y="1327632"/>
                <a:ext cx="4880637" cy="2189382"/>
              </a:xfrm>
              <a:prstGeom prst="rect">
                <a:avLst/>
              </a:prstGeom>
              <a:noFill/>
            </p:spPr>
            <p:txBody>
              <a:bodyPr wrap="square">
                <a:spAutoFit/>
              </a:bodyPr>
              <a:lstStyle/>
              <a:p>
                <a:pPr algn="just">
                  <a:lnSpc>
                    <a:spcPct val="115000"/>
                  </a:lnSpc>
                  <a:spcBef>
                    <a:spcPts val="200"/>
                  </a:spcBef>
                  <a:spcAft>
                    <a:spcPts val="200"/>
                  </a:spcAft>
                </a:pPr>
                <a:r>
                  <a:rPr lang="pl-PL" sz="2400" b="1" dirty="0">
                    <a:solidFill>
                      <a:srgbClr val="B25A63"/>
                    </a:solidFill>
                    <a:effectLst/>
                    <a:latin typeface="Cambria" panose="02040503050406030204" pitchFamily="18" charset="0"/>
                    <a:ea typeface="Cambria" panose="02040503050406030204" pitchFamily="18" charset="0"/>
                  </a:rPr>
                  <a:t>Câu </a:t>
                </a:r>
                <a:r>
                  <a:rPr lang="en-US" sz="2400" b="1" dirty="0">
                    <a:solidFill>
                      <a:srgbClr val="B25A63"/>
                    </a:solidFill>
                    <a:latin typeface="Cambria" panose="02040503050406030204" pitchFamily="18" charset="0"/>
                    <a:ea typeface="Cambria" panose="02040503050406030204" pitchFamily="18" charset="0"/>
                  </a:rPr>
                  <a:t>1</a:t>
                </a:r>
                <a:r>
                  <a:rPr lang="pl-PL" sz="2400" b="1" dirty="0">
                    <a:solidFill>
                      <a:srgbClr val="B25A63"/>
                    </a:solidFill>
                    <a:effectLst/>
                    <a:latin typeface="Cambria" panose="02040503050406030204" pitchFamily="18" charset="0"/>
                    <a:ea typeface="Cambria" panose="02040503050406030204" pitchFamily="18" charset="0"/>
                  </a:rPr>
                  <a:t>. </a:t>
                </a:r>
                <a:r>
                  <a:rPr lang="en-US" sz="2400" b="1" dirty="0">
                    <a:solidFill>
                      <a:schemeClr val="tx1">
                        <a:lumMod val="75000"/>
                        <a:lumOff val="25000"/>
                      </a:schemeClr>
                    </a:solidFill>
                    <a:latin typeface="Cambria" panose="02040503050406030204" pitchFamily="18" charset="0"/>
                    <a:ea typeface="Cambria" panose="02040503050406030204" pitchFamily="18" charset="0"/>
                  </a:rPr>
                  <a:t>Tính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cần</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cung</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cấp</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để</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đun</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nóng</a:t>
                </a:r>
                <a:r>
                  <a:rPr lang="en-US" sz="2400" b="1" dirty="0">
                    <a:solidFill>
                      <a:schemeClr val="tx1">
                        <a:lumMod val="75000"/>
                        <a:lumOff val="25000"/>
                      </a:schemeClr>
                    </a:solidFill>
                    <a:latin typeface="Cambria" panose="02040503050406030204" pitchFamily="18" charset="0"/>
                    <a:ea typeface="Cambria" panose="02040503050406030204" pitchFamily="18" charset="0"/>
                  </a:rPr>
                  <a:t> 3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lít</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từ</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độ</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sSup>
                      <m:sSupPr>
                        <m:ctrlPr>
                          <a:rPr lang="en-US" sz="2400" b="1" i="1">
                            <a:solidFill>
                              <a:schemeClr val="tx1">
                                <a:lumMod val="75000"/>
                                <a:lumOff val="25000"/>
                              </a:schemeClr>
                            </a:solidFill>
                            <a:latin typeface="Cambria Math" panose="02040503050406030204" pitchFamily="18" charset="0"/>
                            <a:ea typeface="Times New Roman" panose="02020603050405020304" pitchFamily="18" charset="0"/>
                          </a:rPr>
                        </m:ctrlPr>
                      </m:sSupPr>
                      <m:e>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𝟐𝟓</m:t>
                        </m:r>
                      </m:e>
                      <m:sup>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𝟎</m:t>
                        </m:r>
                      </m:sup>
                    </m:sSup>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𝑪</m:t>
                    </m:r>
                  </m:oMath>
                </a14:m>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lên</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sSup>
                      <m:sSupPr>
                        <m:ctrlPr>
                          <a:rPr lang="en-US" sz="2400" b="1" i="1">
                            <a:solidFill>
                              <a:schemeClr val="tx1">
                                <a:lumMod val="75000"/>
                                <a:lumOff val="25000"/>
                              </a:schemeClr>
                            </a:solidFill>
                            <a:latin typeface="Cambria Math" panose="02040503050406030204" pitchFamily="18" charset="0"/>
                            <a:ea typeface="Times New Roman" panose="02020603050405020304" pitchFamily="18" charset="0"/>
                          </a:rPr>
                        </m:ctrlPr>
                      </m:sSupPr>
                      <m:e>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𝟏𝟎𝟎</m:t>
                        </m:r>
                      </m:e>
                      <m:sup>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𝟎</m:t>
                        </m:r>
                      </m:sup>
                    </m:sSup>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𝑪</m:t>
                    </m:r>
                  </m:oMath>
                </a14:m>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biết</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b="1" dirty="0">
                    <a:solidFill>
                      <a:schemeClr val="tx1">
                        <a:lumMod val="75000"/>
                        <a:lumOff val="25000"/>
                      </a:schemeClr>
                    </a:solidFill>
                    <a:latin typeface="Cambria" panose="02040503050406030204" pitchFamily="18" charset="0"/>
                    <a:ea typeface="Cambria" panose="02040503050406030204" pitchFamily="18" charset="0"/>
                  </a:rPr>
                  <a:t> dung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riêng</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r>
                  <a:rPr lang="en-US" sz="24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2400" b="1"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𝟒𝟏𝟖𝟎</m:t>
                    </m:r>
                    <m:d>
                      <m:dPr>
                        <m:ctrlPr>
                          <a:rPr lang="en-US" sz="2400" b="1" i="1">
                            <a:solidFill>
                              <a:schemeClr val="tx1">
                                <a:lumMod val="75000"/>
                                <a:lumOff val="25000"/>
                              </a:schemeClr>
                            </a:solidFill>
                            <a:latin typeface="Cambria Math" panose="02040503050406030204" pitchFamily="18" charset="0"/>
                            <a:ea typeface="Times New Roman" panose="02020603050405020304" pitchFamily="18" charset="0"/>
                          </a:rPr>
                        </m:ctrlPr>
                      </m:dPr>
                      <m:e>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𝑱</m:t>
                        </m:r>
                        <m:r>
                          <a:rPr lang="en-US" sz="2400" b="1" i="1">
                            <a:solidFill>
                              <a:schemeClr val="tx1">
                                <a:lumMod val="75000"/>
                                <a:lumOff val="25000"/>
                              </a:schemeClr>
                            </a:solidFill>
                            <a:latin typeface="Cambria Math" panose="02040503050406030204" pitchFamily="18" charset="0"/>
                            <a:ea typeface="Times New Roman" panose="02020603050405020304" pitchFamily="18" charset="0"/>
                          </a:rPr>
                          <m:t>/</m:t>
                        </m:r>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𝒌𝒈</m:t>
                        </m:r>
                        <m:r>
                          <a:rPr lang="en-US" sz="2400" b="1" i="1">
                            <a:solidFill>
                              <a:schemeClr val="tx1">
                                <a:lumMod val="75000"/>
                                <a:lumOff val="25000"/>
                              </a:schemeClr>
                            </a:solidFill>
                            <a:latin typeface="Cambria Math" panose="02040503050406030204" pitchFamily="18" charset="0"/>
                            <a:ea typeface="Times New Roman" panose="02020603050405020304" pitchFamily="18" charset="0"/>
                          </a:rPr>
                          <m:t>.</m:t>
                        </m:r>
                        <m:r>
                          <a:rPr lang="en-US" sz="2400" b="1" i="1">
                            <a:solidFill>
                              <a:schemeClr val="tx1">
                                <a:lumMod val="75000"/>
                                <a:lumOff val="25000"/>
                              </a:schemeClr>
                            </a:solidFill>
                            <a:latin typeface="Cambria Math" panose="02040503050406030204" pitchFamily="18" charset="0"/>
                            <a:ea typeface="Times New Roman" panose="02020603050405020304" pitchFamily="18" charset="0"/>
                          </a:rPr>
                          <m:t>𝑲</m:t>
                        </m:r>
                      </m:e>
                    </m:d>
                  </m:oMath>
                </a14:m>
                <a:r>
                  <a:rPr lang="en-US" sz="2400" b="1" dirty="0">
                    <a:solidFill>
                      <a:schemeClr val="tx1">
                        <a:lumMod val="75000"/>
                        <a:lumOff val="25000"/>
                      </a:schemeClr>
                    </a:solidFill>
                    <a:latin typeface="Cambria" panose="02040503050406030204" pitchFamily="18" charset="0"/>
                    <a:ea typeface="Cambria" panose="02040503050406030204" pitchFamily="18" charset="0"/>
                  </a:rPr>
                  <a:t>.</a:t>
                </a:r>
                <a:endParaRPr lang="en-US" sz="2400" b="1" dirty="0">
                  <a:solidFill>
                    <a:srgbClr val="B25A63"/>
                  </a:solidFill>
                  <a:effectLst/>
                  <a:latin typeface="Cambria" panose="02040503050406030204" pitchFamily="18" charset="0"/>
                  <a:ea typeface="Cambria" panose="02040503050406030204" pitchFamily="18" charset="0"/>
                </a:endParaRPr>
              </a:p>
            </p:txBody>
          </p:sp>
        </mc:Choice>
        <mc:Fallback xmlns="">
          <p:sp>
            <p:nvSpPr>
              <p:cNvPr id="39" name="TextBox 37" descr="n155 zalo Ngoc Phuong">
                <a:extLst>
                  <a:ext uri="{FF2B5EF4-FFF2-40B4-BE49-F238E27FC236}">
                    <a16:creationId xmlns:a16="http://schemas.microsoft.com/office/drawing/2014/main" id="{5EAD2A0E-4F8D-BBA9-F114-2C2E9C8C45E9}"/>
                  </a:ext>
                </a:extLst>
              </p:cNvPr>
              <p:cNvSpPr txBox="1">
                <a:spLocks noRot="1" noChangeAspect="1" noMove="1" noResize="1" noEditPoints="1" noAdjustHandles="1" noChangeArrowheads="1" noChangeShapeType="1" noTextEdit="1"/>
              </p:cNvSpPr>
              <p:nvPr/>
            </p:nvSpPr>
            <p:spPr>
              <a:xfrm>
                <a:off x="447719" y="1327632"/>
                <a:ext cx="4880637" cy="2189382"/>
              </a:xfrm>
              <a:prstGeom prst="rect">
                <a:avLst/>
              </a:prstGeom>
              <a:blipFill>
                <a:blip r:embed="rId2"/>
                <a:stretch>
                  <a:fillRect l="-1873" t="-1393" r="-1998" b="-5292"/>
                </a:stretch>
              </a:blipFill>
            </p:spPr>
            <p:txBody>
              <a:bodyPr/>
              <a:lstStyle/>
              <a:p>
                <a:r>
                  <a:rPr lang="en-US">
                    <a:noFill/>
                  </a:rPr>
                  <a:t> </a:t>
                </a:r>
              </a:p>
            </p:txBody>
          </p:sp>
        </mc:Fallback>
      </mc:AlternateContent>
      <p:pic>
        <p:nvPicPr>
          <p:cNvPr id="40" name="Picture 2" descr="n155 zalo Ngoc Phuong">
            <a:extLst>
              <a:ext uri="{FF2B5EF4-FFF2-40B4-BE49-F238E27FC236}">
                <a16:creationId xmlns:a16="http://schemas.microsoft.com/office/drawing/2014/main" id="{CD856830-55A0-4D93-896B-3DF07754F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132" y="1418251"/>
            <a:ext cx="3321947" cy="20762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37" descr="n155 zalo Ngoc Phuong">
                <a:extLst>
                  <a:ext uri="{FF2B5EF4-FFF2-40B4-BE49-F238E27FC236}">
                    <a16:creationId xmlns:a16="http://schemas.microsoft.com/office/drawing/2014/main" id="{879810CB-0B12-B135-903A-B7B4BC545A5A}"/>
                  </a:ext>
                </a:extLst>
              </p:cNvPr>
              <p:cNvSpPr txBox="1"/>
              <p:nvPr/>
            </p:nvSpPr>
            <p:spPr>
              <a:xfrm>
                <a:off x="447719" y="3830272"/>
                <a:ext cx="8470360" cy="480837"/>
              </a:xfrm>
              <a:prstGeom prst="rect">
                <a:avLst/>
              </a:prstGeom>
              <a:noFill/>
            </p:spPr>
            <p:txBody>
              <a:bodyPr wrap="square">
                <a:spAutoFit/>
              </a:bodyPr>
              <a:lstStyle/>
              <a:p>
                <a:pPr marL="0" marR="0" algn="just">
                  <a:lnSpc>
                    <a:spcPct val="115000"/>
                  </a:lnSpc>
                  <a:spcBef>
                    <a:spcPts val="200"/>
                  </a:spcBef>
                  <a:spcAft>
                    <a:spcPts val="200"/>
                  </a:spcAft>
                </a:pPr>
                <a:r>
                  <a:rPr lang="pl-PL" sz="2400">
                    <a:solidFill>
                      <a:schemeClr val="tx1">
                        <a:lumMod val="75000"/>
                        <a:lumOff val="25000"/>
                      </a:schemeClr>
                    </a:solidFill>
                    <a:effectLst/>
                    <a:latin typeface="Cambria" panose="02040503050406030204" pitchFamily="18" charset="0"/>
                    <a:ea typeface="Cambria" panose="02040503050406030204" pitchFamily="18" charset="0"/>
                  </a:rPr>
                  <a:t>Ta </a:t>
                </a:r>
                <a:r>
                  <a:rPr lang="pl-PL" sz="2400" dirty="0">
                    <a:solidFill>
                      <a:schemeClr val="tx1">
                        <a:lumMod val="75000"/>
                        <a:lumOff val="25000"/>
                      </a:schemeClr>
                    </a:solidFill>
                    <a:effectLst/>
                    <a:latin typeface="Cambria" panose="02040503050406030204" pitchFamily="18" charset="0"/>
                    <a:ea typeface="Cambria" panose="02040503050406030204" pitchFamily="18" charset="0"/>
                  </a:rPr>
                  <a:t>có: </a:t>
                </a:r>
                <a14:m>
                  <m:oMath xmlns:m="http://schemas.openxmlformats.org/officeDocument/2006/math">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𝑄</m:t>
                    </m:r>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𝑚𝑐</m:t>
                    </m:r>
                    <m:d>
                      <m:dPr>
                        <m:ctrlP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sSub>
                          <m:sSubPr>
                            <m:ctrlP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𝑇</m:t>
                            </m:r>
                          </m:e>
                          <m:sub>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2</m:t>
                            </m:r>
                          </m:sub>
                        </m:sSub>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m:t>
                        </m:r>
                        <m:sSub>
                          <m:sSubPr>
                            <m:ctrlP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𝑇</m:t>
                            </m:r>
                          </m:e>
                          <m:sub>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1</m:t>
                            </m:r>
                          </m:sub>
                        </m:sSub>
                      </m:e>
                    </m:d>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3</m:t>
                    </m:r>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4180</m:t>
                    </m:r>
                    <m:d>
                      <m:dPr>
                        <m:ctrlP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100</m:t>
                        </m:r>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25</m:t>
                        </m:r>
                      </m:e>
                    </m:d>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pl-PL" sz="2400" i="1">
                        <a:solidFill>
                          <a:schemeClr val="tx1">
                            <a:lumMod val="75000"/>
                            <a:lumOff val="25000"/>
                          </a:schemeClr>
                        </a:solidFill>
                        <a:effectLst/>
                        <a:latin typeface="Cambria Math" panose="02040503050406030204" pitchFamily="18" charset="0"/>
                        <a:ea typeface="Times New Roman" panose="02020603050405020304" pitchFamily="18" charset="0"/>
                      </a:rPr>
                      <m:t>940500</m:t>
                    </m:r>
                    <m:d>
                      <m:dPr>
                        <m:ctrlP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𝐽</m:t>
                        </m:r>
                      </m:e>
                    </m:d>
                  </m:oMath>
                </a14:m>
                <a:r>
                  <a:rPr lang="pl-PL" sz="2400" dirty="0">
                    <a:solidFill>
                      <a:schemeClr val="tx1">
                        <a:lumMod val="75000"/>
                        <a:lumOff val="25000"/>
                      </a:schemeClr>
                    </a:solidFill>
                    <a:effectLst/>
                    <a:latin typeface="Cambria" panose="02040503050406030204" pitchFamily="18" charset="0"/>
                    <a:ea typeface="Cambria" panose="02040503050406030204" pitchFamily="18" charset="0"/>
                  </a:rPr>
                  <a:t>.</a:t>
                </a:r>
                <a:endParaRPr lang="en-US" sz="2400" dirty="0">
                  <a:solidFill>
                    <a:schemeClr val="tx1">
                      <a:lumMod val="75000"/>
                      <a:lumOff val="25000"/>
                    </a:schemeClr>
                  </a:solidFill>
                  <a:effectLst/>
                  <a:latin typeface="Cambria" panose="02040503050406030204" pitchFamily="18" charset="0"/>
                  <a:ea typeface="Cambria" panose="02040503050406030204" pitchFamily="18" charset="0"/>
                </a:endParaRPr>
              </a:p>
            </p:txBody>
          </p:sp>
        </mc:Choice>
        <mc:Fallback xmlns="">
          <p:sp>
            <p:nvSpPr>
              <p:cNvPr id="2" name="TextBox 37" descr="n155 zalo Ngoc Phuong">
                <a:extLst>
                  <a:ext uri="{FF2B5EF4-FFF2-40B4-BE49-F238E27FC236}">
                    <a16:creationId xmlns:a16="http://schemas.microsoft.com/office/drawing/2014/main" id="{879810CB-0B12-B135-903A-B7B4BC545A5A}"/>
                  </a:ext>
                </a:extLst>
              </p:cNvPr>
              <p:cNvSpPr txBox="1">
                <a:spLocks noRot="1" noChangeAspect="1" noMove="1" noResize="1" noEditPoints="1" noAdjustHandles="1" noChangeArrowheads="1" noChangeShapeType="1" noTextEdit="1"/>
              </p:cNvSpPr>
              <p:nvPr/>
            </p:nvSpPr>
            <p:spPr>
              <a:xfrm>
                <a:off x="447719" y="3830272"/>
                <a:ext cx="8470360" cy="480837"/>
              </a:xfrm>
              <a:prstGeom prst="rect">
                <a:avLst/>
              </a:prstGeom>
              <a:blipFill>
                <a:blip r:embed="rId4"/>
                <a:stretch>
                  <a:fillRect l="-1079" t="-6329" b="-27848"/>
                </a:stretch>
              </a:blipFill>
            </p:spPr>
            <p:txBody>
              <a:bodyPr/>
              <a:lstStyle/>
              <a:p>
                <a:r>
                  <a:rPr lang="en-US">
                    <a:noFill/>
                  </a:rPr>
                  <a:t> </a:t>
                </a:r>
              </a:p>
            </p:txBody>
          </p:sp>
        </mc:Fallback>
      </mc:AlternateContent>
    </p:spTree>
    <p:extLst>
      <p:ext uri="{BB962C8B-B14F-4D97-AF65-F5344CB8AC3E}">
        <p14:creationId xmlns:p14="http://schemas.microsoft.com/office/powerpoint/2010/main" val="59298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2625551D-4FEB-122A-90E7-121397376C2B}"/>
              </a:ext>
            </a:extLst>
          </p:cNvPr>
          <p:cNvSpPr/>
          <p:nvPr/>
        </p:nvSpPr>
        <p:spPr>
          <a:xfrm>
            <a:off x="668703" y="221698"/>
            <a:ext cx="7923412" cy="82066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775;p50" descr="n155 zalo Ngoc Phuong">
            <a:extLst>
              <a:ext uri="{FF2B5EF4-FFF2-40B4-BE49-F238E27FC236}">
                <a16:creationId xmlns:a16="http://schemas.microsoft.com/office/drawing/2014/main" id="{F0E8F908-8E10-D8A1-AB7B-0883E061B865}"/>
              </a:ext>
            </a:extLst>
          </p:cNvPr>
          <p:cNvSpPr txBox="1">
            <a:spLocks noGrp="1"/>
          </p:cNvSpPr>
          <p:nvPr>
            <p:ph type="title"/>
          </p:nvPr>
        </p:nvSpPr>
        <p:spPr>
          <a:xfrm>
            <a:off x="717750" y="279194"/>
            <a:ext cx="7708500" cy="6073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rPr>
              <a:t>Hoàn thành học tập 7</a:t>
            </a:r>
            <a:endParaRPr b="1" dirty="0">
              <a:solidFill>
                <a:schemeClr val="bg1"/>
              </a:solidFill>
            </a:endParaRPr>
          </a:p>
        </p:txBody>
      </p:sp>
      <p:grpSp>
        <p:nvGrpSpPr>
          <p:cNvPr id="7" name="Google Shape;777;p50" descr="n155 zalo Ngoc Phuong">
            <a:extLst>
              <a:ext uri="{FF2B5EF4-FFF2-40B4-BE49-F238E27FC236}">
                <a16:creationId xmlns:a16="http://schemas.microsoft.com/office/drawing/2014/main" id="{230F1B24-E37C-E9B2-92FC-3B7CC90A8A7A}"/>
              </a:ext>
            </a:extLst>
          </p:cNvPr>
          <p:cNvGrpSpPr/>
          <p:nvPr/>
        </p:nvGrpSpPr>
        <p:grpSpPr>
          <a:xfrm>
            <a:off x="7377361" y="732414"/>
            <a:ext cx="329404" cy="420627"/>
            <a:chOff x="5905475" y="2032050"/>
            <a:chExt cx="454350" cy="580175"/>
          </a:xfrm>
        </p:grpSpPr>
        <p:sp>
          <p:nvSpPr>
            <p:cNvPr id="8" name="Google Shape;778;p50">
              <a:extLst>
                <a:ext uri="{FF2B5EF4-FFF2-40B4-BE49-F238E27FC236}">
                  <a16:creationId xmlns:a16="http://schemas.microsoft.com/office/drawing/2014/main" id="{BC20E4C7-EE42-DF65-DF9F-5AE797F070FF}"/>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79;p50">
              <a:extLst>
                <a:ext uri="{FF2B5EF4-FFF2-40B4-BE49-F238E27FC236}">
                  <a16:creationId xmlns:a16="http://schemas.microsoft.com/office/drawing/2014/main" id="{F29A7894-1F95-2511-2B64-469C78C7C9FE}"/>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0;p50">
              <a:extLst>
                <a:ext uri="{FF2B5EF4-FFF2-40B4-BE49-F238E27FC236}">
                  <a16:creationId xmlns:a16="http://schemas.microsoft.com/office/drawing/2014/main" id="{B0BF9708-AF67-4488-4C5B-76052219CD66}"/>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1;p50">
              <a:extLst>
                <a:ext uri="{FF2B5EF4-FFF2-40B4-BE49-F238E27FC236}">
                  <a16:creationId xmlns:a16="http://schemas.microsoft.com/office/drawing/2014/main" id="{5A4459F4-38B4-C1D5-91EC-B43AC0BF172F}"/>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p50">
              <a:extLst>
                <a:ext uri="{FF2B5EF4-FFF2-40B4-BE49-F238E27FC236}">
                  <a16:creationId xmlns:a16="http://schemas.microsoft.com/office/drawing/2014/main" id="{7EE83964-6191-1F57-9802-05F0F1EDCA86}"/>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p50">
              <a:extLst>
                <a:ext uri="{FF2B5EF4-FFF2-40B4-BE49-F238E27FC236}">
                  <a16:creationId xmlns:a16="http://schemas.microsoft.com/office/drawing/2014/main" id="{3A116452-EBE2-F77D-7DF4-B737B009CB4D}"/>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784;p50" descr="n155 zalo Ngoc Phuong">
            <a:extLst>
              <a:ext uri="{FF2B5EF4-FFF2-40B4-BE49-F238E27FC236}">
                <a16:creationId xmlns:a16="http://schemas.microsoft.com/office/drawing/2014/main" id="{AA3C5EB6-2E28-EC13-5896-82070ADC1D24}"/>
              </a:ext>
            </a:extLst>
          </p:cNvPr>
          <p:cNvGrpSpPr/>
          <p:nvPr/>
        </p:nvGrpSpPr>
        <p:grpSpPr>
          <a:xfrm>
            <a:off x="1226190" y="886578"/>
            <a:ext cx="248477" cy="364003"/>
            <a:chOff x="7509313" y="3231788"/>
            <a:chExt cx="249575" cy="365575"/>
          </a:xfrm>
        </p:grpSpPr>
        <p:sp>
          <p:nvSpPr>
            <p:cNvPr id="15" name="Google Shape;785;p50">
              <a:extLst>
                <a:ext uri="{FF2B5EF4-FFF2-40B4-BE49-F238E27FC236}">
                  <a16:creationId xmlns:a16="http://schemas.microsoft.com/office/drawing/2014/main" id="{F83A0545-BD6C-674A-E56D-9227BC34ECC3}"/>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6;p50">
              <a:extLst>
                <a:ext uri="{FF2B5EF4-FFF2-40B4-BE49-F238E27FC236}">
                  <a16:creationId xmlns:a16="http://schemas.microsoft.com/office/drawing/2014/main" id="{61F10658-E547-0A83-E6B2-CBCEE9B377B8}"/>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7;p50">
              <a:extLst>
                <a:ext uri="{FF2B5EF4-FFF2-40B4-BE49-F238E27FC236}">
                  <a16:creationId xmlns:a16="http://schemas.microsoft.com/office/drawing/2014/main" id="{E1D364BE-E5BC-E782-DA6B-A26B6D8A3180}"/>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 name="Google Shape;11939;p94" descr="n155 zalo Ngoc Phuong">
            <a:extLst>
              <a:ext uri="{FF2B5EF4-FFF2-40B4-BE49-F238E27FC236}">
                <a16:creationId xmlns:a16="http://schemas.microsoft.com/office/drawing/2014/main" id="{200CFF62-731B-7093-CBBB-2F873FF8A3C3}"/>
              </a:ext>
            </a:extLst>
          </p:cNvPr>
          <p:cNvSpPr/>
          <p:nvPr/>
        </p:nvSpPr>
        <p:spPr>
          <a:xfrm>
            <a:off x="96389" y="156459"/>
            <a:ext cx="702660" cy="598445"/>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9" name="TextBox 37" descr="n155 zalo Ngoc Phuong">
                <a:extLst>
                  <a:ext uri="{FF2B5EF4-FFF2-40B4-BE49-F238E27FC236}">
                    <a16:creationId xmlns:a16="http://schemas.microsoft.com/office/drawing/2014/main" id="{5EAD2A0E-4F8D-BBA9-F114-2C2E9C8C45E9}"/>
                  </a:ext>
                </a:extLst>
              </p:cNvPr>
              <p:cNvSpPr txBox="1"/>
              <p:nvPr/>
            </p:nvSpPr>
            <p:spPr>
              <a:xfrm>
                <a:off x="262393" y="1347861"/>
                <a:ext cx="6159007" cy="3317255"/>
              </a:xfrm>
              <a:prstGeom prst="rect">
                <a:avLst/>
              </a:prstGeom>
              <a:noFill/>
            </p:spPr>
            <p:txBody>
              <a:bodyPr wrap="square">
                <a:spAutoFit/>
              </a:bodyPr>
              <a:lstStyle/>
              <a:p>
                <a:pPr marL="0" marR="0" lvl="0" indent="0" algn="l" defTabSz="914400" rtl="0" eaLnBrk="1" fontAlgn="auto" latinLnBrk="0" hangingPunct="1">
                  <a:lnSpc>
                    <a:spcPct val="115000"/>
                  </a:lnSpc>
                  <a:spcBef>
                    <a:spcPts val="200"/>
                  </a:spcBef>
                  <a:spcAft>
                    <a:spcPts val="200"/>
                  </a:spcAft>
                  <a:buClr>
                    <a:srgbClr val="000000"/>
                  </a:buClr>
                  <a:buSzTx/>
                  <a:buFont typeface="Arial"/>
                  <a:buNone/>
                  <a:tabLst/>
                  <a:defRPr/>
                </a:pPr>
                <a:r>
                  <a:rPr kumimoji="0" lang="pl-PL" sz="24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Câu </a:t>
                </a:r>
                <a:r>
                  <a:rPr kumimoji="0" lang="en-US" sz="24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2</a:t>
                </a:r>
                <a:r>
                  <a:rPr kumimoji="0" lang="pl-PL" sz="24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a:t>
                </a:r>
                <a:endParaRPr kumimoji="0" lang="en-US" sz="2400" b="0"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endParaRPr>
              </a:p>
              <a:p>
                <a:pPr marL="0" marR="0" lvl="0" indent="0" algn="just" defTabSz="914400" rtl="0" eaLnBrk="1" fontAlgn="auto" latinLnBrk="0" hangingPunct="1">
                  <a:lnSpc>
                    <a:spcPct val="115000"/>
                  </a:lnSpc>
                  <a:spcBef>
                    <a:spcPts val="200"/>
                  </a:spcBef>
                  <a:spcAft>
                    <a:spcPts val="200"/>
                  </a:spcAft>
                  <a:buClr>
                    <a:srgbClr val="000000"/>
                  </a:buClr>
                  <a:buSzTx/>
                  <a:buFont typeface="Arial"/>
                  <a:buNone/>
                  <a:tabLst/>
                  <a:defRPr/>
                </a:pPr>
                <a:r>
                  <a:rPr kumimoji="0" lang="pl-PL"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Gọi </a:t>
                </a:r>
                <a14:m>
                  <m:oMath xmlns:m="http://schemas.openxmlformats.org/officeDocument/2006/math">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sub>
                    </m:sSub>
                  </m:oMath>
                </a14:m>
                <a:r>
                  <a:rPr kumimoji="0" lang="pl-PL"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là nhiệt độ khi xảy ra sự cân bằng nhiệt.</a:t>
                </a:r>
                <a:endPar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endParaRPr>
              </a:p>
              <a:p>
                <a:pPr marL="0" marR="0" lvl="0" indent="0" algn="just" defTabSz="914400" rtl="0" eaLnBrk="1" fontAlgn="auto" latinLnBrk="0" hangingPunct="1">
                  <a:lnSpc>
                    <a:spcPct val="115000"/>
                  </a:lnSpc>
                  <a:spcBef>
                    <a:spcPts val="200"/>
                  </a:spcBef>
                  <a:spcAft>
                    <a:spcPts val="200"/>
                  </a:spcAft>
                  <a:buClr>
                    <a:srgbClr val="000000"/>
                  </a:buClr>
                  <a:buSzTx/>
                  <a:buFont typeface="Arial"/>
                  <a:buNone/>
                  <a:tabLst/>
                  <a:defRPr/>
                </a:pPr>
                <a:r>
                  <a:rPr kumimoji="0" lang="pl-PL"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Ta có: Khi có sự cân bằng nhiệt: </a:t>
                </a:r>
                <a14:m>
                  <m:oMath xmlns:m="http://schemas.openxmlformats.org/officeDocument/2006/math">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𝑄</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𝑡𝑜</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ả</m:t>
                        </m:r>
                      </m:sub>
                    </m:s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𝑄</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𝑡</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h</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𝑢</m:t>
                        </m:r>
                      </m:sub>
                    </m:sSub>
                  </m:oMath>
                </a14:m>
                <a:endPar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endParaRPr>
              </a:p>
              <a:p>
                <a:pPr marL="0" marR="0" lvl="0" indent="0" algn="just" defTabSz="914400" rtl="0" eaLnBrk="1" fontAlgn="auto" latinLnBrk="0" hangingPunct="1">
                  <a:lnSpc>
                    <a:spcPct val="115000"/>
                  </a:lnSpc>
                  <a:spcBef>
                    <a:spcPts val="200"/>
                  </a:spcBef>
                  <a:spcAft>
                    <a:spcPts val="2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𝑚</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𝑡</m:t>
                          </m:r>
                        </m:sub>
                      </m:sSub>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𝑡</m:t>
                          </m:r>
                        </m:sub>
                      </m:sSub>
                      <m:d>
                        <m:d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dPr>
                        <m:e>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1</m:t>
                              </m:r>
                            </m:sub>
                          </m:s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sub>
                          </m:sSub>
                        </m:e>
                      </m:d>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𝑚</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𝑛</m:t>
                          </m:r>
                        </m:sub>
                      </m:sSub>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𝑛</m:t>
                          </m:r>
                        </m:sub>
                      </m:sSub>
                      <m:d>
                        <m:d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dPr>
                        <m:e>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sub>
                          </m:s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2</m:t>
                              </m:r>
                            </m:sub>
                          </m:sSub>
                        </m:e>
                      </m:d>
                    </m:oMath>
                  </m:oMathPara>
                </a14:m>
                <a:endPar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endParaRPr>
              </a:p>
              <a:p>
                <a:pPr marL="0" marR="0" lvl="0" indent="0" algn="just" defTabSz="914400" rtl="0" eaLnBrk="1" fontAlgn="auto" latinLnBrk="0" hangingPunct="1">
                  <a:lnSpc>
                    <a:spcPct val="115000"/>
                  </a:lnSpc>
                  <a:spcBef>
                    <a:spcPts val="200"/>
                  </a:spcBef>
                  <a:spcAft>
                    <a:spcPts val="2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f>
                        <m:f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fPr>
                        <m:num>
                          <m:d>
                            <m:d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dPr>
                            <m:e>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1</m:t>
                                  </m:r>
                                </m:sub>
                              </m:s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sub>
                              </m:sSub>
                            </m:e>
                          </m:d>
                        </m:num>
                        <m:den>
                          <m:d>
                            <m:d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dPr>
                            <m:e>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sub>
                              </m:s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2</m:t>
                                  </m:r>
                                </m:sub>
                              </m:sSub>
                            </m:e>
                          </m:d>
                        </m:den>
                      </m:f>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f>
                        <m:f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fPr>
                        <m:num>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𝑚</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𝑛</m:t>
                              </m:r>
                            </m:sub>
                          </m:sSub>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𝑛</m:t>
                              </m:r>
                            </m:sub>
                          </m:sSub>
                        </m:num>
                        <m:den>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𝑚</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𝑡</m:t>
                              </m:r>
                            </m:sub>
                          </m:sSub>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𝑡</m:t>
                              </m:r>
                            </m:sub>
                          </m:sSub>
                        </m:den>
                      </m:f>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f>
                        <m:f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fPr>
                        <m:num>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200</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4180</m:t>
                          </m:r>
                        </m:num>
                        <m:den>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1</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1</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460</m:t>
                          </m:r>
                        </m:den>
                      </m:f>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f>
                        <m:f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fPr>
                        <m:num>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38000</m:t>
                          </m:r>
                        </m:num>
                        <m:den>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23</m:t>
                          </m:r>
                        </m:den>
                      </m:f>
                    </m:oMath>
                  </m:oMathPara>
                </a14:m>
                <a:endPar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endParaRPr>
              </a:p>
              <a:p>
                <a:pPr marL="0" marR="0" lvl="0" indent="0" algn="just" defTabSz="914400" rtl="0" eaLnBrk="1" fontAlgn="auto" latinLnBrk="0" hangingPunct="1">
                  <a:lnSpc>
                    <a:spcPct val="115000"/>
                  </a:lnSpc>
                  <a:spcBef>
                    <a:spcPts val="200"/>
                  </a:spcBef>
                  <a:spcAft>
                    <a:spcPts val="2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sSub>
                        <m:sSub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b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𝑇</m:t>
                          </m:r>
                        </m:e>
                        <m: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𝑐</m:t>
                          </m:r>
                        </m:sub>
                      </m:sSub>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sSup>
                        <m:sSupPr>
                          <m:ctrlP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ctrlPr>
                        </m:sSupPr>
                        <m:e>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27</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m:t>
                          </m:r>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5</m:t>
                          </m:r>
                        </m:e>
                        <m:sup>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0</m:t>
                          </m:r>
                        </m:sup>
                      </m:sSup>
                      <m:r>
                        <a:rPr kumimoji="0" lang="pl-PL"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ea typeface="Times New Roman" panose="02020603050405020304" pitchFamily="18" charset="0"/>
                          <a:sym typeface="Arial"/>
                        </a:rPr>
                        <m:t>𝐶</m:t>
                      </m:r>
                    </m:oMath>
                  </m:oMathPara>
                </a14:m>
                <a:endPar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endParaRPr>
              </a:p>
            </p:txBody>
          </p:sp>
        </mc:Choice>
        <mc:Fallback xmlns="">
          <p:sp>
            <p:nvSpPr>
              <p:cNvPr id="39" name="TextBox 37" descr="n155 zalo Ngoc Phuong">
                <a:extLst>
                  <a:ext uri="{FF2B5EF4-FFF2-40B4-BE49-F238E27FC236}">
                    <a16:creationId xmlns:a16="http://schemas.microsoft.com/office/drawing/2014/main" id="{5EAD2A0E-4F8D-BBA9-F114-2C2E9C8C45E9}"/>
                  </a:ext>
                </a:extLst>
              </p:cNvPr>
              <p:cNvSpPr txBox="1">
                <a:spLocks noRot="1" noChangeAspect="1" noMove="1" noResize="1" noEditPoints="1" noAdjustHandles="1" noChangeArrowheads="1" noChangeShapeType="1" noTextEdit="1"/>
              </p:cNvSpPr>
              <p:nvPr/>
            </p:nvSpPr>
            <p:spPr>
              <a:xfrm>
                <a:off x="262393" y="1347861"/>
                <a:ext cx="6159007" cy="3317255"/>
              </a:xfrm>
              <a:prstGeom prst="rect">
                <a:avLst/>
              </a:prstGeom>
              <a:blipFill>
                <a:blip r:embed="rId2"/>
                <a:stretch>
                  <a:fillRect l="-1485" t="-919" r="-1485"/>
                </a:stretch>
              </a:blipFill>
            </p:spPr>
            <p:txBody>
              <a:bodyPr/>
              <a:lstStyle/>
              <a:p>
                <a:r>
                  <a:rPr lang="en-US">
                    <a:noFill/>
                  </a:rPr>
                  <a:t> </a:t>
                </a:r>
              </a:p>
            </p:txBody>
          </p:sp>
        </mc:Fallback>
      </mc:AlternateContent>
      <p:pic>
        <p:nvPicPr>
          <p:cNvPr id="40" name="Picture 2" descr="n155 zalo Ngoc Phuong">
            <a:extLst>
              <a:ext uri="{FF2B5EF4-FFF2-40B4-BE49-F238E27FC236}">
                <a16:creationId xmlns:a16="http://schemas.microsoft.com/office/drawing/2014/main" id="{9CA99568-AFBE-4554-811B-F366C75F2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383" y="1635318"/>
            <a:ext cx="2388224" cy="279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3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634;p48" descr="n155 zalo Ngoc Phuong">
            <a:extLst>
              <a:ext uri="{FF2B5EF4-FFF2-40B4-BE49-F238E27FC236}">
                <a16:creationId xmlns:a16="http://schemas.microsoft.com/office/drawing/2014/main" id="{345424E1-7597-C9EF-D6D5-600E99FB4808}"/>
              </a:ext>
            </a:extLst>
          </p:cNvPr>
          <p:cNvSpPr/>
          <p:nvPr/>
        </p:nvSpPr>
        <p:spPr>
          <a:xfrm>
            <a:off x="2035534" y="127221"/>
            <a:ext cx="5144494" cy="76332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Title 3" descr="n155 zalo Ngoc Phuong">
            <a:extLst>
              <a:ext uri="{FF2B5EF4-FFF2-40B4-BE49-F238E27FC236}">
                <a16:creationId xmlns:a16="http://schemas.microsoft.com/office/drawing/2014/main" id="{91AD0C96-E38A-A22E-404E-ECC2438153A8}"/>
              </a:ext>
            </a:extLst>
          </p:cNvPr>
          <p:cNvSpPr>
            <a:spLocks noGrp="1"/>
          </p:cNvSpPr>
          <p:nvPr>
            <p:ph type="title"/>
          </p:nvPr>
        </p:nvSpPr>
        <p:spPr>
          <a:xfrm>
            <a:off x="2326640" y="293776"/>
            <a:ext cx="4490720" cy="420600"/>
          </a:xfrm>
        </p:spPr>
        <p:txBody>
          <a:bodyPr>
            <a:normAutofit fontScale="90000"/>
          </a:bodyPr>
          <a:lstStyle/>
          <a:p>
            <a:pPr algn="ctr"/>
            <a:r>
              <a:rPr lang="en-US" b="1" dirty="0">
                <a:solidFill>
                  <a:schemeClr val="bg1"/>
                </a:solidFill>
                <a:latin typeface="Mali Medium" panose="020B0604020202020204" charset="-34"/>
                <a:cs typeface="Mali Medium" panose="020B0604020202020204" charset="-34"/>
              </a:rPr>
              <a:t>PHIẾU HỌC TẬP SỐ 8</a:t>
            </a:r>
          </a:p>
        </p:txBody>
      </p:sp>
      <p:sp>
        <p:nvSpPr>
          <p:cNvPr id="42" name="TextBox 14" descr="n155 zalo Ngoc Phuong">
            <a:extLst>
              <a:ext uri="{FF2B5EF4-FFF2-40B4-BE49-F238E27FC236}">
                <a16:creationId xmlns:a16="http://schemas.microsoft.com/office/drawing/2014/main" id="{8C7A671F-93E8-C34A-4C27-16DB0C3627A7}"/>
              </a:ext>
            </a:extLst>
          </p:cNvPr>
          <p:cNvSpPr txBox="1"/>
          <p:nvPr/>
        </p:nvSpPr>
        <p:spPr>
          <a:xfrm>
            <a:off x="595145" y="1249676"/>
            <a:ext cx="5934244" cy="3298980"/>
          </a:xfrm>
          <a:prstGeom prst="rect">
            <a:avLst/>
          </a:prstGeom>
          <a:noFill/>
        </p:spPr>
        <p:txBody>
          <a:bodyPr wrap="square">
            <a:spAutoFit/>
          </a:bodyPr>
          <a:lstStyle/>
          <a:p>
            <a:pPr marL="0" marR="0" algn="just">
              <a:lnSpc>
                <a:spcPct val="115000"/>
              </a:lnSpc>
              <a:spcBef>
                <a:spcPts val="200"/>
              </a:spcBef>
              <a:spcAft>
                <a:spcPts val="200"/>
              </a:spcAft>
            </a:pPr>
            <a:r>
              <a:rPr lang="en-US" sz="2000" b="1" dirty="0" err="1">
                <a:solidFill>
                  <a:srgbClr val="B25A63"/>
                </a:solidFill>
                <a:effectLst/>
                <a:latin typeface="Cambria" panose="02040503050406030204" pitchFamily="18" charset="0"/>
                <a:ea typeface="Cambria" panose="02040503050406030204" pitchFamily="18" charset="0"/>
              </a:rPr>
              <a:t>Câu</a:t>
            </a:r>
            <a:r>
              <a:rPr lang="en-US" sz="2000" b="1" dirty="0">
                <a:solidFill>
                  <a:srgbClr val="B25A63"/>
                </a:solidFill>
                <a:effectLst/>
                <a:latin typeface="Cambria" panose="02040503050406030204" pitchFamily="18" charset="0"/>
                <a:ea typeface="Cambria" panose="02040503050406030204" pitchFamily="18" charset="0"/>
              </a:rPr>
              <a:t> 1.</a:t>
            </a:r>
            <a:r>
              <a:rPr lang="en-US" sz="2000" dirty="0">
                <a:solidFill>
                  <a:srgbClr val="B25A63"/>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Xét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như</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trong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Hình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3.4,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nếu</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ta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vừa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dùng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tay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ấn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mạnh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nhanh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pit-</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vừa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nung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nóng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bằng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ngọn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lửa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đèn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cồn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thì</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biến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thiên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như</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thế</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nào</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so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với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trường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hợp</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nung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nóng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dụng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định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luật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bảo</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toàn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chuyển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hoá</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viết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biểu</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thức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liên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hệ</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biến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thiên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với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mà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nhận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được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mấy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cách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làm</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thay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p>
          <a:p>
            <a:pPr marL="0" marR="0" algn="just">
              <a:lnSpc>
                <a:spcPct val="115000"/>
              </a:lnSpc>
              <a:spcBef>
                <a:spcPts val="200"/>
              </a:spcBef>
              <a:spcAft>
                <a:spcPts val="200"/>
              </a:spcAft>
            </a:pPr>
            <a:r>
              <a:rPr lang="en-US" sz="2000" b="1" dirty="0" err="1">
                <a:solidFill>
                  <a:srgbClr val="B25A63"/>
                </a:solidFill>
                <a:effectLst/>
                <a:latin typeface="Cambria" panose="02040503050406030204" pitchFamily="18" charset="0"/>
                <a:ea typeface="Cambria" panose="02040503050406030204" pitchFamily="18" charset="0"/>
              </a:rPr>
              <a:t>Câu</a:t>
            </a:r>
            <a:r>
              <a:rPr lang="en-US" sz="2000" b="1" dirty="0">
                <a:solidFill>
                  <a:srgbClr val="B25A63"/>
                </a:solidFill>
                <a:effectLst/>
                <a:latin typeface="Cambria" panose="02040503050406030204" pitchFamily="18" charset="0"/>
                <a:ea typeface="Cambria" panose="02040503050406030204" pitchFamily="18" charset="0"/>
              </a:rPr>
              <a:t> 2.</a:t>
            </a:r>
            <a:r>
              <a:rPr lang="en-US" sz="2000" dirty="0">
                <a:solidFill>
                  <a:srgbClr val="B25A63"/>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Nêu</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ý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nghĩa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về</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dấu</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các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đại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Q?</a:t>
            </a:r>
          </a:p>
        </p:txBody>
      </p:sp>
      <p:pic>
        <p:nvPicPr>
          <p:cNvPr id="2" name="Picture 131" descr="n155 zalo Ngoc Phuong">
            <a:extLst>
              <a:ext uri="{FF2B5EF4-FFF2-40B4-BE49-F238E27FC236}">
                <a16:creationId xmlns:a16="http://schemas.microsoft.com/office/drawing/2014/main" id="{D3DC9001-D9A7-F1E5-39D6-F0302253046A}"/>
              </a:ext>
            </a:extLst>
          </p:cNvPr>
          <p:cNvPicPr>
            <a:picLocks noChangeAspect="1"/>
          </p:cNvPicPr>
          <p:nvPr/>
        </p:nvPicPr>
        <p:blipFill rotWithShape="1">
          <a:blip r:embed="rId2"/>
          <a:srcRect l="8759"/>
          <a:stretch/>
        </p:blipFill>
        <p:spPr>
          <a:xfrm>
            <a:off x="6817359" y="1249675"/>
            <a:ext cx="1796029" cy="3179449"/>
          </a:xfrm>
          <a:prstGeom prst="rect">
            <a:avLst/>
          </a:prstGeom>
        </p:spPr>
      </p:pic>
    </p:spTree>
    <p:extLst>
      <p:ext uri="{BB962C8B-B14F-4D97-AF65-F5344CB8AC3E}">
        <p14:creationId xmlns:p14="http://schemas.microsoft.com/office/powerpoint/2010/main" val="3857598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634;p48" descr="n155 zalo Ngoc Phuong">
            <a:extLst>
              <a:ext uri="{FF2B5EF4-FFF2-40B4-BE49-F238E27FC236}">
                <a16:creationId xmlns:a16="http://schemas.microsoft.com/office/drawing/2014/main" id="{05C1DD25-DEA0-04DF-95BC-44A8775DA4AE}"/>
              </a:ext>
            </a:extLst>
          </p:cNvPr>
          <p:cNvSpPr/>
          <p:nvPr/>
        </p:nvSpPr>
        <p:spPr>
          <a:xfrm>
            <a:off x="2051435" y="284188"/>
            <a:ext cx="5390985" cy="7176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itle 3" descr="n155 zalo Ngoc Phuong">
            <a:extLst>
              <a:ext uri="{FF2B5EF4-FFF2-40B4-BE49-F238E27FC236}">
                <a16:creationId xmlns:a16="http://schemas.microsoft.com/office/drawing/2014/main" id="{0C1D0882-DE62-3E2A-86A7-6823130FFD9C}"/>
              </a:ext>
            </a:extLst>
          </p:cNvPr>
          <p:cNvSpPr>
            <a:spLocks noGrp="1"/>
          </p:cNvSpPr>
          <p:nvPr>
            <p:ph type="title"/>
          </p:nvPr>
        </p:nvSpPr>
        <p:spPr>
          <a:xfrm>
            <a:off x="2441858" y="503557"/>
            <a:ext cx="4467826" cy="420600"/>
          </a:xfrm>
        </p:spPr>
        <p:txBody>
          <a:bodyPr>
            <a:normAutofit fontScale="90000"/>
          </a:bodyPr>
          <a:lstStyle/>
          <a:p>
            <a:r>
              <a:rPr lang="en-US" b="1" dirty="0">
                <a:solidFill>
                  <a:schemeClr val="bg1"/>
                </a:solidFill>
                <a:latin typeface="Mali Medium" panose="020B0604020202020204" charset="-34"/>
                <a:ea typeface="Cambria" panose="02040503050406030204" pitchFamily="18" charset="0"/>
                <a:cs typeface="Mali Medium" panose="020B0604020202020204" charset="-34"/>
              </a:rPr>
              <a:t>PHIẾU HỌC TẬP SỐ 8</a:t>
            </a:r>
          </a:p>
        </p:txBody>
      </p:sp>
      <p:sp>
        <p:nvSpPr>
          <p:cNvPr id="7" name="TextBox 6" descr="n155 zalo Ngoc Phuong">
            <a:extLst>
              <a:ext uri="{FF2B5EF4-FFF2-40B4-BE49-F238E27FC236}">
                <a16:creationId xmlns:a16="http://schemas.microsoft.com/office/drawing/2014/main" id="{73BBE4E3-DB9D-F91C-1312-A0B63266FA81}"/>
              </a:ext>
            </a:extLst>
          </p:cNvPr>
          <p:cNvSpPr txBox="1"/>
          <p:nvPr/>
        </p:nvSpPr>
        <p:spPr>
          <a:xfrm>
            <a:off x="509111" y="2668510"/>
            <a:ext cx="5669052" cy="2005870"/>
          </a:xfrm>
          <a:prstGeom prst="rect">
            <a:avLst/>
          </a:prstGeom>
          <a:noFill/>
        </p:spPr>
        <p:txBody>
          <a:bodyPr wrap="square">
            <a:spAutoFit/>
          </a:bodyPr>
          <a:lstStyle/>
          <a:p>
            <a:pPr algn="just">
              <a:lnSpc>
                <a:spcPct val="115000"/>
              </a:lnSpc>
              <a:spcBef>
                <a:spcPts val="200"/>
              </a:spcBef>
              <a:spcAft>
                <a:spcPts val="200"/>
              </a:spcAft>
            </a:pPr>
            <a:r>
              <a:rPr lang="en-US" sz="2200" b="1" dirty="0" err="1">
                <a:solidFill>
                  <a:srgbClr val="B25A63"/>
                </a:solidFill>
                <a:latin typeface="Cambria" panose="02040503050406030204" pitchFamily="18" charset="0"/>
                <a:ea typeface="Cambria" panose="02040503050406030204" pitchFamily="18" charset="0"/>
              </a:rPr>
              <a:t>Câu</a:t>
            </a:r>
            <a:r>
              <a:rPr lang="en-US" sz="2200" b="1" dirty="0">
                <a:solidFill>
                  <a:srgbClr val="B25A63"/>
                </a:solidFill>
                <a:latin typeface="Cambria" panose="02040503050406030204" pitchFamily="18" charset="0"/>
                <a:ea typeface="Cambria" panose="02040503050406030204" pitchFamily="18" charset="0"/>
              </a:rPr>
              <a:t> 4.</a:t>
            </a:r>
            <a:r>
              <a:rPr lang="en-US" sz="2200" dirty="0">
                <a:solidFill>
                  <a:srgbClr val="B25A63"/>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Hãy</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giải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thích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nguyên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nhân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gây</a:t>
            </a:r>
            <a:r>
              <a:rPr lang="en-US" sz="2200" dirty="0">
                <a:solidFill>
                  <a:schemeClr val="tx1">
                    <a:lumMod val="75000"/>
                    <a:lumOff val="25000"/>
                  </a:schemeClr>
                </a:solidFill>
                <a:latin typeface="Cambria" panose="02040503050406030204" pitchFamily="18" charset="0"/>
                <a:ea typeface="Cambria" panose="02040503050406030204" pitchFamily="18" charset="0"/>
              </a:rPr>
              <a:t> ra </a:t>
            </a:r>
            <a:r>
              <a:rPr lang="en-US" sz="2200" dirty="0" err="1">
                <a:solidFill>
                  <a:schemeClr val="tx1">
                    <a:lumMod val="75000"/>
                    <a:lumOff val="25000"/>
                  </a:schemeClr>
                </a:solidFill>
                <a:latin typeface="Cambria" panose="02040503050406030204" pitchFamily="18" charset="0"/>
                <a:ea typeface="Cambria" panose="02040503050406030204" pitchFamily="18" charset="0"/>
              </a:rPr>
              <a:t>sự</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rPr>
              <a:t> ô </a:t>
            </a:r>
            <a:r>
              <a:rPr lang="en-US" sz="2200" dirty="0" err="1">
                <a:solidFill>
                  <a:schemeClr val="tx1">
                    <a:lumMod val="75000"/>
                    <a:lumOff val="25000"/>
                  </a:schemeClr>
                </a:solidFill>
                <a:latin typeface="Cambria" panose="02040503050406030204" pitchFamily="18" charset="0"/>
                <a:ea typeface="Cambria" panose="02040503050406030204" pitchFamily="18" charset="0"/>
              </a:rPr>
              <a:t>tô</a:t>
            </a:r>
            <a:r>
              <a:rPr lang="en-US" sz="2200" dirty="0">
                <a:solidFill>
                  <a:schemeClr val="tx1">
                    <a:lumMod val="75000"/>
                    <a:lumOff val="25000"/>
                  </a:schemeClr>
                </a:solidFill>
                <a:latin typeface="Cambria" panose="02040503050406030204" pitchFamily="18" charset="0"/>
                <a:ea typeface="Cambria" panose="02040503050406030204" pitchFamily="18" charset="0"/>
              </a:rPr>
              <a:t> ở </a:t>
            </a:r>
            <a:r>
              <a:rPr lang="en-US" sz="2200" dirty="0" err="1">
                <a:solidFill>
                  <a:schemeClr val="tx1">
                    <a:lumMod val="75000"/>
                    <a:lumOff val="25000"/>
                  </a:schemeClr>
                </a:solidFill>
                <a:latin typeface="Cambria" panose="02040503050406030204" pitchFamily="18" charset="0"/>
                <a:ea typeface="Cambria" panose="02040503050406030204" pitchFamily="18" charset="0"/>
              </a:rPr>
              <a:t>Hình</a:t>
            </a:r>
            <a:r>
              <a:rPr lang="en-US" sz="2200" dirty="0">
                <a:solidFill>
                  <a:schemeClr val="tx1">
                    <a:lumMod val="75000"/>
                    <a:lumOff val="25000"/>
                  </a:schemeClr>
                </a:solidFill>
                <a:latin typeface="Cambria" panose="02040503050406030204" pitchFamily="18" charset="0"/>
                <a:ea typeface="Cambria" panose="02040503050406030204" pitchFamily="18" charset="0"/>
              </a:rPr>
              <a:t> 3.1. </a:t>
            </a:r>
            <a:r>
              <a:rPr lang="en-US" sz="2200" dirty="0" err="1">
                <a:solidFill>
                  <a:schemeClr val="tx1">
                    <a:lumMod val="75000"/>
                    <a:lumOff val="25000"/>
                  </a:schemeClr>
                </a:solidFill>
                <a:latin typeface="Cambria" panose="02040503050406030204" pitchFamily="18" charset="0"/>
                <a:ea typeface="Cambria" panose="02040503050406030204" pitchFamily="18" charset="0"/>
              </a:rPr>
              <a:t>Người</a:t>
            </a:r>
            <a:r>
              <a:rPr lang="en-US" sz="2200" dirty="0">
                <a:solidFill>
                  <a:schemeClr val="tx1">
                    <a:lumMod val="75000"/>
                    <a:lumOff val="25000"/>
                  </a:schemeClr>
                </a:solidFill>
                <a:latin typeface="Cambria" panose="02040503050406030204" pitchFamily="18" charset="0"/>
                <a:ea typeface="Cambria" panose="02040503050406030204" pitchFamily="18" charset="0"/>
              </a:rPr>
              <a:t> ta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thường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sử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dụng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biện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pháp</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đơn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giản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nào</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để</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hạn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chế</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sự</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rPr>
              <a:t> ô </a:t>
            </a:r>
            <a:r>
              <a:rPr lang="en-US" sz="2200" dirty="0" err="1">
                <a:solidFill>
                  <a:schemeClr val="tx1">
                    <a:lumMod val="75000"/>
                    <a:lumOff val="25000"/>
                  </a:schemeClr>
                </a:solidFill>
                <a:latin typeface="Cambria" panose="02040503050406030204" pitchFamily="18" charset="0"/>
                <a:ea typeface="Cambria" panose="02040503050406030204" pitchFamily="18" charset="0"/>
              </a:rPr>
              <a:t>tô</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trường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hợp</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này</a:t>
            </a:r>
            <a:r>
              <a:rPr lang="en-US" sz="2200"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2" name="Picture 116" descr="n155 zalo Ngoc Phuong">
            <a:extLst>
              <a:ext uri="{FF2B5EF4-FFF2-40B4-BE49-F238E27FC236}">
                <a16:creationId xmlns:a16="http://schemas.microsoft.com/office/drawing/2014/main" id="{BFF09FCB-B873-99F6-3EEF-2279B012B0E4}"/>
              </a:ext>
            </a:extLst>
          </p:cNvPr>
          <p:cNvPicPr>
            <a:picLocks noChangeAspect="1"/>
          </p:cNvPicPr>
          <p:nvPr/>
        </p:nvPicPr>
        <p:blipFill>
          <a:blip r:embed="rId2"/>
          <a:stretch>
            <a:fillRect/>
          </a:stretch>
        </p:blipFill>
        <p:spPr>
          <a:xfrm>
            <a:off x="6686830" y="2668510"/>
            <a:ext cx="2003719" cy="1887480"/>
          </a:xfrm>
          <a:prstGeom prst="rect">
            <a:avLst/>
          </a:prstGeom>
        </p:spPr>
      </p:pic>
      <mc:AlternateContent xmlns:mc="http://schemas.openxmlformats.org/markup-compatibility/2006" xmlns:a14="http://schemas.microsoft.com/office/drawing/2010/main">
        <mc:Choice Requires="a14">
          <p:sp>
            <p:nvSpPr>
              <p:cNvPr id="3" name="TextBox 2" descr="n155 zalo Ngoc Phuong">
                <a:extLst>
                  <a:ext uri="{FF2B5EF4-FFF2-40B4-BE49-F238E27FC236}">
                    <a16:creationId xmlns:a16="http://schemas.microsoft.com/office/drawing/2014/main" id="{D16200D1-6B34-4B53-9D3D-2A190F8623C4}"/>
                  </a:ext>
                </a:extLst>
              </p:cNvPr>
              <p:cNvSpPr txBox="1"/>
              <p:nvPr/>
            </p:nvSpPr>
            <p:spPr>
              <a:xfrm>
                <a:off x="509111" y="1463754"/>
                <a:ext cx="8269129" cy="1107996"/>
              </a:xfrm>
              <a:prstGeom prst="rect">
                <a:avLst/>
              </a:prstGeom>
              <a:noFill/>
            </p:spPr>
            <p:txBody>
              <a:bodyPr wrap="square" rtlCol="0">
                <a:spAutoFit/>
              </a:bodyPr>
              <a:lstStyle/>
              <a:p>
                <a:pPr algn="just"/>
                <a:r>
                  <a:rPr lang="en-US" sz="2200" b="1" dirty="0">
                    <a:solidFill>
                      <a:srgbClr val="B25A63"/>
                    </a:solidFill>
                    <a:latin typeface="Cambria" panose="02040503050406030204" pitchFamily="18" charset="0"/>
                    <a:ea typeface="Cambria" panose="02040503050406030204" pitchFamily="18" charset="0"/>
                  </a:rPr>
                  <a:t>Câu 3. </a:t>
                </a:r>
                <a:r>
                  <a:rPr lang="en-US" sz="2200" dirty="0" err="1">
                    <a:solidFill>
                      <a:schemeClr val="tx1">
                        <a:lumMod val="75000"/>
                        <a:lumOff val="25000"/>
                      </a:schemeClr>
                    </a:solidFill>
                    <a:latin typeface="Cambria" panose="02040503050406030204" pitchFamily="18" charset="0"/>
                    <a:ea typeface="Cambria" panose="02040503050406030204" pitchFamily="18" charset="0"/>
                  </a:rPr>
                  <a:t>Giả</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sử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cung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cấp</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cho</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hệ</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một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công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là</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r>
                      <a:rPr lang="en-US" sz="2200" i="1">
                        <a:solidFill>
                          <a:schemeClr val="tx1">
                            <a:lumMod val="75000"/>
                            <a:lumOff val="25000"/>
                          </a:schemeClr>
                        </a:solidFill>
                        <a:latin typeface="Cambria Math" panose="02040503050406030204" pitchFamily="18" charset="0"/>
                        <a:ea typeface="Times New Roman" panose="02020603050405020304" pitchFamily="18" charset="0"/>
                      </a:rPr>
                      <m:t>200</m:t>
                    </m:r>
                    <m:d>
                      <m:dPr>
                        <m:ctrlPr>
                          <a:rPr lang="en-US" sz="2200" i="1">
                            <a:solidFill>
                              <a:schemeClr val="tx1">
                                <a:lumMod val="75000"/>
                                <a:lumOff val="25000"/>
                              </a:schemeClr>
                            </a:solidFill>
                            <a:latin typeface="Cambria Math" panose="02040503050406030204" pitchFamily="18" charset="0"/>
                            <a:ea typeface="Times New Roman" panose="02020603050405020304" pitchFamily="18" charset="0"/>
                          </a:rPr>
                        </m:ctrlPr>
                      </m:dPr>
                      <m:e>
                        <m:r>
                          <a:rPr lang="en-US" sz="2200" i="1">
                            <a:solidFill>
                              <a:schemeClr val="tx1">
                                <a:lumMod val="75000"/>
                                <a:lumOff val="25000"/>
                              </a:schemeClr>
                            </a:solidFill>
                            <a:latin typeface="Cambria Math" panose="02040503050406030204" pitchFamily="18" charset="0"/>
                            <a:ea typeface="Times New Roman" panose="02020603050405020304" pitchFamily="18" charset="0"/>
                          </a:rPr>
                          <m:t>𝐽</m:t>
                        </m:r>
                      </m:e>
                    </m:d>
                  </m:oMath>
                </a14:m>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nhưng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bị</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thất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thoát</a:t>
                </a:r>
                <a:r>
                  <a:rPr lang="en-US" sz="2200" dirty="0">
                    <a:solidFill>
                      <a:schemeClr val="tx1">
                        <a:lumMod val="75000"/>
                        <a:lumOff val="25000"/>
                      </a:schemeClr>
                    </a:solidFill>
                    <a:latin typeface="Cambria" panose="02040503050406030204" pitchFamily="18" charset="0"/>
                    <a:ea typeface="Cambria" panose="02040503050406030204" pitchFamily="18" charset="0"/>
                  </a:rPr>
                  <a:t> ra </a:t>
                </a:r>
                <a:r>
                  <a:rPr lang="en-US" sz="2200" dirty="0" err="1">
                    <a:solidFill>
                      <a:schemeClr val="tx1">
                        <a:lumMod val="75000"/>
                        <a:lumOff val="25000"/>
                      </a:schemeClr>
                    </a:solidFill>
                    <a:latin typeface="Cambria" panose="02040503050406030204" pitchFamily="18" charset="0"/>
                    <a:ea typeface="Cambria" panose="02040503050406030204" pitchFamily="18" charset="0"/>
                  </a:rPr>
                  <a:t>môi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trường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bên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ngoài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là</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r>
                      <a:rPr lang="en-US" sz="2200" i="1">
                        <a:solidFill>
                          <a:schemeClr val="tx1">
                            <a:lumMod val="75000"/>
                            <a:lumOff val="25000"/>
                          </a:schemeClr>
                        </a:solidFill>
                        <a:latin typeface="Cambria Math" panose="02040503050406030204" pitchFamily="18" charset="0"/>
                        <a:ea typeface="Times New Roman" panose="02020603050405020304" pitchFamily="18" charset="0"/>
                      </a:rPr>
                      <m:t>120</m:t>
                    </m:r>
                    <m:d>
                      <m:dPr>
                        <m:ctrlPr>
                          <a:rPr lang="en-US" sz="2200" i="1">
                            <a:solidFill>
                              <a:schemeClr val="tx1">
                                <a:lumMod val="75000"/>
                                <a:lumOff val="25000"/>
                              </a:schemeClr>
                            </a:solidFill>
                            <a:latin typeface="Cambria Math" panose="02040503050406030204" pitchFamily="18" charset="0"/>
                            <a:ea typeface="Times New Roman" panose="02020603050405020304" pitchFamily="18" charset="0"/>
                          </a:rPr>
                        </m:ctrlPr>
                      </m:dPr>
                      <m:e>
                        <m:r>
                          <a:rPr lang="en-US" sz="2200" i="1">
                            <a:solidFill>
                              <a:schemeClr val="tx1">
                                <a:lumMod val="75000"/>
                                <a:lumOff val="25000"/>
                              </a:schemeClr>
                            </a:solidFill>
                            <a:latin typeface="Cambria Math" panose="02040503050406030204" pitchFamily="18" charset="0"/>
                            <a:ea typeface="Times New Roman" panose="02020603050405020304" pitchFamily="18" charset="0"/>
                          </a:rPr>
                          <m:t>𝐽</m:t>
                        </m:r>
                      </m:e>
                    </m:d>
                  </m:oMath>
                </a14:m>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Hỏi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hệ</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hay </a:t>
                </a:r>
                <a:r>
                  <a:rPr lang="en-US" sz="2200" dirty="0" err="1">
                    <a:solidFill>
                      <a:schemeClr val="tx1">
                        <a:lumMod val="75000"/>
                        <a:lumOff val="25000"/>
                      </a:schemeClr>
                    </a:solidFill>
                    <a:latin typeface="Cambria" panose="02040503050406030204" pitchFamily="18" charset="0"/>
                    <a:ea typeface="Cambria" panose="02040503050406030204" pitchFamily="18" charset="0"/>
                  </a:rPr>
                  <a:t>giảm</a:t>
                </a:r>
                <a:r>
                  <a:rPr lang="en-US" sz="2200" dirty="0">
                    <a:solidFill>
                      <a:schemeClr val="tx1">
                        <a:lumMod val="75000"/>
                        <a:lumOff val="25000"/>
                      </a:schemeClr>
                    </a:solidFill>
                    <a:latin typeface="Cambria" panose="02040503050406030204" pitchFamily="18" charset="0"/>
                    <a:ea typeface="Cambria" panose="02040503050406030204" pitchFamily="18" charset="0"/>
                  </a:rPr>
                  <a:t> bao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nhiêu</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p>
            </p:txBody>
          </p:sp>
        </mc:Choice>
        <mc:Fallback xmlns="">
          <p:sp>
            <p:nvSpPr>
              <p:cNvPr id="3" name="TextBox 2" descr="n155 zalo Ngoc Phuong">
                <a:extLst>
                  <a:ext uri="{FF2B5EF4-FFF2-40B4-BE49-F238E27FC236}">
                    <a16:creationId xmlns:a16="http://schemas.microsoft.com/office/drawing/2014/main" id="{D16200D1-6B34-4B53-9D3D-2A190F8623C4}"/>
                  </a:ext>
                </a:extLst>
              </p:cNvPr>
              <p:cNvSpPr txBox="1">
                <a:spLocks noRot="1" noChangeAspect="1" noMove="1" noResize="1" noEditPoints="1" noAdjustHandles="1" noChangeArrowheads="1" noChangeShapeType="1" noTextEdit="1"/>
              </p:cNvSpPr>
              <p:nvPr/>
            </p:nvSpPr>
            <p:spPr>
              <a:xfrm>
                <a:off x="509111" y="1463754"/>
                <a:ext cx="8269129" cy="1107996"/>
              </a:xfrm>
              <a:prstGeom prst="rect">
                <a:avLst/>
              </a:prstGeom>
              <a:blipFill>
                <a:blip r:embed="rId3"/>
                <a:stretch>
                  <a:fillRect l="-959" t="-3846" r="-959" b="-10440"/>
                </a:stretch>
              </a:blipFill>
            </p:spPr>
            <p:txBody>
              <a:bodyPr/>
              <a:lstStyle/>
              <a:p>
                <a:r>
                  <a:rPr lang="en-US">
                    <a:noFill/>
                  </a:rPr>
                  <a:t> </a:t>
                </a:r>
              </a:p>
            </p:txBody>
          </p:sp>
        </mc:Fallback>
      </mc:AlternateContent>
    </p:spTree>
    <p:extLst>
      <p:ext uri="{BB962C8B-B14F-4D97-AF65-F5344CB8AC3E}">
        <p14:creationId xmlns:p14="http://schemas.microsoft.com/office/powerpoint/2010/main" val="4156203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06404B9A-AA04-F975-055A-A08465C6E00F}"/>
              </a:ext>
            </a:extLst>
          </p:cNvPr>
          <p:cNvSpPr/>
          <p:nvPr/>
        </p:nvSpPr>
        <p:spPr>
          <a:xfrm>
            <a:off x="625444" y="199653"/>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descr="n155 zalo Ngoc Phuong"/>
          <p:cNvSpPr txBox="1">
            <a:spLocks noGrp="1"/>
          </p:cNvSpPr>
          <p:nvPr>
            <p:ph type="title"/>
          </p:nvPr>
        </p:nvSpPr>
        <p:spPr>
          <a:xfrm>
            <a:off x="861182" y="231513"/>
            <a:ext cx="7657374" cy="6001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latin typeface="Mali Medium" panose="020B0604020202020204" charset="-34"/>
                <a:ea typeface="Cambria" panose="02040503050406030204" pitchFamily="18" charset="0"/>
                <a:cs typeface="Mali Medium" panose="020B0604020202020204" charset="-34"/>
              </a:rPr>
              <a:t>KẾT QUẢ PHIẾU HỌC TẬP SỐ 8</a:t>
            </a:r>
            <a:endParaRPr b="1" dirty="0">
              <a:solidFill>
                <a:schemeClr val="bg1"/>
              </a:solidFill>
              <a:latin typeface="Mali Medium" panose="020B0604020202020204" charset="-34"/>
              <a:ea typeface="Cambria" panose="02040503050406030204" pitchFamily="18" charset="0"/>
              <a:cs typeface="Mali Medium" panose="020B0604020202020204" charset="-34"/>
            </a:endParaRPr>
          </a:p>
        </p:txBody>
      </p:sp>
      <mc:AlternateContent xmlns:mc="http://schemas.openxmlformats.org/markup-compatibility/2006" xmlns:a14="http://schemas.microsoft.com/office/drawing/2010/main">
        <mc:Choice Requires="a14">
          <p:sp>
            <p:nvSpPr>
              <p:cNvPr id="7" name="TextBox 6" descr="n155 zalo Ngoc Phuong">
                <a:extLst>
                  <a:ext uri="{FF2B5EF4-FFF2-40B4-BE49-F238E27FC236}">
                    <a16:creationId xmlns:a16="http://schemas.microsoft.com/office/drawing/2014/main" id="{44CFB760-A734-C696-B7BD-80B051211A45}"/>
                  </a:ext>
                </a:extLst>
              </p:cNvPr>
              <p:cNvSpPr txBox="1"/>
              <p:nvPr/>
            </p:nvSpPr>
            <p:spPr>
              <a:xfrm>
                <a:off x="318052" y="1193821"/>
                <a:ext cx="6106602" cy="3310843"/>
              </a:xfrm>
              <a:prstGeom prst="rect">
                <a:avLst/>
              </a:prstGeom>
              <a:noFill/>
            </p:spPr>
            <p:txBody>
              <a:bodyPr wrap="square">
                <a:spAutoFit/>
              </a:bodyPr>
              <a:lstStyle/>
              <a:p>
                <a:pPr marL="146050" algn="just">
                  <a:lnSpc>
                    <a:spcPct val="110000"/>
                  </a:lnSpc>
                </a:pPr>
                <a:r>
                  <a:rPr lang="vi-VN" sz="2400" b="1" dirty="0">
                    <a:solidFill>
                      <a:srgbClr val="B25A63"/>
                    </a:solidFill>
                    <a:effectLst/>
                    <a:latin typeface="Cambria" panose="02040503050406030204" pitchFamily="18" charset="0"/>
                    <a:ea typeface="Cambria" panose="02040503050406030204" pitchFamily="18" charset="0"/>
                  </a:rPr>
                  <a:t>Câu 1:</a:t>
                </a:r>
                <a:r>
                  <a:rPr lang="en-US" sz="2400" b="1" dirty="0">
                    <a:solidFill>
                      <a:srgbClr val="7F8A9E"/>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trường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hợp</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nhận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công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khi</a:t>
                </a:r>
                <a:r>
                  <a:rPr lang="en-US" sz="2400" dirty="0">
                    <a:solidFill>
                      <a:schemeClr val="tx1">
                        <a:lumMod val="75000"/>
                        <a:lumOff val="25000"/>
                      </a:schemeClr>
                    </a:solidFill>
                    <a:latin typeface="Cambria" panose="02040503050406030204" pitchFamily="18" charset="0"/>
                    <a:ea typeface="Cambria" panose="02040503050406030204" pitchFamily="18" charset="0"/>
                  </a:rPr>
                  <a:t> ta </a:t>
                </a:r>
                <a:r>
                  <a:rPr lang="en-US" sz="2400" dirty="0" err="1">
                    <a:solidFill>
                      <a:schemeClr val="tx1">
                        <a:lumMod val="75000"/>
                        <a:lumOff val="25000"/>
                      </a:schemeClr>
                    </a:solidFill>
                    <a:latin typeface="Cambria" panose="02040503050406030204" pitchFamily="18" charset="0"/>
                    <a:ea typeface="Cambria" panose="02040503050406030204" pitchFamily="18" charset="0"/>
                  </a:rPr>
                  <a:t>ấn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nhanh</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pittong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nhận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từ</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ngọn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lửa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đèn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cồn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sẽ</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nhanh</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hơn</a:t>
                </a:r>
                <a:r>
                  <a:rPr lang="en-US" sz="2400" dirty="0">
                    <a:solidFill>
                      <a:schemeClr val="tx1">
                        <a:lumMod val="75000"/>
                        <a:lumOff val="25000"/>
                      </a:schemeClr>
                    </a:solidFill>
                    <a:latin typeface="Cambria" panose="02040503050406030204" pitchFamily="18" charset="0"/>
                    <a:ea typeface="Cambria" panose="02040503050406030204" pitchFamily="18" charset="0"/>
                  </a:rPr>
                  <a:t> so </a:t>
                </a:r>
                <a:r>
                  <a:rPr lang="en-US" sz="2400" dirty="0" err="1">
                    <a:solidFill>
                      <a:schemeClr val="tx1">
                        <a:lumMod val="75000"/>
                        <a:lumOff val="25000"/>
                      </a:schemeClr>
                    </a:solidFill>
                    <a:latin typeface="Cambria" panose="02040503050406030204" pitchFamily="18" charset="0"/>
                    <a:ea typeface="Cambria" panose="02040503050406030204" pitchFamily="18" charset="0"/>
                  </a:rPr>
                  <a:t>với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trường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hợp</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đung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nóng</a:t>
                </a:r>
                <a:r>
                  <a:rPr lang="en-US" sz="2400" dirty="0">
                    <a:solidFill>
                      <a:schemeClr val="tx1">
                        <a:lumMod val="75000"/>
                        <a:lumOff val="25000"/>
                      </a:schemeClr>
                    </a:solidFill>
                    <a:latin typeface="Cambria" panose="02040503050406030204" pitchFamily="18" charset="0"/>
                    <a:ea typeface="Cambria" panose="02040503050406030204" pitchFamily="18" charset="0"/>
                  </a:rPr>
                  <a:t>. Theo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định</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luật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bảo</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hoá</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thì</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nhận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công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và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nhận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làm</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biến</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đổi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a:t>
                </a:r>
              </a:p>
              <a:p>
                <a:pPr marL="146050" algn="just">
                  <a:lnSpc>
                    <a:spcPct val="110000"/>
                  </a:lnSpc>
                </a:pPr>
                <a14:m>
                  <m:oMathPara xmlns:m="http://schemas.openxmlformats.org/officeDocument/2006/math">
                    <m:oMathParaPr>
                      <m:jc m:val="centerGroup"/>
                    </m:oMathParaPr>
                    <m:oMath xmlns:m="http://schemas.openxmlformats.org/officeDocument/2006/math">
                      <m:r>
                        <a:rPr lang="en-US" sz="2400" b="1" i="1">
                          <a:solidFill>
                            <a:schemeClr val="tx1">
                              <a:lumMod val="75000"/>
                              <a:lumOff val="25000"/>
                            </a:schemeClr>
                          </a:solidFill>
                          <a:latin typeface="Cambria Math" panose="02040503050406030204" pitchFamily="18" charset="0"/>
                        </a:rPr>
                        <m:t>∆</m:t>
                      </m:r>
                      <m:r>
                        <a:rPr lang="en-US" sz="2400" b="1" i="1">
                          <a:solidFill>
                            <a:schemeClr val="tx1">
                              <a:lumMod val="75000"/>
                              <a:lumOff val="25000"/>
                            </a:schemeClr>
                          </a:solidFill>
                          <a:latin typeface="Cambria Math" panose="02040503050406030204" pitchFamily="18" charset="0"/>
                        </a:rPr>
                        <m:t>𝑼</m:t>
                      </m:r>
                      <m:r>
                        <a:rPr lang="en-US" sz="2400" b="1" i="1">
                          <a:solidFill>
                            <a:schemeClr val="tx1">
                              <a:lumMod val="75000"/>
                              <a:lumOff val="25000"/>
                            </a:schemeClr>
                          </a:solidFill>
                          <a:latin typeface="Cambria Math" panose="02040503050406030204" pitchFamily="18" charset="0"/>
                        </a:rPr>
                        <m:t>=</m:t>
                      </m:r>
                      <m:r>
                        <a:rPr lang="en-US" sz="2400" b="1" i="1">
                          <a:solidFill>
                            <a:schemeClr val="tx1">
                              <a:lumMod val="75000"/>
                              <a:lumOff val="25000"/>
                            </a:schemeClr>
                          </a:solidFill>
                          <a:latin typeface="Cambria Math" panose="02040503050406030204" pitchFamily="18" charset="0"/>
                        </a:rPr>
                        <m:t>𝑨</m:t>
                      </m:r>
                      <m:r>
                        <a:rPr lang="en-US" sz="2400" b="1" i="1">
                          <a:solidFill>
                            <a:schemeClr val="tx1">
                              <a:lumMod val="75000"/>
                              <a:lumOff val="25000"/>
                            </a:schemeClr>
                          </a:solidFill>
                          <a:latin typeface="Cambria Math" panose="02040503050406030204" pitchFamily="18" charset="0"/>
                        </a:rPr>
                        <m:t>+</m:t>
                      </m:r>
                      <m:r>
                        <a:rPr lang="en-US" sz="2400" b="1" i="1" smtClean="0">
                          <a:solidFill>
                            <a:schemeClr val="tx1">
                              <a:lumMod val="75000"/>
                              <a:lumOff val="25000"/>
                            </a:schemeClr>
                          </a:solidFill>
                          <a:latin typeface="Cambria Math" panose="02040503050406030204" pitchFamily="18" charset="0"/>
                        </a:rPr>
                        <m:t>𝑸</m:t>
                      </m:r>
                    </m:oMath>
                  </m:oMathPara>
                </a14:m>
                <a:endParaRPr lang="en-US" sz="2400" b="1" dirty="0">
                  <a:solidFill>
                    <a:srgbClr val="002060"/>
                  </a:solidFill>
                  <a:latin typeface="Cambria" panose="02040503050406030204" pitchFamily="18" charset="0"/>
                  <a:ea typeface="Cambria" panose="02040503050406030204" pitchFamily="18" charset="0"/>
                </a:endParaRPr>
              </a:p>
            </p:txBody>
          </p:sp>
        </mc:Choice>
        <mc:Fallback xmlns="">
          <p:sp>
            <p:nvSpPr>
              <p:cNvPr id="7" name="TextBox 6" descr="n155 zalo Ngoc Phuong">
                <a:extLst>
                  <a:ext uri="{FF2B5EF4-FFF2-40B4-BE49-F238E27FC236}">
                    <a16:creationId xmlns:a16="http://schemas.microsoft.com/office/drawing/2014/main" id="{44CFB760-A734-C696-B7BD-80B051211A45}"/>
                  </a:ext>
                </a:extLst>
              </p:cNvPr>
              <p:cNvSpPr txBox="1">
                <a:spLocks noRot="1" noChangeAspect="1" noMove="1" noResize="1" noEditPoints="1" noAdjustHandles="1" noChangeArrowheads="1" noChangeShapeType="1" noTextEdit="1"/>
              </p:cNvSpPr>
              <p:nvPr/>
            </p:nvSpPr>
            <p:spPr>
              <a:xfrm>
                <a:off x="318052" y="1193821"/>
                <a:ext cx="6106602" cy="3310843"/>
              </a:xfrm>
              <a:prstGeom prst="rect">
                <a:avLst/>
              </a:prstGeom>
              <a:blipFill>
                <a:blip r:embed="rId2"/>
                <a:stretch>
                  <a:fillRect t="-1289" r="-1597"/>
                </a:stretch>
              </a:blipFill>
            </p:spPr>
            <p:txBody>
              <a:bodyPr/>
              <a:lstStyle/>
              <a:p>
                <a:r>
                  <a:rPr lang="en-US">
                    <a:noFill/>
                  </a:rPr>
                  <a:t> </a:t>
                </a:r>
              </a:p>
            </p:txBody>
          </p:sp>
        </mc:Fallback>
      </mc:AlternateContent>
      <p:pic>
        <p:nvPicPr>
          <p:cNvPr id="2" name="Picture 131" descr="n155 zalo Ngoc Phuong">
            <a:extLst>
              <a:ext uri="{FF2B5EF4-FFF2-40B4-BE49-F238E27FC236}">
                <a16:creationId xmlns:a16="http://schemas.microsoft.com/office/drawing/2014/main" id="{407C6AC9-022B-1426-622E-9322BF1F670F}"/>
              </a:ext>
            </a:extLst>
          </p:cNvPr>
          <p:cNvPicPr>
            <a:picLocks noChangeAspect="1"/>
          </p:cNvPicPr>
          <p:nvPr/>
        </p:nvPicPr>
        <p:blipFill rotWithShape="1">
          <a:blip r:embed="rId3"/>
          <a:srcRect l="11100"/>
          <a:stretch/>
        </p:blipFill>
        <p:spPr>
          <a:xfrm>
            <a:off x="6965341" y="1193821"/>
            <a:ext cx="1758555" cy="3195104"/>
          </a:xfrm>
          <a:prstGeom prst="rect">
            <a:avLst/>
          </a:prstGeom>
        </p:spPr>
      </p:pic>
    </p:spTree>
    <p:extLst>
      <p:ext uri="{BB962C8B-B14F-4D97-AF65-F5344CB8AC3E}">
        <p14:creationId xmlns:p14="http://schemas.microsoft.com/office/powerpoint/2010/main" val="4155712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06404B9A-AA04-F975-055A-A08465C6E00F}"/>
              </a:ext>
            </a:extLst>
          </p:cNvPr>
          <p:cNvSpPr/>
          <p:nvPr/>
        </p:nvSpPr>
        <p:spPr>
          <a:xfrm>
            <a:off x="625444" y="199653"/>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59" descr="n155 zalo Ngoc Phuong"/>
          <p:cNvSpPr txBox="1">
            <a:spLocks noGrp="1"/>
          </p:cNvSpPr>
          <p:nvPr>
            <p:ph type="title"/>
          </p:nvPr>
        </p:nvSpPr>
        <p:spPr>
          <a:xfrm>
            <a:off x="861182" y="231513"/>
            <a:ext cx="7657374" cy="6001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latin typeface="Mali Medium" panose="020B0604020202020204" charset="-34"/>
                <a:ea typeface="Cambria" panose="02040503050406030204" pitchFamily="18" charset="0"/>
                <a:cs typeface="Mali Medium" panose="020B0604020202020204" charset="-34"/>
              </a:rPr>
              <a:t>KẾT QUẢ PHIẾU HỌC TẬP SỐ 8</a:t>
            </a:r>
            <a:endParaRPr b="1" dirty="0">
              <a:solidFill>
                <a:schemeClr val="bg1"/>
              </a:solidFill>
              <a:latin typeface="Mali Medium" panose="020B0604020202020204" charset="-34"/>
              <a:ea typeface="Cambria" panose="02040503050406030204" pitchFamily="18" charset="0"/>
              <a:cs typeface="Mali Medium" panose="020B0604020202020204" charset="-34"/>
            </a:endParaRPr>
          </a:p>
        </p:txBody>
      </p:sp>
      <mc:AlternateContent xmlns:mc="http://schemas.openxmlformats.org/markup-compatibility/2006" xmlns:a14="http://schemas.microsoft.com/office/drawing/2010/main">
        <mc:Choice Requires="a14">
          <p:sp>
            <p:nvSpPr>
              <p:cNvPr id="9" name="TextBox 8" descr="n155 zalo Ngoc Phuong">
                <a:extLst>
                  <a:ext uri="{FF2B5EF4-FFF2-40B4-BE49-F238E27FC236}">
                    <a16:creationId xmlns:a16="http://schemas.microsoft.com/office/drawing/2014/main" id="{654F4077-8E51-C245-008A-30155B22B5E7}"/>
                  </a:ext>
                </a:extLst>
              </p:cNvPr>
              <p:cNvSpPr txBox="1"/>
              <p:nvPr/>
            </p:nvSpPr>
            <p:spPr>
              <a:xfrm>
                <a:off x="491054" y="1672332"/>
                <a:ext cx="4542905"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B25A63"/>
                    </a:solidFill>
                    <a:effectLst/>
                    <a:uLnTx/>
                    <a:uFillTx/>
                    <a:latin typeface="Cambria" panose="02040503050406030204" pitchFamily="18" charset="0"/>
                    <a:ea typeface="Cambria" panose="02040503050406030204" pitchFamily="18" charset="0"/>
                    <a:sym typeface="Arial"/>
                  </a:rPr>
                  <a:t>Câu</a:t>
                </a:r>
                <a:r>
                  <a:rPr kumimoji="0" lang="en-US" sz="2400" b="1" i="0" u="none" strike="noStrike" kern="0" cap="none" spc="0" normalizeH="0" baseline="0" noProof="0" dirty="0">
                    <a:ln>
                      <a:noFill/>
                    </a:ln>
                    <a:solidFill>
                      <a:srgbClr val="B25A63"/>
                    </a:solidFill>
                    <a:effectLst/>
                    <a:uLnTx/>
                    <a:uFillTx/>
                    <a:latin typeface="Cambria" panose="02040503050406030204" pitchFamily="18" charset="0"/>
                    <a:ea typeface="Cambria" panose="02040503050406030204" pitchFamily="18" charset="0"/>
                    <a:sym typeface="Arial"/>
                  </a:rPr>
                  <a:t> 2. </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Ý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nghĩa</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về</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dấu</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của</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các</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đại</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lượng</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14:m>
                  <m:oMath xmlns:m="http://schemas.openxmlformats.org/officeDocument/2006/math">
                    <m: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sym typeface="Arial"/>
                      </a:rPr>
                      <m:t>𝐴</m:t>
                    </m:r>
                    <m: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sym typeface="Arial"/>
                      </a:rPr>
                      <m:t>&gt;0</m:t>
                    </m:r>
                  </m:oMath>
                </a14:m>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vật</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nhận</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công</a:t>
                </a:r>
                <a:endPar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14:m>
                  <m:oMath xmlns:m="http://schemas.openxmlformats.org/officeDocument/2006/math">
                    <m: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sym typeface="Arial"/>
                      </a:rPr>
                      <m:t>𝐴</m:t>
                    </m:r>
                    <m: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sym typeface="Arial"/>
                      </a:rPr>
                      <m:t>&lt;0</m:t>
                    </m:r>
                  </m:oMath>
                </a14:m>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vật</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thực</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hiện</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công</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14:m>
                  <m:oMath xmlns:m="http://schemas.openxmlformats.org/officeDocument/2006/math">
                    <m: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sym typeface="Arial"/>
                      </a:rPr>
                      <m:t>𝑄</m:t>
                    </m:r>
                    <m: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sym typeface="Arial"/>
                      </a:rPr>
                      <m:t>&gt;0</m:t>
                    </m:r>
                  </m:oMath>
                </a14:m>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vật</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nhận</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nhiệt</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lượng</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14:m>
                  <m:oMath xmlns:m="http://schemas.openxmlformats.org/officeDocument/2006/math">
                    <m: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sym typeface="Arial"/>
                      </a:rPr>
                      <m:t>𝑄</m:t>
                    </m:r>
                    <m:r>
                      <a:rPr kumimoji="0" lang="en-US" sz="2400" b="0" i="1" u="none" strike="noStrike" kern="0" cap="none" spc="0" normalizeH="0" baseline="0" noProof="0">
                        <a:ln>
                          <a:noFill/>
                        </a:ln>
                        <a:solidFill>
                          <a:prstClr val="black">
                            <a:lumMod val="75000"/>
                            <a:lumOff val="25000"/>
                          </a:prstClr>
                        </a:solidFill>
                        <a:effectLst/>
                        <a:uLnTx/>
                        <a:uFillTx/>
                        <a:latin typeface="Cambria Math" panose="02040503050406030204" pitchFamily="18" charset="0"/>
                        <a:sym typeface="Arial"/>
                      </a:rPr>
                      <m:t>&lt;0</m:t>
                    </m:r>
                  </m:oMath>
                </a14:m>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vật</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truyền</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nhiệt</a:t>
                </a:r>
                <a:r>
                  <a:rPr kumimoji="0" lang="en-US" sz="24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 </a:t>
                </a:r>
                <a:r>
                  <a:rPr kumimoji="0" lang="en-US" sz="2400" b="0" i="0" u="none" strike="noStrike" kern="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a:rPr>
                  <a:t>lượng</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mc:Choice>
        <mc:Fallback xmlns="">
          <p:sp>
            <p:nvSpPr>
              <p:cNvPr id="9" name="TextBox 8" descr="n155 zalo Ngoc Phuong">
                <a:extLst>
                  <a:ext uri="{FF2B5EF4-FFF2-40B4-BE49-F238E27FC236}">
                    <a16:creationId xmlns:a16="http://schemas.microsoft.com/office/drawing/2014/main" id="{654F4077-8E51-C245-008A-30155B22B5E7}"/>
                  </a:ext>
                </a:extLst>
              </p:cNvPr>
              <p:cNvSpPr txBox="1">
                <a:spLocks noRot="1" noChangeAspect="1" noMove="1" noResize="1" noEditPoints="1" noAdjustHandles="1" noChangeArrowheads="1" noChangeShapeType="1" noTextEdit="1"/>
              </p:cNvSpPr>
              <p:nvPr/>
            </p:nvSpPr>
            <p:spPr>
              <a:xfrm>
                <a:off x="491054" y="1672332"/>
                <a:ext cx="4542905" cy="2308324"/>
              </a:xfrm>
              <a:prstGeom prst="rect">
                <a:avLst/>
              </a:prstGeom>
              <a:blipFill>
                <a:blip r:embed="rId2"/>
                <a:stretch>
                  <a:fillRect l="-2148" t="-2111" r="-3490" b="-5013"/>
                </a:stretch>
              </a:blipFill>
            </p:spPr>
            <p:txBody>
              <a:bodyPr/>
              <a:lstStyle/>
              <a:p>
                <a:r>
                  <a:rPr lang="en-US">
                    <a:noFill/>
                  </a:rPr>
                  <a:t> </a:t>
                </a:r>
              </a:p>
            </p:txBody>
          </p:sp>
        </mc:Fallback>
      </mc:AlternateContent>
      <p:pic>
        <p:nvPicPr>
          <p:cNvPr id="8" name="Picture 7" descr="n155 zalo Ngoc Phuong">
            <a:extLst>
              <a:ext uri="{FF2B5EF4-FFF2-40B4-BE49-F238E27FC236}">
                <a16:creationId xmlns:a16="http://schemas.microsoft.com/office/drawing/2014/main" id="{CA9DC297-0DF8-49AD-81F3-A127F3068EB6}"/>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4945709" y="1332040"/>
            <a:ext cx="3904091" cy="2988909"/>
          </a:xfrm>
          <a:prstGeom prst="rect">
            <a:avLst/>
          </a:prstGeom>
        </p:spPr>
      </p:pic>
    </p:spTree>
    <p:extLst>
      <p:ext uri="{BB962C8B-B14F-4D97-AF65-F5344CB8AC3E}">
        <p14:creationId xmlns:p14="http://schemas.microsoft.com/office/powerpoint/2010/main" val="375499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34;p48" descr="n155 zalo Ngoc Phuong">
            <a:extLst>
              <a:ext uri="{FF2B5EF4-FFF2-40B4-BE49-F238E27FC236}">
                <a16:creationId xmlns:a16="http://schemas.microsoft.com/office/drawing/2014/main" id="{C56A7F02-5844-974C-46BC-FB999F10C864}"/>
              </a:ext>
            </a:extLst>
          </p:cNvPr>
          <p:cNvSpPr/>
          <p:nvPr/>
        </p:nvSpPr>
        <p:spPr>
          <a:xfrm>
            <a:off x="581344" y="207441"/>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descr="n155 zalo Ngoc Phuong"/>
          <p:cNvSpPr txBox="1">
            <a:spLocks noGrp="1"/>
          </p:cNvSpPr>
          <p:nvPr>
            <p:ph type="title"/>
          </p:nvPr>
        </p:nvSpPr>
        <p:spPr>
          <a:xfrm>
            <a:off x="681906" y="302097"/>
            <a:ext cx="7704000" cy="5985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latin typeface="Mali Medium" panose="020B0604020202020204" charset="-34"/>
                <a:cs typeface="Mali Medium" panose="020B0604020202020204" charset="-34"/>
              </a:rPr>
              <a:t>KẾT QUẢ PHIẾU HỌC TẬP SỐ 8</a:t>
            </a:r>
            <a:endParaRPr b="1" dirty="0">
              <a:solidFill>
                <a:schemeClr val="bg1"/>
              </a:solidFill>
              <a:latin typeface="Mali Medium" panose="020B0604020202020204" charset="-34"/>
              <a:cs typeface="Mali Medium" panose="020B0604020202020204" charset="-34"/>
            </a:endParaRPr>
          </a:p>
        </p:txBody>
      </p:sp>
      <p:grpSp>
        <p:nvGrpSpPr>
          <p:cNvPr id="1325" name="Google Shape;1325;p59" descr="n155 zalo Ngoc Phuong"/>
          <p:cNvGrpSpPr/>
          <p:nvPr/>
        </p:nvGrpSpPr>
        <p:grpSpPr>
          <a:xfrm rot="5973186">
            <a:off x="250401" y="4355259"/>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9" name="TextBox 8" descr="n155 zalo Ngoc Phuong">
                <a:extLst>
                  <a:ext uri="{FF2B5EF4-FFF2-40B4-BE49-F238E27FC236}">
                    <a16:creationId xmlns:a16="http://schemas.microsoft.com/office/drawing/2014/main" id="{654F4077-8E51-C245-008A-30155B22B5E7}"/>
                  </a:ext>
                </a:extLst>
              </p:cNvPr>
              <p:cNvSpPr txBox="1"/>
              <p:nvPr/>
            </p:nvSpPr>
            <p:spPr>
              <a:xfrm>
                <a:off x="461676" y="3076757"/>
                <a:ext cx="5970929" cy="1279517"/>
              </a:xfrm>
              <a:prstGeom prst="rect">
                <a:avLst/>
              </a:prstGeom>
              <a:noFill/>
            </p:spPr>
            <p:txBody>
              <a:bodyPr wrap="square">
                <a:spAutoFit/>
              </a:bodyPr>
              <a:lstStyle/>
              <a:p>
                <a:pPr marL="146050" indent="0" algn="just">
                  <a:lnSpc>
                    <a:spcPct val="110000"/>
                  </a:lnSpc>
                  <a:buNone/>
                </a:pPr>
                <a:r>
                  <a:rPr lang="en-US" sz="24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là</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endParaRPr lang="vi-VN" sz="2400" dirty="0">
                  <a:solidFill>
                    <a:schemeClr val="tx1">
                      <a:lumMod val="75000"/>
                      <a:lumOff val="25000"/>
                    </a:schemeClr>
                  </a:solidFill>
                  <a:latin typeface="Cambria" panose="02040503050406030204" pitchFamily="18" charset="0"/>
                  <a:ea typeface="Cambria" panose="02040503050406030204" pitchFamily="18" charset="0"/>
                </a:endParaRPr>
              </a:p>
              <a:p>
                <a:pPr marL="146050" indent="0" algn="just">
                  <a:lnSpc>
                    <a:spcPct val="110000"/>
                  </a:lnSpc>
                  <a:buNone/>
                </a:pPr>
                <a14:m>
                  <m:oMath xmlns:m="http://schemas.openxmlformats.org/officeDocument/2006/math">
                    <m:r>
                      <a:rPr lang="en-US" sz="2400" i="1">
                        <a:solidFill>
                          <a:schemeClr val="tx1">
                            <a:lumMod val="75000"/>
                            <a:lumOff val="25000"/>
                          </a:schemeClr>
                        </a:solidFill>
                        <a:latin typeface="Cambria Math" panose="02040503050406030204" pitchFamily="18" charset="0"/>
                        <a:ea typeface="Times New Roman" panose="02020603050405020304" pitchFamily="18" charset="0"/>
                      </a:rPr>
                      <m:t>∆</m:t>
                    </m:r>
                    <m:r>
                      <a:rPr lang="en-US" sz="2400" i="1">
                        <a:solidFill>
                          <a:schemeClr val="tx1">
                            <a:lumMod val="75000"/>
                            <a:lumOff val="25000"/>
                          </a:schemeClr>
                        </a:solidFill>
                        <a:latin typeface="Cambria Math" panose="02040503050406030204" pitchFamily="18" charset="0"/>
                        <a:ea typeface="Times New Roman" panose="02020603050405020304" pitchFamily="18" charset="0"/>
                      </a:rPr>
                      <m:t>𝑈</m:t>
                    </m:r>
                    <m:r>
                      <a:rPr lang="en-US" sz="2400" i="1">
                        <a:solidFill>
                          <a:schemeClr val="tx1">
                            <a:lumMod val="75000"/>
                            <a:lumOff val="25000"/>
                          </a:schemeClr>
                        </a:solidFill>
                        <a:latin typeface="Cambria Math" panose="02040503050406030204" pitchFamily="18" charset="0"/>
                        <a:ea typeface="Times New Roman" panose="02020603050405020304" pitchFamily="18" charset="0"/>
                      </a:rPr>
                      <m:t>=</m:t>
                    </m:r>
                    <m:r>
                      <a:rPr lang="en-US" sz="2400" i="1">
                        <a:solidFill>
                          <a:schemeClr val="tx1">
                            <a:lumMod val="75000"/>
                            <a:lumOff val="25000"/>
                          </a:schemeClr>
                        </a:solidFill>
                        <a:latin typeface="Cambria Math" panose="02040503050406030204" pitchFamily="18" charset="0"/>
                        <a:ea typeface="Times New Roman" panose="02020603050405020304" pitchFamily="18" charset="0"/>
                      </a:rPr>
                      <m:t>𝐴</m:t>
                    </m:r>
                    <m:r>
                      <a:rPr lang="en-US" sz="2400" i="1">
                        <a:solidFill>
                          <a:schemeClr val="tx1">
                            <a:lumMod val="75000"/>
                            <a:lumOff val="25000"/>
                          </a:schemeClr>
                        </a:solidFill>
                        <a:latin typeface="Cambria Math" panose="02040503050406030204" pitchFamily="18" charset="0"/>
                        <a:ea typeface="Times New Roman" panose="02020603050405020304" pitchFamily="18" charset="0"/>
                      </a:rPr>
                      <m:t>+</m:t>
                    </m:r>
                    <m:r>
                      <a:rPr lang="en-US" sz="2400" i="1">
                        <a:solidFill>
                          <a:schemeClr val="tx1">
                            <a:lumMod val="75000"/>
                            <a:lumOff val="25000"/>
                          </a:schemeClr>
                        </a:solidFill>
                        <a:latin typeface="Cambria Math" panose="02040503050406030204" pitchFamily="18" charset="0"/>
                        <a:ea typeface="Times New Roman" panose="02020603050405020304" pitchFamily="18" charset="0"/>
                      </a:rPr>
                      <m:t>𝑄</m:t>
                    </m:r>
                    <m:r>
                      <a:rPr lang="en-US" sz="2400" i="1">
                        <a:solidFill>
                          <a:schemeClr val="tx1">
                            <a:lumMod val="75000"/>
                            <a:lumOff val="25000"/>
                          </a:schemeClr>
                        </a:solidFill>
                        <a:latin typeface="Cambria Math" panose="02040503050406030204" pitchFamily="18" charset="0"/>
                        <a:ea typeface="Times New Roman" panose="02020603050405020304" pitchFamily="18" charset="0"/>
                      </a:rPr>
                      <m:t>=200−120=80</m:t>
                    </m:r>
                    <m:d>
                      <m:dPr>
                        <m:ctrlPr>
                          <a:rPr lang="en-US" sz="2400" i="1">
                            <a:solidFill>
                              <a:schemeClr val="tx1">
                                <a:lumMod val="75000"/>
                                <a:lumOff val="25000"/>
                              </a:schemeClr>
                            </a:solidFill>
                            <a:latin typeface="Cambria Math" panose="02040503050406030204" pitchFamily="18" charset="0"/>
                            <a:ea typeface="Times New Roman" panose="02020603050405020304" pitchFamily="18" charset="0"/>
                          </a:rPr>
                        </m:ctrlPr>
                      </m:dPr>
                      <m:e>
                        <m:r>
                          <a:rPr lang="en-US" sz="2400" i="1">
                            <a:solidFill>
                              <a:schemeClr val="tx1">
                                <a:lumMod val="75000"/>
                                <a:lumOff val="25000"/>
                              </a:schemeClr>
                            </a:solidFill>
                            <a:latin typeface="Cambria Math" panose="02040503050406030204" pitchFamily="18" charset="0"/>
                            <a:ea typeface="Times New Roman" panose="02020603050405020304" pitchFamily="18" charset="0"/>
                          </a:rPr>
                          <m:t>𝐽</m:t>
                        </m:r>
                      </m:e>
                    </m:d>
                  </m:oMath>
                </a14:m>
                <a:r>
                  <a:rPr lang="en-US" sz="2400"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r>
                      <a:rPr lang="en-US" sz="2400" i="1">
                        <a:solidFill>
                          <a:schemeClr val="tx1">
                            <a:lumMod val="75000"/>
                            <a:lumOff val="25000"/>
                          </a:schemeClr>
                        </a:solidFill>
                        <a:latin typeface="Cambria Math" panose="02040503050406030204" pitchFamily="18" charset="0"/>
                        <a:ea typeface="Times New Roman" panose="02020603050405020304" pitchFamily="18" charset="0"/>
                      </a:rPr>
                      <m:t>∆</m:t>
                    </m:r>
                    <m:r>
                      <a:rPr lang="en-US" sz="2400" i="1">
                        <a:solidFill>
                          <a:schemeClr val="tx1">
                            <a:lumMod val="75000"/>
                            <a:lumOff val="25000"/>
                          </a:schemeClr>
                        </a:solidFill>
                        <a:latin typeface="Cambria Math" panose="02040503050406030204" pitchFamily="18" charset="0"/>
                        <a:ea typeface="Times New Roman" panose="02020603050405020304" pitchFamily="18" charset="0"/>
                      </a:rPr>
                      <m:t>𝑈</m:t>
                    </m:r>
                    <m:r>
                      <a:rPr lang="en-US" sz="2400" i="1">
                        <a:solidFill>
                          <a:schemeClr val="tx1">
                            <a:lumMod val="75000"/>
                            <a:lumOff val="25000"/>
                          </a:schemeClr>
                        </a:solidFill>
                        <a:latin typeface="Cambria Math" panose="02040503050406030204" pitchFamily="18" charset="0"/>
                        <a:ea typeface="Times New Roman" panose="02020603050405020304" pitchFamily="18" charset="0"/>
                      </a:rPr>
                      <m:t>&gt;0</m:t>
                    </m:r>
                  </m:oMath>
                </a14:m>
                <a:r>
                  <a:rPr lang="en-US" sz="2400" dirty="0">
                    <a:solidFill>
                      <a:schemeClr val="tx1">
                        <a:lumMod val="75000"/>
                        <a:lumOff val="25000"/>
                      </a:schemeClr>
                    </a:solidFill>
                    <a:latin typeface="Cambria" panose="02040503050406030204" pitchFamily="18" charset="0"/>
                    <a:ea typeface="Cambria" panose="02040503050406030204" pitchFamily="18" charset="0"/>
                  </a:rPr>
                  <a:t> Vậy </a:t>
                </a:r>
                <a:r>
                  <a:rPr lang="en-US" sz="24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400" dirty="0">
                    <a:solidFill>
                      <a:schemeClr val="tx1">
                        <a:lumMod val="75000"/>
                        <a:lumOff val="25000"/>
                      </a:schemeClr>
                    </a:solidFill>
                    <a:latin typeface="Cambria" panose="02040503050406030204" pitchFamily="18" charset="0"/>
                    <a:ea typeface="Cambria" panose="02040503050406030204" pitchFamily="18" charset="0"/>
                  </a:rPr>
                  <a:t>.</a:t>
                </a:r>
                <a:endParaRPr lang="vi-VN" sz="2200" dirty="0">
                  <a:solidFill>
                    <a:schemeClr val="tx1">
                      <a:lumMod val="75000"/>
                      <a:lumOff val="25000"/>
                    </a:schemeClr>
                  </a:solidFill>
                  <a:effectLst/>
                  <a:latin typeface="Cambria" panose="02040503050406030204" pitchFamily="18" charset="0"/>
                  <a:ea typeface="Cambria" panose="02040503050406030204" pitchFamily="18" charset="0"/>
                </a:endParaRPr>
              </a:p>
            </p:txBody>
          </p:sp>
        </mc:Choice>
        <mc:Fallback xmlns="">
          <p:sp>
            <p:nvSpPr>
              <p:cNvPr id="9" name="TextBox 8" descr="n155 zalo Ngoc Phuong">
                <a:extLst>
                  <a:ext uri="{FF2B5EF4-FFF2-40B4-BE49-F238E27FC236}">
                    <a16:creationId xmlns:a16="http://schemas.microsoft.com/office/drawing/2014/main" id="{654F4077-8E51-C245-008A-30155B22B5E7}"/>
                  </a:ext>
                </a:extLst>
              </p:cNvPr>
              <p:cNvSpPr txBox="1">
                <a:spLocks noRot="1" noChangeAspect="1" noMove="1" noResize="1" noEditPoints="1" noAdjustHandles="1" noChangeArrowheads="1" noChangeShapeType="1" noTextEdit="1"/>
              </p:cNvSpPr>
              <p:nvPr/>
            </p:nvSpPr>
            <p:spPr>
              <a:xfrm>
                <a:off x="461676" y="3076757"/>
                <a:ext cx="5970929" cy="1279517"/>
              </a:xfrm>
              <a:prstGeom prst="rect">
                <a:avLst/>
              </a:prstGeom>
              <a:blipFill>
                <a:blip r:embed="rId2"/>
                <a:stretch>
                  <a:fillRect t="-3333" r="-204"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descr="n155 zalo Ngoc Phuong">
                <a:extLst>
                  <a:ext uri="{FF2B5EF4-FFF2-40B4-BE49-F238E27FC236}">
                    <a16:creationId xmlns:a16="http://schemas.microsoft.com/office/drawing/2014/main" id="{44CC905C-D647-8B37-F7F3-B02A31EA1AA3}"/>
                  </a:ext>
                </a:extLst>
              </p:cNvPr>
              <p:cNvSpPr txBox="1"/>
              <p:nvPr/>
            </p:nvSpPr>
            <p:spPr>
              <a:xfrm>
                <a:off x="495953" y="1084753"/>
                <a:ext cx="8275514" cy="1569660"/>
              </a:xfrm>
              <a:prstGeom prst="rect">
                <a:avLst/>
              </a:prstGeom>
              <a:noFill/>
            </p:spPr>
            <p:txBody>
              <a:bodyPr wrap="square">
                <a:spAutoFit/>
              </a:bodyPr>
              <a:lstStyle/>
              <a:p>
                <a:pPr algn="just"/>
                <a:r>
                  <a:rPr lang="en-US" sz="2400" b="1" dirty="0" err="1">
                    <a:solidFill>
                      <a:srgbClr val="7F8A9E"/>
                    </a:solidFill>
                    <a:effectLst/>
                    <a:latin typeface="Cambria" panose="02040503050406030204" pitchFamily="18" charset="0"/>
                    <a:ea typeface="Cambria" panose="02040503050406030204" pitchFamily="18" charset="0"/>
                  </a:rPr>
                  <a:t>Câu</a:t>
                </a:r>
                <a:r>
                  <a:rPr lang="en-US" sz="2400" b="1" dirty="0">
                    <a:solidFill>
                      <a:srgbClr val="7F8A9E"/>
                    </a:solidFill>
                    <a:effectLst/>
                    <a:latin typeface="Cambria" panose="02040503050406030204" pitchFamily="18" charset="0"/>
                    <a:ea typeface="Cambria" panose="02040503050406030204" pitchFamily="18" charset="0"/>
                  </a:rPr>
                  <a:t> 3.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Cung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cấp</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cho</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hệ</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động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một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công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200</m:t>
                    </m:r>
                    <m:d>
                      <m:dPr>
                        <m:ctrlP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𝐽</m:t>
                        </m:r>
                      </m:e>
                    </m:d>
                  </m:oMath>
                </a14:m>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nghĩa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nhận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công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 = 200 (J);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bị</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thất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thoát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ra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ngoài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nghĩa</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khi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truyền</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ra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môi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trường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𝑄</m:t>
                    </m:r>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=−120</m:t>
                    </m:r>
                    <m:d>
                      <m:dPr>
                        <m:ctrlP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400" i="1">
                            <a:solidFill>
                              <a:schemeClr val="tx1">
                                <a:lumMod val="75000"/>
                                <a:lumOff val="25000"/>
                              </a:schemeClr>
                            </a:solidFill>
                            <a:effectLst/>
                            <a:latin typeface="Cambria Math" panose="02040503050406030204" pitchFamily="18" charset="0"/>
                            <a:ea typeface="Times New Roman" panose="02020603050405020304" pitchFamily="18" charset="0"/>
                          </a:rPr>
                          <m:t>𝐽</m:t>
                        </m:r>
                      </m:e>
                    </m:d>
                  </m:oMath>
                </a14:m>
                <a:r>
                  <a:rPr lang="en-US" sz="2400" dirty="0">
                    <a:solidFill>
                      <a:schemeClr val="tx1">
                        <a:lumMod val="75000"/>
                        <a:lumOff val="25000"/>
                      </a:schemeClr>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mc:Choice>
        <mc:Fallback xmlns="">
          <p:sp>
            <p:nvSpPr>
              <p:cNvPr id="7" name="Hộp Văn bản 6" descr="n155 zalo Ngoc Phuong">
                <a:extLst>
                  <a:ext uri="{FF2B5EF4-FFF2-40B4-BE49-F238E27FC236}">
                    <a16:creationId xmlns:a16="http://schemas.microsoft.com/office/drawing/2014/main" id="{44CC905C-D647-8B37-F7F3-B02A31EA1AA3}"/>
                  </a:ext>
                </a:extLst>
              </p:cNvPr>
              <p:cNvSpPr txBox="1">
                <a:spLocks noRot="1" noChangeAspect="1" noMove="1" noResize="1" noEditPoints="1" noAdjustHandles="1" noChangeArrowheads="1" noChangeShapeType="1" noTextEdit="1"/>
              </p:cNvSpPr>
              <p:nvPr/>
            </p:nvSpPr>
            <p:spPr>
              <a:xfrm>
                <a:off x="495953" y="1084753"/>
                <a:ext cx="8275514" cy="1569660"/>
              </a:xfrm>
              <a:prstGeom prst="rect">
                <a:avLst/>
              </a:prstGeom>
              <a:blipFill>
                <a:blip r:embed="rId3"/>
                <a:stretch>
                  <a:fillRect l="-1105" t="-3113" r="-1105" b="-8171"/>
                </a:stretch>
              </a:blipFill>
            </p:spPr>
            <p:txBody>
              <a:bodyPr/>
              <a:lstStyle/>
              <a:p>
                <a:r>
                  <a:rPr lang="en-US">
                    <a:noFill/>
                  </a:rPr>
                  <a:t> </a:t>
                </a:r>
              </a:p>
            </p:txBody>
          </p:sp>
        </mc:Fallback>
      </mc:AlternateContent>
      <p:pic>
        <p:nvPicPr>
          <p:cNvPr id="17" name="Picture 131" descr="n155 zalo Ngoc Phuong">
            <a:extLst>
              <a:ext uri="{FF2B5EF4-FFF2-40B4-BE49-F238E27FC236}">
                <a16:creationId xmlns:a16="http://schemas.microsoft.com/office/drawing/2014/main" id="{16678B33-A4B6-4974-BF27-601B90E991FE}"/>
              </a:ext>
            </a:extLst>
          </p:cNvPr>
          <p:cNvPicPr>
            <a:picLocks noChangeAspect="1"/>
          </p:cNvPicPr>
          <p:nvPr/>
        </p:nvPicPr>
        <p:blipFill rotWithShape="1">
          <a:blip r:embed="rId4"/>
          <a:srcRect l="11100"/>
          <a:stretch/>
        </p:blipFill>
        <p:spPr>
          <a:xfrm>
            <a:off x="7111393" y="2571750"/>
            <a:ext cx="1353508" cy="2459177"/>
          </a:xfrm>
          <a:prstGeom prst="rect">
            <a:avLst/>
          </a:prstGeom>
        </p:spPr>
      </p:pic>
    </p:spTree>
    <p:extLst>
      <p:ext uri="{BB962C8B-B14F-4D97-AF65-F5344CB8AC3E}">
        <p14:creationId xmlns:p14="http://schemas.microsoft.com/office/powerpoint/2010/main" val="4263267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634;p48" descr="n155 zalo Ngoc Phuong">
            <a:extLst>
              <a:ext uri="{FF2B5EF4-FFF2-40B4-BE49-F238E27FC236}">
                <a16:creationId xmlns:a16="http://schemas.microsoft.com/office/drawing/2014/main" id="{8AA2BC6E-5748-5B1E-933E-C06DBB67CB45}"/>
              </a:ext>
            </a:extLst>
          </p:cNvPr>
          <p:cNvSpPr/>
          <p:nvPr/>
        </p:nvSpPr>
        <p:spPr>
          <a:xfrm>
            <a:off x="641636" y="470376"/>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528;p46" descr="n155 zalo Ngoc Phuong">
            <a:extLst>
              <a:ext uri="{FF2B5EF4-FFF2-40B4-BE49-F238E27FC236}">
                <a16:creationId xmlns:a16="http://schemas.microsoft.com/office/drawing/2014/main" id="{E6BCA5C7-7F4A-A5F6-6FEA-5C32B0A4880F}"/>
              </a:ext>
            </a:extLst>
          </p:cNvPr>
          <p:cNvSpPr/>
          <p:nvPr/>
        </p:nvSpPr>
        <p:spPr>
          <a:xfrm>
            <a:off x="4407555" y="179592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B25A6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FFFFFF"/>
              </a:solidFill>
              <a:effectLst/>
              <a:uLnTx/>
              <a:uFillTx/>
              <a:ea typeface="Comfortaa"/>
              <a:cs typeface="Comfortaa"/>
              <a:sym typeface="Comfortaa"/>
            </a:endParaRPr>
          </a:p>
        </p:txBody>
      </p:sp>
      <p:sp>
        <p:nvSpPr>
          <p:cNvPr id="51" name="Google Shape;529;p46" descr="n155 zalo Ngoc Phuong">
            <a:extLst>
              <a:ext uri="{FF2B5EF4-FFF2-40B4-BE49-F238E27FC236}">
                <a16:creationId xmlns:a16="http://schemas.microsoft.com/office/drawing/2014/main" id="{F72E9100-559B-3FAA-B86B-8E47695B07FB}"/>
              </a:ext>
            </a:extLst>
          </p:cNvPr>
          <p:cNvSpPr/>
          <p:nvPr/>
        </p:nvSpPr>
        <p:spPr>
          <a:xfrm rot="10800000" flipH="1">
            <a:off x="4407556" y="312702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F8A9E"/>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FFFFFF"/>
              </a:solidFill>
              <a:effectLst/>
              <a:uLnTx/>
              <a:uFillTx/>
              <a:ea typeface="Comfortaa"/>
              <a:cs typeface="Comfortaa"/>
              <a:sym typeface="Comfortaa"/>
            </a:endParaRPr>
          </a:p>
        </p:txBody>
      </p:sp>
      <p:sp>
        <p:nvSpPr>
          <p:cNvPr id="52" name="Google Shape;530;p46" descr="n155 zalo Ngoc Phuong">
            <a:extLst>
              <a:ext uri="{FF2B5EF4-FFF2-40B4-BE49-F238E27FC236}">
                <a16:creationId xmlns:a16="http://schemas.microsoft.com/office/drawing/2014/main" id="{9DA003EE-B975-0C3C-EA8F-EA090919339B}"/>
              </a:ext>
            </a:extLst>
          </p:cNvPr>
          <p:cNvSpPr/>
          <p:nvPr/>
        </p:nvSpPr>
        <p:spPr>
          <a:xfrm>
            <a:off x="718686" y="179592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F8A9E"/>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FFFFFF"/>
              </a:solidFill>
              <a:effectLst/>
              <a:uLnTx/>
              <a:uFillTx/>
              <a:ea typeface="Comfortaa"/>
              <a:cs typeface="Comfortaa"/>
              <a:sym typeface="Comfortaa"/>
            </a:endParaRPr>
          </a:p>
        </p:txBody>
      </p:sp>
      <p:sp>
        <p:nvSpPr>
          <p:cNvPr id="53" name="Google Shape;531;p46" descr="n155 zalo Ngoc Phuong">
            <a:extLst>
              <a:ext uri="{FF2B5EF4-FFF2-40B4-BE49-F238E27FC236}">
                <a16:creationId xmlns:a16="http://schemas.microsoft.com/office/drawing/2014/main" id="{43BDF971-8CF0-4D58-1916-9A856FF69CD2}"/>
              </a:ext>
            </a:extLst>
          </p:cNvPr>
          <p:cNvSpPr/>
          <p:nvPr/>
        </p:nvSpPr>
        <p:spPr>
          <a:xfrm rot="10800000" flipH="1">
            <a:off x="718686" y="3127088"/>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B25A6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srgbClr val="FFFFFF"/>
              </a:solidFill>
              <a:effectLst/>
              <a:uLnTx/>
              <a:uFillTx/>
              <a:ea typeface="Comfortaa"/>
              <a:cs typeface="Comfortaa"/>
              <a:sym typeface="Comfortaa"/>
            </a:endParaRPr>
          </a:p>
        </p:txBody>
      </p:sp>
      <p:sp>
        <p:nvSpPr>
          <p:cNvPr id="54" name="Google Shape;532;p46" descr="n155 zalo Ngoc Phuong">
            <a:extLst>
              <a:ext uri="{FF2B5EF4-FFF2-40B4-BE49-F238E27FC236}">
                <a16:creationId xmlns:a16="http://schemas.microsoft.com/office/drawing/2014/main" id="{DB7E14C1-4AF3-0870-FE00-703EC2BBBDCD}"/>
              </a:ext>
            </a:extLst>
          </p:cNvPr>
          <p:cNvSpPr txBox="1">
            <a:spLocks/>
          </p:cNvSpPr>
          <p:nvPr/>
        </p:nvSpPr>
        <p:spPr>
          <a:xfrm rot="1545">
            <a:off x="4450956" y="1796074"/>
            <a:ext cx="667500" cy="39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000"/>
              <a:buFont typeface="Mali Medium"/>
              <a:buNone/>
              <a:defRPr sz="3000" b="0" i="0" u="none" strike="noStrike" cap="none">
                <a:solidFill>
                  <a:schemeClr val="lt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9pPr>
          </a:lstStyle>
          <a:p>
            <a:pPr marL="0" marR="0" lvl="0" indent="0" algn="ctr" defTabSz="914400" rtl="0" eaLnBrk="1" fontAlgn="auto" latinLnBrk="0" hangingPunct="1">
              <a:lnSpc>
                <a:spcPct val="70000"/>
              </a:lnSpc>
              <a:spcBef>
                <a:spcPts val="0"/>
              </a:spcBef>
              <a:spcAft>
                <a:spcPts val="0"/>
              </a:spcAft>
              <a:buClr>
                <a:srgbClr val="263E68"/>
              </a:buClr>
              <a:buSzPts val="3000"/>
              <a:buFont typeface="Mali Medium"/>
              <a:buNone/>
              <a:tabLst/>
              <a:defRPr/>
            </a:pPr>
            <a:r>
              <a:rPr kumimoji="0" lang="en" sz="3000" b="0" i="0" u="none" strike="noStrike" kern="0" cap="none" spc="0" normalizeH="0" baseline="0" noProof="0">
                <a:ln>
                  <a:noFill/>
                </a:ln>
                <a:solidFill>
                  <a:srgbClr val="FFFFFF"/>
                </a:solidFill>
                <a:effectLst/>
                <a:uLnTx/>
                <a:uFillTx/>
                <a:latin typeface="Arial"/>
                <a:cs typeface="Mali Medium"/>
                <a:sym typeface="Mali Medium"/>
              </a:rPr>
              <a:t>02</a:t>
            </a:r>
          </a:p>
        </p:txBody>
      </p:sp>
      <p:sp>
        <p:nvSpPr>
          <p:cNvPr id="55" name="Google Shape;533;p46" descr="n155 zalo Ngoc Phuong">
            <a:extLst>
              <a:ext uri="{FF2B5EF4-FFF2-40B4-BE49-F238E27FC236}">
                <a16:creationId xmlns:a16="http://schemas.microsoft.com/office/drawing/2014/main" id="{0FD66E90-C79C-7EBC-0FAA-73D692597A2A}"/>
              </a:ext>
            </a:extLst>
          </p:cNvPr>
          <p:cNvSpPr txBox="1">
            <a:spLocks/>
          </p:cNvSpPr>
          <p:nvPr/>
        </p:nvSpPr>
        <p:spPr>
          <a:xfrm>
            <a:off x="1582452" y="1883656"/>
            <a:ext cx="1740924" cy="38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Mali Medium"/>
              <a:buNone/>
              <a:defRPr sz="2000" b="0" i="0" u="none" strike="noStrike" cap="none">
                <a:solidFill>
                  <a:schemeClr val="dk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9pPr>
          </a:lstStyle>
          <a:p>
            <a:pPr algn="just"/>
            <a:r>
              <a:rPr lang="en-US" b="1" dirty="0">
                <a:latin typeface="Mali Medium" panose="020B0604020202020204" charset="-34"/>
                <a:cs typeface="Mali Medium" panose="020B0604020202020204" charset="-34"/>
              </a:rPr>
              <a:t>NỘI NĂNG</a:t>
            </a:r>
          </a:p>
        </p:txBody>
      </p:sp>
      <p:sp>
        <p:nvSpPr>
          <p:cNvPr id="56" name="Google Shape;535;p46" descr="n155 zalo Ngoc Phuong">
            <a:extLst>
              <a:ext uri="{FF2B5EF4-FFF2-40B4-BE49-F238E27FC236}">
                <a16:creationId xmlns:a16="http://schemas.microsoft.com/office/drawing/2014/main" id="{419D0AE6-AFB7-D60C-F7C7-AF3E582024D4}"/>
              </a:ext>
            </a:extLst>
          </p:cNvPr>
          <p:cNvSpPr txBox="1">
            <a:spLocks/>
          </p:cNvSpPr>
          <p:nvPr/>
        </p:nvSpPr>
        <p:spPr>
          <a:xfrm>
            <a:off x="1526258" y="2983640"/>
            <a:ext cx="2834560" cy="38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Mali Medium"/>
              <a:buNone/>
              <a:defRPr sz="2000" b="0" i="0" u="none" strike="noStrike" cap="none">
                <a:solidFill>
                  <a:schemeClr val="dk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9pPr>
          </a:lstStyle>
          <a:p>
            <a:pPr marL="0" marR="0" lvl="0" indent="0" algn="l" defTabSz="914400" rtl="0" eaLnBrk="1" fontAlgn="auto" latinLnBrk="0" hangingPunct="1">
              <a:lnSpc>
                <a:spcPct val="100000"/>
              </a:lnSpc>
              <a:spcBef>
                <a:spcPts val="0"/>
              </a:spcBef>
              <a:spcAft>
                <a:spcPts val="0"/>
              </a:spcAft>
              <a:buClr>
                <a:srgbClr val="263E68"/>
              </a:buClr>
              <a:buSzPts val="2200"/>
              <a:buFont typeface="Mali Medium"/>
              <a:buNone/>
              <a:tabLst/>
              <a:defRPr/>
            </a:pPr>
            <a:r>
              <a:rPr kumimoji="0" lang="en-US" sz="2000" b="1" i="0" u="none" strike="noStrike" kern="0" cap="none" spc="0" normalizeH="0" baseline="0" noProof="0" dirty="0">
                <a:ln>
                  <a:noFill/>
                </a:ln>
                <a:solidFill>
                  <a:srgbClr val="263E68"/>
                </a:solidFill>
                <a:effectLst/>
                <a:uLnTx/>
                <a:uFillTx/>
                <a:latin typeface="Mali Medium" panose="020B0604020202020204" charset="-34"/>
                <a:cs typeface="Mali Medium" panose="020B0604020202020204" charset="-34"/>
                <a:sym typeface="Mali Medium"/>
              </a:rPr>
              <a:t>ĐỊNH LUẬT I CỦA NHIỆT ĐỘNG LỰC HỌC</a:t>
            </a:r>
            <a:endParaRPr kumimoji="0" lang="en-US" sz="2000" b="0" i="0" u="none" strike="noStrike" kern="0" cap="none" spc="0" normalizeH="0" baseline="0" noProof="0" dirty="0">
              <a:ln>
                <a:noFill/>
              </a:ln>
              <a:solidFill>
                <a:srgbClr val="263E68"/>
              </a:solidFill>
              <a:effectLst/>
              <a:uLnTx/>
              <a:uFillTx/>
              <a:latin typeface="Mali Medium" panose="020B0604020202020204" charset="-34"/>
              <a:cs typeface="Mali Medium" panose="020B0604020202020204" charset="-34"/>
              <a:sym typeface="Mali Medium"/>
            </a:endParaRPr>
          </a:p>
        </p:txBody>
      </p:sp>
      <p:sp>
        <p:nvSpPr>
          <p:cNvPr id="57" name="Google Shape;537;p46" descr="n155 zalo Ngoc Phuong">
            <a:extLst>
              <a:ext uri="{FF2B5EF4-FFF2-40B4-BE49-F238E27FC236}">
                <a16:creationId xmlns:a16="http://schemas.microsoft.com/office/drawing/2014/main" id="{E890E87B-F4F1-421A-203A-DE2C76605A1B}"/>
              </a:ext>
            </a:extLst>
          </p:cNvPr>
          <p:cNvSpPr txBox="1">
            <a:spLocks/>
          </p:cNvSpPr>
          <p:nvPr/>
        </p:nvSpPr>
        <p:spPr>
          <a:xfrm rot="1545">
            <a:off x="4429299" y="3127171"/>
            <a:ext cx="667500" cy="39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000"/>
              <a:buFont typeface="Mali Medium"/>
              <a:buNone/>
              <a:defRPr sz="3000" b="0" i="0" u="none" strike="noStrike" cap="none">
                <a:solidFill>
                  <a:schemeClr val="lt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9pPr>
          </a:lstStyle>
          <a:p>
            <a:pPr marL="0" marR="0" lvl="0" indent="0" algn="ctr" defTabSz="914400" rtl="0" eaLnBrk="1" fontAlgn="auto" latinLnBrk="0" hangingPunct="1">
              <a:lnSpc>
                <a:spcPct val="70000"/>
              </a:lnSpc>
              <a:spcBef>
                <a:spcPts val="0"/>
              </a:spcBef>
              <a:spcAft>
                <a:spcPts val="0"/>
              </a:spcAft>
              <a:buClr>
                <a:srgbClr val="263E68"/>
              </a:buClr>
              <a:buSzPts val="3000"/>
              <a:buFont typeface="Mali Medium"/>
              <a:buNone/>
              <a:tabLst/>
              <a:defRPr/>
            </a:pPr>
            <a:r>
              <a:rPr kumimoji="0" lang="en" sz="3000" b="0" i="0" u="none" strike="noStrike" kern="0" cap="none" spc="0" normalizeH="0" baseline="0" noProof="0">
                <a:ln>
                  <a:noFill/>
                </a:ln>
                <a:solidFill>
                  <a:srgbClr val="FFFFFF"/>
                </a:solidFill>
                <a:effectLst/>
                <a:uLnTx/>
                <a:uFillTx/>
                <a:latin typeface="Arial"/>
                <a:cs typeface="Mali Medium"/>
                <a:sym typeface="Mali Medium"/>
              </a:rPr>
              <a:t>04</a:t>
            </a:r>
          </a:p>
        </p:txBody>
      </p:sp>
      <p:sp>
        <p:nvSpPr>
          <p:cNvPr id="58" name="Google Shape;538;p46" descr="n155 zalo Ngoc Phuong">
            <a:extLst>
              <a:ext uri="{FF2B5EF4-FFF2-40B4-BE49-F238E27FC236}">
                <a16:creationId xmlns:a16="http://schemas.microsoft.com/office/drawing/2014/main" id="{380BA01C-5CD5-C52D-2889-5AF41DB65C64}"/>
              </a:ext>
            </a:extLst>
          </p:cNvPr>
          <p:cNvSpPr txBox="1">
            <a:spLocks/>
          </p:cNvSpPr>
          <p:nvPr/>
        </p:nvSpPr>
        <p:spPr>
          <a:xfrm>
            <a:off x="5562599" y="3051736"/>
            <a:ext cx="2923047" cy="38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Mali Medium"/>
              <a:buNone/>
              <a:defRPr sz="2000" b="0" i="0" u="none" strike="noStrike" cap="none">
                <a:solidFill>
                  <a:schemeClr val="dk1"/>
                </a:solidFill>
                <a:latin typeface="Mali Medium"/>
                <a:ea typeface="Mali Medium"/>
                <a:cs typeface="Mali Medium"/>
                <a:sym typeface="Mali Medium"/>
              </a:defRPr>
            </a:lvl1pPr>
            <a:lvl2pPr marR="0" lvl="1"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2pPr>
            <a:lvl3pPr marR="0" lvl="2"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3pPr>
            <a:lvl4pPr marR="0" lvl="3"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4pPr>
            <a:lvl5pPr marR="0" lvl="4"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5pPr>
            <a:lvl6pPr marR="0" lvl="5"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6pPr>
            <a:lvl7pPr marR="0" lvl="6"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7pPr>
            <a:lvl8pPr marR="0" lvl="7"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8pPr>
            <a:lvl9pPr marR="0" lvl="8"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9pPr>
          </a:lstStyle>
          <a:p>
            <a:pPr algn="just"/>
            <a:r>
              <a:rPr lang="en-US" b="1" dirty="0">
                <a:latin typeface="Mali Medium" panose="020B0604020202020204" charset="-34"/>
                <a:cs typeface="Mali Medium" panose="020B0604020202020204" charset="-34"/>
              </a:rPr>
              <a:t>VẬN DỤNG ĐỊNH LUẬT I CỦA NHIỆT ĐỘNG LỰC HỌC</a:t>
            </a:r>
          </a:p>
        </p:txBody>
      </p:sp>
      <p:sp>
        <p:nvSpPr>
          <p:cNvPr id="59" name="Google Shape;540;p46" descr="n155 zalo Ngoc Phuong">
            <a:extLst>
              <a:ext uri="{FF2B5EF4-FFF2-40B4-BE49-F238E27FC236}">
                <a16:creationId xmlns:a16="http://schemas.microsoft.com/office/drawing/2014/main" id="{4E9B5E17-55A1-DA7E-6DE0-8E0C4239A11C}"/>
              </a:ext>
            </a:extLst>
          </p:cNvPr>
          <p:cNvSpPr txBox="1">
            <a:spLocks/>
          </p:cNvSpPr>
          <p:nvPr/>
        </p:nvSpPr>
        <p:spPr>
          <a:xfrm>
            <a:off x="720000" y="585216"/>
            <a:ext cx="770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marL="0" marR="0" lvl="0" indent="0" algn="ctr" defTabSz="914400" rtl="0" eaLnBrk="1" fontAlgn="auto" latinLnBrk="0" hangingPunct="1">
              <a:lnSpc>
                <a:spcPct val="70000"/>
              </a:lnSpc>
              <a:spcBef>
                <a:spcPts val="0"/>
              </a:spcBef>
              <a:spcAft>
                <a:spcPts val="0"/>
              </a:spcAft>
              <a:buClr>
                <a:srgbClr val="263E68"/>
              </a:buClr>
              <a:buSzPts val="3200"/>
              <a:buFont typeface="Mali Medium"/>
              <a:buNone/>
              <a:tabLst/>
              <a:defRPr/>
            </a:pPr>
            <a:r>
              <a:rPr kumimoji="0" lang="en-US" sz="3200" b="1" i="0" u="none" strike="noStrike" kern="0" cap="none" spc="0" normalizeH="0" baseline="0" noProof="0" dirty="0" err="1">
                <a:ln>
                  <a:noFill/>
                </a:ln>
                <a:solidFill>
                  <a:srgbClr val="FFFFFF"/>
                </a:solidFill>
                <a:effectLst/>
                <a:uLnTx/>
                <a:uFillTx/>
                <a:latin typeface="Mali Medium" panose="020B0604020202020204" charset="-34"/>
                <a:cs typeface="Mali Medium" panose="020B0604020202020204" charset="-34"/>
                <a:sym typeface="Mali Medium"/>
              </a:rPr>
              <a:t>Nội</a:t>
            </a:r>
            <a:r>
              <a:rPr kumimoji="0" lang="en-US" sz="3200" b="1" i="0" u="none" strike="noStrike" kern="0" cap="none" spc="0" normalizeH="0" baseline="0" noProof="0" dirty="0">
                <a:ln>
                  <a:noFill/>
                </a:ln>
                <a:solidFill>
                  <a:srgbClr val="FFFFFF"/>
                </a:solidFill>
                <a:effectLst/>
                <a:uLnTx/>
                <a:uFillTx/>
                <a:latin typeface="Mali Medium" panose="020B0604020202020204" charset="-34"/>
                <a:cs typeface="Mali Medium" panose="020B0604020202020204" charset="-34"/>
                <a:sym typeface="Mali Medium"/>
              </a:rPr>
              <a:t> dung </a:t>
            </a:r>
            <a:r>
              <a:rPr kumimoji="0" lang="en-US" sz="3200" b="1" i="0" u="none" strike="noStrike" kern="0" cap="none" spc="0" normalizeH="0" baseline="0" noProof="0" dirty="0" err="1">
                <a:ln>
                  <a:noFill/>
                </a:ln>
                <a:solidFill>
                  <a:srgbClr val="FFFFFF"/>
                </a:solidFill>
                <a:effectLst/>
                <a:uLnTx/>
                <a:uFillTx/>
                <a:latin typeface="Mali Medium" panose="020B0604020202020204" charset="-34"/>
                <a:cs typeface="Mali Medium" panose="020B0604020202020204" charset="-34"/>
                <a:sym typeface="Mali Medium"/>
              </a:rPr>
              <a:t>chính</a:t>
            </a:r>
            <a:endParaRPr kumimoji="0" lang="en-US" sz="3200" b="1" i="0" u="none" strike="noStrike" kern="0" cap="none" spc="0" normalizeH="0" baseline="0" noProof="0" dirty="0">
              <a:ln>
                <a:noFill/>
              </a:ln>
              <a:solidFill>
                <a:srgbClr val="FFFFFF"/>
              </a:solidFill>
              <a:effectLst/>
              <a:uLnTx/>
              <a:uFillTx/>
              <a:latin typeface="Mali Medium" panose="020B0604020202020204" charset="-34"/>
              <a:cs typeface="Mali Medium" panose="020B0604020202020204" charset="-34"/>
              <a:sym typeface="Mali Medium"/>
            </a:endParaRPr>
          </a:p>
        </p:txBody>
      </p:sp>
      <p:sp>
        <p:nvSpPr>
          <p:cNvPr id="60" name="Google Shape;541;p46" descr="n155 zalo Ngoc Phuong">
            <a:extLst>
              <a:ext uri="{FF2B5EF4-FFF2-40B4-BE49-F238E27FC236}">
                <a16:creationId xmlns:a16="http://schemas.microsoft.com/office/drawing/2014/main" id="{FE58B033-2FFD-6CE9-0701-CF7E827FDC68}"/>
              </a:ext>
            </a:extLst>
          </p:cNvPr>
          <p:cNvSpPr txBox="1">
            <a:spLocks/>
          </p:cNvSpPr>
          <p:nvPr/>
        </p:nvSpPr>
        <p:spPr>
          <a:xfrm rot="1538">
            <a:off x="718771" y="1799750"/>
            <a:ext cx="670500" cy="39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000"/>
              <a:buFont typeface="Mali Medium"/>
              <a:buNone/>
              <a:defRPr sz="3000" b="0" i="0" u="none" strike="noStrike" cap="none">
                <a:solidFill>
                  <a:schemeClr val="lt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9pPr>
          </a:lstStyle>
          <a:p>
            <a:pPr marL="0" marR="0" lvl="0" indent="0" algn="ctr" defTabSz="914400" rtl="0" eaLnBrk="1" fontAlgn="auto" latinLnBrk="0" hangingPunct="1">
              <a:lnSpc>
                <a:spcPct val="70000"/>
              </a:lnSpc>
              <a:spcBef>
                <a:spcPts val="0"/>
              </a:spcBef>
              <a:spcAft>
                <a:spcPts val="0"/>
              </a:spcAft>
              <a:buClr>
                <a:srgbClr val="263E68"/>
              </a:buClr>
              <a:buSzPts val="3000"/>
              <a:buFont typeface="Mali Medium"/>
              <a:buNone/>
              <a:tabLst/>
              <a:defRPr/>
            </a:pPr>
            <a:r>
              <a:rPr kumimoji="0" lang="en" sz="3000" b="0" i="0" u="none" strike="noStrike" kern="0" cap="none" spc="0" normalizeH="0" baseline="0" noProof="0">
                <a:ln>
                  <a:noFill/>
                </a:ln>
                <a:solidFill>
                  <a:srgbClr val="FFFFFF"/>
                </a:solidFill>
                <a:effectLst/>
                <a:uLnTx/>
                <a:uFillTx/>
                <a:latin typeface="Arial"/>
                <a:cs typeface="Mali Medium"/>
                <a:sym typeface="Mali Medium"/>
              </a:rPr>
              <a:t>01</a:t>
            </a:r>
          </a:p>
        </p:txBody>
      </p:sp>
      <p:sp>
        <p:nvSpPr>
          <p:cNvPr id="61" name="Google Shape;542;p46" descr="n155 zalo Ngoc Phuong">
            <a:extLst>
              <a:ext uri="{FF2B5EF4-FFF2-40B4-BE49-F238E27FC236}">
                <a16:creationId xmlns:a16="http://schemas.microsoft.com/office/drawing/2014/main" id="{36D5C176-C423-F503-BC99-3CD549232D60}"/>
              </a:ext>
            </a:extLst>
          </p:cNvPr>
          <p:cNvSpPr txBox="1">
            <a:spLocks/>
          </p:cNvSpPr>
          <p:nvPr/>
        </p:nvSpPr>
        <p:spPr>
          <a:xfrm rot="3107">
            <a:off x="718861" y="3127321"/>
            <a:ext cx="663900" cy="39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000"/>
              <a:buFont typeface="Mali Medium"/>
              <a:buNone/>
              <a:defRPr sz="3000" b="0" i="0" u="none" strike="noStrike" cap="none">
                <a:solidFill>
                  <a:schemeClr val="lt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9pPr>
          </a:lstStyle>
          <a:p>
            <a:pPr marL="0" marR="0" lvl="0" indent="0" algn="ctr" defTabSz="914400" rtl="0" eaLnBrk="1" fontAlgn="auto" latinLnBrk="0" hangingPunct="1">
              <a:lnSpc>
                <a:spcPct val="70000"/>
              </a:lnSpc>
              <a:spcBef>
                <a:spcPts val="0"/>
              </a:spcBef>
              <a:spcAft>
                <a:spcPts val="0"/>
              </a:spcAft>
              <a:buClr>
                <a:srgbClr val="263E68"/>
              </a:buClr>
              <a:buSzPts val="3000"/>
              <a:buFont typeface="Mali Medium"/>
              <a:buNone/>
              <a:tabLst/>
              <a:defRPr/>
            </a:pPr>
            <a:r>
              <a:rPr kumimoji="0" lang="en" sz="3000" b="0" i="0" u="none" strike="noStrike" kern="0" cap="none" spc="0" normalizeH="0" baseline="0" noProof="0">
                <a:ln>
                  <a:noFill/>
                </a:ln>
                <a:solidFill>
                  <a:srgbClr val="FFFFFF"/>
                </a:solidFill>
                <a:effectLst/>
                <a:uLnTx/>
                <a:uFillTx/>
                <a:latin typeface="Arial"/>
                <a:cs typeface="Mali Medium"/>
                <a:sym typeface="Mali Medium"/>
              </a:rPr>
              <a:t>03</a:t>
            </a:r>
          </a:p>
        </p:txBody>
      </p:sp>
      <p:sp>
        <p:nvSpPr>
          <p:cNvPr id="62" name="Google Shape;543;p46" descr="n155 zalo Ngoc Phuong">
            <a:extLst>
              <a:ext uri="{FF2B5EF4-FFF2-40B4-BE49-F238E27FC236}">
                <a16:creationId xmlns:a16="http://schemas.microsoft.com/office/drawing/2014/main" id="{375472BE-54A5-3BC8-C193-B9EE396F030F}"/>
              </a:ext>
            </a:extLst>
          </p:cNvPr>
          <p:cNvSpPr txBox="1">
            <a:spLocks/>
          </p:cNvSpPr>
          <p:nvPr/>
        </p:nvSpPr>
        <p:spPr>
          <a:xfrm>
            <a:off x="5562599" y="1724315"/>
            <a:ext cx="3129647" cy="38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Mali Medium"/>
              <a:buNone/>
              <a:defRPr sz="2000" b="0" i="0" u="none" strike="noStrike" cap="none">
                <a:solidFill>
                  <a:schemeClr val="dk1"/>
                </a:solidFill>
                <a:latin typeface="Mali Medium"/>
                <a:ea typeface="Mali Medium"/>
                <a:cs typeface="Mali Medium"/>
                <a:sym typeface="Mali Medium"/>
              </a:defRPr>
            </a:lvl1pPr>
            <a:lvl2pPr marR="0" lvl="1"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2pPr>
            <a:lvl3pPr marR="0" lvl="2"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3pPr>
            <a:lvl4pPr marR="0" lvl="3"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4pPr>
            <a:lvl5pPr marR="0" lvl="4"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5pPr>
            <a:lvl6pPr marR="0" lvl="5"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6pPr>
            <a:lvl7pPr marR="0" lvl="6"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7pPr>
            <a:lvl8pPr marR="0" lvl="7"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8pPr>
            <a:lvl9pPr marR="0" lvl="8" algn="l" rtl="0">
              <a:lnSpc>
                <a:spcPct val="70000"/>
              </a:lnSpc>
              <a:spcBef>
                <a:spcPts val="0"/>
              </a:spcBef>
              <a:spcAft>
                <a:spcPts val="0"/>
              </a:spcAft>
              <a:buClr>
                <a:schemeClr val="dk1"/>
              </a:buClr>
              <a:buSzPts val="2200"/>
              <a:buFont typeface="Single Day"/>
              <a:buNone/>
              <a:defRPr sz="2200" b="1" i="0" u="none" strike="noStrike" cap="none">
                <a:solidFill>
                  <a:schemeClr val="dk1"/>
                </a:solidFill>
                <a:latin typeface="Single Day"/>
                <a:ea typeface="Single Day"/>
                <a:cs typeface="Single Day"/>
                <a:sym typeface="Single Day"/>
              </a:defRPr>
            </a:lvl9pPr>
          </a:lstStyle>
          <a:p>
            <a:pPr algn="just"/>
            <a:r>
              <a:rPr lang="en-US" b="1" dirty="0">
                <a:latin typeface="Mali Medium" panose="020B0604020202020204" charset="-34"/>
                <a:cs typeface="Mali Medium" panose="020B0604020202020204" charset="-34"/>
              </a:rPr>
              <a:t>CÁC CÁCH LÀM THAY ĐỔI NỘI NĂNG</a:t>
            </a:r>
          </a:p>
        </p:txBody>
      </p:sp>
      <p:grpSp>
        <p:nvGrpSpPr>
          <p:cNvPr id="63" name="Google Shape;545;p46" descr="n155 zalo Ngoc Phuong">
            <a:extLst>
              <a:ext uri="{FF2B5EF4-FFF2-40B4-BE49-F238E27FC236}">
                <a16:creationId xmlns:a16="http://schemas.microsoft.com/office/drawing/2014/main" id="{B78CE7D9-59DA-54BE-35B2-88A2BD228F06}"/>
              </a:ext>
            </a:extLst>
          </p:cNvPr>
          <p:cNvGrpSpPr/>
          <p:nvPr/>
        </p:nvGrpSpPr>
        <p:grpSpPr>
          <a:xfrm rot="1611013">
            <a:off x="8206294" y="849255"/>
            <a:ext cx="339775" cy="728413"/>
            <a:chOff x="7941975" y="230788"/>
            <a:chExt cx="339775" cy="728413"/>
          </a:xfrm>
        </p:grpSpPr>
        <p:sp>
          <p:nvSpPr>
            <p:cNvPr id="64" name="Google Shape;546;p46">
              <a:extLst>
                <a:ext uri="{FF2B5EF4-FFF2-40B4-BE49-F238E27FC236}">
                  <a16:creationId xmlns:a16="http://schemas.microsoft.com/office/drawing/2014/main" id="{56A433A1-9B43-913A-B2D5-DD9B684A8ED1}"/>
                </a:ext>
              </a:extLst>
            </p:cNvPr>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547;p46">
              <a:extLst>
                <a:ext uri="{FF2B5EF4-FFF2-40B4-BE49-F238E27FC236}">
                  <a16:creationId xmlns:a16="http://schemas.microsoft.com/office/drawing/2014/main" id="{CA9BCF3D-A1DF-E8A3-FE81-2335CC042CB8}"/>
                </a:ext>
              </a:extLst>
            </p:cNvPr>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548;p46">
              <a:extLst>
                <a:ext uri="{FF2B5EF4-FFF2-40B4-BE49-F238E27FC236}">
                  <a16:creationId xmlns:a16="http://schemas.microsoft.com/office/drawing/2014/main" id="{B6632C65-9E56-6630-2F46-260A054CA80D}"/>
                </a:ext>
              </a:extLst>
            </p:cNvPr>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549;p46">
              <a:extLst>
                <a:ext uri="{FF2B5EF4-FFF2-40B4-BE49-F238E27FC236}">
                  <a16:creationId xmlns:a16="http://schemas.microsoft.com/office/drawing/2014/main" id="{B3E1C715-38FE-4DAB-838F-F411377FAF8E}"/>
                </a:ext>
              </a:extLst>
            </p:cNvPr>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550;p46">
              <a:extLst>
                <a:ext uri="{FF2B5EF4-FFF2-40B4-BE49-F238E27FC236}">
                  <a16:creationId xmlns:a16="http://schemas.microsoft.com/office/drawing/2014/main" id="{8C0589A7-F6BC-088D-097B-F134C5A79DD1}"/>
                </a:ext>
              </a:extLst>
            </p:cNvPr>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551;p46">
              <a:extLst>
                <a:ext uri="{FF2B5EF4-FFF2-40B4-BE49-F238E27FC236}">
                  <a16:creationId xmlns:a16="http://schemas.microsoft.com/office/drawing/2014/main" id="{ABA3876C-C28F-BF6C-0F63-D6F06B11B191}"/>
                </a:ext>
              </a:extLst>
            </p:cNvPr>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552;p46">
              <a:extLst>
                <a:ext uri="{FF2B5EF4-FFF2-40B4-BE49-F238E27FC236}">
                  <a16:creationId xmlns:a16="http://schemas.microsoft.com/office/drawing/2014/main" id="{4E8F1941-98D7-CA29-07B9-9D3DE5F25212}"/>
                </a:ext>
              </a:extLst>
            </p:cNvPr>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FA2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553;p46">
              <a:extLst>
                <a:ext uri="{FF2B5EF4-FFF2-40B4-BE49-F238E27FC236}">
                  <a16:creationId xmlns:a16="http://schemas.microsoft.com/office/drawing/2014/main" id="{154BE6EE-D9DA-4D9A-38AD-1C1B714169AA}"/>
                </a:ext>
              </a:extLst>
            </p:cNvPr>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554;p46">
              <a:extLst>
                <a:ext uri="{FF2B5EF4-FFF2-40B4-BE49-F238E27FC236}">
                  <a16:creationId xmlns:a16="http://schemas.microsoft.com/office/drawing/2014/main" id="{7CFC14FE-FAF7-2A5D-CC12-4BDF0532EBE0}"/>
                </a:ext>
              </a:extLst>
            </p:cNvPr>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555;p46">
              <a:extLst>
                <a:ext uri="{FF2B5EF4-FFF2-40B4-BE49-F238E27FC236}">
                  <a16:creationId xmlns:a16="http://schemas.microsoft.com/office/drawing/2014/main" id="{693D9BFA-F6E0-7B15-1DBD-FF56D8C68110}"/>
                </a:ext>
              </a:extLst>
            </p:cNvPr>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556;p46">
              <a:extLst>
                <a:ext uri="{FF2B5EF4-FFF2-40B4-BE49-F238E27FC236}">
                  <a16:creationId xmlns:a16="http://schemas.microsoft.com/office/drawing/2014/main" id="{BC9B68EA-1901-A53A-1692-1B927045076A}"/>
                </a:ext>
              </a:extLst>
            </p:cNvPr>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5" name="Google Shape;557;p46" descr="n155 zalo Ngoc Phuong">
            <a:extLst>
              <a:ext uri="{FF2B5EF4-FFF2-40B4-BE49-F238E27FC236}">
                <a16:creationId xmlns:a16="http://schemas.microsoft.com/office/drawing/2014/main" id="{D90ED983-07A8-A556-3471-B638BA4D40DD}"/>
              </a:ext>
            </a:extLst>
          </p:cNvPr>
          <p:cNvGrpSpPr/>
          <p:nvPr/>
        </p:nvGrpSpPr>
        <p:grpSpPr>
          <a:xfrm>
            <a:off x="8311243" y="4305377"/>
            <a:ext cx="277437" cy="391513"/>
            <a:chOff x="8424292" y="4284416"/>
            <a:chExt cx="277437" cy="391513"/>
          </a:xfrm>
        </p:grpSpPr>
        <p:grpSp>
          <p:nvGrpSpPr>
            <p:cNvPr id="76" name="Google Shape;558;p46">
              <a:extLst>
                <a:ext uri="{FF2B5EF4-FFF2-40B4-BE49-F238E27FC236}">
                  <a16:creationId xmlns:a16="http://schemas.microsoft.com/office/drawing/2014/main" id="{0787B99A-1006-4B6D-7202-7715493A2620}"/>
                </a:ext>
              </a:extLst>
            </p:cNvPr>
            <p:cNvGrpSpPr/>
            <p:nvPr/>
          </p:nvGrpSpPr>
          <p:grpSpPr>
            <a:xfrm>
              <a:off x="8424292" y="4480091"/>
              <a:ext cx="129879" cy="195839"/>
              <a:chOff x="7509313" y="3231788"/>
              <a:chExt cx="249575" cy="365575"/>
            </a:xfrm>
          </p:grpSpPr>
          <p:sp>
            <p:nvSpPr>
              <p:cNvPr id="81" name="Google Shape;559;p46">
                <a:extLst>
                  <a:ext uri="{FF2B5EF4-FFF2-40B4-BE49-F238E27FC236}">
                    <a16:creationId xmlns:a16="http://schemas.microsoft.com/office/drawing/2014/main" id="{9A9676A2-5431-73C1-C388-02ECE2563FE7}"/>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560;p46">
                <a:extLst>
                  <a:ext uri="{FF2B5EF4-FFF2-40B4-BE49-F238E27FC236}">
                    <a16:creationId xmlns:a16="http://schemas.microsoft.com/office/drawing/2014/main" id="{11F27D32-D8EA-5AF3-0EA7-7DD3314DEF3A}"/>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561;p46">
                <a:extLst>
                  <a:ext uri="{FF2B5EF4-FFF2-40B4-BE49-F238E27FC236}">
                    <a16:creationId xmlns:a16="http://schemas.microsoft.com/office/drawing/2014/main" id="{8CB94022-54C5-5FFB-4506-AE49AC8175B7}"/>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ED6A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7" name="Google Shape;562;p46">
              <a:extLst>
                <a:ext uri="{FF2B5EF4-FFF2-40B4-BE49-F238E27FC236}">
                  <a16:creationId xmlns:a16="http://schemas.microsoft.com/office/drawing/2014/main" id="{B264B692-46C2-936B-A0CD-FF78B52CE7B4}"/>
                </a:ext>
              </a:extLst>
            </p:cNvPr>
            <p:cNvGrpSpPr/>
            <p:nvPr/>
          </p:nvGrpSpPr>
          <p:grpSpPr>
            <a:xfrm>
              <a:off x="8571875" y="4284416"/>
              <a:ext cx="129854" cy="195839"/>
              <a:chOff x="7509313" y="3231788"/>
              <a:chExt cx="249575" cy="365575"/>
            </a:xfrm>
          </p:grpSpPr>
          <p:sp>
            <p:nvSpPr>
              <p:cNvPr id="78" name="Google Shape;563;p46">
                <a:extLst>
                  <a:ext uri="{FF2B5EF4-FFF2-40B4-BE49-F238E27FC236}">
                    <a16:creationId xmlns:a16="http://schemas.microsoft.com/office/drawing/2014/main" id="{0304C285-AEE4-57CE-88A4-0D87DCADC305}"/>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564;p46">
                <a:extLst>
                  <a:ext uri="{FF2B5EF4-FFF2-40B4-BE49-F238E27FC236}">
                    <a16:creationId xmlns:a16="http://schemas.microsoft.com/office/drawing/2014/main" id="{89BD7646-A518-CC6E-83A9-4EF79F3F8895}"/>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565;p46">
                <a:extLst>
                  <a:ext uri="{FF2B5EF4-FFF2-40B4-BE49-F238E27FC236}">
                    <a16:creationId xmlns:a16="http://schemas.microsoft.com/office/drawing/2014/main" id="{0263E205-003D-D172-EB8A-E2D58BAEF501}"/>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ED6A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84" name="Google Shape;566;p46" descr="n155 zalo Ngoc Phuong">
            <a:extLst>
              <a:ext uri="{FF2B5EF4-FFF2-40B4-BE49-F238E27FC236}">
                <a16:creationId xmlns:a16="http://schemas.microsoft.com/office/drawing/2014/main" id="{94F20D3B-F7A1-105F-652D-0BB6081BE913}"/>
              </a:ext>
            </a:extLst>
          </p:cNvPr>
          <p:cNvGrpSpPr/>
          <p:nvPr/>
        </p:nvGrpSpPr>
        <p:grpSpPr>
          <a:xfrm rot="5973186">
            <a:off x="1583400" y="813978"/>
            <a:ext cx="525721" cy="428640"/>
            <a:chOff x="5426900" y="3064075"/>
            <a:chExt cx="281450" cy="229525"/>
          </a:xfrm>
        </p:grpSpPr>
        <p:sp>
          <p:nvSpPr>
            <p:cNvPr id="85" name="Google Shape;567;p46">
              <a:extLst>
                <a:ext uri="{FF2B5EF4-FFF2-40B4-BE49-F238E27FC236}">
                  <a16:creationId xmlns:a16="http://schemas.microsoft.com/office/drawing/2014/main" id="{84E98194-B0A9-E556-1C36-E7F39ED5923C}"/>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568;p46">
              <a:extLst>
                <a:ext uri="{FF2B5EF4-FFF2-40B4-BE49-F238E27FC236}">
                  <a16:creationId xmlns:a16="http://schemas.microsoft.com/office/drawing/2014/main" id="{C5818437-B806-AC48-933F-CF4AD10424CB}"/>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569;p46">
              <a:extLst>
                <a:ext uri="{FF2B5EF4-FFF2-40B4-BE49-F238E27FC236}">
                  <a16:creationId xmlns:a16="http://schemas.microsoft.com/office/drawing/2014/main" id="{24BE812A-46FC-A69B-01DA-9138B5340A21}"/>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570;p46">
              <a:extLst>
                <a:ext uri="{FF2B5EF4-FFF2-40B4-BE49-F238E27FC236}">
                  <a16:creationId xmlns:a16="http://schemas.microsoft.com/office/drawing/2014/main" id="{6BCCD7F8-EB8E-05F7-CF77-2D6C6DA8ABFA}"/>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571;p46">
              <a:extLst>
                <a:ext uri="{FF2B5EF4-FFF2-40B4-BE49-F238E27FC236}">
                  <a16:creationId xmlns:a16="http://schemas.microsoft.com/office/drawing/2014/main" id="{E4FEC340-C42E-F9F4-4726-3B13A3CE541F}"/>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FECA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572;p46">
              <a:extLst>
                <a:ext uri="{FF2B5EF4-FFF2-40B4-BE49-F238E27FC236}">
                  <a16:creationId xmlns:a16="http://schemas.microsoft.com/office/drawing/2014/main" id="{DD712696-DBE8-8B0D-CB91-FAF42BBB92BB}"/>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573;p46">
              <a:extLst>
                <a:ext uri="{FF2B5EF4-FFF2-40B4-BE49-F238E27FC236}">
                  <a16:creationId xmlns:a16="http://schemas.microsoft.com/office/drawing/2014/main" id="{E17C09C3-D2FD-CD4E-F9EA-218A44FAB0C7}"/>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FECA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574;p46">
              <a:extLst>
                <a:ext uri="{FF2B5EF4-FFF2-40B4-BE49-F238E27FC236}">
                  <a16:creationId xmlns:a16="http://schemas.microsoft.com/office/drawing/2014/main" id="{8B81F193-2D93-AD68-6098-223864CC5226}"/>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575;p46">
              <a:extLst>
                <a:ext uri="{FF2B5EF4-FFF2-40B4-BE49-F238E27FC236}">
                  <a16:creationId xmlns:a16="http://schemas.microsoft.com/office/drawing/2014/main" id="{8F0D709C-DDC2-8ACF-1CA3-C2223B006805}"/>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FECA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840107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ppt_x"/>
                                          </p:val>
                                        </p:tav>
                                        <p:tav tm="100000">
                                          <p:val>
                                            <p:strVal val="#ppt_x"/>
                                          </p:val>
                                        </p:tav>
                                      </p:tavLst>
                                    </p:anim>
                                    <p:anim calcmode="lin" valueType="num">
                                      <p:cBhvr additive="base">
                                        <p:cTn id="36" dur="500" fill="hold"/>
                                        <p:tgtEl>
                                          <p:spTgt spid="5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additive="base">
                                        <p:cTn id="49" dur="500" fill="hold"/>
                                        <p:tgtEl>
                                          <p:spTgt spid="51"/>
                                        </p:tgtEl>
                                        <p:attrNameLst>
                                          <p:attrName>ppt_x</p:attrName>
                                        </p:attrNameLst>
                                      </p:cBhvr>
                                      <p:tavLst>
                                        <p:tav tm="0">
                                          <p:val>
                                            <p:strVal val="#ppt_x"/>
                                          </p:val>
                                        </p:tav>
                                        <p:tav tm="100000">
                                          <p:val>
                                            <p:strVal val="#ppt_x"/>
                                          </p:val>
                                        </p:tav>
                                      </p:tavLst>
                                    </p:anim>
                                    <p:anim calcmode="lin" valueType="num">
                                      <p:cBhvr additive="base">
                                        <p:cTn id="50" dur="500" fill="hold"/>
                                        <p:tgtEl>
                                          <p:spTgt spid="5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additive="base">
                                        <p:cTn id="53" dur="500" fill="hold"/>
                                        <p:tgtEl>
                                          <p:spTgt spid="57"/>
                                        </p:tgtEl>
                                        <p:attrNameLst>
                                          <p:attrName>ppt_x</p:attrName>
                                        </p:attrNameLst>
                                      </p:cBhvr>
                                      <p:tavLst>
                                        <p:tav tm="0">
                                          <p:val>
                                            <p:strVal val="#ppt_x"/>
                                          </p:val>
                                        </p:tav>
                                        <p:tav tm="100000">
                                          <p:val>
                                            <p:strVal val="#ppt_x"/>
                                          </p:val>
                                        </p:tav>
                                      </p:tavLst>
                                    </p:anim>
                                    <p:anim calcmode="lin" valueType="num">
                                      <p:cBhvr additive="base">
                                        <p:cTn id="54" dur="500" fill="hold"/>
                                        <p:tgtEl>
                                          <p:spTgt spid="5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anim calcmode="lin" valueType="num">
                                      <p:cBhvr additive="base">
                                        <p:cTn id="57" dur="500" fill="hold"/>
                                        <p:tgtEl>
                                          <p:spTgt spid="58"/>
                                        </p:tgtEl>
                                        <p:attrNameLst>
                                          <p:attrName>ppt_x</p:attrName>
                                        </p:attrNameLst>
                                      </p:cBhvr>
                                      <p:tavLst>
                                        <p:tav tm="0">
                                          <p:val>
                                            <p:strVal val="#ppt_x"/>
                                          </p:val>
                                        </p:tav>
                                        <p:tav tm="100000">
                                          <p:val>
                                            <p:strVal val="#ppt_x"/>
                                          </p:val>
                                        </p:tav>
                                      </p:tavLst>
                                    </p:anim>
                                    <p:anim calcmode="lin" valueType="num">
                                      <p:cBhvr additive="base">
                                        <p:cTn id="5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p:bldP spid="55" grpId="0"/>
      <p:bldP spid="56" grpId="0"/>
      <p:bldP spid="57" grpId="0"/>
      <p:bldP spid="58"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34;p48" descr="n155 zalo Ngoc Phuong">
            <a:extLst>
              <a:ext uri="{FF2B5EF4-FFF2-40B4-BE49-F238E27FC236}">
                <a16:creationId xmlns:a16="http://schemas.microsoft.com/office/drawing/2014/main" id="{0DEB28A4-C4F7-CC10-9510-D74CE5EF93AA}"/>
              </a:ext>
            </a:extLst>
          </p:cNvPr>
          <p:cNvSpPr/>
          <p:nvPr/>
        </p:nvSpPr>
        <p:spPr>
          <a:xfrm>
            <a:off x="581482" y="485419"/>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descr="n155 zalo Ngoc Phuong">
            <a:extLst>
              <a:ext uri="{FF2B5EF4-FFF2-40B4-BE49-F238E27FC236}">
                <a16:creationId xmlns:a16="http://schemas.microsoft.com/office/drawing/2014/main" id="{19A213B8-3904-51A5-F03A-9709F31211D4}"/>
              </a:ext>
            </a:extLst>
          </p:cNvPr>
          <p:cNvSpPr txBox="1">
            <a:spLocks noGrp="1"/>
          </p:cNvSpPr>
          <p:nvPr>
            <p:ph type="title"/>
          </p:nvPr>
        </p:nvSpPr>
        <p:spPr>
          <a:xfrm>
            <a:off x="1121134" y="554484"/>
            <a:ext cx="7132320" cy="57090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b="1" dirty="0">
                <a:solidFill>
                  <a:schemeClr val="bg1"/>
                </a:solidFill>
                <a:latin typeface="Mali Medium" panose="020B0604020202020204" charset="-34"/>
                <a:cs typeface="Mali Medium" panose="020B0604020202020204" charset="-34"/>
              </a:rPr>
              <a:t>KẾT QUẢ PHIẾU HỌC TẬP SỐ 8</a:t>
            </a:r>
            <a:endParaRPr b="1" dirty="0">
              <a:solidFill>
                <a:schemeClr val="bg1"/>
              </a:solidFill>
              <a:latin typeface="Mali Medium" panose="020B0604020202020204" charset="-34"/>
              <a:cs typeface="Mali Medium" panose="020B0604020202020204" charset="-34"/>
            </a:endParaRPr>
          </a:p>
        </p:txBody>
      </p:sp>
      <p:grpSp>
        <p:nvGrpSpPr>
          <p:cNvPr id="1325" name="Google Shape;1325;p59" descr="n155 zalo Ngoc Phuong">
            <a:extLst>
              <a:ext uri="{FF2B5EF4-FFF2-40B4-BE49-F238E27FC236}">
                <a16:creationId xmlns:a16="http://schemas.microsoft.com/office/drawing/2014/main" id="{D8DB7FCB-5716-3A9E-BF69-C8335569489C}"/>
              </a:ext>
            </a:extLst>
          </p:cNvPr>
          <p:cNvGrpSpPr/>
          <p:nvPr/>
        </p:nvGrpSpPr>
        <p:grpSpPr>
          <a:xfrm rot="5973186">
            <a:off x="219995" y="4443759"/>
            <a:ext cx="525721" cy="428640"/>
            <a:chOff x="5426900" y="3064075"/>
            <a:chExt cx="281450" cy="229525"/>
          </a:xfrm>
        </p:grpSpPr>
        <p:sp>
          <p:nvSpPr>
            <p:cNvPr id="1326" name="Google Shape;1326;p59">
              <a:extLst>
                <a:ext uri="{FF2B5EF4-FFF2-40B4-BE49-F238E27FC236}">
                  <a16:creationId xmlns:a16="http://schemas.microsoft.com/office/drawing/2014/main" id="{3641D2FC-B473-2D2F-4B04-58238EC174D1}"/>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a:extLst>
                <a:ext uri="{FF2B5EF4-FFF2-40B4-BE49-F238E27FC236}">
                  <a16:creationId xmlns:a16="http://schemas.microsoft.com/office/drawing/2014/main" id="{76449ECD-702D-8DE5-3F7A-B8B5A3EA69F3}"/>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a:extLst>
                <a:ext uri="{FF2B5EF4-FFF2-40B4-BE49-F238E27FC236}">
                  <a16:creationId xmlns:a16="http://schemas.microsoft.com/office/drawing/2014/main" id="{478C97F7-5D80-FE6C-B0EC-20D8B259B9CA}"/>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a:extLst>
                <a:ext uri="{FF2B5EF4-FFF2-40B4-BE49-F238E27FC236}">
                  <a16:creationId xmlns:a16="http://schemas.microsoft.com/office/drawing/2014/main" id="{BBC357E3-6650-BD8D-FEAB-4785611D3D25}"/>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a:extLst>
                <a:ext uri="{FF2B5EF4-FFF2-40B4-BE49-F238E27FC236}">
                  <a16:creationId xmlns:a16="http://schemas.microsoft.com/office/drawing/2014/main" id="{6315E1B5-E1F0-EDF1-4F68-28B4653E209D}"/>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a:extLst>
                <a:ext uri="{FF2B5EF4-FFF2-40B4-BE49-F238E27FC236}">
                  <a16:creationId xmlns:a16="http://schemas.microsoft.com/office/drawing/2014/main" id="{F7368B69-11B2-7D6B-6497-EBE1A23CA890}"/>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a:extLst>
                <a:ext uri="{FF2B5EF4-FFF2-40B4-BE49-F238E27FC236}">
                  <a16:creationId xmlns:a16="http://schemas.microsoft.com/office/drawing/2014/main" id="{BCF47EC4-1AAB-231B-A223-F6A18732C9DB}"/>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a:extLst>
                <a:ext uri="{FF2B5EF4-FFF2-40B4-BE49-F238E27FC236}">
                  <a16:creationId xmlns:a16="http://schemas.microsoft.com/office/drawing/2014/main" id="{78491DD4-82F0-009E-17F3-B3A726EF26F1}"/>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a:extLst>
                <a:ext uri="{FF2B5EF4-FFF2-40B4-BE49-F238E27FC236}">
                  <a16:creationId xmlns:a16="http://schemas.microsoft.com/office/drawing/2014/main" id="{1EC21AE9-0E8E-E4F3-D306-71EF28F59CD2}"/>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descr="n155 zalo Ngoc Phuong">
            <a:extLst>
              <a:ext uri="{FF2B5EF4-FFF2-40B4-BE49-F238E27FC236}">
                <a16:creationId xmlns:a16="http://schemas.microsoft.com/office/drawing/2014/main" id="{92C1E5AE-01E8-FA56-F81C-4BBAA2EA05E0}"/>
              </a:ext>
            </a:extLst>
          </p:cNvPr>
          <p:cNvSpPr txBox="1"/>
          <p:nvPr/>
        </p:nvSpPr>
        <p:spPr>
          <a:xfrm>
            <a:off x="465547" y="3367506"/>
            <a:ext cx="5997320" cy="1180644"/>
          </a:xfrm>
          <a:prstGeom prst="rect">
            <a:avLst/>
          </a:prstGeom>
          <a:noFill/>
        </p:spPr>
        <p:txBody>
          <a:bodyPr wrap="square">
            <a:spAutoFit/>
          </a:bodyPr>
          <a:lstStyle/>
          <a:p>
            <a:pPr marL="146050" indent="0" algn="just">
              <a:lnSpc>
                <a:spcPct val="110000"/>
              </a:lnSpc>
              <a:buNone/>
            </a:pP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Người</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ta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sử</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dụng</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biện</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pháp</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đơn</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giản</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để</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hạn</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chế</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sự</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xe</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là</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mở</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cửa</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xe</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để</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dòng</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không</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được</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lưu</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thông</a:t>
            </a:r>
            <a:r>
              <a:rPr lang="en-US" sz="2200" dirty="0">
                <a:solidFill>
                  <a:schemeClr val="tx1">
                    <a:lumMod val="75000"/>
                    <a:lumOff val="25000"/>
                  </a:schemeClr>
                </a:solidFill>
                <a:latin typeface="Cambria" panose="02040503050406030204" pitchFamily="18" charset="0"/>
                <a:ea typeface="Cambria" panose="02040503050406030204" pitchFamily="18" charset="0"/>
                <a:cs typeface="Calibri" panose="020F0502020204030204" pitchFamily="34" charset="0"/>
              </a:rPr>
              <a:t>.</a:t>
            </a:r>
            <a:endParaRPr lang="vi-VN" sz="2200" dirty="0">
              <a:solidFill>
                <a:schemeClr val="tx1">
                  <a:lumMod val="75000"/>
                  <a:lumOff val="25000"/>
                </a:schemeClr>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2" name="TextBox 1" descr="n155 zalo Ngoc Phuong">
            <a:extLst>
              <a:ext uri="{FF2B5EF4-FFF2-40B4-BE49-F238E27FC236}">
                <a16:creationId xmlns:a16="http://schemas.microsoft.com/office/drawing/2014/main" id="{20099352-BACB-4A94-B4FF-0E1CBD32DCC2}"/>
              </a:ext>
            </a:extLst>
          </p:cNvPr>
          <p:cNvSpPr txBox="1"/>
          <p:nvPr/>
        </p:nvSpPr>
        <p:spPr>
          <a:xfrm>
            <a:off x="651500" y="1291279"/>
            <a:ext cx="5811367" cy="2123658"/>
          </a:xfrm>
          <a:prstGeom prst="rect">
            <a:avLst/>
          </a:prstGeom>
          <a:noFill/>
        </p:spPr>
        <p:txBody>
          <a:bodyPr wrap="square" rtlCol="0">
            <a:spAutoFit/>
          </a:bodyPr>
          <a:lstStyle/>
          <a:p>
            <a:pPr algn="just"/>
            <a:r>
              <a:rPr lang="en-US" sz="2200" b="1" dirty="0" err="1">
                <a:solidFill>
                  <a:srgbClr val="B25A63"/>
                </a:solidFill>
                <a:latin typeface="Cambria" panose="02040503050406030204" pitchFamily="18" charset="0"/>
                <a:ea typeface="Cambria" panose="02040503050406030204" pitchFamily="18" charset="0"/>
              </a:rPr>
              <a:t>Câu</a:t>
            </a:r>
            <a:r>
              <a:rPr lang="en-US" sz="2200" b="1" dirty="0">
                <a:solidFill>
                  <a:srgbClr val="B25A63"/>
                </a:solidFill>
                <a:latin typeface="Cambria" panose="02040503050406030204" pitchFamily="18" charset="0"/>
                <a:ea typeface="Cambria" panose="02040503050406030204" pitchFamily="18" charset="0"/>
              </a:rPr>
              <a:t> 4. </a:t>
            </a:r>
            <a:r>
              <a:rPr lang="en-US" sz="2200" dirty="0" err="1">
                <a:solidFill>
                  <a:schemeClr val="tx1">
                    <a:lumMod val="75000"/>
                    <a:lumOff val="25000"/>
                  </a:schemeClr>
                </a:solidFill>
                <a:latin typeface="Cambria" panose="02040503050406030204" pitchFamily="18" charset="0"/>
                <a:ea typeface="Cambria" panose="02040503050406030204" pitchFamily="18" charset="0"/>
              </a:rPr>
              <a:t>Nguyên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nhân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sự</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ôtô</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là</a:t>
            </a:r>
            <a:r>
              <a:rPr lang="en-US" sz="2200" dirty="0">
                <a:solidFill>
                  <a:schemeClr val="tx1">
                    <a:lumMod val="75000"/>
                    <a:lumOff val="25000"/>
                  </a:schemeClr>
                </a:solidFill>
                <a:latin typeface="Cambria" panose="02040503050406030204" pitchFamily="18" charset="0"/>
                <a:ea typeface="Cambria" panose="02040503050406030204" pitchFamily="18" charset="0"/>
              </a:rPr>
              <a:t> do: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đóng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kín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cửa</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ôtô</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ô </a:t>
            </a:r>
            <a:r>
              <a:rPr lang="en-US" sz="2200" dirty="0" err="1">
                <a:solidFill>
                  <a:schemeClr val="tx1">
                    <a:lumMod val="75000"/>
                    <a:lumOff val="25000"/>
                  </a:schemeClr>
                </a:solidFill>
                <a:latin typeface="Cambria" panose="02040503050406030204" pitchFamily="18" charset="0"/>
                <a:ea typeface="Cambria" panose="02040503050406030204" pitchFamily="18" charset="0"/>
              </a:rPr>
              <a:t>tô</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được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xác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định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này</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nhận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từ</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ánh</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nắng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mặt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trời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dẫn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đến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xe</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phân</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r>
              <a:rPr lang="en-US" sz="22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200" dirty="0">
                <a:solidFill>
                  <a:schemeClr val="tx1">
                    <a:lumMod val="75000"/>
                    <a:lumOff val="25000"/>
                  </a:schemeClr>
                </a:solidFill>
                <a:latin typeface="Cambria" panose="02040503050406030204" pitchFamily="18" charset="0"/>
                <a:ea typeface="Cambria" panose="02040503050406030204" pitchFamily="18" charset="0"/>
              </a:rPr>
              <a:t>). </a:t>
            </a:r>
          </a:p>
        </p:txBody>
      </p:sp>
      <p:pic>
        <p:nvPicPr>
          <p:cNvPr id="18" name="Picture 116" descr="n155 zalo Ngoc Phuong">
            <a:extLst>
              <a:ext uri="{FF2B5EF4-FFF2-40B4-BE49-F238E27FC236}">
                <a16:creationId xmlns:a16="http://schemas.microsoft.com/office/drawing/2014/main" id="{8E07A4D9-F88A-4CBA-8C1A-EB3084C271BB}"/>
              </a:ext>
            </a:extLst>
          </p:cNvPr>
          <p:cNvPicPr>
            <a:picLocks noChangeAspect="1"/>
          </p:cNvPicPr>
          <p:nvPr/>
        </p:nvPicPr>
        <p:blipFill>
          <a:blip r:embed="rId2"/>
          <a:stretch>
            <a:fillRect/>
          </a:stretch>
        </p:blipFill>
        <p:spPr>
          <a:xfrm>
            <a:off x="6636834" y="1680553"/>
            <a:ext cx="2348139" cy="2211920"/>
          </a:xfrm>
          <a:prstGeom prst="rect">
            <a:avLst/>
          </a:prstGeom>
        </p:spPr>
      </p:pic>
    </p:spTree>
    <p:extLst>
      <p:ext uri="{BB962C8B-B14F-4D97-AF65-F5344CB8AC3E}">
        <p14:creationId xmlns:p14="http://schemas.microsoft.com/office/powerpoint/2010/main" val="1373733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4;p48" descr="n155 zalo Ngoc Phuong">
            <a:extLst>
              <a:ext uri="{FF2B5EF4-FFF2-40B4-BE49-F238E27FC236}">
                <a16:creationId xmlns:a16="http://schemas.microsoft.com/office/drawing/2014/main" id="{2CC5DD83-D8E2-A26A-D244-B58DFDBC3A87}"/>
              </a:ext>
            </a:extLst>
          </p:cNvPr>
          <p:cNvSpPr/>
          <p:nvPr/>
        </p:nvSpPr>
        <p:spPr>
          <a:xfrm>
            <a:off x="585355" y="2199642"/>
            <a:ext cx="5932556" cy="141187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33;p48" descr="n155 zalo Ngoc Phuong">
            <a:extLst>
              <a:ext uri="{FF2B5EF4-FFF2-40B4-BE49-F238E27FC236}">
                <a16:creationId xmlns:a16="http://schemas.microsoft.com/office/drawing/2014/main" id="{3FB75E23-5217-8051-35B3-33EE8986D77E}"/>
              </a:ext>
            </a:extLst>
          </p:cNvPr>
          <p:cNvSpPr/>
          <p:nvPr/>
        </p:nvSpPr>
        <p:spPr>
          <a:xfrm>
            <a:off x="1341039" y="797326"/>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F8A9E"/>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871" name="Google Shape;1871;p68" descr="n155 zalo Ngoc Phuong"/>
          <p:cNvSpPr txBox="1">
            <a:spLocks noGrp="1"/>
          </p:cNvSpPr>
          <p:nvPr>
            <p:ph type="title"/>
          </p:nvPr>
        </p:nvSpPr>
        <p:spPr>
          <a:xfrm>
            <a:off x="851739" y="2353164"/>
            <a:ext cx="5132160" cy="707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buNone/>
            </a:pPr>
            <a:r>
              <a:rPr lang="en-US" sz="3600" b="1" dirty="0" err="1">
                <a:solidFill>
                  <a:schemeClr val="bg1"/>
                </a:solidFill>
                <a:latin typeface="Mali Medium" panose="020B0604020202020204" charset="-34"/>
                <a:cs typeface="Mali Medium" panose="020B0604020202020204" charset="-34"/>
              </a:rPr>
              <a:t>Định</a:t>
            </a:r>
            <a:r>
              <a:rPr lang="en-US" sz="3600" b="1" dirty="0">
                <a:solidFill>
                  <a:schemeClr val="bg1"/>
                </a:solidFill>
                <a:latin typeface="Mali Medium" panose="020B0604020202020204" charset="-34"/>
                <a:cs typeface="Mali Medium" panose="020B0604020202020204" charset="-34"/>
              </a:rPr>
              <a:t> </a:t>
            </a:r>
            <a:r>
              <a:rPr lang="en-US" sz="3600" b="1" dirty="0" err="1">
                <a:solidFill>
                  <a:schemeClr val="bg1"/>
                </a:solidFill>
                <a:latin typeface="Mali Medium" panose="020B0604020202020204" charset="-34"/>
                <a:cs typeface="Mali Medium" panose="020B0604020202020204" charset="-34"/>
              </a:rPr>
              <a:t>luật</a:t>
            </a:r>
            <a:r>
              <a:rPr lang="en-US" sz="3600" b="1" dirty="0">
                <a:solidFill>
                  <a:schemeClr val="bg1"/>
                </a:solidFill>
                <a:latin typeface="Mali Medium" panose="020B0604020202020204" charset="-34"/>
                <a:cs typeface="Mali Medium" panose="020B0604020202020204" charset="-34"/>
              </a:rPr>
              <a:t> I </a:t>
            </a:r>
            <a:r>
              <a:rPr lang="en-US" sz="3600" b="1" dirty="0" err="1">
                <a:solidFill>
                  <a:schemeClr val="bg1"/>
                </a:solidFill>
                <a:latin typeface="Mali Medium" panose="020B0604020202020204" charset="-34"/>
                <a:cs typeface="Mali Medium" panose="020B0604020202020204" charset="-34"/>
              </a:rPr>
              <a:t>của</a:t>
            </a:r>
            <a:r>
              <a:rPr lang="en-US" sz="3600" b="1" dirty="0">
                <a:solidFill>
                  <a:schemeClr val="bg1"/>
                </a:solidFill>
                <a:latin typeface="Mali Medium" panose="020B0604020202020204" charset="-34"/>
                <a:cs typeface="Mali Medium" panose="020B0604020202020204" charset="-34"/>
              </a:rPr>
              <a:t> </a:t>
            </a:r>
            <a:r>
              <a:rPr lang="en-US" sz="3600" b="1" dirty="0" err="1">
                <a:solidFill>
                  <a:schemeClr val="bg1"/>
                </a:solidFill>
                <a:latin typeface="Mali Medium" panose="020B0604020202020204" charset="-34"/>
                <a:cs typeface="Mali Medium" panose="020B0604020202020204" charset="-34"/>
              </a:rPr>
              <a:t>nhiệt</a:t>
            </a:r>
            <a:r>
              <a:rPr lang="en-US" sz="3600" b="1" dirty="0">
                <a:solidFill>
                  <a:schemeClr val="bg1"/>
                </a:solidFill>
                <a:latin typeface="Mali Medium" panose="020B0604020202020204" charset="-34"/>
                <a:cs typeface="Mali Medium" panose="020B0604020202020204" charset="-34"/>
              </a:rPr>
              <a:t> </a:t>
            </a:r>
            <a:r>
              <a:rPr lang="en-US" sz="3600" b="1" dirty="0" err="1">
                <a:solidFill>
                  <a:schemeClr val="bg1"/>
                </a:solidFill>
                <a:latin typeface="Mali Medium" panose="020B0604020202020204" charset="-34"/>
                <a:cs typeface="Mali Medium" panose="020B0604020202020204" charset="-34"/>
              </a:rPr>
              <a:t>động</a:t>
            </a:r>
            <a:r>
              <a:rPr lang="en-US" sz="3600" b="1" dirty="0">
                <a:solidFill>
                  <a:schemeClr val="bg1"/>
                </a:solidFill>
                <a:latin typeface="Mali Medium" panose="020B0604020202020204" charset="-34"/>
                <a:cs typeface="Mali Medium" panose="020B0604020202020204" charset="-34"/>
              </a:rPr>
              <a:t> </a:t>
            </a:r>
            <a:r>
              <a:rPr lang="en-US" sz="3600" b="1" dirty="0" err="1">
                <a:solidFill>
                  <a:schemeClr val="bg1"/>
                </a:solidFill>
                <a:latin typeface="Mali Medium" panose="020B0604020202020204" charset="-34"/>
                <a:cs typeface="Mali Medium" panose="020B0604020202020204" charset="-34"/>
              </a:rPr>
              <a:t>lực</a:t>
            </a:r>
            <a:r>
              <a:rPr lang="en-US" sz="3600" b="1" dirty="0">
                <a:solidFill>
                  <a:schemeClr val="bg1"/>
                </a:solidFill>
                <a:latin typeface="Mali Medium" panose="020B0604020202020204" charset="-34"/>
                <a:cs typeface="Mali Medium" panose="020B0604020202020204" charset="-34"/>
              </a:rPr>
              <a:t> </a:t>
            </a:r>
            <a:r>
              <a:rPr lang="en-US" sz="3600" b="1" dirty="0" err="1">
                <a:solidFill>
                  <a:schemeClr val="bg1"/>
                </a:solidFill>
                <a:latin typeface="Mali Medium" panose="020B0604020202020204" charset="-34"/>
                <a:cs typeface="Mali Medium" panose="020B0604020202020204" charset="-34"/>
              </a:rPr>
              <a:t>học</a:t>
            </a:r>
            <a:endParaRPr sz="3600" b="1" dirty="0">
              <a:solidFill>
                <a:schemeClr val="bg1"/>
              </a:solidFill>
              <a:latin typeface="Mali Medium" panose="020B0604020202020204" charset="-34"/>
              <a:cs typeface="Mali Medium" panose="020B0604020202020204" charset="-34"/>
            </a:endParaRPr>
          </a:p>
        </p:txBody>
      </p:sp>
      <p:sp>
        <p:nvSpPr>
          <p:cNvPr id="1872" name="Google Shape;1872;p68" descr="n155 zalo Ngoc Phuong"/>
          <p:cNvSpPr txBox="1">
            <a:spLocks/>
          </p:cNvSpPr>
          <p:nvPr/>
        </p:nvSpPr>
        <p:spPr>
          <a:xfrm>
            <a:off x="1560393" y="1036701"/>
            <a:ext cx="697032" cy="665133"/>
          </a:xfrm>
          <a:prstGeom prst="rect">
            <a:avLst/>
          </a:prstGeom>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Tx/>
              <a:buFontTx/>
            </a:pPr>
            <a:r>
              <a:rPr lang="en" sz="4000" b="1">
                <a:solidFill>
                  <a:schemeClr val="bg1"/>
                </a:solidFill>
              </a:rPr>
              <a:t>03</a:t>
            </a:r>
          </a:p>
        </p:txBody>
      </p:sp>
      <p:grpSp>
        <p:nvGrpSpPr>
          <p:cNvPr id="1874" name="Google Shape;1874;p68" descr="n155 zalo Ngoc Phuong"/>
          <p:cNvGrpSpPr/>
          <p:nvPr/>
        </p:nvGrpSpPr>
        <p:grpSpPr>
          <a:xfrm rot="-1193897">
            <a:off x="5115042" y="732965"/>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0" name="Google Shape;1940;p68" descr="n155 zalo Ngoc Phuong"/>
          <p:cNvGrpSpPr/>
          <p:nvPr/>
        </p:nvGrpSpPr>
        <p:grpSpPr>
          <a:xfrm>
            <a:off x="6332125" y="2242731"/>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descr="n155 zalo Ngoc Phuong"/>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descr="n155 zalo Ngoc Phuong"/>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descr="n155 zalo Ngoc Phuong"/>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4205;p98" descr="n155 zalo Ngoc Phuong">
            <a:extLst>
              <a:ext uri="{FF2B5EF4-FFF2-40B4-BE49-F238E27FC236}">
                <a16:creationId xmlns:a16="http://schemas.microsoft.com/office/drawing/2014/main" id="{AA28CCF1-E380-8D24-5F50-1371483FB99F}"/>
              </a:ext>
            </a:extLst>
          </p:cNvPr>
          <p:cNvGrpSpPr/>
          <p:nvPr/>
        </p:nvGrpSpPr>
        <p:grpSpPr>
          <a:xfrm>
            <a:off x="6603639" y="3920845"/>
            <a:ext cx="1162571" cy="1017860"/>
            <a:chOff x="1329585" y="1989925"/>
            <a:chExt cx="341472" cy="335074"/>
          </a:xfrm>
          <a:solidFill>
            <a:srgbClr val="00B050"/>
          </a:solidFill>
        </p:grpSpPr>
        <p:sp>
          <p:nvSpPr>
            <p:cNvPr id="8" name="Google Shape;14206;p98">
              <a:extLst>
                <a:ext uri="{FF2B5EF4-FFF2-40B4-BE49-F238E27FC236}">
                  <a16:creationId xmlns:a16="http://schemas.microsoft.com/office/drawing/2014/main" id="{2A9F581E-6A4F-BAFF-EF1F-4FA919204F95}"/>
                </a:ext>
              </a:extLst>
            </p:cNvPr>
            <p:cNvSpPr/>
            <p:nvPr/>
          </p:nvSpPr>
          <p:spPr>
            <a:xfrm>
              <a:off x="1562263" y="2097956"/>
              <a:ext cx="108795" cy="226661"/>
            </a:xfrm>
            <a:custGeom>
              <a:avLst/>
              <a:gdLst/>
              <a:ahLst/>
              <a:cxnLst/>
              <a:rect l="l" t="t" r="r" b="b"/>
              <a:pathLst>
                <a:path w="3418" h="7121" extrusionOk="0">
                  <a:moveTo>
                    <a:pt x="1155" y="345"/>
                  </a:moveTo>
                  <a:cubicBezTo>
                    <a:pt x="1215" y="345"/>
                    <a:pt x="1274" y="405"/>
                    <a:pt x="1274" y="465"/>
                  </a:cubicBezTo>
                  <a:lnTo>
                    <a:pt x="1274" y="536"/>
                  </a:lnTo>
                  <a:lnTo>
                    <a:pt x="1274" y="1107"/>
                  </a:lnTo>
                  <a:cubicBezTo>
                    <a:pt x="1274" y="1191"/>
                    <a:pt x="1346" y="1274"/>
                    <a:pt x="1429" y="1274"/>
                  </a:cubicBezTo>
                  <a:cubicBezTo>
                    <a:pt x="1524" y="1274"/>
                    <a:pt x="1596" y="1191"/>
                    <a:pt x="1596" y="1107"/>
                  </a:cubicBezTo>
                  <a:lnTo>
                    <a:pt x="1596" y="584"/>
                  </a:lnTo>
                  <a:cubicBezTo>
                    <a:pt x="1608" y="536"/>
                    <a:pt x="1655" y="524"/>
                    <a:pt x="1703" y="524"/>
                  </a:cubicBezTo>
                  <a:lnTo>
                    <a:pt x="1715" y="524"/>
                  </a:lnTo>
                  <a:cubicBezTo>
                    <a:pt x="1774" y="524"/>
                    <a:pt x="1834" y="584"/>
                    <a:pt x="1834" y="643"/>
                  </a:cubicBezTo>
                  <a:lnTo>
                    <a:pt x="1834" y="679"/>
                  </a:lnTo>
                  <a:lnTo>
                    <a:pt x="1834" y="1131"/>
                  </a:lnTo>
                  <a:cubicBezTo>
                    <a:pt x="1834" y="1227"/>
                    <a:pt x="1905" y="1298"/>
                    <a:pt x="2001" y="1298"/>
                  </a:cubicBezTo>
                  <a:cubicBezTo>
                    <a:pt x="2084" y="1298"/>
                    <a:pt x="2167" y="1227"/>
                    <a:pt x="2167" y="1131"/>
                  </a:cubicBezTo>
                  <a:lnTo>
                    <a:pt x="2167" y="715"/>
                  </a:lnTo>
                  <a:cubicBezTo>
                    <a:pt x="2179" y="679"/>
                    <a:pt x="2227" y="655"/>
                    <a:pt x="2263" y="655"/>
                  </a:cubicBezTo>
                  <a:lnTo>
                    <a:pt x="2286" y="655"/>
                  </a:lnTo>
                  <a:cubicBezTo>
                    <a:pt x="2346" y="655"/>
                    <a:pt x="2406" y="715"/>
                    <a:pt x="2406" y="774"/>
                  </a:cubicBezTo>
                  <a:lnTo>
                    <a:pt x="2406" y="893"/>
                  </a:lnTo>
                  <a:lnTo>
                    <a:pt x="2406" y="1238"/>
                  </a:lnTo>
                  <a:cubicBezTo>
                    <a:pt x="2406" y="1334"/>
                    <a:pt x="2477" y="1405"/>
                    <a:pt x="2560" y="1405"/>
                  </a:cubicBezTo>
                  <a:cubicBezTo>
                    <a:pt x="2656" y="1405"/>
                    <a:pt x="2727" y="1334"/>
                    <a:pt x="2727" y="1238"/>
                  </a:cubicBezTo>
                  <a:lnTo>
                    <a:pt x="2727" y="893"/>
                  </a:lnTo>
                  <a:cubicBezTo>
                    <a:pt x="2727" y="834"/>
                    <a:pt x="2787" y="774"/>
                    <a:pt x="2846" y="774"/>
                  </a:cubicBezTo>
                  <a:lnTo>
                    <a:pt x="2858" y="774"/>
                  </a:lnTo>
                  <a:cubicBezTo>
                    <a:pt x="2917" y="774"/>
                    <a:pt x="2977" y="834"/>
                    <a:pt x="2977" y="893"/>
                  </a:cubicBezTo>
                  <a:lnTo>
                    <a:pt x="2977" y="1691"/>
                  </a:lnTo>
                  <a:lnTo>
                    <a:pt x="2977" y="1703"/>
                  </a:lnTo>
                  <a:cubicBezTo>
                    <a:pt x="3001" y="1893"/>
                    <a:pt x="2977" y="2477"/>
                    <a:pt x="2679" y="2727"/>
                  </a:cubicBezTo>
                  <a:cubicBezTo>
                    <a:pt x="2644" y="2762"/>
                    <a:pt x="2620" y="2798"/>
                    <a:pt x="2620" y="2858"/>
                  </a:cubicBezTo>
                  <a:lnTo>
                    <a:pt x="2620" y="3393"/>
                  </a:lnTo>
                  <a:lnTo>
                    <a:pt x="1012" y="3393"/>
                  </a:lnTo>
                  <a:lnTo>
                    <a:pt x="1012" y="3024"/>
                  </a:lnTo>
                  <a:cubicBezTo>
                    <a:pt x="1012" y="2965"/>
                    <a:pt x="989" y="2917"/>
                    <a:pt x="941" y="2893"/>
                  </a:cubicBezTo>
                  <a:cubicBezTo>
                    <a:pt x="989" y="2846"/>
                    <a:pt x="417" y="2417"/>
                    <a:pt x="393" y="1953"/>
                  </a:cubicBezTo>
                  <a:cubicBezTo>
                    <a:pt x="381" y="1691"/>
                    <a:pt x="358" y="1358"/>
                    <a:pt x="465" y="1274"/>
                  </a:cubicBezTo>
                  <a:cubicBezTo>
                    <a:pt x="501" y="1247"/>
                    <a:pt x="550" y="1234"/>
                    <a:pt x="617" y="1234"/>
                  </a:cubicBezTo>
                  <a:cubicBezTo>
                    <a:pt x="640" y="1234"/>
                    <a:pt x="664" y="1235"/>
                    <a:pt x="691" y="1238"/>
                  </a:cubicBezTo>
                  <a:lnTo>
                    <a:pt x="691" y="1465"/>
                  </a:lnTo>
                  <a:cubicBezTo>
                    <a:pt x="691" y="1548"/>
                    <a:pt x="762" y="1631"/>
                    <a:pt x="858" y="1631"/>
                  </a:cubicBezTo>
                  <a:cubicBezTo>
                    <a:pt x="941" y="1631"/>
                    <a:pt x="1012" y="1548"/>
                    <a:pt x="1012" y="1465"/>
                  </a:cubicBezTo>
                  <a:lnTo>
                    <a:pt x="1012" y="465"/>
                  </a:lnTo>
                  <a:cubicBezTo>
                    <a:pt x="1012" y="405"/>
                    <a:pt x="1072" y="345"/>
                    <a:pt x="1132" y="345"/>
                  </a:cubicBezTo>
                  <a:close/>
                  <a:moveTo>
                    <a:pt x="2941" y="3691"/>
                  </a:moveTo>
                  <a:lnTo>
                    <a:pt x="2941" y="4215"/>
                  </a:lnTo>
                  <a:lnTo>
                    <a:pt x="810" y="4215"/>
                  </a:lnTo>
                  <a:lnTo>
                    <a:pt x="810" y="3691"/>
                  </a:lnTo>
                  <a:close/>
                  <a:moveTo>
                    <a:pt x="2941" y="4548"/>
                  </a:moveTo>
                  <a:lnTo>
                    <a:pt x="2941" y="6787"/>
                  </a:lnTo>
                  <a:lnTo>
                    <a:pt x="810" y="6787"/>
                  </a:lnTo>
                  <a:lnTo>
                    <a:pt x="810" y="4548"/>
                  </a:lnTo>
                  <a:close/>
                  <a:moveTo>
                    <a:pt x="1132" y="0"/>
                  </a:moveTo>
                  <a:cubicBezTo>
                    <a:pt x="882" y="0"/>
                    <a:pt x="667" y="215"/>
                    <a:pt x="667" y="465"/>
                  </a:cubicBezTo>
                  <a:lnTo>
                    <a:pt x="667" y="893"/>
                  </a:lnTo>
                  <a:cubicBezTo>
                    <a:pt x="645" y="892"/>
                    <a:pt x="623" y="891"/>
                    <a:pt x="602" y="891"/>
                  </a:cubicBezTo>
                  <a:cubicBezTo>
                    <a:pt x="453" y="891"/>
                    <a:pt x="332" y="927"/>
                    <a:pt x="239" y="1000"/>
                  </a:cubicBezTo>
                  <a:cubicBezTo>
                    <a:pt x="0" y="1191"/>
                    <a:pt x="36" y="1584"/>
                    <a:pt x="48" y="1965"/>
                  </a:cubicBezTo>
                  <a:cubicBezTo>
                    <a:pt x="72" y="2489"/>
                    <a:pt x="536" y="2905"/>
                    <a:pt x="715" y="3060"/>
                  </a:cubicBezTo>
                  <a:lnTo>
                    <a:pt x="715" y="3334"/>
                  </a:lnTo>
                  <a:lnTo>
                    <a:pt x="631" y="3334"/>
                  </a:lnTo>
                  <a:cubicBezTo>
                    <a:pt x="536" y="3334"/>
                    <a:pt x="465" y="3405"/>
                    <a:pt x="465" y="3501"/>
                  </a:cubicBezTo>
                  <a:lnTo>
                    <a:pt x="465" y="4370"/>
                  </a:lnTo>
                  <a:lnTo>
                    <a:pt x="465" y="6953"/>
                  </a:lnTo>
                  <a:cubicBezTo>
                    <a:pt x="465" y="7049"/>
                    <a:pt x="536" y="7120"/>
                    <a:pt x="631" y="7120"/>
                  </a:cubicBezTo>
                  <a:lnTo>
                    <a:pt x="3096" y="7120"/>
                  </a:lnTo>
                  <a:cubicBezTo>
                    <a:pt x="3191" y="7120"/>
                    <a:pt x="3263" y="7049"/>
                    <a:pt x="3263" y="6953"/>
                  </a:cubicBezTo>
                  <a:lnTo>
                    <a:pt x="3263" y="4370"/>
                  </a:lnTo>
                  <a:lnTo>
                    <a:pt x="3263" y="3501"/>
                  </a:lnTo>
                  <a:cubicBezTo>
                    <a:pt x="3263" y="3429"/>
                    <a:pt x="3191" y="3358"/>
                    <a:pt x="3096" y="3358"/>
                  </a:cubicBezTo>
                  <a:lnTo>
                    <a:pt x="3001" y="3358"/>
                  </a:lnTo>
                  <a:lnTo>
                    <a:pt x="3001" y="2893"/>
                  </a:lnTo>
                  <a:cubicBezTo>
                    <a:pt x="3418" y="2477"/>
                    <a:pt x="3370" y="1727"/>
                    <a:pt x="3358" y="1643"/>
                  </a:cubicBezTo>
                  <a:lnTo>
                    <a:pt x="3358" y="869"/>
                  </a:lnTo>
                  <a:cubicBezTo>
                    <a:pt x="3358" y="619"/>
                    <a:pt x="3144" y="405"/>
                    <a:pt x="2894" y="405"/>
                  </a:cubicBezTo>
                  <a:lnTo>
                    <a:pt x="2870" y="405"/>
                  </a:lnTo>
                  <a:cubicBezTo>
                    <a:pt x="2798" y="405"/>
                    <a:pt x="2727" y="417"/>
                    <a:pt x="2656" y="465"/>
                  </a:cubicBezTo>
                  <a:cubicBezTo>
                    <a:pt x="2560" y="357"/>
                    <a:pt x="2441" y="286"/>
                    <a:pt x="2298" y="286"/>
                  </a:cubicBezTo>
                  <a:lnTo>
                    <a:pt x="2275" y="286"/>
                  </a:lnTo>
                  <a:cubicBezTo>
                    <a:pt x="2203" y="286"/>
                    <a:pt x="2132" y="298"/>
                    <a:pt x="2072" y="345"/>
                  </a:cubicBezTo>
                  <a:cubicBezTo>
                    <a:pt x="1977" y="238"/>
                    <a:pt x="1870" y="179"/>
                    <a:pt x="1727" y="179"/>
                  </a:cubicBezTo>
                  <a:lnTo>
                    <a:pt x="1715" y="179"/>
                  </a:lnTo>
                  <a:cubicBezTo>
                    <a:pt x="1655" y="179"/>
                    <a:pt x="1596" y="203"/>
                    <a:pt x="1536" y="215"/>
                  </a:cubicBezTo>
                  <a:cubicBezTo>
                    <a:pt x="1465" y="95"/>
                    <a:pt x="1310"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207;p98">
              <a:extLst>
                <a:ext uri="{FF2B5EF4-FFF2-40B4-BE49-F238E27FC236}">
                  <a16:creationId xmlns:a16="http://schemas.microsoft.com/office/drawing/2014/main" id="{29EAB7EB-6654-DCB9-E5DB-BAF3F6A8DF3A}"/>
                </a:ext>
              </a:extLst>
            </p:cNvPr>
            <p:cNvSpPr/>
            <p:nvPr/>
          </p:nvSpPr>
          <p:spPr>
            <a:xfrm>
              <a:off x="1406137" y="1989925"/>
              <a:ext cx="198587" cy="335074"/>
            </a:xfrm>
            <a:custGeom>
              <a:avLst/>
              <a:gdLst/>
              <a:ahLst/>
              <a:cxnLst/>
              <a:rect l="l" t="t" r="r" b="b"/>
              <a:pathLst>
                <a:path w="6239" h="10527" extrusionOk="0">
                  <a:moveTo>
                    <a:pt x="643" y="346"/>
                  </a:moveTo>
                  <a:lnTo>
                    <a:pt x="1060" y="382"/>
                  </a:lnTo>
                  <a:lnTo>
                    <a:pt x="941" y="644"/>
                  </a:lnTo>
                  <a:lnTo>
                    <a:pt x="643" y="346"/>
                  </a:lnTo>
                  <a:close/>
                  <a:moveTo>
                    <a:pt x="1393" y="453"/>
                  </a:moveTo>
                  <a:lnTo>
                    <a:pt x="2465" y="894"/>
                  </a:lnTo>
                  <a:lnTo>
                    <a:pt x="2346" y="1334"/>
                  </a:lnTo>
                  <a:lnTo>
                    <a:pt x="1203" y="858"/>
                  </a:lnTo>
                  <a:lnTo>
                    <a:pt x="1393" y="453"/>
                  </a:lnTo>
                  <a:close/>
                  <a:moveTo>
                    <a:pt x="4965" y="1942"/>
                  </a:moveTo>
                  <a:lnTo>
                    <a:pt x="5346" y="2108"/>
                  </a:lnTo>
                  <a:lnTo>
                    <a:pt x="5144" y="2525"/>
                  </a:lnTo>
                  <a:lnTo>
                    <a:pt x="4834" y="2382"/>
                  </a:lnTo>
                  <a:cubicBezTo>
                    <a:pt x="4846" y="2370"/>
                    <a:pt x="4846" y="2370"/>
                    <a:pt x="4846" y="2358"/>
                  </a:cubicBezTo>
                  <a:lnTo>
                    <a:pt x="4965" y="1942"/>
                  </a:lnTo>
                  <a:close/>
                  <a:moveTo>
                    <a:pt x="5656" y="2239"/>
                  </a:moveTo>
                  <a:lnTo>
                    <a:pt x="5834" y="2311"/>
                  </a:lnTo>
                  <a:cubicBezTo>
                    <a:pt x="5858" y="2323"/>
                    <a:pt x="5882" y="2346"/>
                    <a:pt x="5894" y="2370"/>
                  </a:cubicBezTo>
                  <a:cubicBezTo>
                    <a:pt x="5906" y="2406"/>
                    <a:pt x="5906" y="2430"/>
                    <a:pt x="5894" y="2442"/>
                  </a:cubicBezTo>
                  <a:lnTo>
                    <a:pt x="5798" y="2668"/>
                  </a:lnTo>
                  <a:cubicBezTo>
                    <a:pt x="5787" y="2704"/>
                    <a:pt x="5775" y="2716"/>
                    <a:pt x="5739" y="2727"/>
                  </a:cubicBezTo>
                  <a:cubicBezTo>
                    <a:pt x="5727" y="2733"/>
                    <a:pt x="5712" y="2736"/>
                    <a:pt x="5699" y="2736"/>
                  </a:cubicBezTo>
                  <a:cubicBezTo>
                    <a:pt x="5685" y="2736"/>
                    <a:pt x="5673" y="2733"/>
                    <a:pt x="5667" y="2727"/>
                  </a:cubicBezTo>
                  <a:lnTo>
                    <a:pt x="5477" y="2632"/>
                  </a:lnTo>
                  <a:lnTo>
                    <a:pt x="5656" y="2239"/>
                  </a:lnTo>
                  <a:close/>
                  <a:moveTo>
                    <a:pt x="3060" y="453"/>
                  </a:moveTo>
                  <a:cubicBezTo>
                    <a:pt x="3096" y="453"/>
                    <a:pt x="3120" y="477"/>
                    <a:pt x="3143" y="513"/>
                  </a:cubicBezTo>
                  <a:cubicBezTo>
                    <a:pt x="3155" y="537"/>
                    <a:pt x="3155" y="572"/>
                    <a:pt x="3155" y="596"/>
                  </a:cubicBezTo>
                  <a:lnTo>
                    <a:pt x="3143" y="668"/>
                  </a:lnTo>
                  <a:lnTo>
                    <a:pt x="2941" y="1358"/>
                  </a:lnTo>
                  <a:cubicBezTo>
                    <a:pt x="2917" y="1453"/>
                    <a:pt x="2977" y="1537"/>
                    <a:pt x="3060" y="1561"/>
                  </a:cubicBezTo>
                  <a:lnTo>
                    <a:pt x="3108" y="1561"/>
                  </a:lnTo>
                  <a:cubicBezTo>
                    <a:pt x="3179" y="1561"/>
                    <a:pt x="3239" y="1525"/>
                    <a:pt x="3274" y="1442"/>
                  </a:cubicBezTo>
                  <a:lnTo>
                    <a:pt x="3465" y="799"/>
                  </a:lnTo>
                  <a:cubicBezTo>
                    <a:pt x="3501" y="763"/>
                    <a:pt x="3536" y="751"/>
                    <a:pt x="3584" y="751"/>
                  </a:cubicBezTo>
                  <a:lnTo>
                    <a:pt x="3596" y="751"/>
                  </a:lnTo>
                  <a:cubicBezTo>
                    <a:pt x="3631" y="751"/>
                    <a:pt x="3655" y="775"/>
                    <a:pt x="3679" y="811"/>
                  </a:cubicBezTo>
                  <a:cubicBezTo>
                    <a:pt x="3691" y="834"/>
                    <a:pt x="3691" y="870"/>
                    <a:pt x="3691" y="894"/>
                  </a:cubicBezTo>
                  <a:lnTo>
                    <a:pt x="3512" y="1489"/>
                  </a:lnTo>
                  <a:cubicBezTo>
                    <a:pt x="3477" y="1584"/>
                    <a:pt x="3536" y="1668"/>
                    <a:pt x="3631" y="1704"/>
                  </a:cubicBezTo>
                  <a:lnTo>
                    <a:pt x="3679" y="1704"/>
                  </a:lnTo>
                  <a:cubicBezTo>
                    <a:pt x="3751" y="1704"/>
                    <a:pt x="3810" y="1656"/>
                    <a:pt x="3834" y="1584"/>
                  </a:cubicBezTo>
                  <a:lnTo>
                    <a:pt x="4001" y="1025"/>
                  </a:lnTo>
                  <a:cubicBezTo>
                    <a:pt x="4026" y="999"/>
                    <a:pt x="4052" y="980"/>
                    <a:pt x="4082" y="980"/>
                  </a:cubicBezTo>
                  <a:cubicBezTo>
                    <a:pt x="4094" y="980"/>
                    <a:pt x="4106" y="982"/>
                    <a:pt x="4120" y="989"/>
                  </a:cubicBezTo>
                  <a:lnTo>
                    <a:pt x="4132" y="989"/>
                  </a:lnTo>
                  <a:cubicBezTo>
                    <a:pt x="4191" y="1001"/>
                    <a:pt x="4239" y="1061"/>
                    <a:pt x="4227" y="1132"/>
                  </a:cubicBezTo>
                  <a:lnTo>
                    <a:pt x="4191" y="1239"/>
                  </a:lnTo>
                  <a:lnTo>
                    <a:pt x="4048" y="1704"/>
                  </a:lnTo>
                  <a:cubicBezTo>
                    <a:pt x="4012" y="1787"/>
                    <a:pt x="4060" y="1882"/>
                    <a:pt x="4155" y="1906"/>
                  </a:cubicBezTo>
                  <a:cubicBezTo>
                    <a:pt x="4167" y="1906"/>
                    <a:pt x="4179" y="1918"/>
                    <a:pt x="4191" y="1918"/>
                  </a:cubicBezTo>
                  <a:cubicBezTo>
                    <a:pt x="4274" y="1918"/>
                    <a:pt x="4334" y="1882"/>
                    <a:pt x="4358" y="1799"/>
                  </a:cubicBezTo>
                  <a:lnTo>
                    <a:pt x="4513" y="1346"/>
                  </a:lnTo>
                  <a:cubicBezTo>
                    <a:pt x="4523" y="1293"/>
                    <a:pt x="4572" y="1249"/>
                    <a:pt x="4633" y="1249"/>
                  </a:cubicBezTo>
                  <a:cubicBezTo>
                    <a:pt x="4641" y="1249"/>
                    <a:pt x="4648" y="1250"/>
                    <a:pt x="4655" y="1251"/>
                  </a:cubicBezTo>
                  <a:lnTo>
                    <a:pt x="4667" y="1251"/>
                  </a:lnTo>
                  <a:cubicBezTo>
                    <a:pt x="4727" y="1263"/>
                    <a:pt x="4774" y="1323"/>
                    <a:pt x="4763" y="1406"/>
                  </a:cubicBezTo>
                  <a:lnTo>
                    <a:pt x="4513" y="2299"/>
                  </a:lnTo>
                  <a:lnTo>
                    <a:pt x="4513" y="2311"/>
                  </a:lnTo>
                  <a:cubicBezTo>
                    <a:pt x="4524" y="2311"/>
                    <a:pt x="4417" y="3025"/>
                    <a:pt x="3989" y="3239"/>
                  </a:cubicBezTo>
                  <a:cubicBezTo>
                    <a:pt x="3929" y="3263"/>
                    <a:pt x="3893" y="3323"/>
                    <a:pt x="3893" y="3382"/>
                  </a:cubicBezTo>
                  <a:lnTo>
                    <a:pt x="3893" y="3894"/>
                  </a:lnTo>
                  <a:lnTo>
                    <a:pt x="2310" y="3894"/>
                  </a:lnTo>
                  <a:lnTo>
                    <a:pt x="2310" y="3085"/>
                  </a:lnTo>
                  <a:cubicBezTo>
                    <a:pt x="2310" y="3037"/>
                    <a:pt x="2286" y="3013"/>
                    <a:pt x="2262" y="2977"/>
                  </a:cubicBezTo>
                  <a:cubicBezTo>
                    <a:pt x="2262" y="2977"/>
                    <a:pt x="1798" y="2430"/>
                    <a:pt x="1893" y="1965"/>
                  </a:cubicBezTo>
                  <a:cubicBezTo>
                    <a:pt x="1917" y="1823"/>
                    <a:pt x="1941" y="1656"/>
                    <a:pt x="1977" y="1537"/>
                  </a:cubicBezTo>
                  <a:lnTo>
                    <a:pt x="2274" y="1668"/>
                  </a:lnTo>
                  <a:cubicBezTo>
                    <a:pt x="2286" y="1715"/>
                    <a:pt x="2334" y="1763"/>
                    <a:pt x="2393" y="1775"/>
                  </a:cubicBezTo>
                  <a:cubicBezTo>
                    <a:pt x="2412" y="1782"/>
                    <a:pt x="2431" y="1785"/>
                    <a:pt x="2449" y="1785"/>
                  </a:cubicBezTo>
                  <a:cubicBezTo>
                    <a:pt x="2520" y="1785"/>
                    <a:pt x="2579" y="1732"/>
                    <a:pt x="2608" y="1656"/>
                  </a:cubicBezTo>
                  <a:lnTo>
                    <a:pt x="2905" y="537"/>
                  </a:lnTo>
                  <a:cubicBezTo>
                    <a:pt x="2905" y="513"/>
                    <a:pt x="2929" y="477"/>
                    <a:pt x="2953" y="465"/>
                  </a:cubicBezTo>
                  <a:cubicBezTo>
                    <a:pt x="2989" y="453"/>
                    <a:pt x="3012" y="453"/>
                    <a:pt x="3048" y="453"/>
                  </a:cubicBezTo>
                  <a:close/>
                  <a:moveTo>
                    <a:pt x="4132" y="4263"/>
                  </a:moveTo>
                  <a:lnTo>
                    <a:pt x="4132" y="4787"/>
                  </a:lnTo>
                  <a:lnTo>
                    <a:pt x="2012" y="4787"/>
                  </a:lnTo>
                  <a:lnTo>
                    <a:pt x="2012" y="4263"/>
                  </a:lnTo>
                  <a:close/>
                  <a:moveTo>
                    <a:pt x="191" y="1"/>
                  </a:moveTo>
                  <a:cubicBezTo>
                    <a:pt x="119" y="1"/>
                    <a:pt x="60" y="37"/>
                    <a:pt x="24" y="108"/>
                  </a:cubicBezTo>
                  <a:cubicBezTo>
                    <a:pt x="0" y="168"/>
                    <a:pt x="12" y="239"/>
                    <a:pt x="60" y="299"/>
                  </a:cubicBezTo>
                  <a:lnTo>
                    <a:pt x="845" y="1072"/>
                  </a:lnTo>
                  <a:lnTo>
                    <a:pt x="857" y="1084"/>
                  </a:lnTo>
                  <a:lnTo>
                    <a:pt x="869" y="1084"/>
                  </a:lnTo>
                  <a:cubicBezTo>
                    <a:pt x="893" y="1108"/>
                    <a:pt x="917" y="1120"/>
                    <a:pt x="953" y="1120"/>
                  </a:cubicBezTo>
                  <a:lnTo>
                    <a:pt x="1667" y="1418"/>
                  </a:lnTo>
                  <a:cubicBezTo>
                    <a:pt x="1607" y="1561"/>
                    <a:pt x="1572" y="1763"/>
                    <a:pt x="1548" y="1918"/>
                  </a:cubicBezTo>
                  <a:cubicBezTo>
                    <a:pt x="1453" y="2442"/>
                    <a:pt x="1822" y="2989"/>
                    <a:pt x="1941" y="3156"/>
                  </a:cubicBezTo>
                  <a:lnTo>
                    <a:pt x="1941" y="3918"/>
                  </a:lnTo>
                  <a:lnTo>
                    <a:pt x="1810" y="3918"/>
                  </a:lnTo>
                  <a:cubicBezTo>
                    <a:pt x="1726" y="3918"/>
                    <a:pt x="1643" y="3990"/>
                    <a:pt x="1643" y="4085"/>
                  </a:cubicBezTo>
                  <a:lnTo>
                    <a:pt x="1643" y="4942"/>
                  </a:lnTo>
                  <a:lnTo>
                    <a:pt x="1643" y="10359"/>
                  </a:lnTo>
                  <a:cubicBezTo>
                    <a:pt x="1643" y="10455"/>
                    <a:pt x="1726" y="10526"/>
                    <a:pt x="1810" y="10526"/>
                  </a:cubicBezTo>
                  <a:lnTo>
                    <a:pt x="4286" y="10526"/>
                  </a:lnTo>
                  <a:cubicBezTo>
                    <a:pt x="4370" y="10526"/>
                    <a:pt x="4453" y="10455"/>
                    <a:pt x="4453" y="10359"/>
                  </a:cubicBezTo>
                  <a:lnTo>
                    <a:pt x="4453" y="6168"/>
                  </a:lnTo>
                  <a:cubicBezTo>
                    <a:pt x="4453" y="6073"/>
                    <a:pt x="4370" y="6002"/>
                    <a:pt x="4286" y="6002"/>
                  </a:cubicBezTo>
                  <a:cubicBezTo>
                    <a:pt x="4191" y="6002"/>
                    <a:pt x="4120" y="6073"/>
                    <a:pt x="4120" y="6168"/>
                  </a:cubicBezTo>
                  <a:lnTo>
                    <a:pt x="4120" y="10181"/>
                  </a:lnTo>
                  <a:lnTo>
                    <a:pt x="2012" y="10181"/>
                  </a:lnTo>
                  <a:lnTo>
                    <a:pt x="2012" y="5109"/>
                  </a:lnTo>
                  <a:lnTo>
                    <a:pt x="4132" y="5109"/>
                  </a:lnTo>
                  <a:lnTo>
                    <a:pt x="4132" y="5394"/>
                  </a:lnTo>
                  <a:lnTo>
                    <a:pt x="4132" y="5585"/>
                  </a:lnTo>
                  <a:cubicBezTo>
                    <a:pt x="4132" y="5668"/>
                    <a:pt x="4215" y="5752"/>
                    <a:pt x="4298" y="5752"/>
                  </a:cubicBezTo>
                  <a:cubicBezTo>
                    <a:pt x="4393" y="5752"/>
                    <a:pt x="4465" y="5668"/>
                    <a:pt x="4465" y="5585"/>
                  </a:cubicBezTo>
                  <a:lnTo>
                    <a:pt x="4465" y="5394"/>
                  </a:lnTo>
                  <a:lnTo>
                    <a:pt x="4465" y="4942"/>
                  </a:lnTo>
                  <a:lnTo>
                    <a:pt x="4465" y="4085"/>
                  </a:lnTo>
                  <a:cubicBezTo>
                    <a:pt x="4465" y="3990"/>
                    <a:pt x="4393" y="3918"/>
                    <a:pt x="4298" y="3918"/>
                  </a:cubicBezTo>
                  <a:lnTo>
                    <a:pt x="4239" y="3918"/>
                  </a:lnTo>
                  <a:lnTo>
                    <a:pt x="4239" y="3489"/>
                  </a:lnTo>
                  <a:cubicBezTo>
                    <a:pt x="4524" y="3299"/>
                    <a:pt x="4667" y="2966"/>
                    <a:pt x="4763" y="2716"/>
                  </a:cubicBezTo>
                  <a:lnTo>
                    <a:pt x="5525" y="3037"/>
                  </a:lnTo>
                  <a:cubicBezTo>
                    <a:pt x="5584" y="3073"/>
                    <a:pt x="5644" y="3073"/>
                    <a:pt x="5703" y="3073"/>
                  </a:cubicBezTo>
                  <a:cubicBezTo>
                    <a:pt x="5763" y="3073"/>
                    <a:pt x="5822" y="3049"/>
                    <a:pt x="5858" y="3037"/>
                  </a:cubicBezTo>
                  <a:cubicBezTo>
                    <a:pt x="5965" y="3001"/>
                    <a:pt x="6060" y="2906"/>
                    <a:pt x="6096" y="2799"/>
                  </a:cubicBezTo>
                  <a:lnTo>
                    <a:pt x="6191" y="2585"/>
                  </a:lnTo>
                  <a:cubicBezTo>
                    <a:pt x="6239" y="2477"/>
                    <a:pt x="6239" y="2358"/>
                    <a:pt x="6191" y="2239"/>
                  </a:cubicBezTo>
                  <a:cubicBezTo>
                    <a:pt x="6144" y="2132"/>
                    <a:pt x="6060" y="2037"/>
                    <a:pt x="5953" y="2001"/>
                  </a:cubicBezTo>
                  <a:lnTo>
                    <a:pt x="5048" y="1608"/>
                  </a:lnTo>
                  <a:lnTo>
                    <a:pt x="5084" y="1465"/>
                  </a:lnTo>
                  <a:cubicBezTo>
                    <a:pt x="5120" y="1346"/>
                    <a:pt x="5108" y="1227"/>
                    <a:pt x="5025" y="1120"/>
                  </a:cubicBezTo>
                  <a:cubicBezTo>
                    <a:pt x="4965" y="1013"/>
                    <a:pt x="4870" y="942"/>
                    <a:pt x="4751" y="906"/>
                  </a:cubicBezTo>
                  <a:lnTo>
                    <a:pt x="4727" y="906"/>
                  </a:lnTo>
                  <a:cubicBezTo>
                    <a:pt x="4691" y="900"/>
                    <a:pt x="4655" y="897"/>
                    <a:pt x="4620" y="897"/>
                  </a:cubicBezTo>
                  <a:cubicBezTo>
                    <a:pt x="4584" y="897"/>
                    <a:pt x="4548" y="900"/>
                    <a:pt x="4513" y="906"/>
                  </a:cubicBezTo>
                  <a:cubicBezTo>
                    <a:pt x="4453" y="787"/>
                    <a:pt x="4346" y="691"/>
                    <a:pt x="4191" y="656"/>
                  </a:cubicBezTo>
                  <a:lnTo>
                    <a:pt x="4179" y="656"/>
                  </a:lnTo>
                  <a:cubicBezTo>
                    <a:pt x="4143" y="650"/>
                    <a:pt x="4108" y="647"/>
                    <a:pt x="4071" y="647"/>
                  </a:cubicBezTo>
                  <a:cubicBezTo>
                    <a:pt x="4033" y="647"/>
                    <a:pt x="3995" y="650"/>
                    <a:pt x="3953" y="656"/>
                  </a:cubicBezTo>
                  <a:cubicBezTo>
                    <a:pt x="3953" y="644"/>
                    <a:pt x="3941" y="632"/>
                    <a:pt x="3941" y="632"/>
                  </a:cubicBezTo>
                  <a:cubicBezTo>
                    <a:pt x="3882" y="525"/>
                    <a:pt x="3774" y="453"/>
                    <a:pt x="3655" y="418"/>
                  </a:cubicBezTo>
                  <a:lnTo>
                    <a:pt x="3643" y="418"/>
                  </a:lnTo>
                  <a:cubicBezTo>
                    <a:pt x="3614" y="412"/>
                    <a:pt x="3584" y="409"/>
                    <a:pt x="3554" y="409"/>
                  </a:cubicBezTo>
                  <a:cubicBezTo>
                    <a:pt x="3524" y="409"/>
                    <a:pt x="3495" y="412"/>
                    <a:pt x="3465" y="418"/>
                  </a:cubicBezTo>
                  <a:lnTo>
                    <a:pt x="3417" y="334"/>
                  </a:lnTo>
                  <a:cubicBezTo>
                    <a:pt x="3358" y="227"/>
                    <a:pt x="3250" y="156"/>
                    <a:pt x="3143" y="120"/>
                  </a:cubicBezTo>
                  <a:lnTo>
                    <a:pt x="3120" y="120"/>
                  </a:lnTo>
                  <a:cubicBezTo>
                    <a:pt x="3083" y="113"/>
                    <a:pt x="3047" y="109"/>
                    <a:pt x="3012" y="109"/>
                  </a:cubicBezTo>
                  <a:cubicBezTo>
                    <a:pt x="2931" y="109"/>
                    <a:pt x="2853" y="130"/>
                    <a:pt x="2786" y="180"/>
                  </a:cubicBezTo>
                  <a:cubicBezTo>
                    <a:pt x="2679" y="239"/>
                    <a:pt x="2608" y="346"/>
                    <a:pt x="2572" y="465"/>
                  </a:cubicBezTo>
                  <a:lnTo>
                    <a:pt x="2548" y="572"/>
                  </a:lnTo>
                  <a:lnTo>
                    <a:pt x="1369" y="72"/>
                  </a:lnTo>
                  <a:lnTo>
                    <a:pt x="1310" y="72"/>
                  </a:lnTo>
                  <a:lnTo>
                    <a:pt x="19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208;p98">
              <a:extLst>
                <a:ext uri="{FF2B5EF4-FFF2-40B4-BE49-F238E27FC236}">
                  <a16:creationId xmlns:a16="http://schemas.microsoft.com/office/drawing/2014/main" id="{590CA3E3-37C1-3474-79F9-A85554C876AA}"/>
                </a:ext>
              </a:extLst>
            </p:cNvPr>
            <p:cNvSpPr/>
            <p:nvPr/>
          </p:nvSpPr>
          <p:spPr>
            <a:xfrm>
              <a:off x="1329585" y="2127494"/>
              <a:ext cx="108795" cy="197123"/>
            </a:xfrm>
            <a:custGeom>
              <a:avLst/>
              <a:gdLst/>
              <a:ahLst/>
              <a:cxnLst/>
              <a:rect l="l" t="t" r="r" b="b"/>
              <a:pathLst>
                <a:path w="3418" h="6193" extrusionOk="0">
                  <a:moveTo>
                    <a:pt x="1155" y="358"/>
                  </a:moveTo>
                  <a:cubicBezTo>
                    <a:pt x="1214" y="358"/>
                    <a:pt x="1274" y="418"/>
                    <a:pt x="1274" y="477"/>
                  </a:cubicBezTo>
                  <a:lnTo>
                    <a:pt x="1274" y="549"/>
                  </a:lnTo>
                  <a:lnTo>
                    <a:pt x="1274" y="1120"/>
                  </a:lnTo>
                  <a:cubicBezTo>
                    <a:pt x="1274" y="1203"/>
                    <a:pt x="1345" y="1275"/>
                    <a:pt x="1441" y="1275"/>
                  </a:cubicBezTo>
                  <a:cubicBezTo>
                    <a:pt x="1524" y="1275"/>
                    <a:pt x="1595" y="1203"/>
                    <a:pt x="1595" y="1120"/>
                  </a:cubicBezTo>
                  <a:lnTo>
                    <a:pt x="1595" y="584"/>
                  </a:lnTo>
                  <a:cubicBezTo>
                    <a:pt x="1619" y="537"/>
                    <a:pt x="1655" y="525"/>
                    <a:pt x="1703" y="525"/>
                  </a:cubicBezTo>
                  <a:lnTo>
                    <a:pt x="1715" y="525"/>
                  </a:lnTo>
                  <a:cubicBezTo>
                    <a:pt x="1774" y="525"/>
                    <a:pt x="1834" y="584"/>
                    <a:pt x="1834" y="644"/>
                  </a:cubicBezTo>
                  <a:lnTo>
                    <a:pt x="1834" y="668"/>
                  </a:lnTo>
                  <a:lnTo>
                    <a:pt x="1834" y="1132"/>
                  </a:lnTo>
                  <a:cubicBezTo>
                    <a:pt x="1834" y="1215"/>
                    <a:pt x="1917" y="1299"/>
                    <a:pt x="2000" y="1299"/>
                  </a:cubicBezTo>
                  <a:cubicBezTo>
                    <a:pt x="2096" y="1299"/>
                    <a:pt x="2167" y="1215"/>
                    <a:pt x="2167" y="1132"/>
                  </a:cubicBezTo>
                  <a:lnTo>
                    <a:pt x="2167" y="715"/>
                  </a:lnTo>
                  <a:cubicBezTo>
                    <a:pt x="2179" y="668"/>
                    <a:pt x="2226" y="656"/>
                    <a:pt x="2274" y="656"/>
                  </a:cubicBezTo>
                  <a:lnTo>
                    <a:pt x="2286" y="656"/>
                  </a:lnTo>
                  <a:cubicBezTo>
                    <a:pt x="2346" y="656"/>
                    <a:pt x="2405" y="715"/>
                    <a:pt x="2405" y="775"/>
                  </a:cubicBezTo>
                  <a:lnTo>
                    <a:pt x="2405" y="894"/>
                  </a:lnTo>
                  <a:lnTo>
                    <a:pt x="2405" y="1239"/>
                  </a:lnTo>
                  <a:cubicBezTo>
                    <a:pt x="2405" y="1322"/>
                    <a:pt x="2477" y="1394"/>
                    <a:pt x="2572" y="1394"/>
                  </a:cubicBezTo>
                  <a:cubicBezTo>
                    <a:pt x="2655" y="1394"/>
                    <a:pt x="2727" y="1322"/>
                    <a:pt x="2727" y="1239"/>
                  </a:cubicBezTo>
                  <a:lnTo>
                    <a:pt x="2727" y="894"/>
                  </a:lnTo>
                  <a:cubicBezTo>
                    <a:pt x="2727" y="834"/>
                    <a:pt x="2786" y="775"/>
                    <a:pt x="2846" y="775"/>
                  </a:cubicBezTo>
                  <a:lnTo>
                    <a:pt x="2869" y="775"/>
                  </a:lnTo>
                  <a:cubicBezTo>
                    <a:pt x="2929" y="775"/>
                    <a:pt x="2988" y="834"/>
                    <a:pt x="2988" y="894"/>
                  </a:cubicBezTo>
                  <a:lnTo>
                    <a:pt x="2988" y="1680"/>
                  </a:lnTo>
                  <a:lnTo>
                    <a:pt x="2988" y="1692"/>
                  </a:lnTo>
                  <a:cubicBezTo>
                    <a:pt x="3060" y="1858"/>
                    <a:pt x="3048" y="2442"/>
                    <a:pt x="2727" y="2692"/>
                  </a:cubicBezTo>
                  <a:cubicBezTo>
                    <a:pt x="2679" y="2727"/>
                    <a:pt x="2667" y="2763"/>
                    <a:pt x="2667" y="2823"/>
                  </a:cubicBezTo>
                  <a:lnTo>
                    <a:pt x="2667" y="3358"/>
                  </a:lnTo>
                  <a:lnTo>
                    <a:pt x="1060" y="3358"/>
                  </a:lnTo>
                  <a:lnTo>
                    <a:pt x="1060" y="2989"/>
                  </a:lnTo>
                  <a:cubicBezTo>
                    <a:pt x="1060" y="2930"/>
                    <a:pt x="1036" y="2882"/>
                    <a:pt x="988" y="2858"/>
                  </a:cubicBezTo>
                  <a:cubicBezTo>
                    <a:pt x="822" y="2739"/>
                    <a:pt x="405" y="2346"/>
                    <a:pt x="393" y="1965"/>
                  </a:cubicBezTo>
                  <a:cubicBezTo>
                    <a:pt x="381" y="1692"/>
                    <a:pt x="369" y="1370"/>
                    <a:pt x="464" y="1275"/>
                  </a:cubicBezTo>
                  <a:cubicBezTo>
                    <a:pt x="499" y="1257"/>
                    <a:pt x="547" y="1246"/>
                    <a:pt x="612" y="1246"/>
                  </a:cubicBezTo>
                  <a:cubicBezTo>
                    <a:pt x="636" y="1246"/>
                    <a:pt x="662" y="1248"/>
                    <a:pt x="691" y="1251"/>
                  </a:cubicBezTo>
                  <a:lnTo>
                    <a:pt x="691" y="1477"/>
                  </a:lnTo>
                  <a:cubicBezTo>
                    <a:pt x="691" y="1561"/>
                    <a:pt x="762" y="1632"/>
                    <a:pt x="857" y="1632"/>
                  </a:cubicBezTo>
                  <a:cubicBezTo>
                    <a:pt x="941" y="1632"/>
                    <a:pt x="1024" y="1561"/>
                    <a:pt x="1024" y="1477"/>
                  </a:cubicBezTo>
                  <a:lnTo>
                    <a:pt x="1024" y="477"/>
                  </a:lnTo>
                  <a:cubicBezTo>
                    <a:pt x="1024" y="418"/>
                    <a:pt x="1083" y="358"/>
                    <a:pt x="1143" y="358"/>
                  </a:cubicBezTo>
                  <a:close/>
                  <a:moveTo>
                    <a:pt x="2941" y="3692"/>
                  </a:moveTo>
                  <a:lnTo>
                    <a:pt x="2941" y="4216"/>
                  </a:lnTo>
                  <a:lnTo>
                    <a:pt x="810" y="4216"/>
                  </a:lnTo>
                  <a:lnTo>
                    <a:pt x="810" y="3692"/>
                  </a:lnTo>
                  <a:close/>
                  <a:moveTo>
                    <a:pt x="2941" y="4537"/>
                  </a:moveTo>
                  <a:lnTo>
                    <a:pt x="2941" y="5859"/>
                  </a:lnTo>
                  <a:lnTo>
                    <a:pt x="810" y="5859"/>
                  </a:lnTo>
                  <a:lnTo>
                    <a:pt x="810" y="4537"/>
                  </a:lnTo>
                  <a:close/>
                  <a:moveTo>
                    <a:pt x="1143" y="1"/>
                  </a:moveTo>
                  <a:cubicBezTo>
                    <a:pt x="881" y="1"/>
                    <a:pt x="679" y="203"/>
                    <a:pt x="679" y="465"/>
                  </a:cubicBezTo>
                  <a:lnTo>
                    <a:pt x="679" y="894"/>
                  </a:lnTo>
                  <a:cubicBezTo>
                    <a:pt x="642" y="889"/>
                    <a:pt x="607" y="887"/>
                    <a:pt x="573" y="887"/>
                  </a:cubicBezTo>
                  <a:cubicBezTo>
                    <a:pt x="439" y="887"/>
                    <a:pt x="326" y="923"/>
                    <a:pt x="250" y="989"/>
                  </a:cubicBezTo>
                  <a:cubicBezTo>
                    <a:pt x="0" y="1192"/>
                    <a:pt x="36" y="1573"/>
                    <a:pt x="48" y="1965"/>
                  </a:cubicBezTo>
                  <a:cubicBezTo>
                    <a:pt x="83" y="2477"/>
                    <a:pt x="548" y="2894"/>
                    <a:pt x="726" y="3049"/>
                  </a:cubicBezTo>
                  <a:lnTo>
                    <a:pt x="726" y="3335"/>
                  </a:lnTo>
                  <a:lnTo>
                    <a:pt x="631" y="3335"/>
                  </a:lnTo>
                  <a:cubicBezTo>
                    <a:pt x="536" y="3335"/>
                    <a:pt x="464" y="3406"/>
                    <a:pt x="464" y="3489"/>
                  </a:cubicBezTo>
                  <a:lnTo>
                    <a:pt x="464" y="4359"/>
                  </a:lnTo>
                  <a:lnTo>
                    <a:pt x="464" y="6025"/>
                  </a:lnTo>
                  <a:cubicBezTo>
                    <a:pt x="464" y="6121"/>
                    <a:pt x="536" y="6192"/>
                    <a:pt x="631" y="6192"/>
                  </a:cubicBezTo>
                  <a:lnTo>
                    <a:pt x="3108" y="6192"/>
                  </a:lnTo>
                  <a:cubicBezTo>
                    <a:pt x="3191" y="6192"/>
                    <a:pt x="3262" y="6121"/>
                    <a:pt x="3262" y="6025"/>
                  </a:cubicBezTo>
                  <a:lnTo>
                    <a:pt x="3262" y="4359"/>
                  </a:lnTo>
                  <a:lnTo>
                    <a:pt x="3262" y="3489"/>
                  </a:lnTo>
                  <a:cubicBezTo>
                    <a:pt x="3262" y="3406"/>
                    <a:pt x="3191" y="3335"/>
                    <a:pt x="3108" y="3335"/>
                  </a:cubicBezTo>
                  <a:lnTo>
                    <a:pt x="3000" y="3335"/>
                  </a:lnTo>
                  <a:lnTo>
                    <a:pt x="3000" y="2870"/>
                  </a:lnTo>
                  <a:cubicBezTo>
                    <a:pt x="3417" y="2465"/>
                    <a:pt x="3369" y="1727"/>
                    <a:pt x="3369" y="1632"/>
                  </a:cubicBezTo>
                  <a:lnTo>
                    <a:pt x="3369" y="858"/>
                  </a:lnTo>
                  <a:cubicBezTo>
                    <a:pt x="3369" y="608"/>
                    <a:pt x="3167" y="406"/>
                    <a:pt x="2905" y="406"/>
                  </a:cubicBezTo>
                  <a:lnTo>
                    <a:pt x="2893" y="406"/>
                  </a:lnTo>
                  <a:cubicBezTo>
                    <a:pt x="2822" y="406"/>
                    <a:pt x="2738" y="418"/>
                    <a:pt x="2667" y="465"/>
                  </a:cubicBezTo>
                  <a:cubicBezTo>
                    <a:pt x="2584" y="358"/>
                    <a:pt x="2465" y="287"/>
                    <a:pt x="2310" y="287"/>
                  </a:cubicBezTo>
                  <a:lnTo>
                    <a:pt x="2298" y="287"/>
                  </a:lnTo>
                  <a:cubicBezTo>
                    <a:pt x="2226" y="287"/>
                    <a:pt x="2143" y="299"/>
                    <a:pt x="2084" y="346"/>
                  </a:cubicBezTo>
                  <a:cubicBezTo>
                    <a:pt x="2000" y="239"/>
                    <a:pt x="1881" y="179"/>
                    <a:pt x="1750" y="179"/>
                  </a:cubicBezTo>
                  <a:lnTo>
                    <a:pt x="1726" y="179"/>
                  </a:lnTo>
                  <a:cubicBezTo>
                    <a:pt x="1667" y="179"/>
                    <a:pt x="1607" y="191"/>
                    <a:pt x="1548" y="203"/>
                  </a:cubicBezTo>
                  <a:cubicBezTo>
                    <a:pt x="1476" y="84"/>
                    <a:pt x="1334"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25466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634;p48" descr="n155 zalo Ngoc Phuong">
            <a:extLst>
              <a:ext uri="{FF2B5EF4-FFF2-40B4-BE49-F238E27FC236}">
                <a16:creationId xmlns:a16="http://schemas.microsoft.com/office/drawing/2014/main" id="{4D435D71-1607-5998-1BEB-07CEDBF4F64C}"/>
              </a:ext>
            </a:extLst>
          </p:cNvPr>
          <p:cNvSpPr/>
          <p:nvPr/>
        </p:nvSpPr>
        <p:spPr>
          <a:xfrm>
            <a:off x="754771" y="148944"/>
            <a:ext cx="7634457"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itle 3" descr="n155 zalo Ngoc Phuong">
            <a:extLst>
              <a:ext uri="{FF2B5EF4-FFF2-40B4-BE49-F238E27FC236}">
                <a16:creationId xmlns:a16="http://schemas.microsoft.com/office/drawing/2014/main" id="{E482FC37-4CE9-654B-430D-4C51C90CDF49}"/>
              </a:ext>
            </a:extLst>
          </p:cNvPr>
          <p:cNvSpPr>
            <a:spLocks noGrp="1"/>
          </p:cNvSpPr>
          <p:nvPr>
            <p:ph type="title"/>
          </p:nvPr>
        </p:nvSpPr>
        <p:spPr>
          <a:xfrm>
            <a:off x="1379810" y="258628"/>
            <a:ext cx="6587396" cy="420600"/>
          </a:xfrm>
        </p:spPr>
        <p:txBody>
          <a:bodyPr>
            <a:normAutofit fontScale="90000"/>
          </a:bodyPr>
          <a:lstStyle/>
          <a:p>
            <a:r>
              <a:rPr lang="en-US" sz="3000" b="1" dirty="0">
                <a:solidFill>
                  <a:schemeClr val="bg1"/>
                </a:solidFill>
                <a:latin typeface="Mali Medium" panose="020B0604020202020204" charset="-34"/>
                <a:cs typeface="Mali Medium" panose="020B0604020202020204" charset="-34"/>
              </a:rPr>
              <a:t>3. </a:t>
            </a:r>
            <a:r>
              <a:rPr lang="en-US" sz="3000" b="1" dirty="0" err="1">
                <a:solidFill>
                  <a:schemeClr val="bg1"/>
                </a:solidFill>
                <a:latin typeface="Mali Medium" panose="020B0604020202020204" charset="-34"/>
                <a:cs typeface="Mali Medium" panose="020B0604020202020204" charset="-34"/>
              </a:rPr>
              <a:t>Định</a:t>
            </a:r>
            <a:r>
              <a:rPr lang="en-US" sz="3000" b="1" dirty="0">
                <a:solidFill>
                  <a:schemeClr val="bg1"/>
                </a:solidFill>
                <a:latin typeface="Mali Medium" panose="020B0604020202020204" charset="-34"/>
                <a:cs typeface="Mali Medium" panose="020B0604020202020204" charset="-34"/>
              </a:rPr>
              <a:t> </a:t>
            </a:r>
            <a:r>
              <a:rPr lang="en-US" sz="3000" b="1" dirty="0" err="1">
                <a:solidFill>
                  <a:schemeClr val="bg1"/>
                </a:solidFill>
                <a:latin typeface="Mali Medium" panose="020B0604020202020204" charset="-34"/>
                <a:cs typeface="Mali Medium" panose="020B0604020202020204" charset="-34"/>
              </a:rPr>
              <a:t>luật</a:t>
            </a:r>
            <a:r>
              <a:rPr lang="en-US" sz="3000" b="1" dirty="0">
                <a:solidFill>
                  <a:schemeClr val="bg1"/>
                </a:solidFill>
                <a:latin typeface="Mali Medium" panose="020B0604020202020204" charset="-34"/>
                <a:cs typeface="Mali Medium" panose="020B0604020202020204" charset="-34"/>
              </a:rPr>
              <a:t> I </a:t>
            </a:r>
            <a:r>
              <a:rPr lang="en-US" sz="3000" b="1" dirty="0" err="1">
                <a:solidFill>
                  <a:schemeClr val="bg1"/>
                </a:solidFill>
                <a:latin typeface="Mali Medium" panose="020B0604020202020204" charset="-34"/>
                <a:cs typeface="Mali Medium" panose="020B0604020202020204" charset="-34"/>
              </a:rPr>
              <a:t>của</a:t>
            </a:r>
            <a:r>
              <a:rPr lang="en-US" sz="3000" b="1" dirty="0">
                <a:solidFill>
                  <a:schemeClr val="bg1"/>
                </a:solidFill>
                <a:latin typeface="Mali Medium" panose="020B0604020202020204" charset="-34"/>
                <a:cs typeface="Mali Medium" panose="020B0604020202020204" charset="-34"/>
              </a:rPr>
              <a:t> </a:t>
            </a:r>
            <a:r>
              <a:rPr lang="en-US" sz="3000" b="1" dirty="0" err="1">
                <a:solidFill>
                  <a:schemeClr val="bg1"/>
                </a:solidFill>
                <a:latin typeface="Mali Medium" panose="020B0604020202020204" charset="-34"/>
                <a:cs typeface="Mali Medium" panose="020B0604020202020204" charset="-34"/>
              </a:rPr>
              <a:t>nhiệt</a:t>
            </a:r>
            <a:r>
              <a:rPr lang="en-US" sz="3000" b="1" dirty="0">
                <a:solidFill>
                  <a:schemeClr val="bg1"/>
                </a:solidFill>
                <a:latin typeface="Mali Medium" panose="020B0604020202020204" charset="-34"/>
                <a:cs typeface="Mali Medium" panose="020B0604020202020204" charset="-34"/>
              </a:rPr>
              <a:t> </a:t>
            </a:r>
            <a:r>
              <a:rPr lang="en-US" sz="3000" b="1" dirty="0" err="1">
                <a:solidFill>
                  <a:schemeClr val="bg1"/>
                </a:solidFill>
                <a:latin typeface="Mali Medium" panose="020B0604020202020204" charset="-34"/>
                <a:cs typeface="Mali Medium" panose="020B0604020202020204" charset="-34"/>
              </a:rPr>
              <a:t>động</a:t>
            </a:r>
            <a:r>
              <a:rPr lang="en-US" sz="3000" b="1" dirty="0">
                <a:solidFill>
                  <a:schemeClr val="bg1"/>
                </a:solidFill>
                <a:latin typeface="Mali Medium" panose="020B0604020202020204" charset="-34"/>
                <a:cs typeface="Mali Medium" panose="020B0604020202020204" charset="-34"/>
              </a:rPr>
              <a:t> </a:t>
            </a:r>
            <a:r>
              <a:rPr lang="en-US" sz="3000" b="1" dirty="0" err="1">
                <a:solidFill>
                  <a:schemeClr val="bg1"/>
                </a:solidFill>
                <a:latin typeface="Mali Medium" panose="020B0604020202020204" charset="-34"/>
                <a:cs typeface="Mali Medium" panose="020B0604020202020204" charset="-34"/>
              </a:rPr>
              <a:t>lực</a:t>
            </a:r>
            <a:r>
              <a:rPr lang="en-US" sz="3000" b="1" dirty="0">
                <a:solidFill>
                  <a:schemeClr val="bg1"/>
                </a:solidFill>
                <a:latin typeface="Mali Medium" panose="020B0604020202020204" charset="-34"/>
                <a:cs typeface="Mali Medium" panose="020B0604020202020204" charset="-34"/>
              </a:rPr>
              <a:t> </a:t>
            </a:r>
            <a:r>
              <a:rPr lang="en-US" sz="3000" b="1" dirty="0" err="1">
                <a:solidFill>
                  <a:schemeClr val="bg1"/>
                </a:solidFill>
                <a:latin typeface="Mali Medium" panose="020B0604020202020204" charset="-34"/>
                <a:cs typeface="Mali Medium" panose="020B0604020202020204" charset="-34"/>
              </a:rPr>
              <a:t>học</a:t>
            </a:r>
            <a:endParaRPr lang="en-US" sz="3000" b="1" dirty="0">
              <a:solidFill>
                <a:schemeClr val="bg1"/>
              </a:solidFill>
              <a:latin typeface="Mali Medium" panose="020B0604020202020204" charset="-34"/>
              <a:cs typeface="Mali Medium" panose="020B0604020202020204" charset="-34"/>
            </a:endParaRPr>
          </a:p>
        </p:txBody>
      </p:sp>
      <p:pic>
        <p:nvPicPr>
          <p:cNvPr id="4" name="Picture 4" descr="n155 zalo Ngoc Phuong">
            <a:extLst>
              <a:ext uri="{FF2B5EF4-FFF2-40B4-BE49-F238E27FC236}">
                <a16:creationId xmlns:a16="http://schemas.microsoft.com/office/drawing/2014/main" id="{24377424-F4F4-3E80-E95F-7795C22E46E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374" y="0"/>
            <a:ext cx="1005670" cy="8985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descr="n155 zalo Ngoc Phuong">
                <a:extLst>
                  <a:ext uri="{FF2B5EF4-FFF2-40B4-BE49-F238E27FC236}">
                    <a16:creationId xmlns:a16="http://schemas.microsoft.com/office/drawing/2014/main" id="{B97028ED-F0F4-DC13-CAF5-C0E83338F073}"/>
                  </a:ext>
                </a:extLst>
              </p:cNvPr>
              <p:cNvSpPr txBox="1"/>
              <p:nvPr/>
            </p:nvSpPr>
            <p:spPr>
              <a:xfrm>
                <a:off x="494157" y="898596"/>
                <a:ext cx="7028953" cy="4251805"/>
              </a:xfrm>
              <a:prstGeom prst="rect">
                <a:avLst/>
              </a:prstGeom>
              <a:noFill/>
            </p:spPr>
            <p:txBody>
              <a:bodyPr wrap="square">
                <a:spAutoFit/>
              </a:bodyPr>
              <a:lstStyle/>
              <a:p>
                <a:pPr marR="0" algn="just">
                  <a:lnSpc>
                    <a:spcPct val="110000"/>
                  </a:lnSpc>
                  <a:spcBef>
                    <a:spcPts val="200"/>
                  </a:spcBef>
                  <a:spcAft>
                    <a:spcPts val="200"/>
                  </a:spcAft>
                </a:pPr>
                <a:r>
                  <a:rPr lang="vi-VN" sz="2000" b="1" dirty="0">
                    <a:solidFill>
                      <a:srgbClr val="B25A63"/>
                    </a:solidFill>
                    <a:effectLst/>
                    <a:latin typeface="Cambria" panose="02040503050406030204" pitchFamily="18" charset="0"/>
                    <a:ea typeface="Cambria" panose="02040503050406030204" pitchFamily="18" charset="0"/>
                  </a:rPr>
                  <a:t>Nội dung:</a:t>
                </a:r>
                <a:r>
                  <a:rPr lang="vi-VN" sz="2000" dirty="0">
                    <a:solidFill>
                      <a:srgbClr val="B25A63"/>
                    </a:solidFill>
                    <a:effectLst/>
                    <a:latin typeface="Cambria" panose="02040503050406030204" pitchFamily="18" charset="0"/>
                    <a:ea typeface="Cambria" panose="02040503050406030204" pitchFamily="18" charset="0"/>
                  </a:rPr>
                  <a:t> </a:t>
                </a:r>
                <a:r>
                  <a:rPr lang="vi-VN" sz="2000" dirty="0">
                    <a:solidFill>
                      <a:schemeClr val="tx1">
                        <a:lumMod val="75000"/>
                        <a:lumOff val="25000"/>
                      </a:schemeClr>
                    </a:solidFill>
                    <a:effectLst/>
                    <a:latin typeface="Cambria" panose="02040503050406030204" pitchFamily="18" charset="0"/>
                    <a:ea typeface="Cambria" panose="02040503050406030204" pitchFamily="18" charset="0"/>
                  </a:rPr>
                  <a:t>Độ biến thiên nội năng của vật bằng tổng công và nhiệt lượng mà vật nhận được.</a:t>
                </a:r>
                <a:endParaRPr lang="en-US" sz="2000" dirty="0">
                  <a:solidFill>
                    <a:schemeClr val="tx1">
                      <a:lumMod val="75000"/>
                      <a:lumOff val="25000"/>
                    </a:schemeClr>
                  </a:solidFill>
                  <a:effectLst/>
                  <a:latin typeface="Cambria" panose="02040503050406030204" pitchFamily="18" charset="0"/>
                  <a:ea typeface="Cambria" panose="02040503050406030204" pitchFamily="18" charset="0"/>
                </a:endParaRPr>
              </a:p>
              <a:p>
                <a:pPr marR="0" algn="just">
                  <a:lnSpc>
                    <a:spcPct val="110000"/>
                  </a:lnSpc>
                  <a:spcBef>
                    <a:spcPts val="200"/>
                  </a:spcBef>
                  <a:spcAft>
                    <a:spcPts val="200"/>
                  </a:spcAft>
                </a:pPr>
                <a:r>
                  <a:rPr lang="en-US" sz="2000" b="1" dirty="0" err="1">
                    <a:solidFill>
                      <a:srgbClr val="B25A63"/>
                    </a:solidFill>
                    <a:effectLst/>
                    <a:latin typeface="Cambria" panose="02040503050406030204" pitchFamily="18" charset="0"/>
                    <a:ea typeface="Cambria" panose="02040503050406030204" pitchFamily="18" charset="0"/>
                  </a:rPr>
                  <a:t>Biểu</a:t>
                </a:r>
                <a:r>
                  <a:rPr lang="en-US" sz="2000" b="1" dirty="0">
                    <a:solidFill>
                      <a:srgbClr val="B25A63"/>
                    </a:solidFill>
                    <a:effectLst/>
                    <a:latin typeface="Cambria" panose="02040503050406030204" pitchFamily="18" charset="0"/>
                    <a:ea typeface="Cambria" panose="02040503050406030204" pitchFamily="18" charset="0"/>
                  </a:rPr>
                  <a:t> </a:t>
                </a:r>
                <a:r>
                  <a:rPr lang="en-US" sz="2000" b="1" dirty="0" err="1">
                    <a:solidFill>
                      <a:srgbClr val="B25A63"/>
                    </a:solidFill>
                    <a:effectLst/>
                    <a:latin typeface="Cambria" panose="02040503050406030204" pitchFamily="18" charset="0"/>
                    <a:ea typeface="Cambria" panose="02040503050406030204" pitchFamily="18" charset="0"/>
                  </a:rPr>
                  <a:t>thức</a:t>
                </a:r>
                <a:r>
                  <a:rPr lang="en-US" sz="2000" b="1" dirty="0">
                    <a:solidFill>
                      <a:srgbClr val="B25A63"/>
                    </a:solidFill>
                    <a:effectLst/>
                    <a:latin typeface="Cambria" panose="02040503050406030204" pitchFamily="18" charset="0"/>
                    <a:ea typeface="Cambria" panose="02040503050406030204" pitchFamily="18" charset="0"/>
                  </a:rPr>
                  <a:t>: </a:t>
                </a:r>
                <a14:m>
                  <m:oMath xmlns:m="http://schemas.openxmlformats.org/officeDocument/2006/math">
                    <m:r>
                      <a:rPr lang="en-US" sz="2000" i="1" smtClean="0">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smtClean="0">
                        <a:solidFill>
                          <a:schemeClr val="tx1">
                            <a:lumMod val="75000"/>
                            <a:lumOff val="25000"/>
                          </a:schemeClr>
                        </a:solidFill>
                        <a:effectLst/>
                        <a:latin typeface="Cambria Math" panose="02040503050406030204" pitchFamily="18" charset="0"/>
                        <a:ea typeface="Times New Roman" panose="02020603050405020304" pitchFamily="18" charset="0"/>
                      </a:rPr>
                      <m:t>𝑈</m:t>
                    </m:r>
                    <m:r>
                      <a:rPr lang="en-US" sz="2000" i="1" smtClean="0">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smtClean="0">
                        <a:solidFill>
                          <a:schemeClr val="tx1">
                            <a:lumMod val="75000"/>
                            <a:lumOff val="25000"/>
                          </a:schemeClr>
                        </a:solidFill>
                        <a:effectLst/>
                        <a:latin typeface="Cambria Math" panose="02040503050406030204" pitchFamily="18" charset="0"/>
                        <a:ea typeface="Times New Roman" panose="02020603050405020304" pitchFamily="18" charset="0"/>
                      </a:rPr>
                      <m:t>𝐴</m:t>
                    </m:r>
                    <m:r>
                      <a:rPr lang="en-US" sz="2000" i="1" smtClean="0">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smtClean="0">
                        <a:solidFill>
                          <a:schemeClr val="tx1">
                            <a:lumMod val="75000"/>
                            <a:lumOff val="25000"/>
                          </a:schemeClr>
                        </a:solidFill>
                        <a:effectLst/>
                        <a:latin typeface="Cambria Math" panose="02040503050406030204" pitchFamily="18" charset="0"/>
                        <a:ea typeface="Times New Roman" panose="02020603050405020304" pitchFamily="18" charset="0"/>
                      </a:rPr>
                      <m:t>𝑄</m:t>
                    </m:r>
                  </m:oMath>
                </a14:m>
                <a:endParaRPr lang="en-US" sz="2000" dirty="0">
                  <a:solidFill>
                    <a:schemeClr val="tx1">
                      <a:lumMod val="75000"/>
                      <a:lumOff val="25000"/>
                    </a:schemeClr>
                  </a:solidFill>
                  <a:effectLst/>
                  <a:latin typeface="Cambria" panose="02040503050406030204" pitchFamily="18" charset="0"/>
                  <a:ea typeface="Cambria" panose="02040503050406030204" pitchFamily="18" charset="0"/>
                </a:endParaRPr>
              </a:p>
              <a:p>
                <a:pPr marL="457200" marR="0" algn="just">
                  <a:lnSpc>
                    <a:spcPct val="110000"/>
                  </a:lnSpc>
                  <a:spcBef>
                    <a:spcPts val="200"/>
                  </a:spcBef>
                  <a:spcAft>
                    <a:spcPts val="200"/>
                  </a:spcAft>
                </a:pPr>
                <a:r>
                  <a:rPr lang="en-US" sz="2000" b="1"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Trong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p>
              <a:p>
                <a:pPr marL="457200" marR="0" algn="just">
                  <a:lnSpc>
                    <a:spcPct val="110000"/>
                  </a:lnSpc>
                  <a:spcBef>
                    <a:spcPts val="200"/>
                  </a:spcBef>
                  <a:spcAft>
                    <a:spcPts val="200"/>
                  </a:spcAft>
                </a:pP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𝑈</m:t>
                    </m:r>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biên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thiên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nội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(J).</a:t>
                </a:r>
              </a:p>
              <a:p>
                <a:pPr marL="457200" marR="0" algn="just">
                  <a:lnSpc>
                    <a:spcPct val="110000"/>
                  </a:lnSpc>
                  <a:spcBef>
                    <a:spcPts val="200"/>
                  </a:spcBef>
                  <a:spcAft>
                    <a:spcPts val="200"/>
                  </a:spcAft>
                </a:pP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𝐴</m:t>
                    </m:r>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𝑄</m:t>
                    </m:r>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các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giá</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trị</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đại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số</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p>
              <a:p>
                <a:pPr marR="0" algn="just">
                  <a:lnSpc>
                    <a:spcPct val="110000"/>
                  </a:lnSpc>
                  <a:spcBef>
                    <a:spcPts val="200"/>
                  </a:spcBef>
                  <a:spcAft>
                    <a:spcPts val="200"/>
                  </a:spcAft>
                </a:pPr>
                <a:r>
                  <a:rPr lang="en-US" sz="2000" b="1" dirty="0" err="1">
                    <a:solidFill>
                      <a:srgbClr val="B25A63"/>
                    </a:solidFill>
                    <a:effectLst/>
                    <a:latin typeface="Cambria" panose="02040503050406030204" pitchFamily="18" charset="0"/>
                    <a:ea typeface="Cambria" panose="02040503050406030204" pitchFamily="18" charset="0"/>
                  </a:rPr>
                  <a:t>Quy</a:t>
                </a:r>
                <a:r>
                  <a:rPr lang="en-US" sz="2000" b="1" dirty="0">
                    <a:solidFill>
                      <a:srgbClr val="B25A63"/>
                    </a:solidFill>
                    <a:effectLst/>
                    <a:latin typeface="Cambria" panose="02040503050406030204" pitchFamily="18" charset="0"/>
                    <a:ea typeface="Cambria" panose="02040503050406030204" pitchFamily="18" charset="0"/>
                  </a:rPr>
                  <a:t> </a:t>
                </a:r>
                <a:r>
                  <a:rPr lang="en-US" sz="2000" b="1" dirty="0" err="1">
                    <a:solidFill>
                      <a:srgbClr val="B25A63"/>
                    </a:solidFill>
                    <a:effectLst/>
                    <a:latin typeface="Cambria" panose="02040503050406030204" pitchFamily="18" charset="0"/>
                    <a:ea typeface="Cambria" panose="02040503050406030204" pitchFamily="18" charset="0"/>
                  </a:rPr>
                  <a:t>ước</a:t>
                </a:r>
                <a:r>
                  <a:rPr lang="en-US" sz="2000" b="1" dirty="0">
                    <a:solidFill>
                      <a:srgbClr val="B25A63"/>
                    </a:solidFill>
                    <a:effectLst/>
                    <a:latin typeface="Cambria" panose="02040503050406030204" pitchFamily="18" charset="0"/>
                    <a:ea typeface="Cambria" panose="02040503050406030204" pitchFamily="18" charset="0"/>
                  </a:rPr>
                  <a:t>:</a:t>
                </a:r>
                <a:endParaRPr lang="en-US" sz="2000" dirty="0">
                  <a:solidFill>
                    <a:srgbClr val="B25A63"/>
                  </a:solidFill>
                  <a:effectLst/>
                  <a:latin typeface="Cambria" panose="02040503050406030204" pitchFamily="18" charset="0"/>
                  <a:ea typeface="Cambria" panose="02040503050406030204" pitchFamily="18" charset="0"/>
                </a:endParaRPr>
              </a:p>
              <a:p>
                <a:pPr marL="457200" marR="0" algn="just">
                  <a:lnSpc>
                    <a:spcPct val="110000"/>
                  </a:lnSpc>
                  <a:spcBef>
                    <a:spcPts val="200"/>
                  </a:spcBef>
                  <a:spcAft>
                    <a:spcPts val="200"/>
                  </a:spcAft>
                </a:pPr>
                <a:r>
                  <a:rPr lang="en-US" sz="2000" b="1"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000" i="1" smtClean="0">
                        <a:solidFill>
                          <a:schemeClr val="tx1">
                            <a:lumMod val="75000"/>
                            <a:lumOff val="25000"/>
                          </a:schemeClr>
                        </a:solidFill>
                        <a:effectLst/>
                        <a:latin typeface="Cambria Math" panose="02040503050406030204" pitchFamily="18" charset="0"/>
                        <a:ea typeface="Times New Roman" panose="02020603050405020304" pitchFamily="18" charset="0"/>
                      </a:rPr>
                      <m:t>𝐴</m:t>
                    </m:r>
                    <m:r>
                      <a:rPr lang="en-US" sz="2000" i="1" smtClean="0">
                        <a:solidFill>
                          <a:schemeClr val="tx1">
                            <a:lumMod val="75000"/>
                            <a:lumOff val="25000"/>
                          </a:schemeClr>
                        </a:solidFill>
                        <a:effectLst/>
                        <a:latin typeface="Cambria Math" panose="02040503050406030204" pitchFamily="18" charset="0"/>
                        <a:ea typeface="Times New Roman" panose="02020603050405020304" pitchFamily="18" charset="0"/>
                      </a:rPr>
                      <m:t>&gt;</m:t>
                    </m:r>
                    <m:r>
                      <a:rPr lang="en-US" sz="2000" i="1" smtClean="0">
                        <a:solidFill>
                          <a:schemeClr val="tx1">
                            <a:lumMod val="75000"/>
                            <a:lumOff val="25000"/>
                          </a:schemeClr>
                        </a:solidFill>
                        <a:effectLst/>
                        <a:latin typeface="Cambria Math" panose="02040503050406030204" pitchFamily="18" charset="0"/>
                        <a:ea typeface="Times New Roman" panose="02020603050405020304" pitchFamily="18" charset="0"/>
                      </a:rPr>
                      <m:t>0</m:t>
                    </m:r>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nhận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p>
              <a:p>
                <a:pPr marL="457200" marR="0" algn="just">
                  <a:lnSpc>
                    <a:spcPct val="110000"/>
                  </a:lnSpc>
                  <a:spcBef>
                    <a:spcPts val="200"/>
                  </a:spcBef>
                  <a:spcAft>
                    <a:spcPts val="200"/>
                  </a:spcAft>
                </a:pP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𝐴</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&lt;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0</m:t>
                    </m:r>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thực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hiện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p>
              <a:p>
                <a:pPr marL="457200" marR="0" algn="just">
                  <a:lnSpc>
                    <a:spcPct val="110000"/>
                  </a:lnSpc>
                  <a:spcBef>
                    <a:spcPts val="200"/>
                  </a:spcBef>
                  <a:spcAft>
                    <a:spcPts val="200"/>
                  </a:spcAft>
                </a:pP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𝑄</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&gt;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0</m:t>
                    </m:r>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nhận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p>
              <a:p>
                <a:pPr marL="457200" marR="0" algn="just">
                  <a:lnSpc>
                    <a:spcPct val="110000"/>
                  </a:lnSpc>
                  <a:spcBef>
                    <a:spcPts val="200"/>
                  </a:spcBef>
                  <a:spcAft>
                    <a:spcPts val="200"/>
                  </a:spcAft>
                </a:pP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𝑄</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&lt;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0</m:t>
                    </m:r>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vật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truyền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endParaRPr lang="en-US" sz="2000" dirty="0">
                  <a:solidFill>
                    <a:srgbClr val="A177ED"/>
                  </a:solidFill>
                  <a:effectLst/>
                  <a:latin typeface="Cambria" panose="02040503050406030204" pitchFamily="18" charset="0"/>
                  <a:ea typeface="Cambria" panose="02040503050406030204" pitchFamily="18" charset="0"/>
                </a:endParaRPr>
              </a:p>
            </p:txBody>
          </p:sp>
        </mc:Choice>
        <mc:Fallback xmlns="">
          <p:sp>
            <p:nvSpPr>
              <p:cNvPr id="10" name="TextBox 9" descr="n155 zalo Ngoc Phuong">
                <a:extLst>
                  <a:ext uri="{FF2B5EF4-FFF2-40B4-BE49-F238E27FC236}">
                    <a16:creationId xmlns:a16="http://schemas.microsoft.com/office/drawing/2014/main" id="{B97028ED-F0F4-DC13-CAF5-C0E83338F073}"/>
                  </a:ext>
                </a:extLst>
              </p:cNvPr>
              <p:cNvSpPr txBox="1">
                <a:spLocks noRot="1" noChangeAspect="1" noMove="1" noResize="1" noEditPoints="1" noAdjustHandles="1" noChangeArrowheads="1" noChangeShapeType="1" noTextEdit="1"/>
              </p:cNvSpPr>
              <p:nvPr/>
            </p:nvSpPr>
            <p:spPr>
              <a:xfrm>
                <a:off x="494157" y="898596"/>
                <a:ext cx="7028953" cy="4251805"/>
              </a:xfrm>
              <a:prstGeom prst="rect">
                <a:avLst/>
              </a:prstGeom>
              <a:blipFill>
                <a:blip r:embed="rId4"/>
                <a:stretch>
                  <a:fillRect l="-867" t="-716" r="-954" b="-1433"/>
                </a:stretch>
              </a:blipFill>
            </p:spPr>
            <p:txBody>
              <a:bodyPr/>
              <a:lstStyle/>
              <a:p>
                <a:r>
                  <a:rPr lang="en-US">
                    <a:noFill/>
                  </a:rPr>
                  <a:t> </a:t>
                </a:r>
              </a:p>
            </p:txBody>
          </p:sp>
        </mc:Fallback>
      </mc:AlternateContent>
      <p:pic>
        <p:nvPicPr>
          <p:cNvPr id="7" name="Picture 6" descr="n155 zalo Ngoc Phuong">
            <a:extLst>
              <a:ext uri="{FF2B5EF4-FFF2-40B4-BE49-F238E27FC236}">
                <a16:creationId xmlns:a16="http://schemas.microsoft.com/office/drawing/2014/main" id="{427CDE14-70C1-46D8-9CAB-DD7D4891A082}"/>
              </a:ext>
            </a:extLst>
          </p:cNvPr>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249547" y="1687508"/>
            <a:ext cx="3894453" cy="2974803"/>
          </a:xfrm>
          <a:prstGeom prst="rect">
            <a:avLst/>
          </a:prstGeom>
        </p:spPr>
      </p:pic>
    </p:spTree>
    <p:extLst>
      <p:ext uri="{BB962C8B-B14F-4D97-AF65-F5344CB8AC3E}">
        <p14:creationId xmlns:p14="http://schemas.microsoft.com/office/powerpoint/2010/main" val="345579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35;p64" descr="n155 zalo Ngoc Phuong">
            <a:extLst>
              <a:ext uri="{FF2B5EF4-FFF2-40B4-BE49-F238E27FC236}">
                <a16:creationId xmlns:a16="http://schemas.microsoft.com/office/drawing/2014/main" id="{4EA5776E-4E87-ED87-F8B9-182CE64E94B0}"/>
              </a:ext>
            </a:extLst>
          </p:cNvPr>
          <p:cNvSpPr/>
          <p:nvPr/>
        </p:nvSpPr>
        <p:spPr>
          <a:xfrm>
            <a:off x="1729980" y="2167603"/>
            <a:ext cx="7021496" cy="23560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lumMod val="20000"/>
              <a:lumOff val="80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sz="1600">
              <a:latin typeface="+mj-lt"/>
            </a:endParaRPr>
          </a:p>
        </p:txBody>
      </p:sp>
      <p:sp>
        <p:nvSpPr>
          <p:cNvPr id="828" name="Google Shape;828;p51" descr="n155 zalo Ngoc Phuong"/>
          <p:cNvSpPr/>
          <p:nvPr/>
        </p:nvSpPr>
        <p:spPr>
          <a:xfrm>
            <a:off x="978232" y="401949"/>
            <a:ext cx="6142507" cy="122349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A177ED"/>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1" descr="n155 zalo Ngoc Phuong"/>
          <p:cNvSpPr txBox="1">
            <a:spLocks noGrp="1"/>
          </p:cNvSpPr>
          <p:nvPr>
            <p:ph type="title"/>
          </p:nvPr>
        </p:nvSpPr>
        <p:spPr>
          <a:xfrm>
            <a:off x="1621631" y="605163"/>
            <a:ext cx="4900613" cy="9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b="1" dirty="0">
                <a:solidFill>
                  <a:schemeClr val="bg1"/>
                </a:solidFill>
                <a:latin typeface="Mali Medium" panose="020B0604020202020204" charset="-34"/>
                <a:cs typeface="Mali Medium" panose="020B0604020202020204" charset="-34"/>
              </a:rPr>
              <a:t>LUYỆN TẬP 1 </a:t>
            </a:r>
            <a:endParaRPr sz="5400" b="1" dirty="0">
              <a:solidFill>
                <a:schemeClr val="bg1"/>
              </a:solidFill>
              <a:latin typeface="Mali Medium" panose="020B0604020202020204" charset="-34"/>
              <a:cs typeface="Mali Medium" panose="020B0604020202020204" charset="-34"/>
            </a:endParaRPr>
          </a:p>
        </p:txBody>
      </p:sp>
      <p:sp>
        <p:nvSpPr>
          <p:cNvPr id="830" name="Google Shape;830;p51" descr="n155 zalo Ngoc Phuong"/>
          <p:cNvSpPr txBox="1">
            <a:spLocks/>
          </p:cNvSpPr>
          <p:nvPr/>
        </p:nvSpPr>
        <p:spPr>
          <a:xfrm>
            <a:off x="2126322" y="2400180"/>
            <a:ext cx="6306879" cy="1890867"/>
          </a:xfrm>
          <a:prstGeom prst="rect">
            <a:avLst/>
          </a:prstGeom>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ClrTx/>
              <a:buFont typeface="Arial" panose="020B0604020202020204" pitchFamily="34" charset="0"/>
              <a:buNone/>
            </a:pPr>
            <a:r>
              <a:rPr lang="en" sz="2400" b="1" dirty="0">
                <a:solidFill>
                  <a:srgbClr val="7F8A9E"/>
                </a:solidFill>
                <a:latin typeface="Cambria" panose="02040503050406030204" pitchFamily="18" charset="0"/>
                <a:ea typeface="Cambria" panose="02040503050406030204" pitchFamily="18" charset="0"/>
              </a:rPr>
              <a:t>THẢO LUẬN NHÓM</a:t>
            </a:r>
          </a:p>
          <a:p>
            <a:pPr marL="285750" indent="-285750" algn="just">
              <a:spcBef>
                <a:spcPts val="0"/>
              </a:spcBef>
              <a:buClrTx/>
              <a:buFontTx/>
              <a:buChar char="-"/>
            </a:pPr>
            <a:r>
              <a:rPr lang="en" sz="2400" dirty="0">
                <a:solidFill>
                  <a:srgbClr val="404040"/>
                </a:solidFill>
                <a:latin typeface="Cambria" panose="02040503050406030204" pitchFamily="18" charset="0"/>
                <a:ea typeface="Cambria" panose="02040503050406030204" pitchFamily="18" charset="0"/>
              </a:rPr>
              <a:t>Thảo luận nhóm hoàn thành phiếu học tập số ví dụ 1.</a:t>
            </a:r>
          </a:p>
          <a:p>
            <a:pPr marL="285750" indent="-285750" algn="just">
              <a:spcBef>
                <a:spcPts val="0"/>
              </a:spcBef>
              <a:buClrTx/>
              <a:buFontTx/>
              <a:buChar char="-"/>
            </a:pPr>
            <a:r>
              <a:rPr lang="en" sz="2400" dirty="0">
                <a:solidFill>
                  <a:srgbClr val="404040"/>
                </a:solidFill>
                <a:latin typeface="Cambria" panose="02040503050406030204" pitchFamily="18" charset="0"/>
                <a:ea typeface="Cambria" panose="02040503050406030204" pitchFamily="18" charset="0"/>
              </a:rPr>
              <a:t>Thời gian thảo luận: 5 phút</a:t>
            </a:r>
          </a:p>
          <a:p>
            <a:pPr marL="285750" indent="-285750" algn="just">
              <a:spcBef>
                <a:spcPts val="0"/>
              </a:spcBef>
              <a:buClrTx/>
              <a:buFontTx/>
              <a:buChar char="-"/>
            </a:pPr>
            <a:r>
              <a:rPr lang="en" sz="2400" dirty="0">
                <a:solidFill>
                  <a:srgbClr val="404040"/>
                </a:solidFill>
                <a:latin typeface="Cambria" panose="02040503050406030204" pitchFamily="18" charset="0"/>
                <a:ea typeface="Cambria" panose="02040503050406030204" pitchFamily="18" charset="0"/>
              </a:rPr>
              <a:t>Chuẩn bị sản phẩm trình bày trước lớp</a:t>
            </a:r>
            <a:r>
              <a:rPr lang="en" sz="2400" dirty="0">
                <a:solidFill>
                  <a:srgbClr val="A177ED"/>
                </a:solidFill>
                <a:latin typeface="Cambria" panose="02040503050406030204" pitchFamily="18" charset="0"/>
                <a:ea typeface="Cambria" panose="02040503050406030204" pitchFamily="18" charset="0"/>
              </a:rPr>
              <a:t>.</a:t>
            </a:r>
          </a:p>
        </p:txBody>
      </p:sp>
      <p:grpSp>
        <p:nvGrpSpPr>
          <p:cNvPr id="835" name="Google Shape;835;p51" descr="n155 zalo Ngoc Phuong"/>
          <p:cNvGrpSpPr/>
          <p:nvPr/>
        </p:nvGrpSpPr>
        <p:grpSpPr>
          <a:xfrm>
            <a:off x="286990" y="333173"/>
            <a:ext cx="353212" cy="413317"/>
            <a:chOff x="5905475" y="2032050"/>
            <a:chExt cx="454350" cy="580175"/>
          </a:xfrm>
        </p:grpSpPr>
        <p:sp>
          <p:nvSpPr>
            <p:cNvPr id="836" name="Google Shape;836;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1" descr="n155 zalo Ngoc Phuong"/>
          <p:cNvGrpSpPr/>
          <p:nvPr/>
        </p:nvGrpSpPr>
        <p:grpSpPr>
          <a:xfrm rot="5973186">
            <a:off x="257504" y="2284735"/>
            <a:ext cx="525721" cy="428640"/>
            <a:chOff x="5426900" y="3064075"/>
            <a:chExt cx="281450" cy="229525"/>
          </a:xfrm>
        </p:grpSpPr>
        <p:sp>
          <p:nvSpPr>
            <p:cNvPr id="860" name="Google Shape;860;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35460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30">
                                            <p:txEl>
                                              <p:pRg st="0" end="0"/>
                                            </p:txEl>
                                          </p:spTgt>
                                        </p:tgtEl>
                                        <p:attrNameLst>
                                          <p:attrName>style.visibility</p:attrName>
                                        </p:attrNameLst>
                                      </p:cBhvr>
                                      <p:to>
                                        <p:strVal val="visible"/>
                                      </p:to>
                                    </p:set>
                                    <p:animEffect transition="in" filter="barn(inVertical)">
                                      <p:cBhvr>
                                        <p:cTn id="10" dur="500"/>
                                        <p:tgtEl>
                                          <p:spTgt spid="8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30">
                                            <p:txEl>
                                              <p:pRg st="1" end="1"/>
                                            </p:txEl>
                                          </p:spTgt>
                                        </p:tgtEl>
                                        <p:attrNameLst>
                                          <p:attrName>style.visibility</p:attrName>
                                        </p:attrNameLst>
                                      </p:cBhvr>
                                      <p:to>
                                        <p:strVal val="visible"/>
                                      </p:to>
                                    </p:set>
                                    <p:animEffect transition="in" filter="barn(inVertical)">
                                      <p:cBhvr>
                                        <p:cTn id="15" dur="500"/>
                                        <p:tgtEl>
                                          <p:spTgt spid="83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30">
                                            <p:txEl>
                                              <p:pRg st="2" end="2"/>
                                            </p:txEl>
                                          </p:spTgt>
                                        </p:tgtEl>
                                        <p:attrNameLst>
                                          <p:attrName>style.visibility</p:attrName>
                                        </p:attrNameLst>
                                      </p:cBhvr>
                                      <p:to>
                                        <p:strVal val="visible"/>
                                      </p:to>
                                    </p:set>
                                    <p:animEffect transition="in" filter="barn(inVertical)">
                                      <p:cBhvr>
                                        <p:cTn id="20" dur="500"/>
                                        <p:tgtEl>
                                          <p:spTgt spid="83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30">
                                            <p:txEl>
                                              <p:pRg st="3" end="3"/>
                                            </p:txEl>
                                          </p:spTgt>
                                        </p:tgtEl>
                                        <p:attrNameLst>
                                          <p:attrName>style.visibility</p:attrName>
                                        </p:attrNameLst>
                                      </p:cBhvr>
                                      <p:to>
                                        <p:strVal val="visible"/>
                                      </p:to>
                                    </p:set>
                                    <p:animEffect transition="in" filter="barn(inVertical)">
                                      <p:cBhvr>
                                        <p:cTn id="25" dur="500"/>
                                        <p:tgtEl>
                                          <p:spTgt spid="8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30"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4;p48" descr="n155 zalo Ngoc Phuong">
            <a:extLst>
              <a:ext uri="{FF2B5EF4-FFF2-40B4-BE49-F238E27FC236}">
                <a16:creationId xmlns:a16="http://schemas.microsoft.com/office/drawing/2014/main" id="{95B302EB-C5A2-EEB4-DF6C-3B12B272FA18}"/>
              </a:ext>
            </a:extLst>
          </p:cNvPr>
          <p:cNvSpPr/>
          <p:nvPr/>
        </p:nvSpPr>
        <p:spPr>
          <a:xfrm>
            <a:off x="488726" y="151548"/>
            <a:ext cx="2037490"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itle 1" descr="n155 zalo Ngoc Phuong">
            <a:extLst>
              <a:ext uri="{FF2B5EF4-FFF2-40B4-BE49-F238E27FC236}">
                <a16:creationId xmlns:a16="http://schemas.microsoft.com/office/drawing/2014/main" id="{D76D6A93-9906-A529-E7B4-1EFA9BBA5DE2}"/>
              </a:ext>
            </a:extLst>
          </p:cNvPr>
          <p:cNvSpPr>
            <a:spLocks noGrp="1"/>
          </p:cNvSpPr>
          <p:nvPr>
            <p:ph type="title"/>
          </p:nvPr>
        </p:nvSpPr>
        <p:spPr>
          <a:xfrm>
            <a:off x="803082" y="261232"/>
            <a:ext cx="1527147" cy="420600"/>
          </a:xfrm>
        </p:spPr>
        <p:txBody>
          <a:bodyPr>
            <a:normAutofit fontScale="90000"/>
          </a:bodyPr>
          <a:lstStyle/>
          <a:p>
            <a:r>
              <a:rPr lang="en-US" b="1" dirty="0" err="1">
                <a:solidFill>
                  <a:schemeClr val="bg1"/>
                </a:solidFill>
                <a:latin typeface="Mali Medium" panose="020B0604020202020204" charset="-34"/>
                <a:cs typeface="Mali Medium" panose="020B0604020202020204" charset="-34"/>
              </a:rPr>
              <a:t>Ví</a:t>
            </a:r>
            <a:r>
              <a:rPr lang="en-US" b="1" dirty="0">
                <a:solidFill>
                  <a:schemeClr val="bg1"/>
                </a:solidFill>
                <a:latin typeface="Mali Medium" panose="020B0604020202020204" charset="-34"/>
                <a:cs typeface="Mali Medium" panose="020B0604020202020204" charset="-34"/>
              </a:rPr>
              <a:t> </a:t>
            </a:r>
            <a:r>
              <a:rPr lang="en-US" b="1" dirty="0" err="1">
                <a:solidFill>
                  <a:schemeClr val="bg1"/>
                </a:solidFill>
                <a:latin typeface="Mali Medium" panose="020B0604020202020204" charset="-34"/>
                <a:cs typeface="Mali Medium" panose="020B0604020202020204" charset="-34"/>
              </a:rPr>
              <a:t>dụ</a:t>
            </a:r>
            <a:r>
              <a:rPr lang="en-US" b="1" dirty="0">
                <a:solidFill>
                  <a:schemeClr val="bg1"/>
                </a:solidFill>
                <a:latin typeface="Mali Medium" panose="020B0604020202020204" charset="-34"/>
                <a:cs typeface="Mali Medium" panose="020B0604020202020204" charset="-34"/>
              </a:rPr>
              <a:t> 1</a:t>
            </a:r>
          </a:p>
        </p:txBody>
      </p:sp>
      <mc:AlternateContent xmlns:mc="http://schemas.openxmlformats.org/markup-compatibility/2006" xmlns:a14="http://schemas.microsoft.com/office/drawing/2010/main">
        <mc:Choice Requires="a14">
          <p:sp>
            <p:nvSpPr>
              <p:cNvPr id="5" name="TextBox 4" descr="n155 zalo Ngoc Phuong">
                <a:extLst>
                  <a:ext uri="{FF2B5EF4-FFF2-40B4-BE49-F238E27FC236}">
                    <a16:creationId xmlns:a16="http://schemas.microsoft.com/office/drawing/2014/main" id="{78B7D192-140B-A732-6DDC-BE56FC3E6732}"/>
                  </a:ext>
                </a:extLst>
              </p:cNvPr>
              <p:cNvSpPr txBox="1"/>
              <p:nvPr/>
            </p:nvSpPr>
            <p:spPr>
              <a:xfrm>
                <a:off x="456424" y="1082060"/>
                <a:ext cx="8231152" cy="2308324"/>
              </a:xfrm>
              <a:prstGeom prst="rect">
                <a:avLst/>
              </a:prstGeom>
              <a:noFill/>
            </p:spPr>
            <p:txBody>
              <a:bodyPr wrap="square">
                <a:spAutoFit/>
              </a:bodyPr>
              <a:lstStyle/>
              <a:p>
                <a:pPr algn="just"/>
                <a:r>
                  <a:rPr lang="vi-VN" sz="2400" dirty="0">
                    <a:solidFill>
                      <a:schemeClr val="tx1">
                        <a:lumMod val="75000"/>
                        <a:lumOff val="25000"/>
                      </a:schemeClr>
                    </a:solidFill>
                    <a:latin typeface="Cambria" panose="02040503050406030204" pitchFamily="18" charset="0"/>
                    <a:ea typeface="Cambria" panose="02040503050406030204" pitchFamily="18" charset="0"/>
                  </a:rPr>
                  <a:t>Cung cấp nhiệt lượng 1,5 (J) cho một khối khí trong một xilanh đặt nằm ngang. Chất khí nở ra, đẩy pit-tông đi một đoạn </a:t>
                </a:r>
                <a14:m>
                  <m:oMath xmlns:m="http://schemas.openxmlformats.org/officeDocument/2006/math">
                    <m:r>
                      <a:rPr lang="vi-VN" sz="2400" i="1">
                        <a:solidFill>
                          <a:schemeClr val="tx1">
                            <a:lumMod val="75000"/>
                            <a:lumOff val="25000"/>
                          </a:schemeClr>
                        </a:solidFill>
                        <a:latin typeface="Cambria Math" panose="02040503050406030204" pitchFamily="18" charset="0"/>
                      </a:rPr>
                      <m:t>5</m:t>
                    </m:r>
                    <m:d>
                      <m:dPr>
                        <m:ctrlPr>
                          <a:rPr lang="en-US" sz="2400" i="1">
                            <a:solidFill>
                              <a:schemeClr val="tx1">
                                <a:lumMod val="75000"/>
                                <a:lumOff val="25000"/>
                              </a:schemeClr>
                            </a:solidFill>
                            <a:latin typeface="Cambria Math" panose="02040503050406030204" pitchFamily="18" charset="0"/>
                          </a:rPr>
                        </m:ctrlPr>
                      </m:dPr>
                      <m:e>
                        <m:r>
                          <a:rPr lang="vi-VN" sz="2400" i="1">
                            <a:solidFill>
                              <a:schemeClr val="tx1">
                                <a:lumMod val="75000"/>
                                <a:lumOff val="25000"/>
                              </a:schemeClr>
                            </a:solidFill>
                            <a:latin typeface="Cambria Math" panose="02040503050406030204" pitchFamily="18" charset="0"/>
                          </a:rPr>
                          <m:t>𝑐𝑚</m:t>
                        </m:r>
                      </m:e>
                    </m:d>
                  </m:oMath>
                </a14:m>
                <a:r>
                  <a:rPr lang="vi-VN" sz="2400" dirty="0">
                    <a:solidFill>
                      <a:schemeClr val="tx1">
                        <a:lumMod val="75000"/>
                        <a:lumOff val="25000"/>
                      </a:schemeClr>
                    </a:solidFill>
                    <a:latin typeface="Cambria" panose="02040503050406030204" pitchFamily="18" charset="0"/>
                    <a:ea typeface="Cambria" panose="02040503050406030204" pitchFamily="18" charset="0"/>
                  </a:rPr>
                  <a:t>. Biết lực ma sát giữa pit-tông và xilanh có độ lớn là </a:t>
                </a:r>
                <a14:m>
                  <m:oMath xmlns:m="http://schemas.openxmlformats.org/officeDocument/2006/math">
                    <m:r>
                      <a:rPr lang="vi-VN" sz="2400" i="1">
                        <a:solidFill>
                          <a:schemeClr val="tx1">
                            <a:lumMod val="75000"/>
                            <a:lumOff val="25000"/>
                          </a:schemeClr>
                        </a:solidFill>
                        <a:latin typeface="Cambria Math" panose="02040503050406030204" pitchFamily="18" charset="0"/>
                      </a:rPr>
                      <m:t>20</m:t>
                    </m:r>
                    <m:d>
                      <m:dPr>
                        <m:ctrlPr>
                          <a:rPr lang="en-US" sz="2400" i="1">
                            <a:solidFill>
                              <a:schemeClr val="tx1">
                                <a:lumMod val="75000"/>
                                <a:lumOff val="25000"/>
                              </a:schemeClr>
                            </a:solidFill>
                            <a:latin typeface="Cambria Math" panose="02040503050406030204" pitchFamily="18" charset="0"/>
                          </a:rPr>
                        </m:ctrlPr>
                      </m:dPr>
                      <m:e>
                        <m:r>
                          <a:rPr lang="vi-VN" sz="2400" i="1">
                            <a:solidFill>
                              <a:schemeClr val="tx1">
                                <a:lumMod val="75000"/>
                                <a:lumOff val="25000"/>
                              </a:schemeClr>
                            </a:solidFill>
                            <a:latin typeface="Cambria Math" panose="02040503050406030204" pitchFamily="18" charset="0"/>
                          </a:rPr>
                          <m:t>𝑁</m:t>
                        </m:r>
                      </m:e>
                    </m:d>
                  </m:oMath>
                </a14:m>
                <a:r>
                  <a:rPr lang="vi-VN" sz="2400" dirty="0">
                    <a:solidFill>
                      <a:schemeClr val="tx1">
                        <a:lumMod val="75000"/>
                        <a:lumOff val="25000"/>
                      </a:schemeClr>
                    </a:solidFill>
                    <a:latin typeface="Cambria" panose="02040503050406030204" pitchFamily="18" charset="0"/>
                    <a:ea typeface="Cambria" panose="02040503050406030204" pitchFamily="18" charset="0"/>
                  </a:rPr>
                  <a:t>, coi pit-tông chuyển động thẳng đều. Tính:</a:t>
                </a:r>
                <a:endParaRPr lang="en-US" sz="2400" dirty="0">
                  <a:solidFill>
                    <a:schemeClr val="tx1">
                      <a:lumMod val="75000"/>
                      <a:lumOff val="25000"/>
                    </a:schemeClr>
                  </a:solidFill>
                  <a:latin typeface="Cambria" panose="02040503050406030204" pitchFamily="18" charset="0"/>
                  <a:ea typeface="Cambria" panose="02040503050406030204" pitchFamily="18" charset="0"/>
                </a:endParaRPr>
              </a:p>
              <a:p>
                <a:pPr algn="just"/>
                <a:r>
                  <a:rPr lang="vi-VN" sz="2400" dirty="0">
                    <a:solidFill>
                      <a:schemeClr val="tx1">
                        <a:lumMod val="75000"/>
                        <a:lumOff val="25000"/>
                      </a:schemeClr>
                    </a:solidFill>
                    <a:latin typeface="Cambria" panose="02040503050406030204" pitchFamily="18" charset="0"/>
                    <a:ea typeface="Cambria" panose="02040503050406030204" pitchFamily="18" charset="0"/>
                  </a:rPr>
                  <a:t>a) Độ lớn công của khối khí thực hiện.</a:t>
                </a:r>
                <a:endParaRPr lang="en-US" sz="2400" dirty="0">
                  <a:solidFill>
                    <a:schemeClr val="tx1">
                      <a:lumMod val="75000"/>
                      <a:lumOff val="25000"/>
                    </a:schemeClr>
                  </a:solidFill>
                  <a:latin typeface="Cambria" panose="02040503050406030204" pitchFamily="18" charset="0"/>
                  <a:ea typeface="Cambria" panose="02040503050406030204" pitchFamily="18" charset="0"/>
                </a:endParaRPr>
              </a:p>
              <a:p>
                <a:pPr algn="just"/>
                <a:r>
                  <a:rPr lang="vi-VN" sz="2400" dirty="0">
                    <a:solidFill>
                      <a:schemeClr val="tx1">
                        <a:lumMod val="75000"/>
                        <a:lumOff val="25000"/>
                      </a:schemeClr>
                    </a:solidFill>
                    <a:latin typeface="Cambria" panose="02040503050406030204" pitchFamily="18" charset="0"/>
                    <a:ea typeface="Cambria" panose="02040503050406030204" pitchFamily="18" charset="0"/>
                  </a:rPr>
                  <a:t>b) Độ biến thiên nội năng của khối khí.</a:t>
                </a:r>
                <a:endParaRPr lang="en-US" sz="2400" dirty="0">
                  <a:solidFill>
                    <a:srgbClr val="A177ED"/>
                  </a:solidFill>
                  <a:latin typeface="Cambria" panose="02040503050406030204" pitchFamily="18" charset="0"/>
                  <a:ea typeface="Cambria" panose="02040503050406030204" pitchFamily="18" charset="0"/>
                </a:endParaRPr>
              </a:p>
            </p:txBody>
          </p:sp>
        </mc:Choice>
        <mc:Fallback xmlns="">
          <p:sp>
            <p:nvSpPr>
              <p:cNvPr id="5" name="TextBox 4" descr="n155 zalo Ngoc Phuong">
                <a:extLst>
                  <a:ext uri="{FF2B5EF4-FFF2-40B4-BE49-F238E27FC236}">
                    <a16:creationId xmlns:a16="http://schemas.microsoft.com/office/drawing/2014/main" id="{78B7D192-140B-A732-6DDC-BE56FC3E6732}"/>
                  </a:ext>
                </a:extLst>
              </p:cNvPr>
              <p:cNvSpPr txBox="1">
                <a:spLocks noRot="1" noChangeAspect="1" noMove="1" noResize="1" noEditPoints="1" noAdjustHandles="1" noChangeArrowheads="1" noChangeShapeType="1" noTextEdit="1"/>
              </p:cNvSpPr>
              <p:nvPr/>
            </p:nvSpPr>
            <p:spPr>
              <a:xfrm>
                <a:off x="456424" y="1082060"/>
                <a:ext cx="8231152" cy="2308324"/>
              </a:xfrm>
              <a:prstGeom prst="rect">
                <a:avLst/>
              </a:prstGeom>
              <a:blipFill>
                <a:blip r:embed="rId2"/>
                <a:stretch>
                  <a:fillRect l="-1185" t="-2116" r="-1111" b="-5291"/>
                </a:stretch>
              </a:blipFill>
            </p:spPr>
            <p:txBody>
              <a:bodyPr/>
              <a:lstStyle/>
              <a:p>
                <a:r>
                  <a:rPr lang="en-US">
                    <a:noFill/>
                  </a:rPr>
                  <a:t> </a:t>
                </a:r>
              </a:p>
            </p:txBody>
          </p:sp>
        </mc:Fallback>
      </mc:AlternateContent>
      <p:pic>
        <p:nvPicPr>
          <p:cNvPr id="3" name="Hình ảnh 2" descr="n155 zalo Ngoc Phuong">
            <a:extLst>
              <a:ext uri="{FF2B5EF4-FFF2-40B4-BE49-F238E27FC236}">
                <a16:creationId xmlns:a16="http://schemas.microsoft.com/office/drawing/2014/main" id="{874FEA12-D9B4-2AFF-F67F-355FA5906612}"/>
              </a:ext>
            </a:extLst>
          </p:cNvPr>
          <p:cNvPicPr>
            <a:picLocks noChangeAspect="1"/>
          </p:cNvPicPr>
          <p:nvPr/>
        </p:nvPicPr>
        <p:blipFill>
          <a:blip r:embed="rId3"/>
          <a:stretch>
            <a:fillRect/>
          </a:stretch>
        </p:blipFill>
        <p:spPr>
          <a:xfrm>
            <a:off x="3330911" y="3533508"/>
            <a:ext cx="2750345" cy="1529005"/>
          </a:xfrm>
          <a:prstGeom prst="rect">
            <a:avLst/>
          </a:prstGeom>
        </p:spPr>
      </p:pic>
    </p:spTree>
    <p:extLst>
      <p:ext uri="{BB962C8B-B14F-4D97-AF65-F5344CB8AC3E}">
        <p14:creationId xmlns:p14="http://schemas.microsoft.com/office/powerpoint/2010/main" val="1903599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Google Shape;1635;p64" descr="n155 zalo Ngoc Phuong">
                <a:extLst>
                  <a:ext uri="{FF2B5EF4-FFF2-40B4-BE49-F238E27FC236}">
                    <a16:creationId xmlns:a16="http://schemas.microsoft.com/office/drawing/2014/main" id="{0A4F8827-7C86-7AF4-5D3D-165F87FEA264}"/>
                  </a:ext>
                </a:extLst>
              </p:cNvPr>
              <p:cNvSpPr/>
              <p:nvPr/>
            </p:nvSpPr>
            <p:spPr>
              <a:xfrm>
                <a:off x="3148717" y="1223151"/>
                <a:ext cx="5749609" cy="37097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lumMod val="20000"/>
                  <a:lumOff val="80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R="0" lvl="0" algn="just">
                  <a:lnSpc>
                    <a:spcPct val="115000"/>
                  </a:lnSpc>
                  <a:spcBef>
                    <a:spcPts val="200"/>
                  </a:spcBef>
                  <a:spcAft>
                    <a:spcPts val="200"/>
                  </a:spcAft>
                </a:pP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vi-VN" sz="2000" dirty="0">
                    <a:solidFill>
                      <a:schemeClr val="tx1">
                        <a:lumMod val="75000"/>
                        <a:lumOff val="25000"/>
                      </a:schemeClr>
                    </a:solidFill>
                    <a:effectLst/>
                    <a:latin typeface="Cambria" panose="02040503050406030204" pitchFamily="18" charset="0"/>
                    <a:ea typeface="Cambria" panose="02040503050406030204" pitchFamily="18" charset="0"/>
                  </a:rPr>
                  <a:t>a) </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Do pit-</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chuyển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thẳng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đều</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lực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đẩy</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acc>
                      <m:accPr>
                        <m:chr m:val="⃗"/>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acc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𝐹</m:t>
                        </m:r>
                      </m:e>
                    </m:acc>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của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tác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dụng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pit-</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cân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bằng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với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lực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ma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sát</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giữa</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pit-</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và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xilanh</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p>
              <a:p>
                <a:pPr marL="457200" marR="0" algn="just">
                  <a:lnSpc>
                    <a:spcPct val="115000"/>
                  </a:lnSpc>
                  <a:spcBef>
                    <a:spcPts val="200"/>
                  </a:spcBef>
                  <a:spcAft>
                    <a:spcPts val="200"/>
                  </a:spcAft>
                </a:pP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thực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hiện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có</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độ</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lớn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là</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p>
              <a:p>
                <a:pPr marL="457200" marR="0" algn="ctr">
                  <a:lnSpc>
                    <a:spcPct val="115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endChr m:val="|"/>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𝐴</m:t>
                          </m:r>
                        </m:e>
                      </m:d>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𝐹</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𝑑</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sSub>
                        <m:sSub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sSub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𝐹</m:t>
                          </m:r>
                        </m:e>
                        <m:sub>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𝑚𝑠</m:t>
                          </m:r>
                        </m:sub>
                      </m:sSub>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𝑑</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=20.0,05=1</m:t>
                      </m:r>
                      <m:d>
                        <m:d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𝐽</m:t>
                          </m:r>
                        </m:e>
                      </m:d>
                    </m:oMath>
                  </m:oMathPara>
                </a14:m>
                <a:endParaRPr lang="en-US" sz="2000" dirty="0">
                  <a:solidFill>
                    <a:schemeClr val="tx1">
                      <a:lumMod val="75000"/>
                      <a:lumOff val="25000"/>
                    </a:schemeClr>
                  </a:solidFill>
                  <a:effectLst/>
                  <a:latin typeface="Cambria" panose="02040503050406030204" pitchFamily="18" charset="0"/>
                  <a:ea typeface="Cambria" panose="02040503050406030204" pitchFamily="18" charset="0"/>
                </a:endParaRPr>
              </a:p>
              <a:p>
                <a:pPr marR="0" lvl="0" algn="just">
                  <a:lnSpc>
                    <a:spcPct val="115000"/>
                  </a:lnSpc>
                  <a:spcBef>
                    <a:spcPts val="200"/>
                  </a:spcBef>
                  <a:spcAft>
                    <a:spcPts val="200"/>
                  </a:spcAft>
                </a:pPr>
                <a:r>
                  <a:rPr lang="vi-VN" sz="2000" dirty="0">
                    <a:solidFill>
                      <a:schemeClr val="tx1">
                        <a:lumMod val="75000"/>
                        <a:lumOff val="25000"/>
                      </a:schemeClr>
                    </a:solidFill>
                    <a:effectLst/>
                    <a:latin typeface="Cambria" panose="02040503050406030204" pitchFamily="18" charset="0"/>
                    <a:ea typeface="Cambria" panose="02040503050406030204" pitchFamily="18" charset="0"/>
                  </a:rPr>
                  <a:t>b) </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Do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khí</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thực</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hiện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công</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effectLst/>
                    <a:latin typeface="Cambria" panose="02040503050406030204" pitchFamily="18" charset="0"/>
                    <a:ea typeface="Cambria" panose="02040503050406030204" pitchFamily="18" charset="0"/>
                  </a:rPr>
                  <a:t>nên</a:t>
                </a:r>
                <a:r>
                  <a:rPr lang="en-US" sz="2000" dirty="0">
                    <a:solidFill>
                      <a:schemeClr val="tx1">
                        <a:lumMod val="75000"/>
                        <a:lumOff val="25000"/>
                      </a:schemeClr>
                    </a:solidFill>
                    <a:effectLst/>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𝐴</m:t>
                    </m:r>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=−1</m:t>
                    </m:r>
                    <m:d>
                      <m:dPr>
                        <m:ctrlP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ctrlPr>
                      </m:dPr>
                      <m:e>
                        <m:r>
                          <a:rPr lang="en-US" sz="2000" i="1">
                            <a:solidFill>
                              <a:schemeClr val="tx1">
                                <a:lumMod val="75000"/>
                                <a:lumOff val="25000"/>
                              </a:schemeClr>
                            </a:solidFill>
                            <a:effectLst/>
                            <a:latin typeface="Cambria Math" panose="02040503050406030204" pitchFamily="18" charset="0"/>
                            <a:ea typeface="Times New Roman" panose="02020603050405020304" pitchFamily="18" charset="0"/>
                          </a:rPr>
                          <m:t>𝐽</m:t>
                        </m:r>
                      </m:e>
                    </m:d>
                  </m:oMath>
                </a14:m>
                <a:r>
                  <a:rPr lang="en-US" sz="2000" dirty="0">
                    <a:solidFill>
                      <a:schemeClr val="tx1">
                        <a:lumMod val="75000"/>
                        <a:lumOff val="25000"/>
                      </a:schemeClr>
                    </a:solidFill>
                    <a:effectLst/>
                    <a:latin typeface="Cambria" panose="02040503050406030204" pitchFamily="18" charset="0"/>
                    <a:ea typeface="Cambria" panose="02040503050406030204" pitchFamily="18" charset="0"/>
                  </a:rPr>
                  <a:t>.</a:t>
                </a:r>
              </a:p>
              <a:p>
                <a:pPr marL="469900" marR="0" algn="just">
                  <a:lnSpc>
                    <a:spcPct val="115000"/>
                  </a:lnSpc>
                  <a:spcBef>
                    <a:spcPts val="200"/>
                  </a:spcBef>
                  <a:spcAft>
                    <a:spcPts val="200"/>
                  </a:spcAft>
                </a:pPr>
                <a:r>
                  <a:rPr lang="en-US" sz="20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biến</a:t>
                </a:r>
                <a:r>
                  <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khối</a:t>
                </a:r>
                <a:r>
                  <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khí</a:t>
                </a:r>
                <a:r>
                  <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kern="100" dirty="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t>
                </a:r>
              </a:p>
              <a:p>
                <a:pPr marL="469900" marR="0" algn="just">
                  <a:lnSpc>
                    <a:spcPct val="115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2000" i="1" kern="100">
                          <a:solidFill>
                            <a:schemeClr val="tx1">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chemeClr val="tx1">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𝑈</m:t>
                      </m:r>
                      <m:r>
                        <a:rPr lang="en-US" sz="2000" i="1" kern="100">
                          <a:solidFill>
                            <a:schemeClr val="tx1">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chemeClr val="tx1">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2000" i="1" kern="100">
                          <a:solidFill>
                            <a:schemeClr val="tx1">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chemeClr val="tx1">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2000" i="1" kern="100">
                          <a:solidFill>
                            <a:schemeClr val="tx1">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=1,5−1=0,5</m:t>
                      </m:r>
                      <m:d>
                        <m:dPr>
                          <m:ctrlPr>
                            <a:rPr lang="en-US" sz="2000" i="1" kern="100">
                              <a:solidFill>
                                <a:schemeClr val="tx1">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solidFill>
                                <a:schemeClr val="tx1">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𝐽</m:t>
                          </m:r>
                        </m:e>
                      </m:d>
                    </m:oMath>
                  </m:oMathPara>
                </a14:m>
                <a:endParaRPr lang="en-US" sz="2000" kern="1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2" name="Google Shape;1635;p64" descr="n155 zalo Ngoc Phuong">
                <a:extLst>
                  <a:ext uri="{FF2B5EF4-FFF2-40B4-BE49-F238E27FC236}">
                    <a16:creationId xmlns:a16="http://schemas.microsoft.com/office/drawing/2014/main" id="{0A4F8827-7C86-7AF4-5D3D-165F87FEA264}"/>
                  </a:ext>
                </a:extLst>
              </p:cNvPr>
              <p:cNvSpPr>
                <a:spLocks noRot="1" noChangeAspect="1" noMove="1" noResize="1" noEditPoints="1" noAdjustHandles="1" noChangeArrowheads="1" noChangeShapeType="1" noTextEdit="1"/>
              </p:cNvSpPr>
              <p:nvPr/>
            </p:nvSpPr>
            <p:spPr>
              <a:xfrm>
                <a:off x="3148717" y="1223151"/>
                <a:ext cx="5749609" cy="37097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blipFill>
                <a:blip r:embed="rId2"/>
                <a:stretch>
                  <a:fillRect/>
                </a:stretch>
              </a:blipFill>
              <a:ln>
                <a:noFill/>
              </a:ln>
              <a:effectLst>
                <a:outerShdw blurRad="200025" dist="19050" dir="5400000" algn="bl" rotWithShape="0">
                  <a:srgbClr val="000000">
                    <a:alpha val="10000"/>
                  </a:srgbClr>
                </a:outerShdw>
              </a:effectLst>
            </p:spPr>
            <p:txBody>
              <a:bodyPr/>
              <a:lstStyle/>
              <a:p>
                <a:r>
                  <a:rPr lang="en-US">
                    <a:noFill/>
                  </a:rPr>
                  <a:t> </a:t>
                </a:r>
              </a:p>
            </p:txBody>
          </p:sp>
        </mc:Fallback>
      </mc:AlternateContent>
      <p:sp>
        <p:nvSpPr>
          <p:cNvPr id="9" name="Google Shape;1635;p64" descr="n155 zalo Ngoc Phuong">
            <a:extLst>
              <a:ext uri="{FF2B5EF4-FFF2-40B4-BE49-F238E27FC236}">
                <a16:creationId xmlns:a16="http://schemas.microsoft.com/office/drawing/2014/main" id="{3C6EC8BB-6C76-3842-B6CC-5A9185E6B43A}"/>
              </a:ext>
            </a:extLst>
          </p:cNvPr>
          <p:cNvSpPr/>
          <p:nvPr/>
        </p:nvSpPr>
        <p:spPr>
          <a:xfrm>
            <a:off x="245674" y="1496618"/>
            <a:ext cx="2705186" cy="185329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lumMod val="20000"/>
              <a:lumOff val="80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sz="1600">
              <a:latin typeface="+mj-lt"/>
            </a:endParaRPr>
          </a:p>
        </p:txBody>
      </p:sp>
      <p:sp>
        <p:nvSpPr>
          <p:cNvPr id="4" name="Google Shape;634;p48" descr="n155 zalo Ngoc Phuong">
            <a:extLst>
              <a:ext uri="{FF2B5EF4-FFF2-40B4-BE49-F238E27FC236}">
                <a16:creationId xmlns:a16="http://schemas.microsoft.com/office/drawing/2014/main" id="{F7475DCC-E413-0808-CBC5-FC4D807A112C}"/>
              </a:ext>
            </a:extLst>
          </p:cNvPr>
          <p:cNvSpPr/>
          <p:nvPr/>
        </p:nvSpPr>
        <p:spPr>
          <a:xfrm>
            <a:off x="595145" y="460928"/>
            <a:ext cx="3452070"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itle 1" descr="n155 zalo Ngoc Phuong">
            <a:extLst>
              <a:ext uri="{FF2B5EF4-FFF2-40B4-BE49-F238E27FC236}">
                <a16:creationId xmlns:a16="http://schemas.microsoft.com/office/drawing/2014/main" id="{9C5E0008-ED36-5EC1-6DBB-E22F4DE174D3}"/>
              </a:ext>
            </a:extLst>
          </p:cNvPr>
          <p:cNvSpPr>
            <a:spLocks noGrp="1"/>
          </p:cNvSpPr>
          <p:nvPr>
            <p:ph type="title"/>
          </p:nvPr>
        </p:nvSpPr>
        <p:spPr>
          <a:xfrm>
            <a:off x="877288" y="583183"/>
            <a:ext cx="3169926" cy="420600"/>
          </a:xfrm>
        </p:spPr>
        <p:txBody>
          <a:bodyPr>
            <a:normAutofit fontScale="90000"/>
          </a:bodyPr>
          <a:lstStyle/>
          <a:p>
            <a:r>
              <a:rPr lang="en-US" b="1" dirty="0" err="1">
                <a:solidFill>
                  <a:schemeClr val="bg1"/>
                </a:solidFill>
                <a:latin typeface="Mali Medium" panose="020B0604020202020204" charset="-34"/>
                <a:cs typeface="Mali Medium" panose="020B0604020202020204" charset="-34"/>
              </a:rPr>
              <a:t>Kết</a:t>
            </a:r>
            <a:r>
              <a:rPr lang="en-US" b="1" dirty="0">
                <a:solidFill>
                  <a:schemeClr val="bg1"/>
                </a:solidFill>
                <a:latin typeface="Mali Medium" panose="020B0604020202020204" charset="-34"/>
                <a:cs typeface="Mali Medium" panose="020B0604020202020204" charset="-34"/>
              </a:rPr>
              <a:t> </a:t>
            </a:r>
            <a:r>
              <a:rPr lang="en-US" b="1" dirty="0" err="1">
                <a:solidFill>
                  <a:schemeClr val="bg1"/>
                </a:solidFill>
                <a:latin typeface="Mali Medium" panose="020B0604020202020204" charset="-34"/>
                <a:cs typeface="Mali Medium" panose="020B0604020202020204" charset="-34"/>
              </a:rPr>
              <a:t>quả</a:t>
            </a:r>
            <a:r>
              <a:rPr lang="en-US" b="1" dirty="0">
                <a:solidFill>
                  <a:schemeClr val="bg1"/>
                </a:solidFill>
                <a:latin typeface="Mali Medium" panose="020B0604020202020204" charset="-34"/>
                <a:cs typeface="Mali Medium" panose="020B0604020202020204" charset="-34"/>
              </a:rPr>
              <a:t> </a:t>
            </a:r>
            <a:r>
              <a:rPr lang="en-US" b="1" dirty="0" err="1">
                <a:solidFill>
                  <a:schemeClr val="bg1"/>
                </a:solidFill>
                <a:latin typeface="Mali Medium" panose="020B0604020202020204" charset="-34"/>
                <a:cs typeface="Mali Medium" panose="020B0604020202020204" charset="-34"/>
              </a:rPr>
              <a:t>ví</a:t>
            </a:r>
            <a:r>
              <a:rPr lang="en-US" b="1" dirty="0">
                <a:solidFill>
                  <a:schemeClr val="bg1"/>
                </a:solidFill>
                <a:latin typeface="Mali Medium" panose="020B0604020202020204" charset="-34"/>
                <a:cs typeface="Mali Medium" panose="020B0604020202020204" charset="-34"/>
              </a:rPr>
              <a:t> </a:t>
            </a:r>
            <a:r>
              <a:rPr lang="en-US" b="1" dirty="0" err="1">
                <a:solidFill>
                  <a:schemeClr val="bg1"/>
                </a:solidFill>
                <a:latin typeface="Mali Medium" panose="020B0604020202020204" charset="-34"/>
                <a:cs typeface="Mali Medium" panose="020B0604020202020204" charset="-34"/>
              </a:rPr>
              <a:t>dụ</a:t>
            </a:r>
            <a:r>
              <a:rPr lang="en-US" b="1" dirty="0">
                <a:solidFill>
                  <a:schemeClr val="bg1"/>
                </a:solidFill>
                <a:latin typeface="Mali Medium" panose="020B0604020202020204" charset="-34"/>
                <a:cs typeface="Mali Medium" panose="020B0604020202020204" charset="-34"/>
              </a:rPr>
              <a:t> 1</a:t>
            </a:r>
          </a:p>
        </p:txBody>
      </p:sp>
      <mc:AlternateContent xmlns:mc="http://schemas.openxmlformats.org/markup-compatibility/2006" xmlns:a14="http://schemas.microsoft.com/office/drawing/2010/main">
        <mc:Choice Requires="a14">
          <p:sp>
            <p:nvSpPr>
              <p:cNvPr id="8" name="TextBox 7" descr="n155 zalo Ngoc Phuong">
                <a:extLst>
                  <a:ext uri="{FF2B5EF4-FFF2-40B4-BE49-F238E27FC236}">
                    <a16:creationId xmlns:a16="http://schemas.microsoft.com/office/drawing/2014/main" id="{BA9EA4D8-344D-F083-BE40-035B4E1A7979}"/>
                  </a:ext>
                </a:extLst>
              </p:cNvPr>
              <p:cNvSpPr txBox="1"/>
              <p:nvPr/>
            </p:nvSpPr>
            <p:spPr>
              <a:xfrm>
                <a:off x="276605" y="1526335"/>
                <a:ext cx="2643323" cy="1823576"/>
              </a:xfrm>
              <a:prstGeom prst="rect">
                <a:avLst/>
              </a:prstGeom>
              <a:noFill/>
            </p:spPr>
            <p:txBody>
              <a:bodyPr wrap="square">
                <a:spAutoFit/>
              </a:bodyPr>
              <a:lstStyle/>
              <a:p>
                <a:pPr marL="161925" indent="0">
                  <a:lnSpc>
                    <a:spcPct val="125000"/>
                  </a:lnSpc>
                  <a:buNone/>
                </a:pPr>
                <a14:m>
                  <m:oMathPara xmlns:m="http://schemas.openxmlformats.org/officeDocument/2006/math">
                    <m:oMathParaPr>
                      <m:jc m:val="left"/>
                    </m:oMathParaPr>
                    <m:oMath xmlns:m="http://schemas.openxmlformats.org/officeDocument/2006/math">
                      <m:r>
                        <a:rPr lang="en-US" sz="1800" b="0" i="1" smtClean="0">
                          <a:solidFill>
                            <a:schemeClr val="tx1">
                              <a:lumMod val="75000"/>
                              <a:lumOff val="25000"/>
                            </a:schemeClr>
                          </a:solidFill>
                          <a:effectLst/>
                          <a:latin typeface="Cambria Math" panose="02040503050406030204" pitchFamily="18" charset="0"/>
                          <a:ea typeface="Times New Roman" panose="02020603050405020304" pitchFamily="18" charset="0"/>
                        </a:rPr>
                        <m:t>𝑄</m:t>
                      </m:r>
                      <m:r>
                        <a:rPr lang="en-US" sz="1800" b="0" i="1" smtClean="0">
                          <a:solidFill>
                            <a:schemeClr val="tx1">
                              <a:lumMod val="75000"/>
                              <a:lumOff val="25000"/>
                            </a:schemeClr>
                          </a:solidFill>
                          <a:effectLst/>
                          <a:latin typeface="Cambria Math" panose="02040503050406030204" pitchFamily="18" charset="0"/>
                          <a:ea typeface="Times New Roman" panose="02020603050405020304" pitchFamily="18" charset="0"/>
                        </a:rPr>
                        <m:t>=1,5 </m:t>
                      </m:r>
                      <m:d>
                        <m:dPr>
                          <m:ctrlPr>
                            <a:rPr lang="en-US" sz="1800" b="0" i="1" smtClean="0">
                              <a:solidFill>
                                <a:schemeClr val="tx1">
                                  <a:lumMod val="75000"/>
                                  <a:lumOff val="25000"/>
                                </a:schemeClr>
                              </a:solidFill>
                              <a:effectLst/>
                              <a:latin typeface="Cambria Math" panose="02040503050406030204" pitchFamily="18" charset="0"/>
                            </a:rPr>
                          </m:ctrlPr>
                        </m:dPr>
                        <m:e>
                          <m:r>
                            <a:rPr lang="en-US" sz="1800" b="0" i="1" smtClean="0">
                              <a:solidFill>
                                <a:schemeClr val="tx1">
                                  <a:lumMod val="75000"/>
                                  <a:lumOff val="25000"/>
                                </a:schemeClr>
                              </a:solidFill>
                              <a:effectLst/>
                              <a:latin typeface="Cambria Math" panose="02040503050406030204" pitchFamily="18" charset="0"/>
                            </a:rPr>
                            <m:t>𝐽</m:t>
                          </m:r>
                        </m:e>
                      </m:d>
                    </m:oMath>
                  </m:oMathPara>
                </a14:m>
                <a:endParaRPr lang="en-US" sz="1800" i="1" dirty="0">
                  <a:solidFill>
                    <a:schemeClr val="tx1">
                      <a:lumMod val="75000"/>
                      <a:lumOff val="25000"/>
                    </a:schemeClr>
                  </a:solidFill>
                  <a:effectLst/>
                  <a:latin typeface="Cambria" panose="02040503050406030204" pitchFamily="18" charset="0"/>
                  <a:ea typeface="Cambria" panose="02040503050406030204" pitchFamily="18" charset="0"/>
                </a:endParaRPr>
              </a:p>
              <a:p>
                <a:pPr marL="161925" indent="0">
                  <a:lnSpc>
                    <a:spcPct val="125000"/>
                  </a:lnSpc>
                  <a:buNone/>
                </a:pPr>
                <a:r>
                  <a:rPr lang="en-US" sz="1800" i="1" dirty="0">
                    <a:solidFill>
                      <a:schemeClr val="tx1">
                        <a:lumMod val="75000"/>
                        <a:lumOff val="25000"/>
                      </a:schemeClr>
                    </a:solidFill>
                    <a:effectLst/>
                    <a:latin typeface="Cambria" panose="02040503050406030204" pitchFamily="18" charset="0"/>
                    <a:ea typeface="Cambria" panose="02040503050406030204" pitchFamily="18" charset="0"/>
                  </a:rPr>
                  <a:t>d = 5 </a:t>
                </a:r>
                <a:r>
                  <a:rPr lang="en-US" sz="1800" i="1" dirty="0">
                    <a:solidFill>
                      <a:schemeClr val="tx1">
                        <a:lumMod val="75000"/>
                        <a:lumOff val="25000"/>
                      </a:schemeClr>
                    </a:solidFill>
                    <a:latin typeface="Cambria" panose="02040503050406030204" pitchFamily="18" charset="0"/>
                    <a:ea typeface="Cambria" panose="02040503050406030204" pitchFamily="18" charset="0"/>
                  </a:rPr>
                  <a:t>c</a:t>
                </a:r>
                <a:r>
                  <a:rPr lang="en-US" sz="1800" i="1" dirty="0">
                    <a:solidFill>
                      <a:schemeClr val="tx1">
                        <a:lumMod val="75000"/>
                        <a:lumOff val="25000"/>
                      </a:schemeClr>
                    </a:solidFill>
                    <a:effectLst/>
                    <a:latin typeface="Cambria" panose="02040503050406030204" pitchFamily="18" charset="0"/>
                    <a:ea typeface="Cambria" panose="02040503050406030204" pitchFamily="18" charset="0"/>
                  </a:rPr>
                  <a:t>m = 5.10</a:t>
                </a:r>
                <a:r>
                  <a:rPr lang="en-US" sz="1800" i="1" baseline="30000" dirty="0">
                    <a:solidFill>
                      <a:schemeClr val="tx1">
                        <a:lumMod val="75000"/>
                        <a:lumOff val="25000"/>
                      </a:schemeClr>
                    </a:solidFill>
                    <a:effectLst/>
                    <a:latin typeface="Cambria" panose="02040503050406030204" pitchFamily="18" charset="0"/>
                    <a:ea typeface="Cambria" panose="02040503050406030204" pitchFamily="18" charset="0"/>
                  </a:rPr>
                  <a:t>-2</a:t>
                </a:r>
                <a:r>
                  <a:rPr lang="en-US" sz="1800" i="1" dirty="0">
                    <a:solidFill>
                      <a:schemeClr val="tx1">
                        <a:lumMod val="75000"/>
                        <a:lumOff val="25000"/>
                      </a:schemeClr>
                    </a:solidFill>
                    <a:effectLst/>
                    <a:latin typeface="Cambria" panose="02040503050406030204" pitchFamily="18" charset="0"/>
                    <a:ea typeface="Cambria" panose="02040503050406030204" pitchFamily="18" charset="0"/>
                  </a:rPr>
                  <a:t> (m</a:t>
                </a:r>
                <a:r>
                  <a:rPr lang="en-US" sz="1800" i="1" dirty="0">
                    <a:solidFill>
                      <a:schemeClr val="tx1">
                        <a:lumMod val="75000"/>
                        <a:lumOff val="25000"/>
                      </a:schemeClr>
                    </a:solidFill>
                    <a:latin typeface="Cambria" panose="02040503050406030204" pitchFamily="18" charset="0"/>
                    <a:ea typeface="Cambria" panose="02040503050406030204" pitchFamily="18" charset="0"/>
                  </a:rPr>
                  <a:t>).</a:t>
                </a:r>
              </a:p>
              <a:p>
                <a:pPr marL="161925" indent="0">
                  <a:lnSpc>
                    <a:spcPct val="125000"/>
                  </a:lnSpc>
                  <a:buNone/>
                </a:pPr>
                <a14:m>
                  <m:oMathPara xmlns:m="http://schemas.openxmlformats.org/officeDocument/2006/math">
                    <m:oMathParaPr>
                      <m:jc m:val="left"/>
                    </m:oMathParaPr>
                    <m:oMath xmlns:m="http://schemas.openxmlformats.org/officeDocument/2006/math">
                      <m:sSub>
                        <m:sSubPr>
                          <m:ctrlPr>
                            <a:rPr lang="en-US" sz="1800" i="1" smtClean="0">
                              <a:solidFill>
                                <a:schemeClr val="tx1">
                                  <a:lumMod val="75000"/>
                                  <a:lumOff val="25000"/>
                                </a:schemeClr>
                              </a:solidFill>
                              <a:effectLst/>
                              <a:latin typeface="Cambria Math" panose="02040503050406030204" pitchFamily="18" charset="0"/>
                            </a:rPr>
                          </m:ctrlPr>
                        </m:sSubPr>
                        <m:e>
                          <m:r>
                            <a:rPr lang="en-US" sz="1800" b="0" i="1" smtClean="0">
                              <a:solidFill>
                                <a:schemeClr val="tx1">
                                  <a:lumMod val="75000"/>
                                  <a:lumOff val="25000"/>
                                </a:schemeClr>
                              </a:solidFill>
                              <a:effectLst/>
                              <a:latin typeface="Cambria Math" panose="02040503050406030204" pitchFamily="18" charset="0"/>
                            </a:rPr>
                            <m:t>𝐹</m:t>
                          </m:r>
                        </m:e>
                        <m:sub>
                          <m:r>
                            <a:rPr lang="en-US" sz="1800" b="0" i="1" smtClean="0">
                              <a:solidFill>
                                <a:schemeClr val="tx1">
                                  <a:lumMod val="75000"/>
                                  <a:lumOff val="25000"/>
                                </a:schemeClr>
                              </a:solidFill>
                              <a:effectLst/>
                              <a:latin typeface="Cambria Math" panose="02040503050406030204" pitchFamily="18" charset="0"/>
                            </a:rPr>
                            <m:t>𝑚𝑠</m:t>
                          </m:r>
                        </m:sub>
                      </m:sSub>
                      <m:r>
                        <a:rPr lang="en-US" sz="1800" b="0" i="1" smtClean="0">
                          <a:solidFill>
                            <a:schemeClr val="tx1">
                              <a:lumMod val="75000"/>
                              <a:lumOff val="25000"/>
                            </a:schemeClr>
                          </a:solidFill>
                          <a:effectLst/>
                          <a:latin typeface="Cambria Math" panose="02040503050406030204" pitchFamily="18" charset="0"/>
                        </a:rPr>
                        <m:t>=20</m:t>
                      </m:r>
                      <m:d>
                        <m:dPr>
                          <m:ctrlPr>
                            <a:rPr lang="en-US" sz="1800" b="0" i="1" smtClean="0">
                              <a:solidFill>
                                <a:schemeClr val="tx1">
                                  <a:lumMod val="75000"/>
                                  <a:lumOff val="25000"/>
                                </a:schemeClr>
                              </a:solidFill>
                              <a:effectLst/>
                              <a:latin typeface="Cambria Math" panose="02040503050406030204" pitchFamily="18" charset="0"/>
                            </a:rPr>
                          </m:ctrlPr>
                        </m:dPr>
                        <m:e>
                          <m:r>
                            <a:rPr lang="en-US" sz="1800" b="0" i="1" smtClean="0">
                              <a:solidFill>
                                <a:schemeClr val="tx1">
                                  <a:lumMod val="75000"/>
                                  <a:lumOff val="25000"/>
                                </a:schemeClr>
                              </a:solidFill>
                              <a:effectLst/>
                              <a:latin typeface="Cambria Math" panose="02040503050406030204" pitchFamily="18" charset="0"/>
                            </a:rPr>
                            <m:t>𝑁</m:t>
                          </m:r>
                        </m:e>
                      </m:d>
                    </m:oMath>
                  </m:oMathPara>
                </a14:m>
                <a:endParaRPr lang="vi-VN" sz="1800" b="0" i="1" dirty="0">
                  <a:solidFill>
                    <a:schemeClr val="tx1">
                      <a:lumMod val="75000"/>
                      <a:lumOff val="25000"/>
                    </a:schemeClr>
                  </a:solidFill>
                  <a:effectLst/>
                  <a:latin typeface="Cambria" panose="02040503050406030204" pitchFamily="18" charset="0"/>
                  <a:ea typeface="Cambria" panose="02040503050406030204" pitchFamily="18" charset="0"/>
                </a:endParaRPr>
              </a:p>
              <a:p>
                <a:pPr marL="161925" indent="0">
                  <a:lnSpc>
                    <a:spcPct val="125000"/>
                  </a:lnSpc>
                  <a:buNone/>
                </a:pPr>
                <a:r>
                  <a:rPr lang="vi-VN" sz="1800" b="0" dirty="0">
                    <a:solidFill>
                      <a:schemeClr val="tx1">
                        <a:lumMod val="75000"/>
                        <a:lumOff val="25000"/>
                      </a:schemeClr>
                    </a:solidFill>
                    <a:latin typeface="Cambria" panose="02040503050406030204" pitchFamily="18" charset="0"/>
                    <a:ea typeface="Cambria" panose="02040503050406030204" pitchFamily="18" charset="0"/>
                    <a:cs typeface="Times New Roman" panose="02020603050405020304" pitchFamily="18" charset="0"/>
                  </a:rPr>
                  <a:t>a</a:t>
                </a:r>
                <a14:m>
                  <m:oMath xmlns:m="http://schemas.openxmlformats.org/officeDocument/2006/math">
                    <m:r>
                      <a:rPr lang="vi-VN" sz="1800" b="0" i="0" smtClean="0">
                        <a:solidFill>
                          <a:schemeClr val="tx1">
                            <a:lumMod val="75000"/>
                            <a:lumOff val="25000"/>
                          </a:schemeClr>
                        </a:solidFill>
                        <a:latin typeface="Cambria Math" panose="02040503050406030204" pitchFamily="18" charset="0"/>
                        <a:ea typeface="Times New Roman" panose="02020603050405020304" pitchFamily="18" charset="0"/>
                        <a:cs typeface="Times New Roman" panose="02020603050405020304" pitchFamily="18" charset="0"/>
                      </a:rPr>
                      <m:t>)</m:t>
                    </m:r>
                    <m:r>
                      <a:rPr lang="en-US" sz="1800" b="0" i="1" smtClean="0">
                        <a:solidFill>
                          <a:schemeClr val="tx1">
                            <a:lumMod val="75000"/>
                            <a:lumOff val="25000"/>
                          </a:schemeClr>
                        </a:solidFill>
                        <a:latin typeface="Cambria Math" panose="02040503050406030204" pitchFamily="18" charset="0"/>
                        <a:ea typeface="Times New Roman" panose="02020603050405020304" pitchFamily="18" charset="0"/>
                        <a:cs typeface="Times New Roman" panose="02020603050405020304" pitchFamily="18" charset="0"/>
                      </a:rPr>
                      <m:t>𝐴</m:t>
                    </m:r>
                    <m:r>
                      <a:rPr lang="en-US" sz="1800" b="0" i="1" smtClean="0">
                        <a:solidFill>
                          <a:schemeClr val="tx1">
                            <a:lumMod val="75000"/>
                            <a:lumOff val="25000"/>
                          </a:schemeClr>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vi-VN" sz="1800" b="0" i="1" dirty="0">
                  <a:solidFill>
                    <a:schemeClr val="tx1">
                      <a:lumMod val="75000"/>
                      <a:lumOff val="25000"/>
                    </a:schemeClr>
                  </a:solidFill>
                  <a:latin typeface="Cambria" panose="02040503050406030204" pitchFamily="18" charset="0"/>
                  <a:ea typeface="Cambria" panose="02040503050406030204" pitchFamily="18" charset="0"/>
                  <a:cs typeface="Times New Roman" panose="02020603050405020304" pitchFamily="18" charset="0"/>
                </a:endParaRPr>
              </a:p>
              <a:p>
                <a:pPr marL="161925" indent="0">
                  <a:lnSpc>
                    <a:spcPct val="125000"/>
                  </a:lnSpc>
                  <a:buNone/>
                </a:pPr>
                <a:r>
                  <a:rPr lang="vi-VN" sz="1800" dirty="0">
                    <a:solidFill>
                      <a:schemeClr val="tx1">
                        <a:lumMod val="75000"/>
                        <a:lumOff val="25000"/>
                      </a:schemeClr>
                    </a:solidFill>
                    <a:effectLst/>
                    <a:latin typeface="Cambria" panose="02040503050406030204" pitchFamily="18" charset="0"/>
                    <a:ea typeface="Cambria" panose="02040503050406030204" pitchFamily="18" charset="0"/>
                  </a:rPr>
                  <a:t>b</a:t>
                </a:r>
                <a14:m>
                  <m:oMath xmlns:m="http://schemas.openxmlformats.org/officeDocument/2006/math">
                    <m:r>
                      <a:rPr lang="vi-VN" sz="1800" b="0" i="0" smtClean="0">
                        <a:solidFill>
                          <a:schemeClr val="tx1">
                            <a:lumMod val="75000"/>
                            <a:lumOff val="25000"/>
                          </a:schemeClr>
                        </a:solidFill>
                        <a:effectLst/>
                        <a:latin typeface="Cambria Math" panose="02040503050406030204" pitchFamily="18" charset="0"/>
                        <a:ea typeface="Cambria Math" panose="02040503050406030204" pitchFamily="18" charset="0"/>
                      </a:rPr>
                      <m:t>)</m:t>
                    </m:r>
                    <m:r>
                      <a:rPr lang="en-US" sz="1800" i="1" smtClean="0">
                        <a:solidFill>
                          <a:schemeClr val="tx1">
                            <a:lumMod val="75000"/>
                            <a:lumOff val="25000"/>
                          </a:schemeClr>
                        </a:solidFill>
                        <a:effectLst/>
                        <a:latin typeface="Cambria Math" panose="02040503050406030204" pitchFamily="18" charset="0"/>
                        <a:ea typeface="Cambria Math" panose="02040503050406030204" pitchFamily="18" charset="0"/>
                      </a:rPr>
                      <m:t>∆</m:t>
                    </m:r>
                    <m:r>
                      <a:rPr lang="en-US" sz="1800" b="0" i="1" smtClean="0">
                        <a:solidFill>
                          <a:schemeClr val="tx1">
                            <a:lumMod val="75000"/>
                            <a:lumOff val="25000"/>
                          </a:schemeClr>
                        </a:solidFill>
                        <a:effectLst/>
                        <a:latin typeface="Cambria Math" panose="02040503050406030204" pitchFamily="18" charset="0"/>
                        <a:ea typeface="Cambria Math" panose="02040503050406030204" pitchFamily="18" charset="0"/>
                      </a:rPr>
                      <m:t>𝑈</m:t>
                    </m:r>
                    <m:r>
                      <a:rPr lang="en-US" sz="1800" b="0" i="1" smtClean="0">
                        <a:solidFill>
                          <a:schemeClr val="tx1">
                            <a:lumMod val="75000"/>
                            <a:lumOff val="25000"/>
                          </a:schemeClr>
                        </a:solidFill>
                        <a:effectLst/>
                        <a:latin typeface="Cambria Math" panose="02040503050406030204" pitchFamily="18" charset="0"/>
                        <a:ea typeface="Cambria Math" panose="02040503050406030204" pitchFamily="18" charset="0"/>
                      </a:rPr>
                      <m:t>=?</m:t>
                    </m:r>
                  </m:oMath>
                </a14:m>
                <a:endParaRPr lang="en-US" sz="1800" i="1" dirty="0">
                  <a:solidFill>
                    <a:srgbClr val="003300"/>
                  </a:solidFill>
                  <a:effectLst/>
                  <a:latin typeface="Cambria" panose="02040503050406030204" pitchFamily="18" charset="0"/>
                  <a:ea typeface="Cambria" panose="02040503050406030204" pitchFamily="18" charset="0"/>
                </a:endParaRPr>
              </a:p>
            </p:txBody>
          </p:sp>
        </mc:Choice>
        <mc:Fallback xmlns="">
          <p:sp>
            <p:nvSpPr>
              <p:cNvPr id="8" name="TextBox 7" descr="n155 zalo Ngoc Phuong">
                <a:extLst>
                  <a:ext uri="{FF2B5EF4-FFF2-40B4-BE49-F238E27FC236}">
                    <a16:creationId xmlns:a16="http://schemas.microsoft.com/office/drawing/2014/main" id="{BA9EA4D8-344D-F083-BE40-035B4E1A7979}"/>
                  </a:ext>
                </a:extLst>
              </p:cNvPr>
              <p:cNvSpPr txBox="1">
                <a:spLocks noRot="1" noChangeAspect="1" noMove="1" noResize="1" noEditPoints="1" noAdjustHandles="1" noChangeArrowheads="1" noChangeShapeType="1" noTextEdit="1"/>
              </p:cNvSpPr>
              <p:nvPr/>
            </p:nvSpPr>
            <p:spPr>
              <a:xfrm>
                <a:off x="276605" y="1526335"/>
                <a:ext cx="2643323" cy="1823576"/>
              </a:xfrm>
              <a:prstGeom prst="rect">
                <a:avLst/>
              </a:prstGeom>
              <a:blipFill>
                <a:blip r:embed="rId3"/>
                <a:stretch>
                  <a:fillRect b="-2000"/>
                </a:stretch>
              </a:blipFill>
            </p:spPr>
            <p:txBody>
              <a:bodyPr/>
              <a:lstStyle/>
              <a:p>
                <a:r>
                  <a:rPr lang="en-US">
                    <a:noFill/>
                  </a:rPr>
                  <a:t> </a:t>
                </a:r>
              </a:p>
            </p:txBody>
          </p:sp>
        </mc:Fallback>
      </mc:AlternateContent>
      <p:pic>
        <p:nvPicPr>
          <p:cNvPr id="10" name="Hình ảnh 2" descr="n155 zalo Ngoc Phuong">
            <a:extLst>
              <a:ext uri="{FF2B5EF4-FFF2-40B4-BE49-F238E27FC236}">
                <a16:creationId xmlns:a16="http://schemas.microsoft.com/office/drawing/2014/main" id="{3F36F4FF-5A5C-4D00-B401-0CC67B4A9A00}"/>
              </a:ext>
            </a:extLst>
          </p:cNvPr>
          <p:cNvPicPr>
            <a:picLocks noChangeAspect="1"/>
          </p:cNvPicPr>
          <p:nvPr/>
        </p:nvPicPr>
        <p:blipFill>
          <a:blip r:embed="rId4"/>
          <a:stretch>
            <a:fillRect/>
          </a:stretch>
        </p:blipFill>
        <p:spPr>
          <a:xfrm>
            <a:off x="485837" y="3498357"/>
            <a:ext cx="2130143" cy="1184215"/>
          </a:xfrm>
          <a:prstGeom prst="rect">
            <a:avLst/>
          </a:prstGeom>
        </p:spPr>
      </p:pic>
    </p:spTree>
    <p:extLst>
      <p:ext uri="{BB962C8B-B14F-4D97-AF65-F5344CB8AC3E}">
        <p14:creationId xmlns:p14="http://schemas.microsoft.com/office/powerpoint/2010/main" val="2762034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4;p48" descr="n155 zalo Ngoc Phuong">
            <a:extLst>
              <a:ext uri="{FF2B5EF4-FFF2-40B4-BE49-F238E27FC236}">
                <a16:creationId xmlns:a16="http://schemas.microsoft.com/office/drawing/2014/main" id="{2FDAB6D1-715A-77A2-88A6-3770226B1731}"/>
              </a:ext>
            </a:extLst>
          </p:cNvPr>
          <p:cNvSpPr/>
          <p:nvPr/>
        </p:nvSpPr>
        <p:spPr>
          <a:xfrm>
            <a:off x="492981" y="230340"/>
            <a:ext cx="1846659"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itle 1" descr="n155 zalo Ngoc Phuong">
            <a:extLst>
              <a:ext uri="{FF2B5EF4-FFF2-40B4-BE49-F238E27FC236}">
                <a16:creationId xmlns:a16="http://schemas.microsoft.com/office/drawing/2014/main" id="{903F9495-C940-2080-A836-939AE820988C}"/>
              </a:ext>
            </a:extLst>
          </p:cNvPr>
          <p:cNvSpPr>
            <a:spLocks noGrp="1"/>
          </p:cNvSpPr>
          <p:nvPr>
            <p:ph type="title"/>
          </p:nvPr>
        </p:nvSpPr>
        <p:spPr>
          <a:xfrm>
            <a:off x="602687" y="354628"/>
            <a:ext cx="1673343" cy="420600"/>
          </a:xfrm>
        </p:spPr>
        <p:txBody>
          <a:bodyPr>
            <a:normAutofit fontScale="90000"/>
          </a:bodyPr>
          <a:lstStyle/>
          <a:p>
            <a:r>
              <a:rPr lang="en-US" b="1" dirty="0" err="1">
                <a:solidFill>
                  <a:schemeClr val="bg1"/>
                </a:solidFill>
                <a:latin typeface="Mali Medium" panose="020B0604020202020204" charset="-34"/>
                <a:cs typeface="Mali Medium" panose="020B0604020202020204" charset="-34"/>
              </a:rPr>
              <a:t>Ví</a:t>
            </a:r>
            <a:r>
              <a:rPr lang="en-US" b="1" dirty="0">
                <a:solidFill>
                  <a:schemeClr val="bg1"/>
                </a:solidFill>
                <a:latin typeface="Mali Medium" panose="020B0604020202020204" charset="-34"/>
                <a:cs typeface="Mali Medium" panose="020B0604020202020204" charset="-34"/>
              </a:rPr>
              <a:t> </a:t>
            </a:r>
            <a:r>
              <a:rPr lang="en-US" b="1" dirty="0" err="1">
                <a:solidFill>
                  <a:schemeClr val="bg1"/>
                </a:solidFill>
                <a:latin typeface="Mali Medium" panose="020B0604020202020204" charset="-34"/>
                <a:cs typeface="Mali Medium" panose="020B0604020202020204" charset="-34"/>
              </a:rPr>
              <a:t>dụ</a:t>
            </a:r>
            <a:r>
              <a:rPr lang="en-US" b="1" dirty="0">
                <a:solidFill>
                  <a:schemeClr val="bg1"/>
                </a:solidFill>
                <a:latin typeface="Mali Medium" panose="020B0604020202020204" charset="-34"/>
                <a:cs typeface="Mali Medium" panose="020B0604020202020204" charset="-34"/>
              </a:rPr>
              <a:t> 2</a:t>
            </a:r>
          </a:p>
        </p:txBody>
      </p:sp>
      <mc:AlternateContent xmlns:mc="http://schemas.openxmlformats.org/markup-compatibility/2006" xmlns:a14="http://schemas.microsoft.com/office/drawing/2010/main">
        <mc:Choice Requires="a14">
          <p:sp>
            <p:nvSpPr>
              <p:cNvPr id="5" name="TextBox 4" descr="n155 zalo Ngoc Phuong">
                <a:extLst>
                  <a:ext uri="{FF2B5EF4-FFF2-40B4-BE49-F238E27FC236}">
                    <a16:creationId xmlns:a16="http://schemas.microsoft.com/office/drawing/2014/main" id="{BEE79986-8ED4-5465-11F7-7E96BD19D198}"/>
                  </a:ext>
                </a:extLst>
              </p:cNvPr>
              <p:cNvSpPr txBox="1"/>
              <p:nvPr/>
            </p:nvSpPr>
            <p:spPr>
              <a:xfrm>
                <a:off x="492981" y="1074019"/>
                <a:ext cx="7810831" cy="2250296"/>
              </a:xfrm>
              <a:prstGeom prst="rect">
                <a:avLst/>
              </a:prstGeom>
              <a:noFill/>
            </p:spPr>
            <p:txBody>
              <a:bodyPr wrap="square">
                <a:spAutoFit/>
              </a:bodyPr>
              <a:lstStyle/>
              <a:p>
                <a:pPr algn="just"/>
                <a:r>
                  <a:rPr lang="en-US" sz="2000" dirty="0" err="1">
                    <a:solidFill>
                      <a:schemeClr val="tx1">
                        <a:lumMod val="75000"/>
                        <a:lumOff val="25000"/>
                      </a:schemeClr>
                    </a:solidFill>
                    <a:latin typeface="Cambria" panose="02040503050406030204" pitchFamily="18" charset="0"/>
                    <a:ea typeface="Cambria" panose="02040503050406030204" pitchFamily="18" charset="0"/>
                  </a:rPr>
                  <a:t>Khi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truyền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một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latin typeface="Cambria Math" panose="02040503050406030204" pitchFamily="18" charset="0"/>
                      </a:rPr>
                      <m:t>𝑄</m:t>
                    </m:r>
                  </m:oMath>
                </a14:m>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cho</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một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xilanh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hình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trụ</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thì</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dãn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nở</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đẩy</a:t>
                </a:r>
                <a:r>
                  <a:rPr lang="en-US" sz="2000" dirty="0">
                    <a:solidFill>
                      <a:schemeClr val="tx1">
                        <a:lumMod val="75000"/>
                        <a:lumOff val="25000"/>
                      </a:schemeClr>
                    </a:solidFill>
                    <a:latin typeface="Cambria" panose="02040503050406030204" pitchFamily="18" charset="0"/>
                    <a:ea typeface="Cambria" panose="02040503050406030204" pitchFamily="18" charset="0"/>
                  </a:rPr>
                  <a:t> pit-</a:t>
                </a:r>
                <a:r>
                  <a:rPr lang="en-US" sz="2000" dirty="0" err="1">
                    <a:solidFill>
                      <a:schemeClr val="tx1">
                        <a:lumMod val="75000"/>
                        <a:lumOff val="25000"/>
                      </a:schemeClr>
                    </a:solidFill>
                    <a:latin typeface="Cambria" panose="02040503050406030204" pitchFamily="18" charset="0"/>
                    <a:ea typeface="Cambria" panose="02040503050406030204" pitchFamily="18" charset="0"/>
                  </a:rPr>
                  <a:t>tông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làm</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thể</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tích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tăng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thêm</a:t>
                </a:r>
                <a:r>
                  <a:rPr lang="en-US" sz="2000" dirty="0">
                    <a:solidFill>
                      <a:schemeClr val="tx1">
                        <a:lumMod val="75000"/>
                        <a:lumOff val="25000"/>
                      </a:schemeClr>
                    </a:solidFill>
                    <a:latin typeface="Cambria" panose="02040503050406030204" pitchFamily="18" charset="0"/>
                    <a:ea typeface="Cambria" panose="02040503050406030204" pitchFamily="18" charset="0"/>
                  </a:rPr>
                  <a:t> 7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lít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Biết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áp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suất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là</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sSup>
                      <m:sSupPr>
                        <m:ctrlPr>
                          <a:rPr lang="en-US" sz="2000" i="1">
                            <a:solidFill>
                              <a:schemeClr val="tx1">
                                <a:lumMod val="75000"/>
                                <a:lumOff val="25000"/>
                              </a:schemeClr>
                            </a:solidFill>
                            <a:latin typeface="Cambria Math" panose="02040503050406030204" pitchFamily="18" charset="0"/>
                          </a:rPr>
                        </m:ctrlPr>
                      </m:sSupPr>
                      <m:e>
                        <m:r>
                          <a:rPr lang="en-US" sz="2000" i="1">
                            <a:solidFill>
                              <a:schemeClr val="tx1">
                                <a:lumMod val="75000"/>
                                <a:lumOff val="25000"/>
                              </a:schemeClr>
                            </a:solidFill>
                            <a:latin typeface="Cambria Math" panose="02040503050406030204" pitchFamily="18" charset="0"/>
                          </a:rPr>
                          <m:t>3.10</m:t>
                        </m:r>
                      </m:e>
                      <m:sup>
                        <m:r>
                          <a:rPr lang="en-US" sz="2000" i="1">
                            <a:solidFill>
                              <a:schemeClr val="tx1">
                                <a:lumMod val="75000"/>
                                <a:lumOff val="25000"/>
                              </a:schemeClr>
                            </a:solidFill>
                            <a:latin typeface="Cambria Math" panose="02040503050406030204" pitchFamily="18" charset="0"/>
                          </a:rPr>
                          <m:t>5</m:t>
                        </m:r>
                      </m:sup>
                    </m:sSup>
                    <m:r>
                      <a:rPr lang="en-US" sz="2000" i="1">
                        <a:solidFill>
                          <a:schemeClr val="tx1">
                            <a:lumMod val="75000"/>
                            <a:lumOff val="25000"/>
                          </a:schemeClr>
                        </a:solidFill>
                        <a:latin typeface="Cambria Math" panose="02040503050406030204" pitchFamily="18" charset="0"/>
                      </a:rPr>
                      <m:t> </m:t>
                    </m:r>
                    <m:r>
                      <a:rPr lang="en-US" sz="2000" i="1">
                        <a:solidFill>
                          <a:schemeClr val="tx1">
                            <a:lumMod val="75000"/>
                            <a:lumOff val="25000"/>
                          </a:schemeClr>
                        </a:solidFill>
                        <a:latin typeface="Cambria Math" panose="02040503050406030204" pitchFamily="18" charset="0"/>
                      </a:rPr>
                      <m:t>𝑃𝑎</m:t>
                    </m:r>
                  </m:oMath>
                </a14:m>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và</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đổi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quá</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trình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dãn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nở</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Tính</a:t>
                </a:r>
                <a:r>
                  <a:rPr lang="en-US" sz="2000" dirty="0">
                    <a:solidFill>
                      <a:schemeClr val="tx1">
                        <a:lumMod val="75000"/>
                        <a:lumOff val="25000"/>
                      </a:schemeClr>
                    </a:solidFill>
                    <a:latin typeface="Cambria" panose="02040503050406030204" pitchFamily="18" charset="0"/>
                    <a:ea typeface="Cambria" panose="02040503050406030204" pitchFamily="18" charset="0"/>
                  </a:rPr>
                  <a:t>:</a:t>
                </a:r>
              </a:p>
              <a:p>
                <a:pPr algn="just"/>
                <a:r>
                  <a:rPr lang="en-US" sz="2000" dirty="0">
                    <a:solidFill>
                      <a:schemeClr val="tx1">
                        <a:lumMod val="75000"/>
                        <a:lumOff val="25000"/>
                      </a:schemeClr>
                    </a:solidFill>
                    <a:latin typeface="Cambria" panose="02040503050406030204" pitchFamily="18" charset="0"/>
                    <a:ea typeface="Cambria" panose="02040503050406030204" pitchFamily="18" charset="0"/>
                  </a:rPr>
                  <a:t>a)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lớn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công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thực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hiện</a:t>
                </a: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a:p>
                <a:pPr algn="just"/>
                <a:r>
                  <a:rPr lang="en-US" sz="2000" dirty="0">
                    <a:solidFill>
                      <a:schemeClr val="tx1">
                        <a:lumMod val="75000"/>
                        <a:lumOff val="25000"/>
                      </a:schemeClr>
                    </a:solidFill>
                    <a:latin typeface="Cambria" panose="02040503050406030204" pitchFamily="18" charset="0"/>
                    <a:ea typeface="Cambria" panose="02040503050406030204" pitchFamily="18" charset="0"/>
                  </a:rPr>
                  <a:t>b) </a:t>
                </a:r>
                <a:r>
                  <a:rPr lang="en-US" sz="20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cung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cấp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cho</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Biết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rằng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trong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quá</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trình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này</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giảm</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latin typeface="Cambria Math" panose="02040503050406030204" pitchFamily="18" charset="0"/>
                      </a:rPr>
                      <m:t>1100 </m:t>
                    </m:r>
                    <m:d>
                      <m:dPr>
                        <m:ctrlPr>
                          <a:rPr lang="en-US" sz="2000" i="1">
                            <a:solidFill>
                              <a:schemeClr val="tx1">
                                <a:lumMod val="75000"/>
                                <a:lumOff val="25000"/>
                              </a:schemeClr>
                            </a:solidFill>
                            <a:latin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rPr>
                          <m:t>𝐽</m:t>
                        </m:r>
                      </m:e>
                    </m:d>
                  </m:oMath>
                </a14:m>
                <a:r>
                  <a:rPr lang="en-US" sz="2000" dirty="0">
                    <a:solidFill>
                      <a:schemeClr val="tx1">
                        <a:lumMod val="75000"/>
                        <a:lumOff val="25000"/>
                      </a:schemeClr>
                    </a:solidFill>
                    <a:latin typeface="Cambria" panose="02040503050406030204" pitchFamily="18" charset="0"/>
                    <a:ea typeface="Cambria" panose="02040503050406030204" pitchFamily="18" charset="0"/>
                  </a:rPr>
                  <a:t>.</a:t>
                </a:r>
              </a:p>
            </p:txBody>
          </p:sp>
        </mc:Choice>
        <mc:Fallback xmlns="">
          <p:sp>
            <p:nvSpPr>
              <p:cNvPr id="5" name="TextBox 4" descr="n155 zalo Ngoc Phuong">
                <a:extLst>
                  <a:ext uri="{FF2B5EF4-FFF2-40B4-BE49-F238E27FC236}">
                    <a16:creationId xmlns:a16="http://schemas.microsoft.com/office/drawing/2014/main" id="{BEE79986-8ED4-5465-11F7-7E96BD19D198}"/>
                  </a:ext>
                </a:extLst>
              </p:cNvPr>
              <p:cNvSpPr txBox="1">
                <a:spLocks noRot="1" noChangeAspect="1" noMove="1" noResize="1" noEditPoints="1" noAdjustHandles="1" noChangeArrowheads="1" noChangeShapeType="1" noTextEdit="1"/>
              </p:cNvSpPr>
              <p:nvPr/>
            </p:nvSpPr>
            <p:spPr>
              <a:xfrm>
                <a:off x="492981" y="1074019"/>
                <a:ext cx="7810831" cy="2250296"/>
              </a:xfrm>
              <a:prstGeom prst="rect">
                <a:avLst/>
              </a:prstGeom>
              <a:blipFill>
                <a:blip r:embed="rId2"/>
                <a:stretch>
                  <a:fillRect l="-859" t="-1355" r="-781" b="-3794"/>
                </a:stretch>
              </a:blipFill>
            </p:spPr>
            <p:txBody>
              <a:bodyPr/>
              <a:lstStyle/>
              <a:p>
                <a:r>
                  <a:rPr lang="en-US">
                    <a:noFill/>
                  </a:rPr>
                  <a:t> </a:t>
                </a:r>
              </a:p>
            </p:txBody>
          </p:sp>
        </mc:Fallback>
      </mc:AlternateContent>
      <p:pic>
        <p:nvPicPr>
          <p:cNvPr id="3" name="Hình ảnh 2" descr="n155 zalo Ngoc Phuong">
            <a:extLst>
              <a:ext uri="{FF2B5EF4-FFF2-40B4-BE49-F238E27FC236}">
                <a16:creationId xmlns:a16="http://schemas.microsoft.com/office/drawing/2014/main" id="{295FDDD3-F0A7-CE15-7822-6898D5D39DDB}"/>
              </a:ext>
            </a:extLst>
          </p:cNvPr>
          <p:cNvPicPr>
            <a:picLocks noChangeAspect="1"/>
          </p:cNvPicPr>
          <p:nvPr/>
        </p:nvPicPr>
        <p:blipFill>
          <a:blip r:embed="rId3"/>
          <a:stretch>
            <a:fillRect/>
          </a:stretch>
        </p:blipFill>
        <p:spPr>
          <a:xfrm>
            <a:off x="3167062" y="3360881"/>
            <a:ext cx="2987248" cy="1660707"/>
          </a:xfrm>
          <a:prstGeom prst="rect">
            <a:avLst/>
          </a:prstGeom>
        </p:spPr>
      </p:pic>
    </p:spTree>
    <p:extLst>
      <p:ext uri="{BB962C8B-B14F-4D97-AF65-F5344CB8AC3E}">
        <p14:creationId xmlns:p14="http://schemas.microsoft.com/office/powerpoint/2010/main" val="14053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Google Shape;1635;p64" descr="n155 zalo Ngoc Phuong">
                <a:extLst>
                  <a:ext uri="{FF2B5EF4-FFF2-40B4-BE49-F238E27FC236}">
                    <a16:creationId xmlns:a16="http://schemas.microsoft.com/office/drawing/2014/main" id="{D5FCF494-3645-8F74-A639-8FA241FB3576}"/>
                  </a:ext>
                </a:extLst>
              </p:cNvPr>
              <p:cNvSpPr/>
              <p:nvPr/>
            </p:nvSpPr>
            <p:spPr>
              <a:xfrm>
                <a:off x="3336710" y="1143859"/>
                <a:ext cx="5614349" cy="368090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lumMod val="20000"/>
                  <a:lumOff val="80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25000"/>
                  </a:lnSpc>
                  <a:spcBef>
                    <a:spcPts val="300"/>
                  </a:spcBef>
                  <a:spcAft>
                    <a:spcPts val="300"/>
                  </a:spcAft>
                </a:pPr>
                <a:r>
                  <a:rPr lang="en-US" sz="2000" dirty="0">
                    <a:solidFill>
                      <a:schemeClr val="tx1">
                        <a:lumMod val="75000"/>
                        <a:lumOff val="25000"/>
                      </a:schemeClr>
                    </a:solidFill>
                    <a:latin typeface="Cambria" panose="02040503050406030204" pitchFamily="18" charset="0"/>
                    <a:ea typeface="Cambria" panose="02040503050406030204" pitchFamily="18" charset="0"/>
                  </a:rPr>
                  <a:t>       a)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Công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thực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hiện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có</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lớn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là</a:t>
                </a:r>
                <a:r>
                  <a:rPr lang="en-US" sz="2000" dirty="0">
                    <a:solidFill>
                      <a:schemeClr val="tx1">
                        <a:lumMod val="75000"/>
                        <a:lumOff val="25000"/>
                      </a:schemeClr>
                    </a:solidFill>
                    <a:latin typeface="Cambria" panose="02040503050406030204" pitchFamily="18" charset="0"/>
                    <a:ea typeface="Cambria" panose="02040503050406030204" pitchFamily="18" charset="0"/>
                  </a:rPr>
                  <a:t>:</a:t>
                </a:r>
              </a:p>
              <a:p>
                <a:pPr algn="just">
                  <a:lnSpc>
                    <a:spcPct val="125000"/>
                  </a:lnSpc>
                  <a:spcBef>
                    <a:spcPts val="300"/>
                  </a:spcBef>
                  <a:spcAft>
                    <a:spcPts val="300"/>
                  </a:spcAft>
                </a:pPr>
                <a14:m>
                  <m:oMath xmlns:m="http://schemas.openxmlformats.org/officeDocument/2006/math">
                    <m:d>
                      <m:dPr>
                        <m:begChr m:val="|"/>
                        <m:endChr m:val="|"/>
                        <m:ctrlPr>
                          <a:rPr lang="en-US" sz="2000" i="1">
                            <a:solidFill>
                              <a:schemeClr val="tx1">
                                <a:lumMod val="75000"/>
                                <a:lumOff val="25000"/>
                              </a:schemeClr>
                            </a:solidFill>
                            <a:latin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rPr>
                          <m:t>𝐴</m:t>
                        </m:r>
                      </m:e>
                    </m:d>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𝐹</m:t>
                    </m:r>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𝑑</m:t>
                    </m:r>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𝑝</m:t>
                    </m:r>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𝑆</m:t>
                    </m:r>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𝑑</m:t>
                    </m:r>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𝑝</m:t>
                    </m:r>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𝑉</m:t>
                    </m:r>
                  </m:oMath>
                </a14:m>
                <a:r>
                  <a:rPr lang="en-US" sz="2000" dirty="0">
                    <a:solidFill>
                      <a:schemeClr val="tx1">
                        <a:lumMod val="75000"/>
                        <a:lumOff val="25000"/>
                      </a:schemeClr>
                    </a:solidFill>
                    <a:latin typeface="Cambria" panose="02040503050406030204" pitchFamily="18" charset="0"/>
                    <a:ea typeface="Cambria" panose="02040503050406030204" pitchFamily="18" charset="0"/>
                  </a:rPr>
                  <a:t> = 3.10</a:t>
                </a:r>
                <a:r>
                  <a:rPr lang="en-US" sz="2000" baseline="30000" dirty="0">
                    <a:solidFill>
                      <a:schemeClr val="tx1">
                        <a:lumMod val="75000"/>
                        <a:lumOff val="25000"/>
                      </a:schemeClr>
                    </a:solidFill>
                    <a:latin typeface="Cambria" panose="02040503050406030204" pitchFamily="18" charset="0"/>
                    <a:ea typeface="Cambria" panose="02040503050406030204" pitchFamily="18" charset="0"/>
                  </a:rPr>
                  <a:t>5</a:t>
                </a:r>
                <a:r>
                  <a:rPr lang="en-US" sz="2000" dirty="0">
                    <a:solidFill>
                      <a:schemeClr val="tx1">
                        <a:lumMod val="75000"/>
                        <a:lumOff val="25000"/>
                      </a:schemeClr>
                    </a:solidFill>
                    <a:latin typeface="Cambria" panose="02040503050406030204" pitchFamily="18" charset="0"/>
                    <a:ea typeface="Cambria" panose="02040503050406030204" pitchFamily="18" charset="0"/>
                  </a:rPr>
                  <a:t>.7.10</a:t>
                </a:r>
                <a:r>
                  <a:rPr lang="en-US" sz="2000" baseline="30000" dirty="0">
                    <a:solidFill>
                      <a:schemeClr val="tx1">
                        <a:lumMod val="75000"/>
                        <a:lumOff val="25000"/>
                      </a:schemeClr>
                    </a:solidFill>
                    <a:latin typeface="Cambria" panose="02040503050406030204" pitchFamily="18" charset="0"/>
                    <a:ea typeface="Cambria" panose="02040503050406030204" pitchFamily="18" charset="0"/>
                  </a:rPr>
                  <a:t>-3 = </a:t>
                </a:r>
                <a:r>
                  <a:rPr lang="en-US" sz="2000" dirty="0">
                    <a:solidFill>
                      <a:schemeClr val="tx1">
                        <a:lumMod val="75000"/>
                        <a:lumOff val="25000"/>
                      </a:schemeClr>
                    </a:solidFill>
                    <a:latin typeface="Cambria" panose="02040503050406030204" pitchFamily="18" charset="0"/>
                    <a:ea typeface="Cambria" panose="02040503050406030204" pitchFamily="18" charset="0"/>
                  </a:rPr>
                  <a:t>2100 J</a:t>
                </a:r>
              </a:p>
              <a:p>
                <a:pPr algn="just">
                  <a:lnSpc>
                    <a:spcPct val="125000"/>
                  </a:lnSpc>
                  <a:spcBef>
                    <a:spcPts val="300"/>
                  </a:spcBef>
                  <a:spcAft>
                    <a:spcPts val="300"/>
                  </a:spcAft>
                </a:pPr>
                <a:r>
                  <a:rPr lang="en-US" sz="2000" dirty="0">
                    <a:solidFill>
                      <a:schemeClr val="tx1">
                        <a:lumMod val="75000"/>
                        <a:lumOff val="25000"/>
                      </a:schemeClr>
                    </a:solidFill>
                    <a:latin typeface="Cambria" panose="02040503050406030204" pitchFamily="18" charset="0"/>
                    <a:ea typeface="Cambria" panose="02040503050406030204" pitchFamily="18" charset="0"/>
                  </a:rPr>
                  <a:t>b) Do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thực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hiện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công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nên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latin typeface="Cambria Math" panose="02040503050406030204" pitchFamily="18" charset="0"/>
                      </a:rPr>
                      <m:t>𝐴</m:t>
                    </m:r>
                    <m:r>
                      <a:rPr lang="en-US" sz="2000" i="1">
                        <a:solidFill>
                          <a:schemeClr val="tx1">
                            <a:lumMod val="75000"/>
                            <a:lumOff val="25000"/>
                          </a:schemeClr>
                        </a:solidFill>
                        <a:latin typeface="Cambria Math" panose="02040503050406030204" pitchFamily="18" charset="0"/>
                      </a:rPr>
                      <m:t>=−2100</m:t>
                    </m:r>
                    <m:d>
                      <m:dPr>
                        <m:ctrlPr>
                          <a:rPr lang="en-US" sz="2000" i="1">
                            <a:solidFill>
                              <a:schemeClr val="tx1">
                                <a:lumMod val="75000"/>
                                <a:lumOff val="25000"/>
                              </a:schemeClr>
                            </a:solidFill>
                            <a:latin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rPr>
                          <m:t>𝐽</m:t>
                        </m:r>
                      </m:e>
                    </m:d>
                  </m:oMath>
                </a14:m>
                <a:r>
                  <a:rPr lang="en-US" sz="2000" dirty="0">
                    <a:solidFill>
                      <a:schemeClr val="tx1">
                        <a:lumMod val="75000"/>
                        <a:lumOff val="25000"/>
                      </a:schemeClr>
                    </a:solidFill>
                    <a:latin typeface="Cambria" panose="02040503050406030204" pitchFamily="18" charset="0"/>
                    <a:ea typeface="Cambria" panose="02040503050406030204" pitchFamily="18" charset="0"/>
                  </a:rPr>
                  <a:t>.</a:t>
                </a:r>
              </a:p>
              <a:p>
                <a:pPr algn="just">
                  <a:lnSpc>
                    <a:spcPct val="125000"/>
                  </a:lnSpc>
                  <a:spcBef>
                    <a:spcPts val="300"/>
                  </a:spcBef>
                  <a:spcAft>
                    <a:spcPts val="300"/>
                  </a:spcAft>
                </a:pPr>
                <a:r>
                  <a:rPr lang="en-US" sz="20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khối</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giảm</a:t>
                </a:r>
                <a:r>
                  <a:rPr lang="en-US" sz="2000" dirty="0">
                    <a:solidFill>
                      <a:schemeClr val="tx1">
                        <a:lumMod val="75000"/>
                        <a:lumOff val="25000"/>
                      </a:schemeClr>
                    </a:solidFill>
                    <a:latin typeface="Cambria" panose="02040503050406030204" pitchFamily="18" charset="0"/>
                    <a:ea typeface="Cambria" panose="02040503050406030204" pitchFamily="18" charset="0"/>
                  </a:rPr>
                  <a:t> 1100 J, </a:t>
                </a:r>
                <a:r>
                  <a:rPr lang="en-US" sz="2000" dirty="0" err="1">
                    <a:solidFill>
                      <a:schemeClr val="tx1">
                        <a:lumMod val="75000"/>
                        <a:lumOff val="25000"/>
                      </a:schemeClr>
                    </a:solidFill>
                    <a:latin typeface="Cambria" panose="02040503050406030204" pitchFamily="18" charset="0"/>
                    <a:ea typeface="Cambria" panose="02040503050406030204" pitchFamily="18" charset="0"/>
                  </a:rPr>
                  <a:t>nghĩa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là</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biến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thiên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14:m>
                  <m:oMath xmlns:m="http://schemas.openxmlformats.org/officeDocument/2006/math">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𝑈</m:t>
                    </m:r>
                    <m:r>
                      <a:rPr lang="en-US" sz="2000" i="1">
                        <a:solidFill>
                          <a:schemeClr val="tx1">
                            <a:lumMod val="75000"/>
                            <a:lumOff val="25000"/>
                          </a:schemeClr>
                        </a:solidFill>
                        <a:latin typeface="Cambria Math" panose="02040503050406030204" pitchFamily="18" charset="0"/>
                      </a:rPr>
                      <m:t>=−1100</m:t>
                    </m:r>
                    <m:d>
                      <m:dPr>
                        <m:ctrlPr>
                          <a:rPr lang="en-US" sz="2000" i="1">
                            <a:solidFill>
                              <a:schemeClr val="tx1">
                                <a:lumMod val="75000"/>
                                <a:lumOff val="25000"/>
                              </a:schemeClr>
                            </a:solidFill>
                            <a:latin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rPr>
                          <m:t>𝐽</m:t>
                        </m:r>
                      </m:e>
                    </m:d>
                  </m:oMath>
                </a14:m>
                <a:r>
                  <a:rPr lang="en-US" sz="2000" dirty="0">
                    <a:solidFill>
                      <a:schemeClr val="tx1">
                        <a:lumMod val="75000"/>
                        <a:lumOff val="25000"/>
                      </a:schemeClr>
                    </a:solidFill>
                    <a:latin typeface="Cambria" panose="02040503050406030204" pitchFamily="18" charset="0"/>
                    <a:ea typeface="Cambria" panose="02040503050406030204" pitchFamily="18" charset="0"/>
                  </a:rPr>
                  <a:t> </a:t>
                </a:r>
              </a:p>
              <a:p>
                <a:pPr algn="just">
                  <a:lnSpc>
                    <a:spcPct val="125000"/>
                  </a:lnSpc>
                  <a:spcBef>
                    <a:spcPts val="300"/>
                  </a:spcBef>
                  <a:spcAft>
                    <a:spcPts val="300"/>
                  </a:spcAft>
                </a:pPr>
                <a:r>
                  <a:rPr lang="en-US" sz="2000" dirty="0" err="1">
                    <a:solidFill>
                      <a:schemeClr val="tx1">
                        <a:lumMod val="75000"/>
                        <a:lumOff val="25000"/>
                      </a:schemeClr>
                    </a:solidFill>
                    <a:latin typeface="Cambria" panose="02040503050406030204" pitchFamily="18" charset="0"/>
                    <a:ea typeface="Cambria" panose="02040503050406030204" pitchFamily="18" charset="0"/>
                  </a:rPr>
                  <a:t>Áp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dụng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định</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luật</a:t>
                </a:r>
                <a:r>
                  <a:rPr lang="en-US" sz="2000" dirty="0">
                    <a:solidFill>
                      <a:schemeClr val="tx1">
                        <a:lumMod val="75000"/>
                        <a:lumOff val="25000"/>
                      </a:schemeClr>
                    </a:solidFill>
                    <a:latin typeface="Cambria" panose="02040503050406030204" pitchFamily="18" charset="0"/>
                    <a:ea typeface="Cambria" panose="02040503050406030204" pitchFamily="18" charset="0"/>
                  </a:rPr>
                  <a:t> 1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lực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học</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cần</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cung</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cấp</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cho</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khí</a:t>
                </a:r>
                <a:r>
                  <a:rPr lang="en-US" sz="2000" dirty="0">
                    <a:solidFill>
                      <a:schemeClr val="tx1">
                        <a:lumMod val="75000"/>
                        <a:lumOff val="25000"/>
                      </a:schemeClr>
                    </a:solidFill>
                    <a:latin typeface="Cambria" panose="02040503050406030204" pitchFamily="18" charset="0"/>
                    <a:ea typeface="Cambria" panose="02040503050406030204" pitchFamily="18" charset="0"/>
                  </a:rPr>
                  <a:t> </a:t>
                </a:r>
                <a:r>
                  <a:rPr lang="en-US" sz="2000" dirty="0" err="1">
                    <a:solidFill>
                      <a:schemeClr val="tx1">
                        <a:lumMod val="75000"/>
                        <a:lumOff val="25000"/>
                      </a:schemeClr>
                    </a:solidFill>
                    <a:latin typeface="Cambria" panose="02040503050406030204" pitchFamily="18" charset="0"/>
                    <a:ea typeface="Cambria" panose="02040503050406030204" pitchFamily="18" charset="0"/>
                  </a:rPr>
                  <a:t>là</a:t>
                </a: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a:p>
                <a:pPr algn="just">
                  <a:lnSpc>
                    <a:spcPct val="125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i="1">
                          <a:solidFill>
                            <a:schemeClr val="tx1">
                              <a:lumMod val="75000"/>
                              <a:lumOff val="25000"/>
                            </a:schemeClr>
                          </a:solidFill>
                          <a:latin typeface="Cambria Math" panose="02040503050406030204" pitchFamily="18" charset="0"/>
                        </a:rPr>
                        <m:t>𝑄</m:t>
                      </m:r>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𝑈</m:t>
                      </m:r>
                      <m:r>
                        <a:rPr lang="en-US" sz="2000" i="1">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𝐴</m:t>
                      </m:r>
                      <m:r>
                        <a:rPr lang="en-US" sz="2000" i="1">
                          <a:solidFill>
                            <a:schemeClr val="tx1">
                              <a:lumMod val="75000"/>
                              <a:lumOff val="25000"/>
                            </a:schemeClr>
                          </a:solidFill>
                          <a:latin typeface="Cambria Math" panose="02040503050406030204" pitchFamily="18" charset="0"/>
                        </a:rPr>
                        <m:t>=−1100+2100=1000</m:t>
                      </m:r>
                      <m:d>
                        <m:dPr>
                          <m:ctrlPr>
                            <a:rPr lang="en-US" sz="2000" i="1">
                              <a:solidFill>
                                <a:schemeClr val="tx1">
                                  <a:lumMod val="75000"/>
                                  <a:lumOff val="25000"/>
                                </a:schemeClr>
                              </a:solidFill>
                              <a:latin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rPr>
                            <m:t>𝐽</m:t>
                          </m:r>
                        </m:e>
                      </m:d>
                    </m:oMath>
                  </m:oMathPara>
                </a14:m>
                <a:endParaRPr lang="en-US" sz="2000" dirty="0">
                  <a:solidFill>
                    <a:schemeClr val="tx1">
                      <a:lumMod val="75000"/>
                      <a:lumOff val="25000"/>
                    </a:schemeClr>
                  </a:solidFill>
                  <a:latin typeface="Cambria" panose="02040503050406030204" pitchFamily="18" charset="0"/>
                  <a:ea typeface="Cambria" panose="02040503050406030204" pitchFamily="18" charset="0"/>
                </a:endParaRPr>
              </a:p>
            </p:txBody>
          </p:sp>
        </mc:Choice>
        <mc:Fallback xmlns="">
          <p:sp>
            <p:nvSpPr>
              <p:cNvPr id="12" name="Google Shape;1635;p64" descr="n155 zalo Ngoc Phuong">
                <a:extLst>
                  <a:ext uri="{FF2B5EF4-FFF2-40B4-BE49-F238E27FC236}">
                    <a16:creationId xmlns:a16="http://schemas.microsoft.com/office/drawing/2014/main" id="{D5FCF494-3645-8F74-A639-8FA241FB3576}"/>
                  </a:ext>
                </a:extLst>
              </p:cNvPr>
              <p:cNvSpPr>
                <a:spLocks noRot="1" noChangeAspect="1" noMove="1" noResize="1" noEditPoints="1" noAdjustHandles="1" noChangeArrowheads="1" noChangeShapeType="1" noTextEdit="1"/>
              </p:cNvSpPr>
              <p:nvPr/>
            </p:nvSpPr>
            <p:spPr>
              <a:xfrm>
                <a:off x="3336710" y="1143859"/>
                <a:ext cx="5614349" cy="368090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blipFill>
                <a:blip r:embed="rId2"/>
                <a:stretch>
                  <a:fillRect/>
                </a:stretch>
              </a:blipFill>
              <a:ln>
                <a:noFill/>
              </a:ln>
              <a:effectLst>
                <a:outerShdw blurRad="200025" dist="19050" dir="5400000" algn="bl" rotWithShape="0">
                  <a:srgbClr val="000000">
                    <a:alpha val="10000"/>
                  </a:srgbClr>
                </a:outerShdw>
              </a:effectLst>
            </p:spPr>
            <p:txBody>
              <a:bodyPr/>
              <a:lstStyle/>
              <a:p>
                <a:r>
                  <a:rPr lang="en-US">
                    <a:noFill/>
                  </a:rPr>
                  <a:t> </a:t>
                </a:r>
              </a:p>
            </p:txBody>
          </p:sp>
        </mc:Fallback>
      </mc:AlternateContent>
      <p:sp>
        <p:nvSpPr>
          <p:cNvPr id="9" name="Google Shape;1635;p64" descr="n155 zalo Ngoc Phuong">
            <a:extLst>
              <a:ext uri="{FF2B5EF4-FFF2-40B4-BE49-F238E27FC236}">
                <a16:creationId xmlns:a16="http://schemas.microsoft.com/office/drawing/2014/main" id="{789B39B9-18FF-8FA9-642B-2DD726EB1F31}"/>
              </a:ext>
            </a:extLst>
          </p:cNvPr>
          <p:cNvSpPr/>
          <p:nvPr/>
        </p:nvSpPr>
        <p:spPr>
          <a:xfrm>
            <a:off x="241499" y="1817719"/>
            <a:ext cx="3003562" cy="214203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lumMod val="20000"/>
              <a:lumOff val="80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sz="1600">
              <a:latin typeface="+mj-lt"/>
            </a:endParaRPr>
          </a:p>
        </p:txBody>
      </p:sp>
      <p:sp>
        <p:nvSpPr>
          <p:cNvPr id="4" name="Google Shape;634;p48" descr="n155 zalo Ngoc Phuong">
            <a:extLst>
              <a:ext uri="{FF2B5EF4-FFF2-40B4-BE49-F238E27FC236}">
                <a16:creationId xmlns:a16="http://schemas.microsoft.com/office/drawing/2014/main" id="{414991E9-8882-F217-09BA-1BA379DCC5B1}"/>
              </a:ext>
            </a:extLst>
          </p:cNvPr>
          <p:cNvSpPr/>
          <p:nvPr/>
        </p:nvSpPr>
        <p:spPr>
          <a:xfrm>
            <a:off x="595144" y="460928"/>
            <a:ext cx="3396411"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itle 1" descr="n155 zalo Ngoc Phuong">
            <a:extLst>
              <a:ext uri="{FF2B5EF4-FFF2-40B4-BE49-F238E27FC236}">
                <a16:creationId xmlns:a16="http://schemas.microsoft.com/office/drawing/2014/main" id="{120F6D40-D8FE-3F4D-9644-331F4BE86B80}"/>
              </a:ext>
            </a:extLst>
          </p:cNvPr>
          <p:cNvSpPr>
            <a:spLocks noGrp="1"/>
          </p:cNvSpPr>
          <p:nvPr>
            <p:ph type="title"/>
          </p:nvPr>
        </p:nvSpPr>
        <p:spPr>
          <a:xfrm>
            <a:off x="720000" y="583183"/>
            <a:ext cx="3160237" cy="420600"/>
          </a:xfrm>
        </p:spPr>
        <p:txBody>
          <a:bodyPr>
            <a:normAutofit fontScale="90000"/>
          </a:bodyPr>
          <a:lstStyle/>
          <a:p>
            <a:r>
              <a:rPr lang="en-US" b="1" dirty="0" err="1">
                <a:solidFill>
                  <a:schemeClr val="bg1"/>
                </a:solidFill>
                <a:latin typeface="Mali Medium" panose="020B0604020202020204" charset="-34"/>
                <a:cs typeface="Mali Medium" panose="020B0604020202020204" charset="-34"/>
              </a:rPr>
              <a:t>Kết</a:t>
            </a:r>
            <a:r>
              <a:rPr lang="en-US" b="1" dirty="0">
                <a:solidFill>
                  <a:schemeClr val="bg1"/>
                </a:solidFill>
                <a:latin typeface="Mali Medium" panose="020B0604020202020204" charset="-34"/>
                <a:cs typeface="Mali Medium" panose="020B0604020202020204" charset="-34"/>
              </a:rPr>
              <a:t> </a:t>
            </a:r>
            <a:r>
              <a:rPr lang="en-US" b="1" dirty="0" err="1">
                <a:solidFill>
                  <a:schemeClr val="bg1"/>
                </a:solidFill>
                <a:latin typeface="Mali Medium" panose="020B0604020202020204" charset="-34"/>
                <a:cs typeface="Mali Medium" panose="020B0604020202020204" charset="-34"/>
              </a:rPr>
              <a:t>quả</a:t>
            </a:r>
            <a:r>
              <a:rPr lang="en-US" b="1" dirty="0">
                <a:solidFill>
                  <a:schemeClr val="bg1"/>
                </a:solidFill>
                <a:latin typeface="Mali Medium" panose="020B0604020202020204" charset="-34"/>
                <a:cs typeface="Mali Medium" panose="020B0604020202020204" charset="-34"/>
              </a:rPr>
              <a:t> </a:t>
            </a:r>
            <a:r>
              <a:rPr lang="en-US" b="1" dirty="0" err="1">
                <a:solidFill>
                  <a:schemeClr val="bg1"/>
                </a:solidFill>
                <a:latin typeface="Mali Medium" panose="020B0604020202020204" charset="-34"/>
                <a:cs typeface="Mali Medium" panose="020B0604020202020204" charset="-34"/>
              </a:rPr>
              <a:t>ví</a:t>
            </a:r>
            <a:r>
              <a:rPr lang="en-US" b="1" dirty="0">
                <a:solidFill>
                  <a:schemeClr val="bg1"/>
                </a:solidFill>
                <a:latin typeface="Mali Medium" panose="020B0604020202020204" charset="-34"/>
                <a:cs typeface="Mali Medium" panose="020B0604020202020204" charset="-34"/>
              </a:rPr>
              <a:t> </a:t>
            </a:r>
            <a:r>
              <a:rPr lang="en-US" b="1" dirty="0" err="1">
                <a:solidFill>
                  <a:schemeClr val="bg1"/>
                </a:solidFill>
                <a:latin typeface="Mali Medium" panose="020B0604020202020204" charset="-34"/>
                <a:cs typeface="Mali Medium" panose="020B0604020202020204" charset="-34"/>
              </a:rPr>
              <a:t>dụ</a:t>
            </a:r>
            <a:r>
              <a:rPr lang="en-US" b="1" dirty="0">
                <a:solidFill>
                  <a:schemeClr val="bg1"/>
                </a:solidFill>
                <a:latin typeface="Mali Medium" panose="020B0604020202020204" charset="-34"/>
                <a:cs typeface="Mali Medium" panose="020B0604020202020204" charset="-34"/>
              </a:rPr>
              <a:t> 2</a:t>
            </a:r>
          </a:p>
        </p:txBody>
      </p:sp>
      <mc:AlternateContent xmlns:mc="http://schemas.openxmlformats.org/markup-compatibility/2006" xmlns:a14="http://schemas.microsoft.com/office/drawing/2010/main">
        <mc:Choice Requires="a14">
          <p:sp>
            <p:nvSpPr>
              <p:cNvPr id="8" name="TextBox 7" descr="n155 zalo Ngoc Phuong">
                <a:extLst>
                  <a:ext uri="{FF2B5EF4-FFF2-40B4-BE49-F238E27FC236}">
                    <a16:creationId xmlns:a16="http://schemas.microsoft.com/office/drawing/2014/main" id="{D6010058-7B59-F8A5-7126-DA82BAB3D09F}"/>
                  </a:ext>
                </a:extLst>
              </p:cNvPr>
              <p:cNvSpPr txBox="1"/>
              <p:nvPr/>
            </p:nvSpPr>
            <p:spPr>
              <a:xfrm>
                <a:off x="198408" y="2021250"/>
                <a:ext cx="3003563" cy="1597810"/>
              </a:xfrm>
              <a:prstGeom prst="rect">
                <a:avLst/>
              </a:prstGeom>
              <a:noFill/>
            </p:spPr>
            <p:txBody>
              <a:bodyPr wrap="square">
                <a:spAutoFit/>
              </a:bodyPr>
              <a:lstStyle/>
              <a:p>
                <a:pPr marL="161925" indent="0">
                  <a:lnSpc>
                    <a:spcPct val="125000"/>
                  </a:lnSpc>
                  <a:buNone/>
                </a:pPr>
                <a14:m>
                  <m:oMathPara xmlns:m="http://schemas.openxmlformats.org/officeDocument/2006/math">
                    <m:oMathParaPr>
                      <m:jc m:val="left"/>
                    </m:oMathParaPr>
                    <m:oMath xmlns:m="http://schemas.openxmlformats.org/officeDocument/2006/math">
                      <m:r>
                        <a:rPr lang="en-US" sz="2000" b="0" i="1" smtClean="0">
                          <a:solidFill>
                            <a:schemeClr val="tx1">
                              <a:lumMod val="75000"/>
                              <a:lumOff val="25000"/>
                            </a:schemeClr>
                          </a:solidFill>
                          <a:effectLst/>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effectLst/>
                          <a:latin typeface="Cambria Math" panose="02040503050406030204" pitchFamily="18" charset="0"/>
                          <a:ea typeface="Cambria Math" panose="02040503050406030204" pitchFamily="18" charset="0"/>
                        </a:rPr>
                        <m:t>𝑉</m:t>
                      </m:r>
                      <m:r>
                        <a:rPr lang="en-US" sz="2000" b="0" i="1" smtClean="0">
                          <a:solidFill>
                            <a:schemeClr val="tx1">
                              <a:lumMod val="75000"/>
                              <a:lumOff val="25000"/>
                            </a:schemeClr>
                          </a:solidFill>
                          <a:effectLst/>
                          <a:latin typeface="Cambria Math" panose="02040503050406030204" pitchFamily="18" charset="0"/>
                          <a:ea typeface="Times New Roman" panose="02020603050405020304" pitchFamily="18" charset="0"/>
                        </a:rPr>
                        <m:t>=</m:t>
                      </m:r>
                      <m:sSup>
                        <m:sSupPr>
                          <m:ctrlPr>
                            <a:rPr lang="en-US" sz="2000" b="0" i="1" smtClean="0">
                              <a:solidFill>
                                <a:schemeClr val="tx1">
                                  <a:lumMod val="75000"/>
                                  <a:lumOff val="25000"/>
                                </a:schemeClr>
                              </a:solidFill>
                              <a:effectLst/>
                              <a:latin typeface="Cambria Math" panose="02040503050406030204" pitchFamily="18" charset="0"/>
                            </a:rPr>
                          </m:ctrlPr>
                        </m:sSupPr>
                        <m:e>
                          <m:r>
                            <a:rPr lang="en-US" sz="2000" b="0" i="1" smtClean="0">
                              <a:solidFill>
                                <a:schemeClr val="tx1">
                                  <a:lumMod val="75000"/>
                                  <a:lumOff val="25000"/>
                                </a:schemeClr>
                              </a:solidFill>
                              <a:effectLst/>
                              <a:latin typeface="Cambria Math" panose="02040503050406030204" pitchFamily="18" charset="0"/>
                            </a:rPr>
                            <m:t>7.10</m:t>
                          </m:r>
                        </m:e>
                        <m:sup>
                          <m:r>
                            <a:rPr lang="en-US" sz="2000" b="0" i="1" smtClean="0">
                              <a:solidFill>
                                <a:schemeClr val="tx1">
                                  <a:lumMod val="75000"/>
                                  <a:lumOff val="25000"/>
                                </a:schemeClr>
                              </a:solidFill>
                              <a:effectLst/>
                              <a:latin typeface="Cambria Math" panose="02040503050406030204" pitchFamily="18" charset="0"/>
                            </a:rPr>
                            <m:t>−3</m:t>
                          </m:r>
                        </m:sup>
                      </m:sSup>
                      <m:r>
                        <a:rPr lang="en-US" sz="2000" b="0" i="1" smtClean="0">
                          <a:solidFill>
                            <a:schemeClr val="tx1">
                              <a:lumMod val="75000"/>
                              <a:lumOff val="25000"/>
                            </a:schemeClr>
                          </a:solidFill>
                          <a:effectLst/>
                          <a:latin typeface="Cambria Math" panose="02040503050406030204" pitchFamily="18" charset="0"/>
                          <a:ea typeface="Times New Roman" panose="02020603050405020304" pitchFamily="18" charset="0"/>
                        </a:rPr>
                        <m:t> </m:t>
                      </m:r>
                      <m:d>
                        <m:dPr>
                          <m:ctrlPr>
                            <a:rPr lang="en-US" sz="2000" b="0" i="1" smtClean="0">
                              <a:solidFill>
                                <a:schemeClr val="tx1">
                                  <a:lumMod val="75000"/>
                                  <a:lumOff val="25000"/>
                                </a:schemeClr>
                              </a:solidFill>
                              <a:effectLst/>
                              <a:latin typeface="Cambria Math" panose="02040503050406030204" pitchFamily="18" charset="0"/>
                            </a:rPr>
                          </m:ctrlPr>
                        </m:dPr>
                        <m:e>
                          <m:sSup>
                            <m:sSupPr>
                              <m:ctrlPr>
                                <a:rPr lang="en-US" sz="2000" b="0" i="1" smtClean="0">
                                  <a:solidFill>
                                    <a:schemeClr val="tx1">
                                      <a:lumMod val="75000"/>
                                      <a:lumOff val="25000"/>
                                    </a:schemeClr>
                                  </a:solidFill>
                                  <a:effectLst/>
                                  <a:latin typeface="Cambria Math" panose="02040503050406030204" pitchFamily="18" charset="0"/>
                                </a:rPr>
                              </m:ctrlPr>
                            </m:sSupPr>
                            <m:e>
                              <m:r>
                                <a:rPr lang="en-US" sz="2000" b="0" i="1" smtClean="0">
                                  <a:solidFill>
                                    <a:schemeClr val="tx1">
                                      <a:lumMod val="75000"/>
                                      <a:lumOff val="25000"/>
                                    </a:schemeClr>
                                  </a:solidFill>
                                  <a:effectLst/>
                                  <a:latin typeface="Cambria Math" panose="02040503050406030204" pitchFamily="18" charset="0"/>
                                </a:rPr>
                                <m:t>𝑚</m:t>
                              </m:r>
                            </m:e>
                            <m:sup>
                              <m:r>
                                <a:rPr lang="en-US" sz="2000" b="0" i="1" smtClean="0">
                                  <a:solidFill>
                                    <a:schemeClr val="tx1">
                                      <a:lumMod val="75000"/>
                                      <a:lumOff val="25000"/>
                                    </a:schemeClr>
                                  </a:solidFill>
                                  <a:effectLst/>
                                  <a:latin typeface="Cambria Math" panose="02040503050406030204" pitchFamily="18" charset="0"/>
                                </a:rPr>
                                <m:t>3</m:t>
                              </m:r>
                            </m:sup>
                          </m:sSup>
                        </m:e>
                      </m:d>
                    </m:oMath>
                  </m:oMathPara>
                </a14:m>
                <a:endParaRPr lang="en-US" sz="2000" i="1" dirty="0">
                  <a:solidFill>
                    <a:schemeClr val="tx1">
                      <a:lumMod val="75000"/>
                      <a:lumOff val="25000"/>
                    </a:schemeClr>
                  </a:solidFill>
                  <a:effectLst/>
                  <a:latin typeface="Cambria" panose="02040503050406030204" pitchFamily="18" charset="0"/>
                  <a:ea typeface="Cambria" panose="02040503050406030204" pitchFamily="18" charset="0"/>
                </a:endParaRPr>
              </a:p>
              <a:p>
                <a:pPr marL="161925" indent="0">
                  <a:lnSpc>
                    <a:spcPct val="125000"/>
                  </a:lnSpc>
                  <a:buNone/>
                </a:pPr>
                <a14:m>
                  <m:oMathPara xmlns:m="http://schemas.openxmlformats.org/officeDocument/2006/math">
                    <m:oMathParaPr>
                      <m:jc m:val="left"/>
                    </m:oMathParaPr>
                    <m:oMath xmlns:m="http://schemas.openxmlformats.org/officeDocument/2006/math">
                      <m:r>
                        <a:rPr lang="en-US" sz="2000" b="0" i="1" smtClean="0">
                          <a:solidFill>
                            <a:schemeClr val="tx1">
                              <a:lumMod val="75000"/>
                              <a:lumOff val="25000"/>
                            </a:schemeClr>
                          </a:solidFill>
                          <a:effectLst/>
                          <a:latin typeface="Cambria Math" panose="02040503050406030204" pitchFamily="18" charset="0"/>
                        </a:rPr>
                        <m:t>𝑝</m:t>
                      </m:r>
                      <m:r>
                        <a:rPr lang="en-US" sz="2000" b="0" i="1" smtClean="0">
                          <a:solidFill>
                            <a:schemeClr val="tx1">
                              <a:lumMod val="75000"/>
                              <a:lumOff val="25000"/>
                            </a:schemeClr>
                          </a:solidFill>
                          <a:effectLst/>
                          <a:latin typeface="Cambria Math" panose="02040503050406030204" pitchFamily="18" charset="0"/>
                        </a:rPr>
                        <m:t>=</m:t>
                      </m:r>
                      <m:sSup>
                        <m:sSupPr>
                          <m:ctrlPr>
                            <a:rPr lang="en-US" sz="2000" b="0" i="1" smtClean="0">
                              <a:solidFill>
                                <a:schemeClr val="tx1">
                                  <a:lumMod val="75000"/>
                                  <a:lumOff val="25000"/>
                                </a:schemeClr>
                              </a:solidFill>
                              <a:effectLst/>
                              <a:latin typeface="Cambria Math" panose="02040503050406030204" pitchFamily="18" charset="0"/>
                            </a:rPr>
                          </m:ctrlPr>
                        </m:sSupPr>
                        <m:e>
                          <m:r>
                            <a:rPr lang="en-US" sz="2000" b="0" i="1" smtClean="0">
                              <a:solidFill>
                                <a:schemeClr val="tx1">
                                  <a:lumMod val="75000"/>
                                  <a:lumOff val="25000"/>
                                </a:schemeClr>
                              </a:solidFill>
                              <a:effectLst/>
                              <a:latin typeface="Cambria Math" panose="02040503050406030204" pitchFamily="18" charset="0"/>
                            </a:rPr>
                            <m:t>3.10</m:t>
                          </m:r>
                        </m:e>
                        <m:sup>
                          <m:r>
                            <a:rPr lang="en-US" sz="2000" b="0" i="1" smtClean="0">
                              <a:solidFill>
                                <a:schemeClr val="tx1">
                                  <a:lumMod val="75000"/>
                                  <a:lumOff val="25000"/>
                                </a:schemeClr>
                              </a:solidFill>
                              <a:effectLst/>
                              <a:latin typeface="Cambria Math" panose="02040503050406030204" pitchFamily="18" charset="0"/>
                            </a:rPr>
                            <m:t>5</m:t>
                          </m:r>
                        </m:sup>
                      </m:sSup>
                      <m:d>
                        <m:dPr>
                          <m:ctrlPr>
                            <a:rPr lang="en-US" sz="2000" b="0" i="1" smtClean="0">
                              <a:solidFill>
                                <a:schemeClr val="tx1">
                                  <a:lumMod val="75000"/>
                                  <a:lumOff val="25000"/>
                                </a:schemeClr>
                              </a:solidFill>
                              <a:effectLst/>
                              <a:latin typeface="Cambria Math" panose="02040503050406030204" pitchFamily="18" charset="0"/>
                            </a:rPr>
                          </m:ctrlPr>
                        </m:dPr>
                        <m:e>
                          <m:r>
                            <a:rPr lang="en-US" sz="2000" b="0" i="1" smtClean="0">
                              <a:solidFill>
                                <a:schemeClr val="tx1">
                                  <a:lumMod val="75000"/>
                                  <a:lumOff val="25000"/>
                                </a:schemeClr>
                              </a:solidFill>
                              <a:effectLst/>
                              <a:latin typeface="Cambria Math" panose="02040503050406030204" pitchFamily="18" charset="0"/>
                            </a:rPr>
                            <m:t>𝑃𝑎</m:t>
                          </m:r>
                        </m:e>
                      </m:d>
                    </m:oMath>
                  </m:oMathPara>
                </a14:m>
                <a:endParaRPr lang="vi-VN" sz="2000" b="0" i="1" dirty="0">
                  <a:solidFill>
                    <a:schemeClr val="tx1">
                      <a:lumMod val="75000"/>
                      <a:lumOff val="25000"/>
                    </a:schemeClr>
                  </a:solidFill>
                  <a:effectLst/>
                  <a:latin typeface="Cambria" panose="02040503050406030204" pitchFamily="18" charset="0"/>
                  <a:ea typeface="Cambria" panose="02040503050406030204" pitchFamily="18" charset="0"/>
                </a:endParaRPr>
              </a:p>
              <a:p>
                <a:pPr marL="161925" indent="0">
                  <a:lnSpc>
                    <a:spcPct val="125000"/>
                  </a:lnSpc>
                  <a:buNone/>
                </a:pPr>
                <a:r>
                  <a:rPr lang="vi-VN" sz="2000" b="0" dirty="0">
                    <a:solidFill>
                      <a:schemeClr val="tx1">
                        <a:lumMod val="75000"/>
                        <a:lumOff val="25000"/>
                      </a:schemeClr>
                    </a:solidFill>
                    <a:latin typeface="Cambria" panose="02040503050406030204" pitchFamily="18" charset="0"/>
                    <a:ea typeface="Cambria" panose="02040503050406030204" pitchFamily="18" charset="0"/>
                    <a:cs typeface="Times New Roman" panose="02020603050405020304" pitchFamily="18" charset="0"/>
                  </a:rPr>
                  <a:t>a</a:t>
                </a:r>
                <a14:m>
                  <m:oMath xmlns:m="http://schemas.openxmlformats.org/officeDocument/2006/math">
                    <m:r>
                      <a:rPr lang="vi-VN" sz="2000" b="0" i="0" smtClean="0">
                        <a:solidFill>
                          <a:schemeClr val="tx1">
                            <a:lumMod val="75000"/>
                            <a:lumOff val="25000"/>
                          </a:schemeClr>
                        </a:solidFill>
                        <a:latin typeface="Cambria Math" panose="02040503050406030204" pitchFamily="18" charset="0"/>
                        <a:ea typeface="Times New Roman" panose="02020603050405020304" pitchFamily="18" charset="0"/>
                        <a:cs typeface="Times New Roman" panose="02020603050405020304" pitchFamily="18" charset="0"/>
                      </a:rPr>
                      <m:t>)</m:t>
                    </m:r>
                    <m:r>
                      <a:rPr lang="en-US" sz="2000" b="0" i="1" smtClean="0">
                        <a:solidFill>
                          <a:schemeClr val="tx1">
                            <a:lumMod val="75000"/>
                            <a:lumOff val="25000"/>
                          </a:schemeClr>
                        </a:solidFill>
                        <a:latin typeface="Cambria Math" panose="02040503050406030204" pitchFamily="18" charset="0"/>
                        <a:ea typeface="Times New Roman" panose="02020603050405020304" pitchFamily="18" charset="0"/>
                        <a:cs typeface="Times New Roman" panose="02020603050405020304" pitchFamily="18" charset="0"/>
                      </a:rPr>
                      <m:t>𝐴</m:t>
                    </m:r>
                    <m:r>
                      <a:rPr lang="en-US" sz="2000" b="0" i="1" smtClean="0">
                        <a:solidFill>
                          <a:schemeClr val="tx1">
                            <a:lumMod val="75000"/>
                            <a:lumOff val="25000"/>
                          </a:schemeClr>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i="1" dirty="0">
                    <a:solidFill>
                      <a:schemeClr val="tx1">
                        <a:lumMod val="75000"/>
                        <a:lumOff val="25000"/>
                      </a:schemeClr>
                    </a:solidFill>
                    <a:effectLst/>
                    <a:latin typeface="Cambria" panose="02040503050406030204" pitchFamily="18" charset="0"/>
                    <a:ea typeface="Cambria" panose="02040503050406030204" pitchFamily="18" charset="0"/>
                  </a:rPr>
                  <a:t>: </a:t>
                </a:r>
                <a:endParaRPr lang="vi-VN" sz="2000" i="1" dirty="0">
                  <a:solidFill>
                    <a:schemeClr val="tx1">
                      <a:lumMod val="75000"/>
                      <a:lumOff val="25000"/>
                    </a:schemeClr>
                  </a:solidFill>
                  <a:effectLst/>
                  <a:latin typeface="Cambria" panose="02040503050406030204" pitchFamily="18" charset="0"/>
                  <a:ea typeface="Cambria" panose="02040503050406030204" pitchFamily="18" charset="0"/>
                </a:endParaRPr>
              </a:p>
              <a:p>
                <a:pPr marL="161925" indent="0">
                  <a:lnSpc>
                    <a:spcPct val="125000"/>
                  </a:lnSpc>
                  <a:buNone/>
                </a:pPr>
                <a:r>
                  <a:rPr lang="vi-VN" sz="2000" dirty="0">
                    <a:solidFill>
                      <a:schemeClr val="tx1">
                        <a:lumMod val="75000"/>
                        <a:lumOff val="25000"/>
                      </a:schemeClr>
                    </a:solidFill>
                    <a:effectLst/>
                    <a:latin typeface="Cambria" panose="02040503050406030204" pitchFamily="18" charset="0"/>
                    <a:ea typeface="Cambria" panose="02040503050406030204" pitchFamily="18" charset="0"/>
                  </a:rPr>
                  <a:t>b</a:t>
                </a:r>
                <a14:m>
                  <m:oMath xmlns:m="http://schemas.openxmlformats.org/officeDocument/2006/math">
                    <m:r>
                      <a:rPr lang="vi-VN" sz="2000" b="0" i="0" smtClean="0">
                        <a:solidFill>
                          <a:schemeClr val="tx1">
                            <a:lumMod val="75000"/>
                            <a:lumOff val="25000"/>
                          </a:schemeClr>
                        </a:solidFill>
                        <a:effectLst/>
                        <a:latin typeface="Cambria Math" panose="02040503050406030204" pitchFamily="18" charset="0"/>
                        <a:ea typeface="Cambria Math" panose="02040503050406030204" pitchFamily="18" charset="0"/>
                      </a:rPr>
                      <m:t>)</m:t>
                    </m:r>
                    <m:r>
                      <a:rPr lang="en-US" sz="2000" i="1" smtClean="0">
                        <a:solidFill>
                          <a:schemeClr val="tx1">
                            <a:lumMod val="75000"/>
                            <a:lumOff val="25000"/>
                          </a:schemeClr>
                        </a:solidFill>
                        <a:effectLst/>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effectLst/>
                        <a:latin typeface="Cambria Math" panose="02040503050406030204" pitchFamily="18" charset="0"/>
                        <a:ea typeface="Cambria Math" panose="02040503050406030204" pitchFamily="18" charset="0"/>
                      </a:rPr>
                      <m:t>𝑈</m:t>
                    </m:r>
                    <m:r>
                      <a:rPr lang="en-US" sz="2000" b="0" i="1" smtClean="0">
                        <a:solidFill>
                          <a:schemeClr val="tx1">
                            <a:lumMod val="75000"/>
                            <a:lumOff val="25000"/>
                          </a:schemeClr>
                        </a:solidFill>
                        <a:effectLst/>
                        <a:latin typeface="Cambria Math" panose="02040503050406030204" pitchFamily="18" charset="0"/>
                        <a:ea typeface="Cambria Math" panose="02040503050406030204" pitchFamily="18" charset="0"/>
                      </a:rPr>
                      <m:t>=−1100</m:t>
                    </m:r>
                    <m:d>
                      <m:dPr>
                        <m:ctrlPr>
                          <a:rPr lang="en-US" sz="2000" b="0" i="1" smtClean="0">
                            <a:solidFill>
                              <a:schemeClr val="tx1">
                                <a:lumMod val="75000"/>
                                <a:lumOff val="25000"/>
                              </a:schemeClr>
                            </a:solidFill>
                            <a:effectLst/>
                            <a:latin typeface="Cambria Math" panose="02040503050406030204" pitchFamily="18" charset="0"/>
                            <a:ea typeface="Cambria Math" panose="02040503050406030204" pitchFamily="18" charset="0"/>
                          </a:rPr>
                        </m:ctrlPr>
                      </m:dPr>
                      <m:e>
                        <m:r>
                          <a:rPr lang="en-US" sz="2000" b="0" i="1" smtClean="0">
                            <a:solidFill>
                              <a:schemeClr val="tx1">
                                <a:lumMod val="75000"/>
                                <a:lumOff val="25000"/>
                              </a:schemeClr>
                            </a:solidFill>
                            <a:effectLst/>
                            <a:latin typeface="Cambria Math" panose="02040503050406030204" pitchFamily="18" charset="0"/>
                            <a:ea typeface="Cambria Math" panose="02040503050406030204" pitchFamily="18" charset="0"/>
                          </a:rPr>
                          <m:t>𝐽</m:t>
                        </m:r>
                      </m:e>
                    </m:d>
                    <m:r>
                      <a:rPr lang="en-US" sz="2000" b="0" i="1" smtClean="0">
                        <a:solidFill>
                          <a:schemeClr val="tx1">
                            <a:lumMod val="75000"/>
                            <a:lumOff val="25000"/>
                          </a:schemeClr>
                        </a:solidFill>
                        <a:effectLst/>
                        <a:latin typeface="Cambria Math" panose="02040503050406030204" pitchFamily="18" charset="0"/>
                        <a:ea typeface="Cambria Math" panose="02040503050406030204" pitchFamily="18" charset="0"/>
                      </a:rPr>
                      <m:t>;</m:t>
                    </m:r>
                    <m:r>
                      <a:rPr lang="en-US" sz="2000" b="0" i="1" smtClean="0">
                        <a:solidFill>
                          <a:schemeClr val="tx1">
                            <a:lumMod val="75000"/>
                            <a:lumOff val="25000"/>
                          </a:schemeClr>
                        </a:solidFill>
                        <a:effectLst/>
                        <a:latin typeface="Cambria Math" panose="02040503050406030204" pitchFamily="18" charset="0"/>
                        <a:ea typeface="Cambria Math" panose="02040503050406030204" pitchFamily="18" charset="0"/>
                      </a:rPr>
                      <m:t>𝑄</m:t>
                    </m:r>
                    <m:r>
                      <a:rPr lang="en-US" sz="2000" b="0" i="1" smtClean="0">
                        <a:solidFill>
                          <a:schemeClr val="tx1">
                            <a:lumMod val="75000"/>
                            <a:lumOff val="25000"/>
                          </a:schemeClr>
                        </a:solidFill>
                        <a:effectLst/>
                        <a:latin typeface="Cambria Math" panose="02040503050406030204" pitchFamily="18" charset="0"/>
                        <a:ea typeface="Cambria Math" panose="02040503050406030204" pitchFamily="18" charset="0"/>
                      </a:rPr>
                      <m:t>=?</m:t>
                    </m:r>
                  </m:oMath>
                </a14:m>
                <a:endParaRPr lang="en-US" sz="2000" i="1" dirty="0">
                  <a:solidFill>
                    <a:schemeClr val="tx1">
                      <a:lumMod val="75000"/>
                      <a:lumOff val="25000"/>
                    </a:schemeClr>
                  </a:solidFill>
                  <a:effectLst/>
                  <a:latin typeface="Cambria" panose="02040503050406030204" pitchFamily="18" charset="0"/>
                  <a:ea typeface="Cambria" panose="02040503050406030204" pitchFamily="18" charset="0"/>
                </a:endParaRPr>
              </a:p>
            </p:txBody>
          </p:sp>
        </mc:Choice>
        <mc:Fallback xmlns="">
          <p:sp>
            <p:nvSpPr>
              <p:cNvPr id="8" name="TextBox 7" descr="n155 zalo Ngoc Phuong">
                <a:extLst>
                  <a:ext uri="{FF2B5EF4-FFF2-40B4-BE49-F238E27FC236}">
                    <a16:creationId xmlns:a16="http://schemas.microsoft.com/office/drawing/2014/main" id="{D6010058-7B59-F8A5-7126-DA82BAB3D09F}"/>
                  </a:ext>
                </a:extLst>
              </p:cNvPr>
              <p:cNvSpPr txBox="1">
                <a:spLocks noRot="1" noChangeAspect="1" noMove="1" noResize="1" noEditPoints="1" noAdjustHandles="1" noChangeArrowheads="1" noChangeShapeType="1" noTextEdit="1"/>
              </p:cNvSpPr>
              <p:nvPr/>
            </p:nvSpPr>
            <p:spPr>
              <a:xfrm>
                <a:off x="198408" y="2021250"/>
                <a:ext cx="3003563" cy="1597810"/>
              </a:xfrm>
              <a:prstGeom prst="rect">
                <a:avLst/>
              </a:prstGeom>
              <a:blipFill>
                <a:blip r:embed="rId3"/>
                <a:stretch>
                  <a:fillRect b="-5725"/>
                </a:stretch>
              </a:blipFill>
            </p:spPr>
            <p:txBody>
              <a:bodyPr/>
              <a:lstStyle/>
              <a:p>
                <a:r>
                  <a:rPr lang="en-US">
                    <a:noFill/>
                  </a:rPr>
                  <a:t> </a:t>
                </a:r>
              </a:p>
            </p:txBody>
          </p:sp>
        </mc:Fallback>
      </mc:AlternateContent>
    </p:spTree>
    <p:extLst>
      <p:ext uri="{BB962C8B-B14F-4D97-AF65-F5344CB8AC3E}">
        <p14:creationId xmlns:p14="http://schemas.microsoft.com/office/powerpoint/2010/main" val="224944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1635;p64" descr="n155 zalo Ngoc Phuong">
            <a:extLst>
              <a:ext uri="{FF2B5EF4-FFF2-40B4-BE49-F238E27FC236}">
                <a16:creationId xmlns:a16="http://schemas.microsoft.com/office/drawing/2014/main" id="{AE6600FA-4323-4202-5944-BD0DE969D560}"/>
              </a:ext>
            </a:extLst>
          </p:cNvPr>
          <p:cNvSpPr/>
          <p:nvPr/>
        </p:nvSpPr>
        <p:spPr>
          <a:xfrm>
            <a:off x="2118936" y="2184983"/>
            <a:ext cx="6626900" cy="2055699"/>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lumMod val="20000"/>
              <a:lumOff val="80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sz="1600">
              <a:latin typeface="+mj-lt"/>
            </a:endParaRPr>
          </a:p>
        </p:txBody>
      </p:sp>
      <p:sp>
        <p:nvSpPr>
          <p:cNvPr id="31" name="Google Shape;828;p51" descr="n155 zalo Ngoc Phuong">
            <a:extLst>
              <a:ext uri="{FF2B5EF4-FFF2-40B4-BE49-F238E27FC236}">
                <a16:creationId xmlns:a16="http://schemas.microsoft.com/office/drawing/2014/main" id="{704E767F-5AFE-7FF9-A1D6-E1D33F9B868F}"/>
              </a:ext>
            </a:extLst>
          </p:cNvPr>
          <p:cNvSpPr/>
          <p:nvPr/>
        </p:nvSpPr>
        <p:spPr>
          <a:xfrm>
            <a:off x="1925630" y="342947"/>
            <a:ext cx="4139440" cy="111974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A177ED"/>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29;p51" descr="n155 zalo Ngoc Phuong">
            <a:extLst>
              <a:ext uri="{FF2B5EF4-FFF2-40B4-BE49-F238E27FC236}">
                <a16:creationId xmlns:a16="http://schemas.microsoft.com/office/drawing/2014/main" id="{8527EFAA-3872-C157-3CB1-4929B26E8579}"/>
              </a:ext>
            </a:extLst>
          </p:cNvPr>
          <p:cNvSpPr txBox="1">
            <a:spLocks noGrp="1"/>
          </p:cNvSpPr>
          <p:nvPr>
            <p:ph type="title"/>
          </p:nvPr>
        </p:nvSpPr>
        <p:spPr>
          <a:xfrm>
            <a:off x="1725072" y="562424"/>
            <a:ext cx="4540556" cy="6742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bg1"/>
                </a:solidFill>
                <a:latin typeface="Mali Medium" panose="020B0604020202020204" charset="-34"/>
                <a:cs typeface="Mali Medium" panose="020B0604020202020204" charset="-34"/>
              </a:rPr>
              <a:t>LUYỆN TẬP 2</a:t>
            </a:r>
            <a:endParaRPr sz="3600" b="1" dirty="0">
              <a:solidFill>
                <a:schemeClr val="bg1"/>
              </a:solidFill>
              <a:latin typeface="Mali Medium" panose="020B0604020202020204" charset="-34"/>
              <a:cs typeface="Mali Medium" panose="020B0604020202020204" charset="-34"/>
            </a:endParaRPr>
          </a:p>
        </p:txBody>
      </p:sp>
      <p:sp>
        <p:nvSpPr>
          <p:cNvPr id="33" name="Google Shape;830;p51" descr="n155 zalo Ngoc Phuong">
            <a:extLst>
              <a:ext uri="{FF2B5EF4-FFF2-40B4-BE49-F238E27FC236}">
                <a16:creationId xmlns:a16="http://schemas.microsoft.com/office/drawing/2014/main" id="{2E5D28E6-92FF-7ECA-D8CB-761FCA67AE27}"/>
              </a:ext>
            </a:extLst>
          </p:cNvPr>
          <p:cNvSpPr txBox="1">
            <a:spLocks/>
          </p:cNvSpPr>
          <p:nvPr/>
        </p:nvSpPr>
        <p:spPr>
          <a:xfrm>
            <a:off x="2248674" y="2332435"/>
            <a:ext cx="6306879" cy="1890867"/>
          </a:xfrm>
          <a:prstGeom prst="rect">
            <a:avLst/>
          </a:prstGeom>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None/>
            </a:pPr>
            <a:r>
              <a:rPr lang="vi-VN" sz="2400" b="1" dirty="0">
                <a:solidFill>
                  <a:srgbClr val="B25A63"/>
                </a:solidFill>
                <a:latin typeface="Cambria" panose="02040503050406030204" pitchFamily="18" charset="0"/>
                <a:ea typeface="Cambria" panose="02040503050406030204" pitchFamily="18" charset="0"/>
              </a:rPr>
              <a:t>TRÒ CHƠI HÁI HOA DÂN CHỦ</a:t>
            </a:r>
          </a:p>
          <a:p>
            <a:pPr algn="just">
              <a:buClrTx/>
            </a:pPr>
            <a:r>
              <a:rPr lang="vi-VN" sz="2400" dirty="0">
                <a:solidFill>
                  <a:srgbClr val="404040"/>
                </a:solidFill>
                <a:latin typeface="Cambria" panose="02040503050406030204" pitchFamily="18" charset="0"/>
                <a:ea typeface="Cambria" panose="02040503050406030204" pitchFamily="18" charset="0"/>
              </a:rPr>
              <a:t>Hình thức: cá nhân</a:t>
            </a:r>
          </a:p>
          <a:p>
            <a:pPr algn="just">
              <a:buClrTx/>
            </a:pPr>
            <a:r>
              <a:rPr lang="vi-VN" sz="2400" dirty="0">
                <a:solidFill>
                  <a:srgbClr val="404040"/>
                </a:solidFill>
                <a:latin typeface="Cambria" panose="02040503050406030204" pitchFamily="18" charset="0"/>
                <a:ea typeface="Cambria" panose="02040503050406030204" pitchFamily="18" charset="0"/>
              </a:rPr>
              <a:t>Trả lời đúng được 1 tích điểm, trả lời sai nhường quyền cho bạn khác</a:t>
            </a:r>
          </a:p>
        </p:txBody>
      </p:sp>
      <p:grpSp>
        <p:nvGrpSpPr>
          <p:cNvPr id="34" name="Google Shape;831;p51" descr="n155 zalo Ngoc Phuong">
            <a:extLst>
              <a:ext uri="{FF2B5EF4-FFF2-40B4-BE49-F238E27FC236}">
                <a16:creationId xmlns:a16="http://schemas.microsoft.com/office/drawing/2014/main" id="{686EF048-C760-521C-FC31-FD8D3CCCE044}"/>
              </a:ext>
            </a:extLst>
          </p:cNvPr>
          <p:cNvGrpSpPr/>
          <p:nvPr/>
        </p:nvGrpSpPr>
        <p:grpSpPr>
          <a:xfrm>
            <a:off x="8172576" y="1978868"/>
            <a:ext cx="232887" cy="353567"/>
            <a:chOff x="7249250" y="2312150"/>
            <a:chExt cx="433317" cy="542846"/>
          </a:xfrm>
        </p:grpSpPr>
        <p:sp>
          <p:nvSpPr>
            <p:cNvPr id="35" name="Google Shape;832;p51">
              <a:extLst>
                <a:ext uri="{FF2B5EF4-FFF2-40B4-BE49-F238E27FC236}">
                  <a16:creationId xmlns:a16="http://schemas.microsoft.com/office/drawing/2014/main" id="{71D0DC7C-D1BA-564C-EBC1-55868C407165}"/>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33;p51">
              <a:extLst>
                <a:ext uri="{FF2B5EF4-FFF2-40B4-BE49-F238E27FC236}">
                  <a16:creationId xmlns:a16="http://schemas.microsoft.com/office/drawing/2014/main" id="{F00C346E-EB08-0C50-0653-057FE5263DB7}"/>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34;p51">
              <a:extLst>
                <a:ext uri="{FF2B5EF4-FFF2-40B4-BE49-F238E27FC236}">
                  <a16:creationId xmlns:a16="http://schemas.microsoft.com/office/drawing/2014/main" id="{FD76C4E4-498C-62E6-A4C7-1ED4B5824C6A}"/>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835;p51" descr="n155 zalo Ngoc Phuong">
            <a:extLst>
              <a:ext uri="{FF2B5EF4-FFF2-40B4-BE49-F238E27FC236}">
                <a16:creationId xmlns:a16="http://schemas.microsoft.com/office/drawing/2014/main" id="{F5F963B6-E221-F8FA-BE31-D73DA3B9B358}"/>
              </a:ext>
            </a:extLst>
          </p:cNvPr>
          <p:cNvGrpSpPr/>
          <p:nvPr/>
        </p:nvGrpSpPr>
        <p:grpSpPr>
          <a:xfrm>
            <a:off x="286990" y="333173"/>
            <a:ext cx="353212" cy="413317"/>
            <a:chOff x="5905475" y="2032050"/>
            <a:chExt cx="454350" cy="580175"/>
          </a:xfrm>
        </p:grpSpPr>
        <p:sp>
          <p:nvSpPr>
            <p:cNvPr id="39" name="Google Shape;836;p51">
              <a:extLst>
                <a:ext uri="{FF2B5EF4-FFF2-40B4-BE49-F238E27FC236}">
                  <a16:creationId xmlns:a16="http://schemas.microsoft.com/office/drawing/2014/main" id="{45937388-9083-F125-42BF-8883A5EBC155}"/>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37;p51">
              <a:extLst>
                <a:ext uri="{FF2B5EF4-FFF2-40B4-BE49-F238E27FC236}">
                  <a16:creationId xmlns:a16="http://schemas.microsoft.com/office/drawing/2014/main" id="{794FC850-1345-8ED7-F235-433ED69CDE36}"/>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38;p51">
              <a:extLst>
                <a:ext uri="{FF2B5EF4-FFF2-40B4-BE49-F238E27FC236}">
                  <a16:creationId xmlns:a16="http://schemas.microsoft.com/office/drawing/2014/main" id="{67C7550B-7C67-CAF8-12EA-67D7E428186A}"/>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39;p51">
              <a:extLst>
                <a:ext uri="{FF2B5EF4-FFF2-40B4-BE49-F238E27FC236}">
                  <a16:creationId xmlns:a16="http://schemas.microsoft.com/office/drawing/2014/main" id="{386251F0-2DE5-40C8-32B5-5404FBBA37D9}"/>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0;p51">
              <a:extLst>
                <a:ext uri="{FF2B5EF4-FFF2-40B4-BE49-F238E27FC236}">
                  <a16:creationId xmlns:a16="http://schemas.microsoft.com/office/drawing/2014/main" id="{25339D3E-1F09-3A5D-94B6-BA0B9A25AC50}"/>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1;p51">
              <a:extLst>
                <a:ext uri="{FF2B5EF4-FFF2-40B4-BE49-F238E27FC236}">
                  <a16:creationId xmlns:a16="http://schemas.microsoft.com/office/drawing/2014/main" id="{99337253-4F36-9DBB-A181-F05477E6DE7E}"/>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859;p51" descr="n155 zalo Ngoc Phuong">
            <a:extLst>
              <a:ext uri="{FF2B5EF4-FFF2-40B4-BE49-F238E27FC236}">
                <a16:creationId xmlns:a16="http://schemas.microsoft.com/office/drawing/2014/main" id="{ED96183D-16BB-4155-791F-C2DBE1927F14}"/>
              </a:ext>
            </a:extLst>
          </p:cNvPr>
          <p:cNvGrpSpPr/>
          <p:nvPr/>
        </p:nvGrpSpPr>
        <p:grpSpPr>
          <a:xfrm rot="5973186">
            <a:off x="257504" y="2284735"/>
            <a:ext cx="525721" cy="428640"/>
            <a:chOff x="5426900" y="3064075"/>
            <a:chExt cx="281450" cy="229525"/>
          </a:xfrm>
        </p:grpSpPr>
        <p:sp>
          <p:nvSpPr>
            <p:cNvPr id="46" name="Google Shape;860;p51">
              <a:extLst>
                <a:ext uri="{FF2B5EF4-FFF2-40B4-BE49-F238E27FC236}">
                  <a16:creationId xmlns:a16="http://schemas.microsoft.com/office/drawing/2014/main" id="{4C3C5CBE-49B5-0610-75D2-169F4D034339}"/>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61;p51">
              <a:extLst>
                <a:ext uri="{FF2B5EF4-FFF2-40B4-BE49-F238E27FC236}">
                  <a16:creationId xmlns:a16="http://schemas.microsoft.com/office/drawing/2014/main" id="{D91F030F-1A26-F376-1200-C6CC99C7F304}"/>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62;p51">
              <a:extLst>
                <a:ext uri="{FF2B5EF4-FFF2-40B4-BE49-F238E27FC236}">
                  <a16:creationId xmlns:a16="http://schemas.microsoft.com/office/drawing/2014/main" id="{5E103217-4182-ECF7-5D14-03A3FE8038F5}"/>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3;p51">
              <a:extLst>
                <a:ext uri="{FF2B5EF4-FFF2-40B4-BE49-F238E27FC236}">
                  <a16:creationId xmlns:a16="http://schemas.microsoft.com/office/drawing/2014/main" id="{EEB2DEFD-40D1-6389-54BF-B4C7B914F9C9}"/>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4;p51">
              <a:extLst>
                <a:ext uri="{FF2B5EF4-FFF2-40B4-BE49-F238E27FC236}">
                  <a16:creationId xmlns:a16="http://schemas.microsoft.com/office/drawing/2014/main" id="{23E3F469-E6B9-3228-BC36-A31C6452E0AC}"/>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5;p51">
              <a:extLst>
                <a:ext uri="{FF2B5EF4-FFF2-40B4-BE49-F238E27FC236}">
                  <a16:creationId xmlns:a16="http://schemas.microsoft.com/office/drawing/2014/main" id="{1021041D-3766-55E2-32A5-F9317926C81A}"/>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6;p51">
              <a:extLst>
                <a:ext uri="{FF2B5EF4-FFF2-40B4-BE49-F238E27FC236}">
                  <a16:creationId xmlns:a16="http://schemas.microsoft.com/office/drawing/2014/main" id="{782DEA5C-1814-1DF4-E10E-8800937D534C}"/>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7;p51">
              <a:extLst>
                <a:ext uri="{FF2B5EF4-FFF2-40B4-BE49-F238E27FC236}">
                  <a16:creationId xmlns:a16="http://schemas.microsoft.com/office/drawing/2014/main" id="{148AB3C3-ADF5-B2A7-843D-B1E43077247C}"/>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8;p51">
              <a:extLst>
                <a:ext uri="{FF2B5EF4-FFF2-40B4-BE49-F238E27FC236}">
                  <a16:creationId xmlns:a16="http://schemas.microsoft.com/office/drawing/2014/main" id="{0AD713E6-968D-36E7-9F98-C8810A03DAA3}"/>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896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barn(inVertical)">
                                      <p:cBhvr>
                                        <p:cTn id="10" dur="500"/>
                                        <p:tgtEl>
                                          <p:spTgt spid="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xEl>
                                              <p:pRg st="1" end="1"/>
                                            </p:txEl>
                                          </p:spTgt>
                                        </p:tgtEl>
                                        <p:attrNameLst>
                                          <p:attrName>style.visibility</p:attrName>
                                        </p:attrNameLst>
                                      </p:cBhvr>
                                      <p:to>
                                        <p:strVal val="visible"/>
                                      </p:to>
                                    </p:set>
                                    <p:animEffect transition="in" filter="barn(inVertical)">
                                      <p:cBhvr>
                                        <p:cTn id="15" dur="500"/>
                                        <p:tgtEl>
                                          <p:spTgt spid="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3">
                                            <p:txEl>
                                              <p:pRg st="2" end="2"/>
                                            </p:txEl>
                                          </p:spTgt>
                                        </p:tgtEl>
                                        <p:attrNameLst>
                                          <p:attrName>style.visibility</p:attrName>
                                        </p:attrNameLst>
                                      </p:cBhvr>
                                      <p:to>
                                        <p:strVal val="visible"/>
                                      </p:to>
                                    </p:set>
                                    <p:animEffect transition="in" filter="barn(inVertical)">
                                      <p:cBhvr>
                                        <p:cTn id="20" dur="500"/>
                                        <p:tgtEl>
                                          <p:spTgt spid="3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descr="n155 zalo Ngoc Phuong">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21" name="Title 1" descr="n155 zalo Ngoc Phuong">
            <a:extLst>
              <a:ext uri="{FF2B5EF4-FFF2-40B4-BE49-F238E27FC236}">
                <a16:creationId xmlns:a16="http://schemas.microsoft.com/office/drawing/2014/main" id="{267291F7-1CE9-F8D8-E7BF-69634CC2FC59}"/>
              </a:ext>
            </a:extLst>
          </p:cNvPr>
          <p:cNvSpPr txBox="1">
            <a:spLocks/>
          </p:cNvSpPr>
          <p:nvPr/>
        </p:nvSpPr>
        <p:spPr>
          <a:xfrm>
            <a:off x="67850" y="1583541"/>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83">
              <a:buClrTx/>
            </a:pPr>
            <a:r>
              <a:rPr lang="en-US" sz="5400" b="1">
                <a:solidFill>
                  <a:srgbClr val="FF0000"/>
                </a:solidFill>
                <a:latin typeface="Arial" panose="020B0604020202020204" pitchFamily="34" charset="0"/>
                <a:cs typeface="Arial" panose="020B0604020202020204" pitchFamily="34" charset="0"/>
              </a:rPr>
              <a:t>HÁI HOA DÂN CHỦ</a:t>
            </a:r>
          </a:p>
        </p:txBody>
      </p:sp>
      <p:grpSp>
        <p:nvGrpSpPr>
          <p:cNvPr id="28" name="Group 27" descr="n155 zalo Ngoc Phuong">
            <a:extLst>
              <a:ext uri="{FF2B5EF4-FFF2-40B4-BE49-F238E27FC236}">
                <a16:creationId xmlns:a16="http://schemas.microsoft.com/office/drawing/2014/main" id="{44CFE1A0-E7AF-7335-5DC4-8EA980CD2D92}"/>
              </a:ext>
            </a:extLst>
          </p:cNvPr>
          <p:cNvGrpSpPr/>
          <p:nvPr/>
        </p:nvGrpSpPr>
        <p:grpSpPr>
          <a:xfrm>
            <a:off x="-28732" y="3328990"/>
            <a:ext cx="9201973" cy="1193901"/>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0455"/>
            <a:stretch/>
          </p:blipFill>
          <p:spPr>
            <a:xfrm rot="21095236">
              <a:off x="4673503" y="4825296"/>
              <a:ext cx="1095223" cy="1198887"/>
            </a:xfrm>
            <a:prstGeom prst="rect">
              <a:avLst/>
            </a:prstGeom>
          </p:spPr>
        </p:pic>
      </p:grpSp>
      <p:pic>
        <p:nvPicPr>
          <p:cNvPr id="32" name="Picture 6" descr="n155 zalo Ngoc Phuong">
            <a:extLst>
              <a:ext uri="{FF2B5EF4-FFF2-40B4-BE49-F238E27FC236}">
                <a16:creationId xmlns:a16="http://schemas.microsoft.com/office/drawing/2014/main" id="{DF876DCC-A5B9-C409-B8F7-BA485FC9AF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5759" y="207046"/>
            <a:ext cx="4652609" cy="4936454"/>
          </a:xfrm>
          <a:prstGeom prst="rect">
            <a:avLst/>
          </a:prstGeom>
        </p:spPr>
      </p:pic>
      <p:pic>
        <p:nvPicPr>
          <p:cNvPr id="33" name="Picture 3" descr="n155 zalo Ngoc Phuong">
            <a:extLst>
              <a:ext uri="{FF2B5EF4-FFF2-40B4-BE49-F238E27FC236}">
                <a16:creationId xmlns:a16="http://schemas.microsoft.com/office/drawing/2014/main" id="{44593A2E-1FF6-FDD2-2D83-B3DAC87352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17259" y="158524"/>
            <a:ext cx="621095" cy="597380"/>
          </a:xfrm>
          <a:prstGeom prst="rect">
            <a:avLst/>
          </a:prstGeom>
        </p:spPr>
      </p:pic>
      <p:pic>
        <p:nvPicPr>
          <p:cNvPr id="34" name="Picture 10" descr="n155 zalo Ngoc Phuong">
            <a:extLst>
              <a:ext uri="{FF2B5EF4-FFF2-40B4-BE49-F238E27FC236}">
                <a16:creationId xmlns:a16="http://schemas.microsoft.com/office/drawing/2014/main" id="{46175619-C33B-BE17-E0F2-FD45209EA6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39906" y="2233746"/>
            <a:ext cx="784808" cy="726304"/>
          </a:xfrm>
          <a:prstGeom prst="rect">
            <a:avLst/>
          </a:prstGeom>
        </p:spPr>
      </p:pic>
      <p:pic>
        <p:nvPicPr>
          <p:cNvPr id="35" name="Picture 12" descr="n155 zalo Ngoc Phuong">
            <a:extLst>
              <a:ext uri="{FF2B5EF4-FFF2-40B4-BE49-F238E27FC236}">
                <a16:creationId xmlns:a16="http://schemas.microsoft.com/office/drawing/2014/main" id="{C0E371A4-96E2-BA4C-4013-AD0C48D467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83460" y="2233746"/>
            <a:ext cx="625250" cy="650072"/>
          </a:xfrm>
          <a:prstGeom prst="rect">
            <a:avLst/>
          </a:prstGeom>
        </p:spPr>
      </p:pic>
      <p:pic>
        <p:nvPicPr>
          <p:cNvPr id="36" name="Picture 13" descr="n155 zalo Ngoc Phuong">
            <a:extLst>
              <a:ext uri="{FF2B5EF4-FFF2-40B4-BE49-F238E27FC236}">
                <a16:creationId xmlns:a16="http://schemas.microsoft.com/office/drawing/2014/main" id="{2582077B-D0AF-1F0E-EF3C-B3591144AC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454642" y="1187414"/>
            <a:ext cx="597592" cy="588899"/>
          </a:xfrm>
          <a:prstGeom prst="rect">
            <a:avLst/>
          </a:prstGeom>
        </p:spPr>
      </p:pic>
      <p:pic>
        <p:nvPicPr>
          <p:cNvPr id="37" name="Picture 17" descr="n155 zalo Ngoc Phuong">
            <a:extLst>
              <a:ext uri="{FF2B5EF4-FFF2-40B4-BE49-F238E27FC236}">
                <a16:creationId xmlns:a16="http://schemas.microsoft.com/office/drawing/2014/main" id="{78FA203B-067D-E06D-958B-EFBF6BD21B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982280" y="978278"/>
            <a:ext cx="642936" cy="637091"/>
          </a:xfrm>
          <a:prstGeom prst="rect">
            <a:avLst/>
          </a:prstGeom>
        </p:spPr>
      </p:pic>
      <p:pic>
        <p:nvPicPr>
          <p:cNvPr id="38" name="Picture 18" descr="n155 zalo Ngoc Phuong">
            <a:extLst>
              <a:ext uri="{FF2B5EF4-FFF2-40B4-BE49-F238E27FC236}">
                <a16:creationId xmlns:a16="http://schemas.microsoft.com/office/drawing/2014/main" id="{626806A6-356C-3B73-B5AF-D285C85195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125641" y="1915524"/>
            <a:ext cx="503236" cy="503236"/>
          </a:xfrm>
          <a:prstGeom prst="rect">
            <a:avLst/>
          </a:prstGeom>
        </p:spPr>
      </p:pic>
      <p:pic>
        <p:nvPicPr>
          <p:cNvPr id="39" name="Picture 22" descr="n155 zalo Ngoc Phuong">
            <a:extLst>
              <a:ext uri="{FF2B5EF4-FFF2-40B4-BE49-F238E27FC236}">
                <a16:creationId xmlns:a16="http://schemas.microsoft.com/office/drawing/2014/main" id="{BA986066-D350-9BA9-4FF1-3BD03E2A4BC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482784" y="1282262"/>
            <a:ext cx="633263" cy="633263"/>
          </a:xfrm>
          <a:prstGeom prst="rect">
            <a:avLst/>
          </a:prstGeom>
        </p:spPr>
      </p:pic>
      <p:pic>
        <p:nvPicPr>
          <p:cNvPr id="40" name="Picture 23" descr="n155 zalo Ngoc Phuong">
            <a:extLst>
              <a:ext uri="{FF2B5EF4-FFF2-40B4-BE49-F238E27FC236}">
                <a16:creationId xmlns:a16="http://schemas.microsoft.com/office/drawing/2014/main" id="{6F08720D-75EB-12AB-563F-C93A2A91F31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625215" y="504235"/>
            <a:ext cx="767786" cy="759410"/>
          </a:xfrm>
          <a:prstGeom prst="rect">
            <a:avLst/>
          </a:prstGeom>
        </p:spPr>
      </p:pic>
      <p:pic>
        <p:nvPicPr>
          <p:cNvPr id="41" name="Picture 7" descr="n155 zalo Ngoc Phuong">
            <a:extLst>
              <a:ext uri="{FF2B5EF4-FFF2-40B4-BE49-F238E27FC236}">
                <a16:creationId xmlns:a16="http://schemas.microsoft.com/office/drawing/2014/main" id="{4836C239-393E-0264-468D-AC9733174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91701" y="185846"/>
            <a:ext cx="689561" cy="685800"/>
          </a:xfrm>
          <a:prstGeom prst="rect">
            <a:avLst/>
          </a:prstGeom>
        </p:spPr>
      </p:pic>
      <p:pic>
        <p:nvPicPr>
          <p:cNvPr id="42" name="Picture 9" descr="n155 zalo Ngoc Phuong">
            <a:extLst>
              <a:ext uri="{FF2B5EF4-FFF2-40B4-BE49-F238E27FC236}">
                <a16:creationId xmlns:a16="http://schemas.microsoft.com/office/drawing/2014/main" id="{8853651C-9889-A7BD-D9C9-697EEBCE15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717336" y="308804"/>
            <a:ext cx="868848" cy="891540"/>
          </a:xfrm>
          <a:prstGeom prst="rect">
            <a:avLst/>
          </a:prstGeom>
        </p:spPr>
      </p:pic>
      <p:pic>
        <p:nvPicPr>
          <p:cNvPr id="43" name="Picture 42" descr="n155 zalo Ngoc Phuong">
            <a:hlinkClick r:id="rId28" action="ppaction://hlinksldjump"/>
            <a:extLst>
              <a:ext uri="{FF2B5EF4-FFF2-40B4-BE49-F238E27FC236}">
                <a16:creationId xmlns:a16="http://schemas.microsoft.com/office/drawing/2014/main" id="{3130FD4C-5FA6-363F-EC68-6F0B4CCE2444}"/>
              </a:ext>
            </a:extLst>
          </p:cNvPr>
          <p:cNvPicPr>
            <a:picLocks noChangeAspect="1"/>
          </p:cNvPicPr>
          <p:nvPr/>
        </p:nvPicPr>
        <p:blipFill>
          <a:blip r:embed="rId29"/>
          <a:stretch>
            <a:fillRect/>
          </a:stretch>
        </p:blipFill>
        <p:spPr>
          <a:xfrm>
            <a:off x="6016877" y="2356108"/>
            <a:ext cx="1513463" cy="1037934"/>
          </a:xfrm>
          <a:prstGeom prst="rect">
            <a:avLst/>
          </a:prstGeom>
        </p:spPr>
      </p:pic>
      <p:pic>
        <p:nvPicPr>
          <p:cNvPr id="44" name="Picture 11" descr="n155 zalo Ngoc Phuong">
            <a:extLst>
              <a:ext uri="{FF2B5EF4-FFF2-40B4-BE49-F238E27FC236}">
                <a16:creationId xmlns:a16="http://schemas.microsoft.com/office/drawing/2014/main" id="{9D80BD35-C662-B096-9E86-0EF12A3C0A7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861347" y="1059293"/>
            <a:ext cx="646367" cy="654699"/>
          </a:xfrm>
          <a:prstGeom prst="rect">
            <a:avLst/>
          </a:prstGeom>
        </p:spPr>
      </p:pic>
      <p:pic>
        <p:nvPicPr>
          <p:cNvPr id="45" name="Picture 5" descr="n155 zalo Ngoc Phuong">
            <a:extLst>
              <a:ext uri="{FF2B5EF4-FFF2-40B4-BE49-F238E27FC236}">
                <a16:creationId xmlns:a16="http://schemas.microsoft.com/office/drawing/2014/main" id="{FBB73265-19CB-1289-DD81-7134EB0B988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7861828" y="1891846"/>
            <a:ext cx="420169" cy="420169"/>
          </a:xfrm>
          <a:prstGeom prst="rect">
            <a:avLst/>
          </a:prstGeom>
        </p:spPr>
      </p:pic>
      <p:pic>
        <p:nvPicPr>
          <p:cNvPr id="46" name="Picture 2" descr="n155 zalo Ngoc Phuong">
            <a:extLst>
              <a:ext uri="{FF2B5EF4-FFF2-40B4-BE49-F238E27FC236}">
                <a16:creationId xmlns:a16="http://schemas.microsoft.com/office/drawing/2014/main" id="{DA8D8C94-2D8F-9CDD-720E-014A9A13362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079588" y="308804"/>
            <a:ext cx="563883" cy="533574"/>
          </a:xfrm>
          <a:prstGeom prst="rect">
            <a:avLst/>
          </a:prstGeom>
        </p:spPr>
      </p:pic>
      <p:pic>
        <p:nvPicPr>
          <p:cNvPr id="47" name="Picture 14" descr="n155 zalo Ngoc Phuong">
            <a:extLst>
              <a:ext uri="{FF2B5EF4-FFF2-40B4-BE49-F238E27FC236}">
                <a16:creationId xmlns:a16="http://schemas.microsoft.com/office/drawing/2014/main" id="{D2A2DEEC-0D9F-37A4-26A4-C549896F90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7720362" y="2673680"/>
            <a:ext cx="473098" cy="468797"/>
          </a:xfrm>
          <a:prstGeom prst="rect">
            <a:avLst/>
          </a:prstGeom>
        </p:spPr>
      </p:pic>
      <p:pic>
        <p:nvPicPr>
          <p:cNvPr id="29" name="Picture 28" descr="n155 zalo Ngoc Phuong">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52178" y="2116890"/>
            <a:ext cx="511799" cy="497468"/>
          </a:xfrm>
          <a:prstGeom prst="rect">
            <a:avLst/>
          </a:prstGeom>
        </p:spPr>
      </p:pic>
      <p:pic>
        <p:nvPicPr>
          <p:cNvPr id="30" name="Picture 29" descr="n155 zalo Ngoc Phuong">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98860" y="659459"/>
            <a:ext cx="511799" cy="479043"/>
          </a:xfrm>
          <a:prstGeom prst="rect">
            <a:avLst/>
          </a:prstGeom>
        </p:spPr>
      </p:pic>
      <p:sp>
        <p:nvSpPr>
          <p:cNvPr id="2" name="TextBox 1" descr="n155 zalo Ngoc Phuong">
            <a:extLst>
              <a:ext uri="{FF2B5EF4-FFF2-40B4-BE49-F238E27FC236}">
                <a16:creationId xmlns:a16="http://schemas.microsoft.com/office/drawing/2014/main" id="{92E8F7C8-BCCC-4978-9B35-44151AABE736}"/>
              </a:ext>
            </a:extLst>
          </p:cNvPr>
          <p:cNvSpPr txBox="1"/>
          <p:nvPr/>
        </p:nvSpPr>
        <p:spPr>
          <a:xfrm>
            <a:off x="-125505" y="-39772"/>
            <a:ext cx="2888843" cy="699230"/>
          </a:xfrm>
          <a:prstGeom prst="rect">
            <a:avLst/>
          </a:prstGeom>
          <a:noFill/>
        </p:spPr>
        <p:txBody>
          <a:bodyPr wrap="square" rtlCol="0">
            <a:spAutoFit/>
          </a:bodyPr>
          <a:lstStyle/>
          <a:p>
            <a:pPr algn="ctr" defTabSz="914378">
              <a:lnSpc>
                <a:spcPct val="150000"/>
              </a:lnSpc>
            </a:pPr>
            <a:r>
              <a:rPr lang="en-US" sz="3000">
                <a:ea typeface="+mn-ea"/>
              </a:rPr>
              <a:t>LUYỆN TẬP 2</a:t>
            </a:r>
          </a:p>
        </p:txBody>
      </p:sp>
    </p:spTree>
    <p:extLst>
      <p:ext uri="{BB962C8B-B14F-4D97-AF65-F5344CB8AC3E}">
        <p14:creationId xmlns:p14="http://schemas.microsoft.com/office/powerpoint/2010/main" val="1582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4"/>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41"/>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42"/>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4"/>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5"/>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3;p48" descr="n155 zalo Ngoc Phuong">
            <a:extLst>
              <a:ext uri="{FF2B5EF4-FFF2-40B4-BE49-F238E27FC236}">
                <a16:creationId xmlns:a16="http://schemas.microsoft.com/office/drawing/2014/main" id="{4554FD58-F7CA-D867-17AE-7CBFD874D7D2}"/>
              </a:ext>
            </a:extLst>
          </p:cNvPr>
          <p:cNvSpPr/>
          <p:nvPr/>
        </p:nvSpPr>
        <p:spPr>
          <a:xfrm>
            <a:off x="7323539" y="103873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F8A9E"/>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 name="Google Shape;634;p48" descr="n155 zalo Ngoc Phuong">
            <a:extLst>
              <a:ext uri="{FF2B5EF4-FFF2-40B4-BE49-F238E27FC236}">
                <a16:creationId xmlns:a16="http://schemas.microsoft.com/office/drawing/2014/main" id="{F19E793B-E2D2-5F10-80A4-A8099E2C8071}"/>
              </a:ext>
            </a:extLst>
          </p:cNvPr>
          <p:cNvSpPr/>
          <p:nvPr/>
        </p:nvSpPr>
        <p:spPr>
          <a:xfrm>
            <a:off x="3182033" y="2477383"/>
            <a:ext cx="5211560" cy="115716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35;p48" descr="n155 zalo Ngoc Phuong">
            <a:extLst>
              <a:ext uri="{FF2B5EF4-FFF2-40B4-BE49-F238E27FC236}">
                <a16:creationId xmlns:a16="http://schemas.microsoft.com/office/drawing/2014/main" id="{B315C0F7-4383-F91C-B39D-FD537B8F8EF7}"/>
              </a:ext>
            </a:extLst>
          </p:cNvPr>
          <p:cNvSpPr txBox="1">
            <a:spLocks noGrp="1"/>
          </p:cNvSpPr>
          <p:nvPr>
            <p:ph type="title"/>
          </p:nvPr>
        </p:nvSpPr>
        <p:spPr>
          <a:xfrm>
            <a:off x="6991505" y="1305196"/>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400" b="1" dirty="0">
                <a:solidFill>
                  <a:srgbClr val="F8F8F8"/>
                </a:solidFill>
              </a:rPr>
              <a:t>01</a:t>
            </a:r>
            <a:endParaRPr sz="4400" b="1" dirty="0">
              <a:solidFill>
                <a:srgbClr val="F8F8F8"/>
              </a:solidFill>
            </a:endParaRPr>
          </a:p>
        </p:txBody>
      </p:sp>
      <p:sp>
        <p:nvSpPr>
          <p:cNvPr id="7" name="Google Shape;637;p48" descr="n155 zalo Ngoc Phuong">
            <a:extLst>
              <a:ext uri="{FF2B5EF4-FFF2-40B4-BE49-F238E27FC236}">
                <a16:creationId xmlns:a16="http://schemas.microsoft.com/office/drawing/2014/main" id="{2235E7B9-F1C4-7CB5-2CBA-642D964E11AE}"/>
              </a:ext>
            </a:extLst>
          </p:cNvPr>
          <p:cNvSpPr txBox="1">
            <a:spLocks/>
          </p:cNvSpPr>
          <p:nvPr/>
        </p:nvSpPr>
        <p:spPr>
          <a:xfrm>
            <a:off x="3029286" y="2786003"/>
            <a:ext cx="5326375" cy="802200"/>
          </a:xfrm>
          <a:prstGeom prst="rect">
            <a:avLst/>
          </a:prstGeom>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buClrTx/>
              <a:buFontTx/>
            </a:pPr>
            <a:r>
              <a:rPr lang="en-US" sz="4000" dirty="0">
                <a:solidFill>
                  <a:srgbClr val="F8F8F8"/>
                </a:solidFill>
                <a:latin typeface="Mali Medium" panose="020B0604020202020204" charset="-34"/>
                <a:cs typeface="Mali Medium" panose="020B0604020202020204" charset="-34"/>
              </a:rPr>
              <a:t>NỘI NĂNG</a:t>
            </a:r>
            <a:endParaRPr lang="vi-VN" sz="4000" dirty="0">
              <a:solidFill>
                <a:srgbClr val="F8F8F8"/>
              </a:solidFill>
              <a:latin typeface="Mali Medium" panose="020B0604020202020204" charset="-34"/>
              <a:cs typeface="Mali Medium" panose="020B0604020202020204" charset="-34"/>
            </a:endParaRPr>
          </a:p>
        </p:txBody>
      </p:sp>
      <p:grpSp>
        <p:nvGrpSpPr>
          <p:cNvPr id="8" name="Google Shape;657;p48" descr="n155 zalo Ngoc Phuong">
            <a:extLst>
              <a:ext uri="{FF2B5EF4-FFF2-40B4-BE49-F238E27FC236}">
                <a16:creationId xmlns:a16="http://schemas.microsoft.com/office/drawing/2014/main" id="{09959DDB-5900-B4A0-5795-09861D173895}"/>
              </a:ext>
            </a:extLst>
          </p:cNvPr>
          <p:cNvGrpSpPr/>
          <p:nvPr/>
        </p:nvGrpSpPr>
        <p:grpSpPr>
          <a:xfrm>
            <a:off x="613239" y="335363"/>
            <a:ext cx="320453" cy="409255"/>
            <a:chOff x="5905475" y="2032050"/>
            <a:chExt cx="454350" cy="580175"/>
          </a:xfrm>
        </p:grpSpPr>
        <p:sp>
          <p:nvSpPr>
            <p:cNvPr id="9" name="Google Shape;658;p48">
              <a:extLst>
                <a:ext uri="{FF2B5EF4-FFF2-40B4-BE49-F238E27FC236}">
                  <a16:creationId xmlns:a16="http://schemas.microsoft.com/office/drawing/2014/main" id="{13FEE7EC-4D50-E14E-0EA1-C6FBD483A7D9}"/>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9;p48">
              <a:extLst>
                <a:ext uri="{FF2B5EF4-FFF2-40B4-BE49-F238E27FC236}">
                  <a16:creationId xmlns:a16="http://schemas.microsoft.com/office/drawing/2014/main" id="{4B81312B-C8A3-7EBE-363E-5DA069B65F24}"/>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0;p48">
              <a:extLst>
                <a:ext uri="{FF2B5EF4-FFF2-40B4-BE49-F238E27FC236}">
                  <a16:creationId xmlns:a16="http://schemas.microsoft.com/office/drawing/2014/main" id="{08A5C0D7-A825-51BF-1FA9-BB498302AF67}"/>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1;p48">
              <a:extLst>
                <a:ext uri="{FF2B5EF4-FFF2-40B4-BE49-F238E27FC236}">
                  <a16:creationId xmlns:a16="http://schemas.microsoft.com/office/drawing/2014/main" id="{4D6AB516-4868-5AA9-5BB3-6C72BD604723}"/>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2;p48">
              <a:extLst>
                <a:ext uri="{FF2B5EF4-FFF2-40B4-BE49-F238E27FC236}">
                  <a16:creationId xmlns:a16="http://schemas.microsoft.com/office/drawing/2014/main" id="{58286E6D-38CD-1BBC-73E9-BE8D08DD6208}"/>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3;p48">
              <a:extLst>
                <a:ext uri="{FF2B5EF4-FFF2-40B4-BE49-F238E27FC236}">
                  <a16:creationId xmlns:a16="http://schemas.microsoft.com/office/drawing/2014/main" id="{90320B97-D712-418C-F116-66954257F5C7}"/>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664;p48" descr="n155 zalo Ngoc Phuong">
            <a:extLst>
              <a:ext uri="{FF2B5EF4-FFF2-40B4-BE49-F238E27FC236}">
                <a16:creationId xmlns:a16="http://schemas.microsoft.com/office/drawing/2014/main" id="{127342C0-2356-3051-EFAA-4EE889463702}"/>
              </a:ext>
            </a:extLst>
          </p:cNvPr>
          <p:cNvGrpSpPr/>
          <p:nvPr/>
        </p:nvGrpSpPr>
        <p:grpSpPr>
          <a:xfrm>
            <a:off x="3692139" y="4354061"/>
            <a:ext cx="110713" cy="138697"/>
            <a:chOff x="7249250" y="2312150"/>
            <a:chExt cx="433317" cy="542846"/>
          </a:xfrm>
        </p:grpSpPr>
        <p:sp>
          <p:nvSpPr>
            <p:cNvPr id="16" name="Google Shape;665;p48">
              <a:extLst>
                <a:ext uri="{FF2B5EF4-FFF2-40B4-BE49-F238E27FC236}">
                  <a16:creationId xmlns:a16="http://schemas.microsoft.com/office/drawing/2014/main" id="{2FD58722-F48E-A34C-E379-D76ADF27F0C9}"/>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6;p48">
              <a:extLst>
                <a:ext uri="{FF2B5EF4-FFF2-40B4-BE49-F238E27FC236}">
                  <a16:creationId xmlns:a16="http://schemas.microsoft.com/office/drawing/2014/main" id="{ECD063CB-9F86-E261-88FC-2BC43C785F03}"/>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67;p48">
              <a:extLst>
                <a:ext uri="{FF2B5EF4-FFF2-40B4-BE49-F238E27FC236}">
                  <a16:creationId xmlns:a16="http://schemas.microsoft.com/office/drawing/2014/main" id="{6933A261-CF5C-D3BA-D7DF-03F104541FCD}"/>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700;p48" descr="n155 zalo Ngoc Phuong">
            <a:extLst>
              <a:ext uri="{FF2B5EF4-FFF2-40B4-BE49-F238E27FC236}">
                <a16:creationId xmlns:a16="http://schemas.microsoft.com/office/drawing/2014/main" id="{C507F5C5-6152-27CD-528D-FABBD8468F11}"/>
              </a:ext>
            </a:extLst>
          </p:cNvPr>
          <p:cNvGrpSpPr/>
          <p:nvPr/>
        </p:nvGrpSpPr>
        <p:grpSpPr>
          <a:xfrm rot="5973083">
            <a:off x="5773056" y="1813103"/>
            <a:ext cx="330415" cy="269366"/>
            <a:chOff x="5426900" y="3064075"/>
            <a:chExt cx="281450" cy="229525"/>
          </a:xfrm>
        </p:grpSpPr>
        <p:sp>
          <p:nvSpPr>
            <p:cNvPr id="20" name="Google Shape;701;p48">
              <a:extLst>
                <a:ext uri="{FF2B5EF4-FFF2-40B4-BE49-F238E27FC236}">
                  <a16:creationId xmlns:a16="http://schemas.microsoft.com/office/drawing/2014/main" id="{F56889D0-A6D9-265A-1E84-711259CAEC13}"/>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2;p48">
              <a:extLst>
                <a:ext uri="{FF2B5EF4-FFF2-40B4-BE49-F238E27FC236}">
                  <a16:creationId xmlns:a16="http://schemas.microsoft.com/office/drawing/2014/main" id="{44FEE255-7324-A4FB-3798-24AEFA053E9B}"/>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3;p48">
              <a:extLst>
                <a:ext uri="{FF2B5EF4-FFF2-40B4-BE49-F238E27FC236}">
                  <a16:creationId xmlns:a16="http://schemas.microsoft.com/office/drawing/2014/main" id="{14FEC4EC-1C22-D992-36FF-2066F49200A7}"/>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04;p48">
              <a:extLst>
                <a:ext uri="{FF2B5EF4-FFF2-40B4-BE49-F238E27FC236}">
                  <a16:creationId xmlns:a16="http://schemas.microsoft.com/office/drawing/2014/main" id="{4919C6DE-2ADF-A9CD-1949-08F5FA72863E}"/>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05;p48">
              <a:extLst>
                <a:ext uri="{FF2B5EF4-FFF2-40B4-BE49-F238E27FC236}">
                  <a16:creationId xmlns:a16="http://schemas.microsoft.com/office/drawing/2014/main" id="{B7A764F7-C684-52B0-D5F6-2B116E7EC0E4}"/>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06;p48">
              <a:extLst>
                <a:ext uri="{FF2B5EF4-FFF2-40B4-BE49-F238E27FC236}">
                  <a16:creationId xmlns:a16="http://schemas.microsoft.com/office/drawing/2014/main" id="{380A0C29-014A-BEB7-0ACA-17958EBB106B}"/>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07;p48">
              <a:extLst>
                <a:ext uri="{FF2B5EF4-FFF2-40B4-BE49-F238E27FC236}">
                  <a16:creationId xmlns:a16="http://schemas.microsoft.com/office/drawing/2014/main" id="{2748F19E-9490-54D5-B944-49C3DBA336AC}"/>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08;p48">
              <a:extLst>
                <a:ext uri="{FF2B5EF4-FFF2-40B4-BE49-F238E27FC236}">
                  <a16:creationId xmlns:a16="http://schemas.microsoft.com/office/drawing/2014/main" id="{8CA641C4-AFD6-6976-3DE2-202C6B80B98F}"/>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09;p48">
              <a:extLst>
                <a:ext uri="{FF2B5EF4-FFF2-40B4-BE49-F238E27FC236}">
                  <a16:creationId xmlns:a16="http://schemas.microsoft.com/office/drawing/2014/main" id="{04C79264-56F8-BD0E-7A0E-908E4B933864}"/>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406;p44" descr="n155 zalo Ngoc Phuong">
            <a:extLst>
              <a:ext uri="{FF2B5EF4-FFF2-40B4-BE49-F238E27FC236}">
                <a16:creationId xmlns:a16="http://schemas.microsoft.com/office/drawing/2014/main" id="{4FFE2512-9950-D453-0E17-64DF7B603064}"/>
              </a:ext>
            </a:extLst>
          </p:cNvPr>
          <p:cNvGrpSpPr/>
          <p:nvPr/>
        </p:nvGrpSpPr>
        <p:grpSpPr>
          <a:xfrm>
            <a:off x="2381907" y="3553349"/>
            <a:ext cx="1049059" cy="778108"/>
            <a:chOff x="6224675" y="2055325"/>
            <a:chExt cx="920550" cy="682850"/>
          </a:xfrm>
        </p:grpSpPr>
        <p:sp>
          <p:nvSpPr>
            <p:cNvPr id="30" name="Google Shape;407;p44">
              <a:extLst>
                <a:ext uri="{FF2B5EF4-FFF2-40B4-BE49-F238E27FC236}">
                  <a16:creationId xmlns:a16="http://schemas.microsoft.com/office/drawing/2014/main" id="{4FCD313E-E862-4266-1E37-65CCC987B56A}"/>
                </a:ext>
              </a:extLst>
            </p:cNvPr>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408;p44">
              <a:extLst>
                <a:ext uri="{FF2B5EF4-FFF2-40B4-BE49-F238E27FC236}">
                  <a16:creationId xmlns:a16="http://schemas.microsoft.com/office/drawing/2014/main" id="{BC752F69-DAAD-3AE1-6F66-7654098C0CA5}"/>
                </a:ext>
              </a:extLst>
            </p:cNvPr>
            <p:cNvGrpSpPr/>
            <p:nvPr/>
          </p:nvGrpSpPr>
          <p:grpSpPr>
            <a:xfrm>
              <a:off x="6224675" y="2055325"/>
              <a:ext cx="920225" cy="682650"/>
              <a:chOff x="2734175" y="518275"/>
              <a:chExt cx="920225" cy="682650"/>
            </a:xfrm>
          </p:grpSpPr>
          <p:sp>
            <p:nvSpPr>
              <p:cNvPr id="32" name="Google Shape;409;p44">
                <a:extLst>
                  <a:ext uri="{FF2B5EF4-FFF2-40B4-BE49-F238E27FC236}">
                    <a16:creationId xmlns:a16="http://schemas.microsoft.com/office/drawing/2014/main" id="{5EB8C3D2-F7CF-CF81-7F1D-D43A0E748C3B}"/>
                  </a:ext>
                </a:extLst>
              </p:cNvPr>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0;p44">
                <a:extLst>
                  <a:ext uri="{FF2B5EF4-FFF2-40B4-BE49-F238E27FC236}">
                    <a16:creationId xmlns:a16="http://schemas.microsoft.com/office/drawing/2014/main" id="{C56D7F47-83CF-F405-3CEA-DF11E91E7086}"/>
                  </a:ext>
                </a:extLst>
              </p:cNvPr>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1;p44">
                <a:extLst>
                  <a:ext uri="{FF2B5EF4-FFF2-40B4-BE49-F238E27FC236}">
                    <a16:creationId xmlns:a16="http://schemas.microsoft.com/office/drawing/2014/main" id="{833C6753-3372-C084-579D-C02FB581A2E7}"/>
                  </a:ext>
                </a:extLst>
              </p:cNvPr>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2;p44">
                <a:extLst>
                  <a:ext uri="{FF2B5EF4-FFF2-40B4-BE49-F238E27FC236}">
                    <a16:creationId xmlns:a16="http://schemas.microsoft.com/office/drawing/2014/main" id="{3898AECC-8F72-4FDA-8537-E3EF3686CCF8}"/>
                  </a:ext>
                </a:extLst>
              </p:cNvPr>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3;p44">
                <a:extLst>
                  <a:ext uri="{FF2B5EF4-FFF2-40B4-BE49-F238E27FC236}">
                    <a16:creationId xmlns:a16="http://schemas.microsoft.com/office/drawing/2014/main" id="{7412CAC3-5DBA-7DA1-B4E8-BC745FA13D0B}"/>
                  </a:ext>
                </a:extLst>
              </p:cNvPr>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4;p44">
                <a:extLst>
                  <a:ext uri="{FF2B5EF4-FFF2-40B4-BE49-F238E27FC236}">
                    <a16:creationId xmlns:a16="http://schemas.microsoft.com/office/drawing/2014/main" id="{50B7220C-F98E-B89D-CCEE-5D19032AFE78}"/>
                  </a:ext>
                </a:extLst>
              </p:cNvPr>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5;p44">
                <a:extLst>
                  <a:ext uri="{FF2B5EF4-FFF2-40B4-BE49-F238E27FC236}">
                    <a16:creationId xmlns:a16="http://schemas.microsoft.com/office/drawing/2014/main" id="{EAD66859-7B96-A343-DEB3-50F7DB480F36}"/>
                  </a:ext>
                </a:extLst>
              </p:cNvPr>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6;p44">
                <a:extLst>
                  <a:ext uri="{FF2B5EF4-FFF2-40B4-BE49-F238E27FC236}">
                    <a16:creationId xmlns:a16="http://schemas.microsoft.com/office/drawing/2014/main" id="{9AD762D7-E465-B1BA-888B-24F21613A71D}"/>
                  </a:ext>
                </a:extLst>
              </p:cNvPr>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17;p44">
                <a:extLst>
                  <a:ext uri="{FF2B5EF4-FFF2-40B4-BE49-F238E27FC236}">
                    <a16:creationId xmlns:a16="http://schemas.microsoft.com/office/drawing/2014/main" id="{21997C6E-53EB-27EB-6A22-6D5AAFDA95C5}"/>
                  </a:ext>
                </a:extLst>
              </p:cNvPr>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8;p44">
                <a:extLst>
                  <a:ext uri="{FF2B5EF4-FFF2-40B4-BE49-F238E27FC236}">
                    <a16:creationId xmlns:a16="http://schemas.microsoft.com/office/drawing/2014/main" id="{522E9775-DC7A-B1B6-50FD-4F613EBCD8EB}"/>
                  </a:ext>
                </a:extLst>
              </p:cNvPr>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19;p44">
                <a:extLst>
                  <a:ext uri="{FF2B5EF4-FFF2-40B4-BE49-F238E27FC236}">
                    <a16:creationId xmlns:a16="http://schemas.microsoft.com/office/drawing/2014/main" id="{7BFAF51F-2EFB-D7FB-529E-6E67C8A1F0FE}"/>
                  </a:ext>
                </a:extLst>
              </p:cNvPr>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0;p44">
                <a:extLst>
                  <a:ext uri="{FF2B5EF4-FFF2-40B4-BE49-F238E27FC236}">
                    <a16:creationId xmlns:a16="http://schemas.microsoft.com/office/drawing/2014/main" id="{80C7875F-C481-1345-3B4D-B2A2089F39EC}"/>
                  </a:ext>
                </a:extLst>
              </p:cNvPr>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1;p44">
                <a:extLst>
                  <a:ext uri="{FF2B5EF4-FFF2-40B4-BE49-F238E27FC236}">
                    <a16:creationId xmlns:a16="http://schemas.microsoft.com/office/drawing/2014/main" id="{8F34F7B9-8DEC-ACC6-397C-148A88A5284D}"/>
                  </a:ext>
                </a:extLst>
              </p:cNvPr>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2;p44">
                <a:extLst>
                  <a:ext uri="{FF2B5EF4-FFF2-40B4-BE49-F238E27FC236}">
                    <a16:creationId xmlns:a16="http://schemas.microsoft.com/office/drawing/2014/main" id="{88CCD043-0E69-904E-3831-96B1C8850662}"/>
                  </a:ext>
                </a:extLst>
              </p:cNvPr>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2612;p80" descr="n155 zalo Ngoc Phuong">
            <a:extLst>
              <a:ext uri="{FF2B5EF4-FFF2-40B4-BE49-F238E27FC236}">
                <a16:creationId xmlns:a16="http://schemas.microsoft.com/office/drawing/2014/main" id="{5B9CB3D2-1A77-0CD1-9076-DDD12FC76CC3}"/>
              </a:ext>
            </a:extLst>
          </p:cNvPr>
          <p:cNvGrpSpPr/>
          <p:nvPr/>
        </p:nvGrpSpPr>
        <p:grpSpPr>
          <a:xfrm>
            <a:off x="1423996" y="2680081"/>
            <a:ext cx="760607" cy="639764"/>
            <a:chOff x="5491650" y="2658300"/>
            <a:chExt cx="1636200" cy="1105100"/>
          </a:xfrm>
        </p:grpSpPr>
        <p:grpSp>
          <p:nvGrpSpPr>
            <p:cNvPr id="47" name="Google Shape;2613;p80">
              <a:extLst>
                <a:ext uri="{FF2B5EF4-FFF2-40B4-BE49-F238E27FC236}">
                  <a16:creationId xmlns:a16="http://schemas.microsoft.com/office/drawing/2014/main" id="{A91D1143-AB06-1482-85CD-EF473D2553CF}"/>
                </a:ext>
              </a:extLst>
            </p:cNvPr>
            <p:cNvGrpSpPr/>
            <p:nvPr/>
          </p:nvGrpSpPr>
          <p:grpSpPr>
            <a:xfrm>
              <a:off x="5491650" y="2658300"/>
              <a:ext cx="1636200" cy="1105100"/>
              <a:chOff x="5477850" y="2649400"/>
              <a:chExt cx="1636200" cy="1105100"/>
            </a:xfrm>
          </p:grpSpPr>
          <p:sp>
            <p:nvSpPr>
              <p:cNvPr id="68" name="Google Shape;2614;p80">
                <a:extLst>
                  <a:ext uri="{FF2B5EF4-FFF2-40B4-BE49-F238E27FC236}">
                    <a16:creationId xmlns:a16="http://schemas.microsoft.com/office/drawing/2014/main" id="{0161E2C6-9AE7-97C0-AF61-5C743A700BEF}"/>
                  </a:ext>
                </a:extLst>
              </p:cNvPr>
              <p:cNvSpPr/>
              <p:nvPr/>
            </p:nvSpPr>
            <p:spPr>
              <a:xfrm>
                <a:off x="6439300" y="2873625"/>
                <a:ext cx="273300" cy="301925"/>
              </a:xfrm>
              <a:custGeom>
                <a:avLst/>
                <a:gdLst/>
                <a:ahLst/>
                <a:cxnLst/>
                <a:rect l="l" t="t" r="r" b="b"/>
                <a:pathLst>
                  <a:path w="10932" h="12077" extrusionOk="0">
                    <a:moveTo>
                      <a:pt x="6601" y="0"/>
                    </a:moveTo>
                    <a:cubicBezTo>
                      <a:pt x="6516" y="0"/>
                      <a:pt x="6431" y="11"/>
                      <a:pt x="6348" y="33"/>
                    </a:cubicBezTo>
                    <a:lnTo>
                      <a:pt x="923" y="1471"/>
                    </a:lnTo>
                    <a:cubicBezTo>
                      <a:pt x="326" y="1606"/>
                      <a:pt x="1" y="2284"/>
                      <a:pt x="272" y="2827"/>
                    </a:cubicBezTo>
                    <a:cubicBezTo>
                      <a:pt x="1466" y="5214"/>
                      <a:pt x="2388" y="7736"/>
                      <a:pt x="2984" y="10313"/>
                    </a:cubicBezTo>
                    <a:cubicBezTo>
                      <a:pt x="3066" y="10584"/>
                      <a:pt x="3147" y="11208"/>
                      <a:pt x="3174" y="12076"/>
                    </a:cubicBezTo>
                    <a:lnTo>
                      <a:pt x="3201" y="12076"/>
                    </a:lnTo>
                    <a:cubicBezTo>
                      <a:pt x="4015" y="11913"/>
                      <a:pt x="5588" y="11642"/>
                      <a:pt x="6402" y="11479"/>
                    </a:cubicBezTo>
                    <a:cubicBezTo>
                      <a:pt x="7867" y="11208"/>
                      <a:pt x="9738" y="10693"/>
                      <a:pt x="10905" y="10367"/>
                    </a:cubicBezTo>
                    <a:lnTo>
                      <a:pt x="10932" y="10367"/>
                    </a:lnTo>
                    <a:cubicBezTo>
                      <a:pt x="10145" y="5458"/>
                      <a:pt x="8246" y="1850"/>
                      <a:pt x="7433" y="467"/>
                    </a:cubicBezTo>
                    <a:cubicBezTo>
                      <a:pt x="7260" y="165"/>
                      <a:pt x="6933" y="0"/>
                      <a:pt x="6601"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15;p80">
                <a:extLst>
                  <a:ext uri="{FF2B5EF4-FFF2-40B4-BE49-F238E27FC236}">
                    <a16:creationId xmlns:a16="http://schemas.microsoft.com/office/drawing/2014/main" id="{60EB5689-457C-F83E-C0B8-CEE68CECE0B5}"/>
                  </a:ext>
                </a:extLst>
              </p:cNvPr>
              <p:cNvSpPr/>
              <p:nvPr/>
            </p:nvSpPr>
            <p:spPr>
              <a:xfrm>
                <a:off x="5857500" y="3123975"/>
                <a:ext cx="871375" cy="626700"/>
              </a:xfrm>
              <a:custGeom>
                <a:avLst/>
                <a:gdLst/>
                <a:ahLst/>
                <a:cxnLst/>
                <a:rect l="l" t="t" r="r" b="b"/>
                <a:pathLst>
                  <a:path w="34855" h="25068" extrusionOk="0">
                    <a:moveTo>
                      <a:pt x="760" y="1"/>
                    </a:moveTo>
                    <a:lnTo>
                      <a:pt x="760" y="1"/>
                    </a:lnTo>
                    <a:cubicBezTo>
                      <a:pt x="1" y="4856"/>
                      <a:pt x="1" y="10742"/>
                      <a:pt x="2415" y="16275"/>
                    </a:cubicBezTo>
                    <a:cubicBezTo>
                      <a:pt x="4976" y="22195"/>
                      <a:pt x="10803" y="25068"/>
                      <a:pt x="16754" y="25068"/>
                    </a:cubicBezTo>
                    <a:cubicBezTo>
                      <a:pt x="23346" y="25068"/>
                      <a:pt x="30089" y="21543"/>
                      <a:pt x="32712" y="14729"/>
                    </a:cubicBezTo>
                    <a:cubicBezTo>
                      <a:pt x="34746" y="9385"/>
                      <a:pt x="34855" y="4395"/>
                      <a:pt x="34204" y="353"/>
                    </a:cubicBezTo>
                    <a:lnTo>
                      <a:pt x="34150" y="353"/>
                    </a:lnTo>
                    <a:cubicBezTo>
                      <a:pt x="33010" y="679"/>
                      <a:pt x="31112" y="1194"/>
                      <a:pt x="29674" y="1465"/>
                    </a:cubicBezTo>
                    <a:cubicBezTo>
                      <a:pt x="28833" y="1628"/>
                      <a:pt x="27287" y="1899"/>
                      <a:pt x="26473" y="2062"/>
                    </a:cubicBezTo>
                    <a:lnTo>
                      <a:pt x="26446" y="2062"/>
                    </a:lnTo>
                    <a:cubicBezTo>
                      <a:pt x="26582" y="5453"/>
                      <a:pt x="25877" y="12315"/>
                      <a:pt x="19340" y="13590"/>
                    </a:cubicBezTo>
                    <a:cubicBezTo>
                      <a:pt x="18729" y="13714"/>
                      <a:pt x="18111" y="13777"/>
                      <a:pt x="17495" y="13777"/>
                    </a:cubicBezTo>
                    <a:cubicBezTo>
                      <a:pt x="15568" y="13777"/>
                      <a:pt x="13673" y="13162"/>
                      <a:pt x="12152" y="11908"/>
                    </a:cubicBezTo>
                    <a:cubicBezTo>
                      <a:pt x="9060" y="9331"/>
                      <a:pt x="8707" y="5317"/>
                      <a:pt x="9331" y="1628"/>
                    </a:cubicBezTo>
                    <a:lnTo>
                      <a:pt x="9196" y="1628"/>
                    </a:lnTo>
                    <a:cubicBezTo>
                      <a:pt x="6483" y="1248"/>
                      <a:pt x="3391" y="706"/>
                      <a:pt x="76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16;p80">
                <a:extLst>
                  <a:ext uri="{FF2B5EF4-FFF2-40B4-BE49-F238E27FC236}">
                    <a16:creationId xmlns:a16="http://schemas.microsoft.com/office/drawing/2014/main" id="{6F6C3FF8-0F7A-F598-6B29-9A3D83A13194}"/>
                  </a:ext>
                </a:extLst>
              </p:cNvPr>
              <p:cNvSpPr/>
              <p:nvPr/>
            </p:nvSpPr>
            <p:spPr>
              <a:xfrm>
                <a:off x="5876500" y="2865000"/>
                <a:ext cx="276000" cy="299700"/>
              </a:xfrm>
              <a:custGeom>
                <a:avLst/>
                <a:gdLst/>
                <a:ahLst/>
                <a:cxnLst/>
                <a:rect l="l" t="t" r="r" b="b"/>
                <a:pathLst>
                  <a:path w="11040" h="11988" extrusionOk="0">
                    <a:moveTo>
                      <a:pt x="3663" y="0"/>
                    </a:moveTo>
                    <a:cubicBezTo>
                      <a:pt x="3236" y="0"/>
                      <a:pt x="2845" y="238"/>
                      <a:pt x="2685" y="649"/>
                    </a:cubicBezTo>
                    <a:cubicBezTo>
                      <a:pt x="2034" y="2195"/>
                      <a:pt x="678" y="5830"/>
                      <a:pt x="0" y="10360"/>
                    </a:cubicBezTo>
                    <a:cubicBezTo>
                      <a:pt x="2631" y="11065"/>
                      <a:pt x="5750" y="11607"/>
                      <a:pt x="8436" y="11987"/>
                    </a:cubicBezTo>
                    <a:lnTo>
                      <a:pt x="8571" y="11987"/>
                    </a:lnTo>
                    <a:cubicBezTo>
                      <a:pt x="8598" y="11770"/>
                      <a:pt x="8653" y="11553"/>
                      <a:pt x="8680" y="11336"/>
                    </a:cubicBezTo>
                    <a:cubicBezTo>
                      <a:pt x="9303" y="8244"/>
                      <a:pt x="10524" y="5288"/>
                      <a:pt x="11012" y="2168"/>
                    </a:cubicBezTo>
                    <a:cubicBezTo>
                      <a:pt x="11039" y="2087"/>
                      <a:pt x="11039" y="1978"/>
                      <a:pt x="10985" y="1924"/>
                    </a:cubicBezTo>
                    <a:cubicBezTo>
                      <a:pt x="10958" y="1816"/>
                      <a:pt x="10850" y="1816"/>
                      <a:pt x="10768" y="1789"/>
                    </a:cubicBezTo>
                    <a:lnTo>
                      <a:pt x="3906" y="25"/>
                    </a:lnTo>
                    <a:cubicBezTo>
                      <a:pt x="3825" y="8"/>
                      <a:pt x="3743" y="0"/>
                      <a:pt x="36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17;p80">
                <a:extLst>
                  <a:ext uri="{FF2B5EF4-FFF2-40B4-BE49-F238E27FC236}">
                    <a16:creationId xmlns:a16="http://schemas.microsoft.com/office/drawing/2014/main" id="{D3A8E29C-1DAA-DCE1-8E7C-4C5766AFA699}"/>
                  </a:ext>
                </a:extLst>
              </p:cNvPr>
              <p:cNvSpPr/>
              <p:nvPr/>
            </p:nvSpPr>
            <p:spPr>
              <a:xfrm>
                <a:off x="5860225" y="3199925"/>
                <a:ext cx="863225" cy="550750"/>
              </a:xfrm>
              <a:custGeom>
                <a:avLst/>
                <a:gdLst/>
                <a:ahLst/>
                <a:cxnLst/>
                <a:rect l="l" t="t" r="r" b="b"/>
                <a:pathLst>
                  <a:path w="34529" h="22030" extrusionOk="0">
                    <a:moveTo>
                      <a:pt x="298" y="1"/>
                    </a:moveTo>
                    <a:cubicBezTo>
                      <a:pt x="0" y="4178"/>
                      <a:pt x="380" y="8816"/>
                      <a:pt x="2306" y="13237"/>
                    </a:cubicBezTo>
                    <a:cubicBezTo>
                      <a:pt x="4867" y="19157"/>
                      <a:pt x="10694" y="22030"/>
                      <a:pt x="16645" y="22030"/>
                    </a:cubicBezTo>
                    <a:cubicBezTo>
                      <a:pt x="23237" y="22030"/>
                      <a:pt x="29980" y="18505"/>
                      <a:pt x="32603" y="11691"/>
                    </a:cubicBezTo>
                    <a:cubicBezTo>
                      <a:pt x="34041" y="7894"/>
                      <a:pt x="34529" y="4286"/>
                      <a:pt x="34420" y="1058"/>
                    </a:cubicBezTo>
                    <a:lnTo>
                      <a:pt x="34420" y="1058"/>
                    </a:lnTo>
                    <a:cubicBezTo>
                      <a:pt x="34230" y="3472"/>
                      <a:pt x="33688" y="6022"/>
                      <a:pt x="32684" y="8680"/>
                    </a:cubicBezTo>
                    <a:cubicBezTo>
                      <a:pt x="30078" y="15487"/>
                      <a:pt x="23345" y="19004"/>
                      <a:pt x="16756" y="19004"/>
                    </a:cubicBezTo>
                    <a:cubicBezTo>
                      <a:pt x="10795" y="19004"/>
                      <a:pt x="4951" y="16125"/>
                      <a:pt x="2387" y="10199"/>
                    </a:cubicBezTo>
                    <a:cubicBezTo>
                      <a:pt x="922" y="6836"/>
                      <a:pt x="353" y="3337"/>
                      <a:pt x="29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18;p80">
                <a:extLst>
                  <a:ext uri="{FF2B5EF4-FFF2-40B4-BE49-F238E27FC236}">
                    <a16:creationId xmlns:a16="http://schemas.microsoft.com/office/drawing/2014/main" id="{FC0C3DC2-E38C-AA07-790F-B1D40835A747}"/>
                  </a:ext>
                </a:extLst>
              </p:cNvPr>
              <p:cNvSpPr/>
              <p:nvPr/>
            </p:nvSpPr>
            <p:spPr>
              <a:xfrm>
                <a:off x="5857500" y="2860925"/>
                <a:ext cx="868675" cy="893575"/>
              </a:xfrm>
              <a:custGeom>
                <a:avLst/>
                <a:gdLst/>
                <a:ahLst/>
                <a:cxnLst/>
                <a:rect l="l" t="t" r="r" b="b"/>
                <a:pathLst>
                  <a:path w="34747" h="35743" extrusionOk="0">
                    <a:moveTo>
                      <a:pt x="4412" y="355"/>
                    </a:moveTo>
                    <a:cubicBezTo>
                      <a:pt x="4483" y="355"/>
                      <a:pt x="4558" y="363"/>
                      <a:pt x="4639" y="378"/>
                    </a:cubicBezTo>
                    <a:cubicBezTo>
                      <a:pt x="4829" y="405"/>
                      <a:pt x="5018" y="487"/>
                      <a:pt x="5208" y="514"/>
                    </a:cubicBezTo>
                    <a:cubicBezTo>
                      <a:pt x="6971" y="975"/>
                      <a:pt x="8734" y="1409"/>
                      <a:pt x="10497" y="1870"/>
                    </a:cubicBezTo>
                    <a:cubicBezTo>
                      <a:pt x="10769" y="1924"/>
                      <a:pt x="11067" y="1979"/>
                      <a:pt x="11338" y="2087"/>
                    </a:cubicBezTo>
                    <a:cubicBezTo>
                      <a:pt x="11365" y="2087"/>
                      <a:pt x="11447" y="2087"/>
                      <a:pt x="11474" y="2114"/>
                    </a:cubicBezTo>
                    <a:cubicBezTo>
                      <a:pt x="11745" y="2331"/>
                      <a:pt x="11474" y="3091"/>
                      <a:pt x="11420" y="3389"/>
                    </a:cubicBezTo>
                    <a:cubicBezTo>
                      <a:pt x="11013" y="5288"/>
                      <a:pt x="10416" y="7132"/>
                      <a:pt x="9874" y="9004"/>
                    </a:cubicBezTo>
                    <a:cubicBezTo>
                      <a:pt x="9060" y="12069"/>
                      <a:pt x="8436" y="15351"/>
                      <a:pt x="9385" y="18470"/>
                    </a:cubicBezTo>
                    <a:cubicBezTo>
                      <a:pt x="10280" y="21481"/>
                      <a:pt x="12776" y="23759"/>
                      <a:pt x="15895" y="24329"/>
                    </a:cubicBezTo>
                    <a:cubicBezTo>
                      <a:pt x="16444" y="24429"/>
                      <a:pt x="17005" y="24478"/>
                      <a:pt x="17566" y="24478"/>
                    </a:cubicBezTo>
                    <a:cubicBezTo>
                      <a:pt x="19749" y="24478"/>
                      <a:pt x="21942" y="23723"/>
                      <a:pt x="23517" y="22213"/>
                    </a:cubicBezTo>
                    <a:cubicBezTo>
                      <a:pt x="25117" y="20721"/>
                      <a:pt x="25958" y="18606"/>
                      <a:pt x="26365" y="16517"/>
                    </a:cubicBezTo>
                    <a:cubicBezTo>
                      <a:pt x="26745" y="14483"/>
                      <a:pt x="26799" y="12259"/>
                      <a:pt x="26311" y="10251"/>
                    </a:cubicBezTo>
                    <a:cubicBezTo>
                      <a:pt x="25850" y="8434"/>
                      <a:pt x="25226" y="6671"/>
                      <a:pt x="24493" y="4962"/>
                    </a:cubicBezTo>
                    <a:cubicBezTo>
                      <a:pt x="24304" y="4528"/>
                      <a:pt x="24114" y="4094"/>
                      <a:pt x="23897" y="3687"/>
                    </a:cubicBezTo>
                    <a:cubicBezTo>
                      <a:pt x="23680" y="3199"/>
                      <a:pt x="23408" y="2630"/>
                      <a:pt x="23978" y="2250"/>
                    </a:cubicBezTo>
                    <a:cubicBezTo>
                      <a:pt x="24141" y="2141"/>
                      <a:pt x="24385" y="2087"/>
                      <a:pt x="24602" y="2033"/>
                    </a:cubicBezTo>
                    <a:cubicBezTo>
                      <a:pt x="26229" y="1599"/>
                      <a:pt x="27857" y="1138"/>
                      <a:pt x="29511" y="731"/>
                    </a:cubicBezTo>
                    <a:cubicBezTo>
                      <a:pt x="29628" y="703"/>
                      <a:pt x="29740" y="688"/>
                      <a:pt x="29846" y="688"/>
                    </a:cubicBezTo>
                    <a:cubicBezTo>
                      <a:pt x="30158" y="688"/>
                      <a:pt x="30421" y="821"/>
                      <a:pt x="30623" y="1165"/>
                    </a:cubicBezTo>
                    <a:cubicBezTo>
                      <a:pt x="30840" y="1518"/>
                      <a:pt x="31030" y="1897"/>
                      <a:pt x="31220" y="2277"/>
                    </a:cubicBezTo>
                    <a:cubicBezTo>
                      <a:pt x="31817" y="3443"/>
                      <a:pt x="32332" y="4664"/>
                      <a:pt x="32766" y="5912"/>
                    </a:cubicBezTo>
                    <a:cubicBezTo>
                      <a:pt x="33336" y="7539"/>
                      <a:pt x="33743" y="9221"/>
                      <a:pt x="34041" y="10930"/>
                    </a:cubicBezTo>
                    <a:cubicBezTo>
                      <a:pt x="34043" y="10943"/>
                      <a:pt x="34046" y="10955"/>
                      <a:pt x="34051" y="10966"/>
                    </a:cubicBezTo>
                    <a:lnTo>
                      <a:pt x="34051" y="10966"/>
                    </a:lnTo>
                    <a:cubicBezTo>
                      <a:pt x="34582" y="14363"/>
                      <a:pt x="34497" y="17840"/>
                      <a:pt x="33743" y="21182"/>
                    </a:cubicBezTo>
                    <a:cubicBezTo>
                      <a:pt x="33119" y="24030"/>
                      <a:pt x="32115" y="26851"/>
                      <a:pt x="30298" y="29184"/>
                    </a:cubicBezTo>
                    <a:cubicBezTo>
                      <a:pt x="27477" y="32710"/>
                      <a:pt x="23164" y="34853"/>
                      <a:pt x="18716" y="35314"/>
                    </a:cubicBezTo>
                    <a:cubicBezTo>
                      <a:pt x="18075" y="35382"/>
                      <a:pt x="17428" y="35416"/>
                      <a:pt x="16781" y="35416"/>
                    </a:cubicBezTo>
                    <a:cubicBezTo>
                      <a:pt x="13047" y="35416"/>
                      <a:pt x="9291" y="34273"/>
                      <a:pt x="6402" y="31869"/>
                    </a:cubicBezTo>
                    <a:cubicBezTo>
                      <a:pt x="4557" y="30323"/>
                      <a:pt x="3201" y="28370"/>
                      <a:pt x="2333" y="26173"/>
                    </a:cubicBezTo>
                    <a:cubicBezTo>
                      <a:pt x="923" y="22701"/>
                      <a:pt x="407" y="18958"/>
                      <a:pt x="489" y="15215"/>
                    </a:cubicBezTo>
                    <a:cubicBezTo>
                      <a:pt x="597" y="11716"/>
                      <a:pt x="1194" y="8217"/>
                      <a:pt x="2198" y="4854"/>
                    </a:cubicBezTo>
                    <a:cubicBezTo>
                      <a:pt x="2550" y="3633"/>
                      <a:pt x="2957" y="2467"/>
                      <a:pt x="3418" y="1301"/>
                    </a:cubicBezTo>
                    <a:cubicBezTo>
                      <a:pt x="3610" y="796"/>
                      <a:pt x="3866" y="355"/>
                      <a:pt x="4412" y="355"/>
                    </a:cubicBezTo>
                    <a:close/>
                    <a:moveTo>
                      <a:pt x="4435" y="0"/>
                    </a:moveTo>
                    <a:cubicBezTo>
                      <a:pt x="4067" y="0"/>
                      <a:pt x="3710" y="131"/>
                      <a:pt x="3472" y="433"/>
                    </a:cubicBezTo>
                    <a:cubicBezTo>
                      <a:pt x="3174" y="785"/>
                      <a:pt x="3038" y="1328"/>
                      <a:pt x="2876" y="1735"/>
                    </a:cubicBezTo>
                    <a:cubicBezTo>
                      <a:pt x="1709" y="4800"/>
                      <a:pt x="923" y="8027"/>
                      <a:pt x="489" y="11255"/>
                    </a:cubicBezTo>
                    <a:cubicBezTo>
                      <a:pt x="1" y="14808"/>
                      <a:pt x="1" y="18416"/>
                      <a:pt x="706" y="21942"/>
                    </a:cubicBezTo>
                    <a:cubicBezTo>
                      <a:pt x="1302" y="24871"/>
                      <a:pt x="2360" y="27828"/>
                      <a:pt x="4259" y="30160"/>
                    </a:cubicBezTo>
                    <a:cubicBezTo>
                      <a:pt x="7080" y="33659"/>
                      <a:pt x="11474" y="35531"/>
                      <a:pt x="15895" y="35721"/>
                    </a:cubicBezTo>
                    <a:cubicBezTo>
                      <a:pt x="16194" y="35735"/>
                      <a:pt x="16494" y="35742"/>
                      <a:pt x="16793" y="35742"/>
                    </a:cubicBezTo>
                    <a:cubicBezTo>
                      <a:pt x="20978" y="35742"/>
                      <a:pt x="25185" y="34331"/>
                      <a:pt x="28399" y="31598"/>
                    </a:cubicBezTo>
                    <a:cubicBezTo>
                      <a:pt x="30189" y="30106"/>
                      <a:pt x="31600" y="28180"/>
                      <a:pt x="32549" y="26065"/>
                    </a:cubicBezTo>
                    <a:cubicBezTo>
                      <a:pt x="34014" y="22755"/>
                      <a:pt x="34719" y="19067"/>
                      <a:pt x="34719" y="15486"/>
                    </a:cubicBezTo>
                    <a:cubicBezTo>
                      <a:pt x="34746" y="13913"/>
                      <a:pt x="34611" y="12367"/>
                      <a:pt x="34366" y="10821"/>
                    </a:cubicBezTo>
                    <a:cubicBezTo>
                      <a:pt x="34366" y="10815"/>
                      <a:pt x="34365" y="10809"/>
                      <a:pt x="34364" y="10804"/>
                    </a:cubicBezTo>
                    <a:lnTo>
                      <a:pt x="34364" y="10804"/>
                    </a:lnTo>
                    <a:cubicBezTo>
                      <a:pt x="33848" y="7745"/>
                      <a:pt x="32899" y="4740"/>
                      <a:pt x="31464" y="2006"/>
                    </a:cubicBezTo>
                    <a:cubicBezTo>
                      <a:pt x="31097" y="1296"/>
                      <a:pt x="30730" y="343"/>
                      <a:pt x="29865" y="343"/>
                    </a:cubicBezTo>
                    <a:cubicBezTo>
                      <a:pt x="29771" y="343"/>
                      <a:pt x="29672" y="355"/>
                      <a:pt x="29566" y="378"/>
                    </a:cubicBezTo>
                    <a:cubicBezTo>
                      <a:pt x="28887" y="514"/>
                      <a:pt x="28237" y="731"/>
                      <a:pt x="27586" y="894"/>
                    </a:cubicBezTo>
                    <a:cubicBezTo>
                      <a:pt x="26636" y="1138"/>
                      <a:pt x="25714" y="1409"/>
                      <a:pt x="24765" y="1653"/>
                    </a:cubicBezTo>
                    <a:cubicBezTo>
                      <a:pt x="24087" y="1843"/>
                      <a:pt x="23300" y="2033"/>
                      <a:pt x="23300" y="2928"/>
                    </a:cubicBezTo>
                    <a:cubicBezTo>
                      <a:pt x="23300" y="3253"/>
                      <a:pt x="23463" y="3552"/>
                      <a:pt x="23625" y="3850"/>
                    </a:cubicBezTo>
                    <a:cubicBezTo>
                      <a:pt x="23842" y="4311"/>
                      <a:pt x="24059" y="4800"/>
                      <a:pt x="24276" y="5261"/>
                    </a:cubicBezTo>
                    <a:cubicBezTo>
                      <a:pt x="24683" y="6210"/>
                      <a:pt x="25036" y="7186"/>
                      <a:pt x="25361" y="8163"/>
                    </a:cubicBezTo>
                    <a:cubicBezTo>
                      <a:pt x="25850" y="9709"/>
                      <a:pt x="26256" y="11228"/>
                      <a:pt x="26311" y="12882"/>
                    </a:cubicBezTo>
                    <a:cubicBezTo>
                      <a:pt x="26365" y="14917"/>
                      <a:pt x="26094" y="17005"/>
                      <a:pt x="25334" y="18877"/>
                    </a:cubicBezTo>
                    <a:cubicBezTo>
                      <a:pt x="24385" y="21237"/>
                      <a:pt x="22568" y="23054"/>
                      <a:pt x="20099" y="23759"/>
                    </a:cubicBezTo>
                    <a:cubicBezTo>
                      <a:pt x="19283" y="23992"/>
                      <a:pt x="18441" y="24108"/>
                      <a:pt x="17604" y="24108"/>
                    </a:cubicBezTo>
                    <a:cubicBezTo>
                      <a:pt x="14935" y="24108"/>
                      <a:pt x="12317" y="22932"/>
                      <a:pt x="10769" y="20640"/>
                    </a:cubicBezTo>
                    <a:cubicBezTo>
                      <a:pt x="8897" y="17846"/>
                      <a:pt x="9033" y="14239"/>
                      <a:pt x="9711" y="11092"/>
                    </a:cubicBezTo>
                    <a:cubicBezTo>
                      <a:pt x="10145" y="9139"/>
                      <a:pt x="10769" y="7214"/>
                      <a:pt x="11284" y="5288"/>
                    </a:cubicBezTo>
                    <a:cubicBezTo>
                      <a:pt x="11555" y="4338"/>
                      <a:pt x="11799" y="3362"/>
                      <a:pt x="11935" y="2386"/>
                    </a:cubicBezTo>
                    <a:cubicBezTo>
                      <a:pt x="11989" y="2006"/>
                      <a:pt x="11827" y="1843"/>
                      <a:pt x="11474" y="1762"/>
                    </a:cubicBezTo>
                    <a:cubicBezTo>
                      <a:pt x="9819" y="1301"/>
                      <a:pt x="8138" y="894"/>
                      <a:pt x="6483" y="487"/>
                    </a:cubicBezTo>
                    <a:cubicBezTo>
                      <a:pt x="5886" y="324"/>
                      <a:pt x="5317" y="161"/>
                      <a:pt x="4720" y="26"/>
                    </a:cubicBezTo>
                    <a:cubicBezTo>
                      <a:pt x="4625" y="9"/>
                      <a:pt x="4530" y="0"/>
                      <a:pt x="443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19;p80">
                <a:extLst>
                  <a:ext uri="{FF2B5EF4-FFF2-40B4-BE49-F238E27FC236}">
                    <a16:creationId xmlns:a16="http://schemas.microsoft.com/office/drawing/2014/main" id="{9C60CC29-82BB-2326-3F04-7B836AB45E91}"/>
                  </a:ext>
                </a:extLst>
              </p:cNvPr>
              <p:cNvSpPr/>
              <p:nvPr/>
            </p:nvSpPr>
            <p:spPr>
              <a:xfrm>
                <a:off x="6448725" y="3541700"/>
                <a:ext cx="131550" cy="98650"/>
              </a:xfrm>
              <a:custGeom>
                <a:avLst/>
                <a:gdLst/>
                <a:ahLst/>
                <a:cxnLst/>
                <a:rect l="l" t="t" r="r" b="b"/>
                <a:pathLst>
                  <a:path w="5262" h="3946" extrusionOk="0">
                    <a:moveTo>
                      <a:pt x="5019" y="0"/>
                    </a:moveTo>
                    <a:cubicBezTo>
                      <a:pt x="4982" y="0"/>
                      <a:pt x="4945" y="16"/>
                      <a:pt x="4913" y="54"/>
                    </a:cubicBezTo>
                    <a:cubicBezTo>
                      <a:pt x="3665" y="1627"/>
                      <a:pt x="2038" y="2848"/>
                      <a:pt x="193" y="3607"/>
                    </a:cubicBezTo>
                    <a:cubicBezTo>
                      <a:pt x="0" y="3680"/>
                      <a:pt x="44" y="3946"/>
                      <a:pt x="209" y="3946"/>
                    </a:cubicBezTo>
                    <a:cubicBezTo>
                      <a:pt x="229" y="3946"/>
                      <a:pt x="251" y="3942"/>
                      <a:pt x="275" y="3933"/>
                    </a:cubicBezTo>
                    <a:cubicBezTo>
                      <a:pt x="2173" y="3146"/>
                      <a:pt x="3882" y="1899"/>
                      <a:pt x="5157" y="298"/>
                    </a:cubicBezTo>
                    <a:cubicBezTo>
                      <a:pt x="5261" y="173"/>
                      <a:pt x="5142" y="0"/>
                      <a:pt x="501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20;p80">
                <a:extLst>
                  <a:ext uri="{FF2B5EF4-FFF2-40B4-BE49-F238E27FC236}">
                    <a16:creationId xmlns:a16="http://schemas.microsoft.com/office/drawing/2014/main" id="{8925186B-6258-ABF8-5C76-5A843B95F277}"/>
                  </a:ext>
                </a:extLst>
              </p:cNvPr>
              <p:cNvSpPr/>
              <p:nvPr/>
            </p:nvSpPr>
            <p:spPr>
              <a:xfrm>
                <a:off x="6589850" y="3501000"/>
                <a:ext cx="10875" cy="8850"/>
              </a:xfrm>
              <a:custGeom>
                <a:avLst/>
                <a:gdLst/>
                <a:ahLst/>
                <a:cxnLst/>
                <a:rect l="l" t="t" r="r" b="b"/>
                <a:pathLst>
                  <a:path w="435" h="354" extrusionOk="0">
                    <a:moveTo>
                      <a:pt x="217" y="0"/>
                    </a:moveTo>
                    <a:cubicBezTo>
                      <a:pt x="0" y="0"/>
                      <a:pt x="0" y="353"/>
                      <a:pt x="217" y="353"/>
                    </a:cubicBezTo>
                    <a:cubicBezTo>
                      <a:pt x="434" y="353"/>
                      <a:pt x="434" y="0"/>
                      <a:pt x="21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21;p80">
                <a:extLst>
                  <a:ext uri="{FF2B5EF4-FFF2-40B4-BE49-F238E27FC236}">
                    <a16:creationId xmlns:a16="http://schemas.microsoft.com/office/drawing/2014/main" id="{07F420FE-E5C6-9D63-8439-B85317F5502F}"/>
                  </a:ext>
                </a:extLst>
              </p:cNvPr>
              <p:cNvSpPr/>
              <p:nvPr/>
            </p:nvSpPr>
            <p:spPr>
              <a:xfrm>
                <a:off x="5968700" y="2956200"/>
                <a:ext cx="19025" cy="9125"/>
              </a:xfrm>
              <a:custGeom>
                <a:avLst/>
                <a:gdLst/>
                <a:ahLst/>
                <a:cxnLst/>
                <a:rect l="l" t="t" r="r" b="b"/>
                <a:pathLst>
                  <a:path w="761" h="365" extrusionOk="0">
                    <a:moveTo>
                      <a:pt x="134" y="1"/>
                    </a:moveTo>
                    <a:cubicBezTo>
                      <a:pt x="107" y="1"/>
                      <a:pt x="74" y="20"/>
                      <a:pt x="55" y="39"/>
                    </a:cubicBezTo>
                    <a:cubicBezTo>
                      <a:pt x="28" y="66"/>
                      <a:pt x="1" y="121"/>
                      <a:pt x="1" y="175"/>
                    </a:cubicBezTo>
                    <a:cubicBezTo>
                      <a:pt x="1" y="202"/>
                      <a:pt x="28" y="256"/>
                      <a:pt x="55" y="283"/>
                    </a:cubicBezTo>
                    <a:cubicBezTo>
                      <a:pt x="82" y="310"/>
                      <a:pt x="136" y="338"/>
                      <a:pt x="164" y="338"/>
                    </a:cubicBezTo>
                    <a:lnTo>
                      <a:pt x="598" y="365"/>
                    </a:lnTo>
                    <a:cubicBezTo>
                      <a:pt x="625" y="365"/>
                      <a:pt x="679" y="338"/>
                      <a:pt x="706" y="310"/>
                    </a:cubicBezTo>
                    <a:cubicBezTo>
                      <a:pt x="733" y="283"/>
                      <a:pt x="760" y="229"/>
                      <a:pt x="760" y="202"/>
                    </a:cubicBezTo>
                    <a:cubicBezTo>
                      <a:pt x="760" y="148"/>
                      <a:pt x="733" y="121"/>
                      <a:pt x="706" y="66"/>
                    </a:cubicBezTo>
                    <a:cubicBezTo>
                      <a:pt x="679" y="39"/>
                      <a:pt x="625" y="39"/>
                      <a:pt x="598" y="39"/>
                    </a:cubicBezTo>
                    <a:lnTo>
                      <a:pt x="164" y="12"/>
                    </a:lnTo>
                    <a:cubicBezTo>
                      <a:pt x="156" y="4"/>
                      <a:pt x="145" y="1"/>
                      <a:pt x="134"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22;p80">
                <a:extLst>
                  <a:ext uri="{FF2B5EF4-FFF2-40B4-BE49-F238E27FC236}">
                    <a16:creationId xmlns:a16="http://schemas.microsoft.com/office/drawing/2014/main" id="{F14BB35B-84CA-331C-18F9-41E77BA055F7}"/>
                  </a:ext>
                </a:extLst>
              </p:cNvPr>
              <p:cNvSpPr/>
              <p:nvPr/>
            </p:nvSpPr>
            <p:spPr>
              <a:xfrm>
                <a:off x="5966000" y="2995150"/>
                <a:ext cx="26475" cy="10175"/>
              </a:xfrm>
              <a:custGeom>
                <a:avLst/>
                <a:gdLst/>
                <a:ahLst/>
                <a:cxnLst/>
                <a:rect l="l" t="t" r="r" b="b"/>
                <a:pathLst>
                  <a:path w="1059" h="407" extrusionOk="0">
                    <a:moveTo>
                      <a:pt x="163" y="0"/>
                    </a:moveTo>
                    <a:cubicBezTo>
                      <a:pt x="82" y="0"/>
                      <a:pt x="0" y="82"/>
                      <a:pt x="0" y="163"/>
                    </a:cubicBezTo>
                    <a:cubicBezTo>
                      <a:pt x="0" y="271"/>
                      <a:pt x="82" y="326"/>
                      <a:pt x="163" y="353"/>
                    </a:cubicBezTo>
                    <a:cubicBezTo>
                      <a:pt x="407" y="353"/>
                      <a:pt x="651" y="380"/>
                      <a:pt x="895" y="407"/>
                    </a:cubicBezTo>
                    <a:cubicBezTo>
                      <a:pt x="977" y="407"/>
                      <a:pt x="1058" y="326"/>
                      <a:pt x="1058" y="217"/>
                    </a:cubicBezTo>
                    <a:cubicBezTo>
                      <a:pt x="1058" y="136"/>
                      <a:pt x="1004" y="54"/>
                      <a:pt x="895" y="54"/>
                    </a:cubicBezTo>
                    <a:cubicBezTo>
                      <a:pt x="651" y="27"/>
                      <a:pt x="407" y="27"/>
                      <a:pt x="1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23;p80">
                <a:extLst>
                  <a:ext uri="{FF2B5EF4-FFF2-40B4-BE49-F238E27FC236}">
                    <a16:creationId xmlns:a16="http://schemas.microsoft.com/office/drawing/2014/main" id="{F305F428-03D9-1459-FD75-A7A150BE41E9}"/>
                  </a:ext>
                </a:extLst>
              </p:cNvPr>
              <p:cNvSpPr/>
              <p:nvPr/>
            </p:nvSpPr>
            <p:spPr>
              <a:xfrm>
                <a:off x="5923275" y="3345725"/>
                <a:ext cx="29075" cy="116600"/>
              </a:xfrm>
              <a:custGeom>
                <a:avLst/>
                <a:gdLst/>
                <a:ahLst/>
                <a:cxnLst/>
                <a:rect l="l" t="t" r="r" b="b"/>
                <a:pathLst>
                  <a:path w="1163" h="4664" extrusionOk="0">
                    <a:moveTo>
                      <a:pt x="336" y="0"/>
                    </a:moveTo>
                    <a:cubicBezTo>
                      <a:pt x="251" y="0"/>
                      <a:pt x="163" y="54"/>
                      <a:pt x="163" y="163"/>
                    </a:cubicBezTo>
                    <a:cubicBezTo>
                      <a:pt x="1" y="1655"/>
                      <a:pt x="218" y="3146"/>
                      <a:pt x="787" y="4557"/>
                    </a:cubicBezTo>
                    <a:cubicBezTo>
                      <a:pt x="819" y="4631"/>
                      <a:pt x="887" y="4663"/>
                      <a:pt x="954" y="4663"/>
                    </a:cubicBezTo>
                    <a:cubicBezTo>
                      <a:pt x="1060" y="4663"/>
                      <a:pt x="1162" y="4581"/>
                      <a:pt x="1113" y="4448"/>
                    </a:cubicBezTo>
                    <a:cubicBezTo>
                      <a:pt x="570" y="3092"/>
                      <a:pt x="353" y="1628"/>
                      <a:pt x="489" y="163"/>
                    </a:cubicBezTo>
                    <a:cubicBezTo>
                      <a:pt x="502" y="54"/>
                      <a:pt x="421" y="0"/>
                      <a:pt x="3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24;p80">
                <a:extLst>
                  <a:ext uri="{FF2B5EF4-FFF2-40B4-BE49-F238E27FC236}">
                    <a16:creationId xmlns:a16="http://schemas.microsoft.com/office/drawing/2014/main" id="{C8138D67-2D6B-E8A0-0746-2B4D12B371AC}"/>
                  </a:ext>
                </a:extLst>
              </p:cNvPr>
              <p:cNvSpPr/>
              <p:nvPr/>
            </p:nvSpPr>
            <p:spPr>
              <a:xfrm>
                <a:off x="5963275" y="3515250"/>
                <a:ext cx="10875" cy="8825"/>
              </a:xfrm>
              <a:custGeom>
                <a:avLst/>
                <a:gdLst/>
                <a:ahLst/>
                <a:cxnLst/>
                <a:rect l="l" t="t" r="r" b="b"/>
                <a:pathLst>
                  <a:path w="435" h="353" extrusionOk="0">
                    <a:moveTo>
                      <a:pt x="218" y="0"/>
                    </a:moveTo>
                    <a:cubicBezTo>
                      <a:pt x="1" y="0"/>
                      <a:pt x="1" y="353"/>
                      <a:pt x="218" y="353"/>
                    </a:cubicBezTo>
                    <a:cubicBezTo>
                      <a:pt x="435" y="353"/>
                      <a:pt x="435" y="0"/>
                      <a:pt x="21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25;p80">
                <a:extLst>
                  <a:ext uri="{FF2B5EF4-FFF2-40B4-BE49-F238E27FC236}">
                    <a16:creationId xmlns:a16="http://schemas.microsoft.com/office/drawing/2014/main" id="{E5496CDD-C8AD-B00A-2FD4-8D564E376E0D}"/>
                  </a:ext>
                </a:extLst>
              </p:cNvPr>
              <p:cNvSpPr/>
              <p:nvPr/>
            </p:nvSpPr>
            <p:spPr>
              <a:xfrm>
                <a:off x="6557300" y="2985650"/>
                <a:ext cx="16975" cy="9525"/>
              </a:xfrm>
              <a:custGeom>
                <a:avLst/>
                <a:gdLst/>
                <a:ahLst/>
                <a:cxnLst/>
                <a:rect l="l" t="t" r="r" b="b"/>
                <a:pathLst>
                  <a:path w="679" h="381" extrusionOk="0">
                    <a:moveTo>
                      <a:pt x="163" y="0"/>
                    </a:moveTo>
                    <a:cubicBezTo>
                      <a:pt x="136" y="0"/>
                      <a:pt x="82" y="28"/>
                      <a:pt x="55" y="55"/>
                    </a:cubicBezTo>
                    <a:cubicBezTo>
                      <a:pt x="28" y="82"/>
                      <a:pt x="0" y="136"/>
                      <a:pt x="0" y="190"/>
                    </a:cubicBezTo>
                    <a:cubicBezTo>
                      <a:pt x="0" y="217"/>
                      <a:pt x="28" y="272"/>
                      <a:pt x="55" y="299"/>
                    </a:cubicBezTo>
                    <a:cubicBezTo>
                      <a:pt x="82" y="326"/>
                      <a:pt x="136" y="353"/>
                      <a:pt x="163" y="353"/>
                    </a:cubicBezTo>
                    <a:cubicBezTo>
                      <a:pt x="299" y="353"/>
                      <a:pt x="407" y="353"/>
                      <a:pt x="516" y="380"/>
                    </a:cubicBezTo>
                    <a:cubicBezTo>
                      <a:pt x="570" y="380"/>
                      <a:pt x="597" y="353"/>
                      <a:pt x="624" y="326"/>
                    </a:cubicBezTo>
                    <a:cubicBezTo>
                      <a:pt x="678" y="299"/>
                      <a:pt x="678" y="245"/>
                      <a:pt x="678" y="190"/>
                    </a:cubicBezTo>
                    <a:cubicBezTo>
                      <a:pt x="678" y="163"/>
                      <a:pt x="678" y="109"/>
                      <a:pt x="624" y="82"/>
                    </a:cubicBezTo>
                    <a:cubicBezTo>
                      <a:pt x="597" y="55"/>
                      <a:pt x="570" y="28"/>
                      <a:pt x="516" y="28"/>
                    </a:cubicBezTo>
                    <a:cubicBezTo>
                      <a:pt x="407" y="28"/>
                      <a:pt x="299" y="0"/>
                      <a:pt x="1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26;p80">
                <a:extLst>
                  <a:ext uri="{FF2B5EF4-FFF2-40B4-BE49-F238E27FC236}">
                    <a16:creationId xmlns:a16="http://schemas.microsoft.com/office/drawing/2014/main" id="{B4EF9A53-A5BF-C292-1EA0-A4552C38B33E}"/>
                  </a:ext>
                </a:extLst>
              </p:cNvPr>
              <p:cNvSpPr/>
              <p:nvPr/>
            </p:nvSpPr>
            <p:spPr>
              <a:xfrm>
                <a:off x="6558650" y="3029050"/>
                <a:ext cx="16975" cy="8825"/>
              </a:xfrm>
              <a:custGeom>
                <a:avLst/>
                <a:gdLst/>
                <a:ahLst/>
                <a:cxnLst/>
                <a:rect l="l" t="t" r="r" b="b"/>
                <a:pathLst>
                  <a:path w="679" h="353" extrusionOk="0">
                    <a:moveTo>
                      <a:pt x="163" y="0"/>
                    </a:moveTo>
                    <a:cubicBezTo>
                      <a:pt x="136" y="0"/>
                      <a:pt x="82" y="27"/>
                      <a:pt x="55" y="55"/>
                    </a:cubicBezTo>
                    <a:cubicBezTo>
                      <a:pt x="28" y="82"/>
                      <a:pt x="1" y="136"/>
                      <a:pt x="1" y="163"/>
                    </a:cubicBezTo>
                    <a:cubicBezTo>
                      <a:pt x="1" y="217"/>
                      <a:pt x="1" y="244"/>
                      <a:pt x="55" y="299"/>
                    </a:cubicBezTo>
                    <a:cubicBezTo>
                      <a:pt x="82" y="326"/>
                      <a:pt x="109" y="326"/>
                      <a:pt x="163" y="326"/>
                    </a:cubicBezTo>
                    <a:cubicBezTo>
                      <a:pt x="272" y="353"/>
                      <a:pt x="380" y="353"/>
                      <a:pt x="516" y="353"/>
                    </a:cubicBezTo>
                    <a:cubicBezTo>
                      <a:pt x="543" y="353"/>
                      <a:pt x="597" y="353"/>
                      <a:pt x="624" y="299"/>
                    </a:cubicBezTo>
                    <a:cubicBezTo>
                      <a:pt x="652" y="272"/>
                      <a:pt x="679" y="244"/>
                      <a:pt x="679" y="190"/>
                    </a:cubicBezTo>
                    <a:cubicBezTo>
                      <a:pt x="679" y="136"/>
                      <a:pt x="652" y="109"/>
                      <a:pt x="624" y="82"/>
                    </a:cubicBezTo>
                    <a:cubicBezTo>
                      <a:pt x="597" y="55"/>
                      <a:pt x="543" y="27"/>
                      <a:pt x="516" y="27"/>
                    </a:cubicBezTo>
                    <a:cubicBezTo>
                      <a:pt x="380" y="27"/>
                      <a:pt x="272" y="0"/>
                      <a:pt x="16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27;p80">
                <a:extLst>
                  <a:ext uri="{FF2B5EF4-FFF2-40B4-BE49-F238E27FC236}">
                    <a16:creationId xmlns:a16="http://schemas.microsoft.com/office/drawing/2014/main" id="{F7FDE7C3-BC1C-F767-5D9C-FE0635DCDD6F}"/>
                  </a:ext>
                </a:extLst>
              </p:cNvPr>
              <p:cNvSpPr/>
              <p:nvPr/>
            </p:nvSpPr>
            <p:spPr>
              <a:xfrm>
                <a:off x="5643900" y="2668300"/>
                <a:ext cx="233975" cy="284825"/>
              </a:xfrm>
              <a:custGeom>
                <a:avLst/>
                <a:gdLst/>
                <a:ahLst/>
                <a:cxnLst/>
                <a:rect l="l" t="t" r="r" b="b"/>
                <a:pathLst>
                  <a:path w="9359" h="11393" extrusionOk="0">
                    <a:moveTo>
                      <a:pt x="2306" y="0"/>
                    </a:moveTo>
                    <a:lnTo>
                      <a:pt x="1" y="1682"/>
                    </a:lnTo>
                    <a:cubicBezTo>
                      <a:pt x="977" y="3988"/>
                      <a:pt x="1926" y="6266"/>
                      <a:pt x="2903" y="8572"/>
                    </a:cubicBezTo>
                    <a:cubicBezTo>
                      <a:pt x="2930" y="8680"/>
                      <a:pt x="2984" y="8816"/>
                      <a:pt x="3120" y="8870"/>
                    </a:cubicBezTo>
                    <a:cubicBezTo>
                      <a:pt x="3154" y="8887"/>
                      <a:pt x="3190" y="8895"/>
                      <a:pt x="3228" y="8895"/>
                    </a:cubicBezTo>
                    <a:cubicBezTo>
                      <a:pt x="3370" y="8895"/>
                      <a:pt x="3528" y="8787"/>
                      <a:pt x="3635" y="8680"/>
                    </a:cubicBezTo>
                    <a:cubicBezTo>
                      <a:pt x="4395" y="8029"/>
                      <a:pt x="5073" y="7297"/>
                      <a:pt x="5697" y="6510"/>
                    </a:cubicBezTo>
                    <a:cubicBezTo>
                      <a:pt x="5805" y="6347"/>
                      <a:pt x="5968" y="6185"/>
                      <a:pt x="6185" y="6185"/>
                    </a:cubicBezTo>
                    <a:cubicBezTo>
                      <a:pt x="6402" y="6212"/>
                      <a:pt x="6510" y="6483"/>
                      <a:pt x="6592" y="6700"/>
                    </a:cubicBezTo>
                    <a:cubicBezTo>
                      <a:pt x="7080" y="8246"/>
                      <a:pt x="7595" y="9819"/>
                      <a:pt x="8083" y="11392"/>
                    </a:cubicBezTo>
                    <a:cubicBezTo>
                      <a:pt x="9141" y="8707"/>
                      <a:pt x="9358" y="5696"/>
                      <a:pt x="8680" y="2876"/>
                    </a:cubicBezTo>
                    <a:cubicBezTo>
                      <a:pt x="8626" y="2713"/>
                      <a:pt x="8572" y="2550"/>
                      <a:pt x="8463" y="2442"/>
                    </a:cubicBezTo>
                    <a:cubicBezTo>
                      <a:pt x="8366" y="2366"/>
                      <a:pt x="8257" y="2338"/>
                      <a:pt x="8142" y="2338"/>
                    </a:cubicBezTo>
                    <a:cubicBezTo>
                      <a:pt x="7969" y="2338"/>
                      <a:pt x="7786" y="2403"/>
                      <a:pt x="7622" y="2469"/>
                    </a:cubicBezTo>
                    <a:cubicBezTo>
                      <a:pt x="6239" y="3120"/>
                      <a:pt x="4964" y="4015"/>
                      <a:pt x="3906" y="5100"/>
                    </a:cubicBezTo>
                    <a:cubicBezTo>
                      <a:pt x="3500" y="2631"/>
                      <a:pt x="2821" y="1845"/>
                      <a:pt x="23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28;p80">
                <a:extLst>
                  <a:ext uri="{FF2B5EF4-FFF2-40B4-BE49-F238E27FC236}">
                    <a16:creationId xmlns:a16="http://schemas.microsoft.com/office/drawing/2014/main" id="{35A9BEBC-E95F-5C16-C837-3FF4E1017AA7}"/>
                  </a:ext>
                </a:extLst>
              </p:cNvPr>
              <p:cNvSpPr/>
              <p:nvPr/>
            </p:nvSpPr>
            <p:spPr>
              <a:xfrm>
                <a:off x="5638950" y="2664075"/>
                <a:ext cx="242300" cy="293200"/>
              </a:xfrm>
              <a:custGeom>
                <a:avLst/>
                <a:gdLst/>
                <a:ahLst/>
                <a:cxnLst/>
                <a:rect l="l" t="t" r="r" b="b"/>
                <a:pathLst>
                  <a:path w="9692" h="11728" extrusionOk="0">
                    <a:moveTo>
                      <a:pt x="2404" y="441"/>
                    </a:moveTo>
                    <a:lnTo>
                      <a:pt x="2404" y="441"/>
                    </a:lnTo>
                    <a:cubicBezTo>
                      <a:pt x="2618" y="1151"/>
                      <a:pt x="2911" y="1840"/>
                      <a:pt x="3182" y="2529"/>
                    </a:cubicBezTo>
                    <a:cubicBezTo>
                      <a:pt x="3535" y="3424"/>
                      <a:pt x="3779" y="4347"/>
                      <a:pt x="3942" y="5296"/>
                    </a:cubicBezTo>
                    <a:cubicBezTo>
                      <a:pt x="3959" y="5381"/>
                      <a:pt x="4039" y="5423"/>
                      <a:pt x="4117" y="5423"/>
                    </a:cubicBezTo>
                    <a:cubicBezTo>
                      <a:pt x="4164" y="5423"/>
                      <a:pt x="4209" y="5408"/>
                      <a:pt x="4240" y="5377"/>
                    </a:cubicBezTo>
                    <a:cubicBezTo>
                      <a:pt x="4999" y="4591"/>
                      <a:pt x="5867" y="3913"/>
                      <a:pt x="6844" y="3343"/>
                    </a:cubicBezTo>
                    <a:cubicBezTo>
                      <a:pt x="7061" y="3207"/>
                      <a:pt x="7278" y="3099"/>
                      <a:pt x="7522" y="2990"/>
                    </a:cubicBezTo>
                    <a:cubicBezTo>
                      <a:pt x="7739" y="2874"/>
                      <a:pt x="8017" y="2695"/>
                      <a:pt x="8269" y="2695"/>
                    </a:cubicBezTo>
                    <a:cubicBezTo>
                      <a:pt x="8427" y="2695"/>
                      <a:pt x="8573" y="2765"/>
                      <a:pt x="8688" y="2963"/>
                    </a:cubicBezTo>
                    <a:cubicBezTo>
                      <a:pt x="8770" y="3153"/>
                      <a:pt x="8797" y="3479"/>
                      <a:pt x="8851" y="3696"/>
                    </a:cubicBezTo>
                    <a:cubicBezTo>
                      <a:pt x="8905" y="4021"/>
                      <a:pt x="8960" y="4347"/>
                      <a:pt x="9014" y="4699"/>
                    </a:cubicBezTo>
                    <a:cubicBezTo>
                      <a:pt x="9265" y="6838"/>
                      <a:pt x="9027" y="9001"/>
                      <a:pt x="8319" y="11035"/>
                    </a:cubicBezTo>
                    <a:lnTo>
                      <a:pt x="8319" y="11035"/>
                    </a:lnTo>
                    <a:cubicBezTo>
                      <a:pt x="7882" y="9674"/>
                      <a:pt x="7444" y="8315"/>
                      <a:pt x="7007" y="6978"/>
                    </a:cubicBezTo>
                    <a:cubicBezTo>
                      <a:pt x="6910" y="6663"/>
                      <a:pt x="6748" y="6197"/>
                      <a:pt x="6367" y="6197"/>
                    </a:cubicBezTo>
                    <a:cubicBezTo>
                      <a:pt x="6321" y="6197"/>
                      <a:pt x="6272" y="6204"/>
                      <a:pt x="6220" y="6218"/>
                    </a:cubicBezTo>
                    <a:cubicBezTo>
                      <a:pt x="5976" y="6272"/>
                      <a:pt x="5813" y="6489"/>
                      <a:pt x="5678" y="6679"/>
                    </a:cubicBezTo>
                    <a:cubicBezTo>
                      <a:pt x="5461" y="6950"/>
                      <a:pt x="5244" y="7222"/>
                      <a:pt x="4999" y="7466"/>
                    </a:cubicBezTo>
                    <a:cubicBezTo>
                      <a:pt x="4755" y="7737"/>
                      <a:pt x="4511" y="7981"/>
                      <a:pt x="4267" y="8225"/>
                    </a:cubicBezTo>
                    <a:cubicBezTo>
                      <a:pt x="4110" y="8382"/>
                      <a:pt x="3750" y="8835"/>
                      <a:pt x="3461" y="8835"/>
                    </a:cubicBezTo>
                    <a:cubicBezTo>
                      <a:pt x="3400" y="8835"/>
                      <a:pt x="3343" y="8815"/>
                      <a:pt x="3291" y="8768"/>
                    </a:cubicBezTo>
                    <a:cubicBezTo>
                      <a:pt x="3155" y="8632"/>
                      <a:pt x="3074" y="8225"/>
                      <a:pt x="2992" y="8062"/>
                    </a:cubicBezTo>
                    <a:cubicBezTo>
                      <a:pt x="2911" y="7873"/>
                      <a:pt x="2830" y="7683"/>
                      <a:pt x="2748" y="7520"/>
                    </a:cubicBezTo>
                    <a:cubicBezTo>
                      <a:pt x="2585" y="7113"/>
                      <a:pt x="2423" y="6733"/>
                      <a:pt x="2260" y="6354"/>
                    </a:cubicBezTo>
                    <a:cubicBezTo>
                      <a:pt x="1652" y="4873"/>
                      <a:pt x="1044" y="3392"/>
                      <a:pt x="410" y="1936"/>
                    </a:cubicBezTo>
                    <a:lnTo>
                      <a:pt x="410" y="1936"/>
                    </a:lnTo>
                    <a:lnTo>
                      <a:pt x="2404" y="441"/>
                    </a:lnTo>
                    <a:close/>
                    <a:moveTo>
                      <a:pt x="2504" y="0"/>
                    </a:moveTo>
                    <a:cubicBezTo>
                      <a:pt x="2475" y="0"/>
                      <a:pt x="2447" y="10"/>
                      <a:pt x="2423" y="34"/>
                    </a:cubicBezTo>
                    <a:lnTo>
                      <a:pt x="117" y="1716"/>
                    </a:lnTo>
                    <a:cubicBezTo>
                      <a:pt x="114" y="1718"/>
                      <a:pt x="111" y="1721"/>
                      <a:pt x="108" y="1723"/>
                    </a:cubicBezTo>
                    <a:lnTo>
                      <a:pt x="108" y="1723"/>
                    </a:lnTo>
                    <a:cubicBezTo>
                      <a:pt x="43" y="1755"/>
                      <a:pt x="0" y="1822"/>
                      <a:pt x="36" y="1905"/>
                    </a:cubicBezTo>
                    <a:cubicBezTo>
                      <a:pt x="687" y="3424"/>
                      <a:pt x="1311" y="4916"/>
                      <a:pt x="1934" y="6435"/>
                    </a:cubicBezTo>
                    <a:lnTo>
                      <a:pt x="2857" y="8632"/>
                    </a:lnTo>
                    <a:cubicBezTo>
                      <a:pt x="2997" y="8933"/>
                      <a:pt x="3167" y="9204"/>
                      <a:pt x="3444" y="9204"/>
                    </a:cubicBezTo>
                    <a:cubicBezTo>
                      <a:pt x="3541" y="9204"/>
                      <a:pt x="3652" y="9171"/>
                      <a:pt x="3779" y="9093"/>
                    </a:cubicBezTo>
                    <a:cubicBezTo>
                      <a:pt x="4321" y="8768"/>
                      <a:pt x="4810" y="8171"/>
                      <a:pt x="5244" y="7710"/>
                    </a:cubicBezTo>
                    <a:cubicBezTo>
                      <a:pt x="5461" y="7439"/>
                      <a:pt x="5705" y="7195"/>
                      <a:pt x="5922" y="6923"/>
                    </a:cubicBezTo>
                    <a:cubicBezTo>
                      <a:pt x="5976" y="6815"/>
                      <a:pt x="6112" y="6598"/>
                      <a:pt x="6247" y="6571"/>
                    </a:cubicBezTo>
                    <a:cubicBezTo>
                      <a:pt x="6281" y="6558"/>
                      <a:pt x="6313" y="6553"/>
                      <a:pt x="6341" y="6553"/>
                    </a:cubicBezTo>
                    <a:cubicBezTo>
                      <a:pt x="6564" y="6553"/>
                      <a:pt x="6633" y="6891"/>
                      <a:pt x="6681" y="7059"/>
                    </a:cubicBezTo>
                    <a:cubicBezTo>
                      <a:pt x="7169" y="8578"/>
                      <a:pt x="7658" y="10097"/>
                      <a:pt x="8146" y="11616"/>
                    </a:cubicBezTo>
                    <a:cubicBezTo>
                      <a:pt x="8172" y="11693"/>
                      <a:pt x="8229" y="11728"/>
                      <a:pt x="8290" y="11728"/>
                    </a:cubicBezTo>
                    <a:cubicBezTo>
                      <a:pt x="8357" y="11728"/>
                      <a:pt x="8429" y="11687"/>
                      <a:pt x="8471" y="11616"/>
                    </a:cubicBezTo>
                    <a:cubicBezTo>
                      <a:pt x="9448" y="9066"/>
                      <a:pt x="9692" y="6272"/>
                      <a:pt x="9177" y="3587"/>
                    </a:cubicBezTo>
                    <a:cubicBezTo>
                      <a:pt x="9068" y="3153"/>
                      <a:pt x="9041" y="2502"/>
                      <a:pt x="8553" y="2366"/>
                    </a:cubicBezTo>
                    <a:cubicBezTo>
                      <a:pt x="8482" y="2347"/>
                      <a:pt x="8409" y="2338"/>
                      <a:pt x="8335" y="2338"/>
                    </a:cubicBezTo>
                    <a:cubicBezTo>
                      <a:pt x="7902" y="2338"/>
                      <a:pt x="7436" y="2642"/>
                      <a:pt x="7088" y="2828"/>
                    </a:cubicBezTo>
                    <a:cubicBezTo>
                      <a:pt x="6038" y="3378"/>
                      <a:pt x="5080" y="4089"/>
                      <a:pt x="4214" y="4920"/>
                    </a:cubicBezTo>
                    <a:lnTo>
                      <a:pt x="4214" y="4920"/>
                    </a:lnTo>
                    <a:cubicBezTo>
                      <a:pt x="4053" y="4074"/>
                      <a:pt x="3824" y="3250"/>
                      <a:pt x="3508" y="2448"/>
                    </a:cubicBezTo>
                    <a:cubicBezTo>
                      <a:pt x="3209" y="1661"/>
                      <a:pt x="2884" y="929"/>
                      <a:pt x="2667" y="115"/>
                    </a:cubicBezTo>
                    <a:cubicBezTo>
                      <a:pt x="2648" y="58"/>
                      <a:pt x="2574" y="0"/>
                      <a:pt x="2504"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29;p80">
                <a:extLst>
                  <a:ext uri="{FF2B5EF4-FFF2-40B4-BE49-F238E27FC236}">
                    <a16:creationId xmlns:a16="http://schemas.microsoft.com/office/drawing/2014/main" id="{370DE063-7D5B-7DE4-809F-7B0DC6D6CEA9}"/>
                  </a:ext>
                </a:extLst>
              </p:cNvPr>
              <p:cNvSpPr/>
              <p:nvPr/>
            </p:nvSpPr>
            <p:spPr>
              <a:xfrm>
                <a:off x="5482525" y="3119175"/>
                <a:ext cx="319400" cy="197175"/>
              </a:xfrm>
              <a:custGeom>
                <a:avLst/>
                <a:gdLst/>
                <a:ahLst/>
                <a:cxnLst/>
                <a:rect l="l" t="t" r="r" b="b"/>
                <a:pathLst>
                  <a:path w="12776" h="7887" extrusionOk="0">
                    <a:moveTo>
                      <a:pt x="5340" y="0"/>
                    </a:moveTo>
                    <a:cubicBezTo>
                      <a:pt x="5278" y="0"/>
                      <a:pt x="5216" y="9"/>
                      <a:pt x="5154" y="30"/>
                    </a:cubicBezTo>
                    <a:cubicBezTo>
                      <a:pt x="4882" y="138"/>
                      <a:pt x="4801" y="491"/>
                      <a:pt x="4774" y="789"/>
                    </a:cubicBezTo>
                    <a:cubicBezTo>
                      <a:pt x="4638" y="2281"/>
                      <a:pt x="4801" y="3827"/>
                      <a:pt x="5235" y="5292"/>
                    </a:cubicBezTo>
                    <a:cubicBezTo>
                      <a:pt x="2875" y="4451"/>
                      <a:pt x="1872" y="4641"/>
                      <a:pt x="0" y="4180"/>
                    </a:cubicBezTo>
                    <a:lnTo>
                      <a:pt x="0" y="4180"/>
                    </a:lnTo>
                    <a:lnTo>
                      <a:pt x="353" y="7001"/>
                    </a:lnTo>
                    <a:lnTo>
                      <a:pt x="7757" y="7869"/>
                    </a:lnTo>
                    <a:cubicBezTo>
                      <a:pt x="7802" y="7880"/>
                      <a:pt x="7852" y="7887"/>
                      <a:pt x="7902" y="7887"/>
                    </a:cubicBezTo>
                    <a:cubicBezTo>
                      <a:pt x="7974" y="7887"/>
                      <a:pt x="8047" y="7873"/>
                      <a:pt x="8110" y="7842"/>
                    </a:cubicBezTo>
                    <a:cubicBezTo>
                      <a:pt x="8273" y="7706"/>
                      <a:pt x="8273" y="7462"/>
                      <a:pt x="8219" y="7272"/>
                    </a:cubicBezTo>
                    <a:cubicBezTo>
                      <a:pt x="8002" y="6296"/>
                      <a:pt x="7703" y="5346"/>
                      <a:pt x="7351" y="4424"/>
                    </a:cubicBezTo>
                    <a:cubicBezTo>
                      <a:pt x="7269" y="4234"/>
                      <a:pt x="7188" y="4017"/>
                      <a:pt x="7296" y="3854"/>
                    </a:cubicBezTo>
                    <a:cubicBezTo>
                      <a:pt x="7376" y="3742"/>
                      <a:pt x="7503" y="3706"/>
                      <a:pt x="7644" y="3706"/>
                    </a:cubicBezTo>
                    <a:cubicBezTo>
                      <a:pt x="7742" y="3706"/>
                      <a:pt x="7847" y="3724"/>
                      <a:pt x="7947" y="3746"/>
                    </a:cubicBezTo>
                    <a:cubicBezTo>
                      <a:pt x="9548" y="4071"/>
                      <a:pt x="11148" y="4397"/>
                      <a:pt x="12775" y="4722"/>
                    </a:cubicBezTo>
                    <a:cubicBezTo>
                      <a:pt x="10958" y="2498"/>
                      <a:pt x="8408" y="844"/>
                      <a:pt x="5642" y="57"/>
                    </a:cubicBezTo>
                    <a:cubicBezTo>
                      <a:pt x="5541" y="24"/>
                      <a:pt x="5441" y="0"/>
                      <a:pt x="534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630;p80">
                <a:extLst>
                  <a:ext uri="{FF2B5EF4-FFF2-40B4-BE49-F238E27FC236}">
                    <a16:creationId xmlns:a16="http://schemas.microsoft.com/office/drawing/2014/main" id="{A5ABAF63-13F4-80B3-7162-6D994F9619C4}"/>
                  </a:ext>
                </a:extLst>
              </p:cNvPr>
              <p:cNvSpPr/>
              <p:nvPr/>
            </p:nvSpPr>
            <p:spPr>
              <a:xfrm>
                <a:off x="5477850" y="3114600"/>
                <a:ext cx="329175" cy="205625"/>
              </a:xfrm>
              <a:custGeom>
                <a:avLst/>
                <a:gdLst/>
                <a:ahLst/>
                <a:cxnLst/>
                <a:rect l="l" t="t" r="r" b="b"/>
                <a:pathLst>
                  <a:path w="13167" h="8225" extrusionOk="0">
                    <a:moveTo>
                      <a:pt x="5564" y="372"/>
                    </a:moveTo>
                    <a:cubicBezTo>
                      <a:pt x="5744" y="372"/>
                      <a:pt x="5947" y="442"/>
                      <a:pt x="6100" y="484"/>
                    </a:cubicBezTo>
                    <a:cubicBezTo>
                      <a:pt x="6643" y="647"/>
                      <a:pt x="7185" y="864"/>
                      <a:pt x="7700" y="1081"/>
                    </a:cubicBezTo>
                    <a:cubicBezTo>
                      <a:pt x="9555" y="1908"/>
                      <a:pt x="11178" y="3129"/>
                      <a:pt x="12506" y="4637"/>
                    </a:cubicBezTo>
                    <a:lnTo>
                      <a:pt x="12506" y="4637"/>
                    </a:lnTo>
                    <a:cubicBezTo>
                      <a:pt x="11108" y="4347"/>
                      <a:pt x="9727" y="4056"/>
                      <a:pt x="8324" y="3766"/>
                    </a:cubicBezTo>
                    <a:cubicBezTo>
                      <a:pt x="8189" y="3745"/>
                      <a:pt x="8022" y="3716"/>
                      <a:pt x="7859" y="3716"/>
                    </a:cubicBezTo>
                    <a:cubicBezTo>
                      <a:pt x="7598" y="3716"/>
                      <a:pt x="7350" y="3791"/>
                      <a:pt x="7266" y="4092"/>
                    </a:cubicBezTo>
                    <a:cubicBezTo>
                      <a:pt x="7212" y="4336"/>
                      <a:pt x="7348" y="4580"/>
                      <a:pt x="7429" y="4797"/>
                    </a:cubicBezTo>
                    <a:cubicBezTo>
                      <a:pt x="7565" y="5149"/>
                      <a:pt x="7700" y="5529"/>
                      <a:pt x="7809" y="5909"/>
                    </a:cubicBezTo>
                    <a:cubicBezTo>
                      <a:pt x="7944" y="6262"/>
                      <a:pt x="8053" y="6641"/>
                      <a:pt x="8134" y="7021"/>
                    </a:cubicBezTo>
                    <a:cubicBezTo>
                      <a:pt x="8161" y="7184"/>
                      <a:pt x="8243" y="7346"/>
                      <a:pt x="8243" y="7482"/>
                    </a:cubicBezTo>
                    <a:cubicBezTo>
                      <a:pt x="8243" y="7797"/>
                      <a:pt x="8131" y="7869"/>
                      <a:pt x="7922" y="7869"/>
                    </a:cubicBezTo>
                    <a:cubicBezTo>
                      <a:pt x="7879" y="7869"/>
                      <a:pt x="7833" y="7866"/>
                      <a:pt x="7782" y="7862"/>
                    </a:cubicBezTo>
                    <a:cubicBezTo>
                      <a:pt x="6995" y="7753"/>
                      <a:pt x="6209" y="7672"/>
                      <a:pt x="5422" y="7591"/>
                    </a:cubicBezTo>
                    <a:cubicBezTo>
                      <a:pt x="3843" y="7406"/>
                      <a:pt x="2264" y="7222"/>
                      <a:pt x="686" y="7038"/>
                    </a:cubicBezTo>
                    <a:lnTo>
                      <a:pt x="686" y="7038"/>
                    </a:lnTo>
                    <a:cubicBezTo>
                      <a:pt x="591" y="6211"/>
                      <a:pt x="495" y="5402"/>
                      <a:pt x="380" y="4576"/>
                    </a:cubicBezTo>
                    <a:lnTo>
                      <a:pt x="380" y="4576"/>
                    </a:lnTo>
                    <a:cubicBezTo>
                      <a:pt x="1098" y="4731"/>
                      <a:pt x="1836" y="4809"/>
                      <a:pt x="2574" y="4932"/>
                    </a:cubicBezTo>
                    <a:cubicBezTo>
                      <a:pt x="3550" y="5068"/>
                      <a:pt x="4473" y="5312"/>
                      <a:pt x="5368" y="5611"/>
                    </a:cubicBezTo>
                    <a:cubicBezTo>
                      <a:pt x="5389" y="5619"/>
                      <a:pt x="5410" y="5623"/>
                      <a:pt x="5429" y="5623"/>
                    </a:cubicBezTo>
                    <a:cubicBezTo>
                      <a:pt x="5534" y="5623"/>
                      <a:pt x="5608" y="5512"/>
                      <a:pt x="5585" y="5421"/>
                    </a:cubicBezTo>
                    <a:cubicBezTo>
                      <a:pt x="5232" y="4173"/>
                      <a:pt x="5069" y="2871"/>
                      <a:pt x="5096" y="1569"/>
                    </a:cubicBezTo>
                    <a:cubicBezTo>
                      <a:pt x="5096" y="1271"/>
                      <a:pt x="5096" y="945"/>
                      <a:pt x="5178" y="647"/>
                    </a:cubicBezTo>
                    <a:cubicBezTo>
                      <a:pt x="5244" y="436"/>
                      <a:pt x="5394" y="372"/>
                      <a:pt x="5564" y="372"/>
                    </a:cubicBezTo>
                    <a:close/>
                    <a:moveTo>
                      <a:pt x="5577" y="1"/>
                    </a:moveTo>
                    <a:cubicBezTo>
                      <a:pt x="5474" y="1"/>
                      <a:pt x="5375" y="16"/>
                      <a:pt x="5286" y="50"/>
                    </a:cubicBezTo>
                    <a:cubicBezTo>
                      <a:pt x="4852" y="186"/>
                      <a:pt x="4798" y="728"/>
                      <a:pt x="4771" y="1108"/>
                    </a:cubicBezTo>
                    <a:cubicBezTo>
                      <a:pt x="4670" y="2492"/>
                      <a:pt x="4827" y="3876"/>
                      <a:pt x="5175" y="5196"/>
                    </a:cubicBezTo>
                    <a:lnTo>
                      <a:pt x="5175" y="5196"/>
                    </a:lnTo>
                    <a:cubicBezTo>
                      <a:pt x="4366" y="4938"/>
                      <a:pt x="3535" y="4729"/>
                      <a:pt x="2682" y="4607"/>
                    </a:cubicBezTo>
                    <a:cubicBezTo>
                      <a:pt x="1869" y="4471"/>
                      <a:pt x="1055" y="4390"/>
                      <a:pt x="241" y="4200"/>
                    </a:cubicBezTo>
                    <a:cubicBezTo>
                      <a:pt x="227" y="4197"/>
                      <a:pt x="212" y="4195"/>
                      <a:pt x="198" y="4195"/>
                    </a:cubicBezTo>
                    <a:cubicBezTo>
                      <a:pt x="100" y="4195"/>
                      <a:pt x="1" y="4269"/>
                      <a:pt x="24" y="4363"/>
                    </a:cubicBezTo>
                    <a:cubicBezTo>
                      <a:pt x="133" y="5312"/>
                      <a:pt x="241" y="6234"/>
                      <a:pt x="377" y="7184"/>
                    </a:cubicBezTo>
                    <a:cubicBezTo>
                      <a:pt x="377" y="7184"/>
                      <a:pt x="377" y="7184"/>
                      <a:pt x="377" y="7185"/>
                    </a:cubicBezTo>
                    <a:lnTo>
                      <a:pt x="377" y="7185"/>
                    </a:lnTo>
                    <a:cubicBezTo>
                      <a:pt x="380" y="7271"/>
                      <a:pt x="434" y="7360"/>
                      <a:pt x="540" y="7374"/>
                    </a:cubicBezTo>
                    <a:cubicBezTo>
                      <a:pt x="2113" y="7536"/>
                      <a:pt x="3686" y="7726"/>
                      <a:pt x="5259" y="7916"/>
                    </a:cubicBezTo>
                    <a:cubicBezTo>
                      <a:pt x="6046" y="7997"/>
                      <a:pt x="6805" y="8106"/>
                      <a:pt x="7592" y="8187"/>
                    </a:cubicBezTo>
                    <a:cubicBezTo>
                      <a:pt x="7739" y="8205"/>
                      <a:pt x="7894" y="8225"/>
                      <a:pt x="8037" y="8225"/>
                    </a:cubicBezTo>
                    <a:cubicBezTo>
                      <a:pt x="8343" y="8225"/>
                      <a:pt x="8595" y="8133"/>
                      <a:pt x="8595" y="7726"/>
                    </a:cubicBezTo>
                    <a:cubicBezTo>
                      <a:pt x="8623" y="7102"/>
                      <a:pt x="8324" y="6397"/>
                      <a:pt x="8134" y="5828"/>
                    </a:cubicBezTo>
                    <a:cubicBezTo>
                      <a:pt x="8026" y="5475"/>
                      <a:pt x="7917" y="5122"/>
                      <a:pt x="7782" y="4797"/>
                    </a:cubicBezTo>
                    <a:cubicBezTo>
                      <a:pt x="7727" y="4661"/>
                      <a:pt x="7592" y="4444"/>
                      <a:pt x="7619" y="4336"/>
                    </a:cubicBezTo>
                    <a:cubicBezTo>
                      <a:pt x="7647" y="4112"/>
                      <a:pt x="7776" y="4054"/>
                      <a:pt x="7924" y="4054"/>
                    </a:cubicBezTo>
                    <a:cubicBezTo>
                      <a:pt x="8063" y="4054"/>
                      <a:pt x="8219" y="4106"/>
                      <a:pt x="8324" y="4119"/>
                    </a:cubicBezTo>
                    <a:cubicBezTo>
                      <a:pt x="9843" y="4444"/>
                      <a:pt x="11389" y="4770"/>
                      <a:pt x="12908" y="5068"/>
                    </a:cubicBezTo>
                    <a:cubicBezTo>
                      <a:pt x="12931" y="5075"/>
                      <a:pt x="12952" y="5078"/>
                      <a:pt x="12972" y="5078"/>
                    </a:cubicBezTo>
                    <a:cubicBezTo>
                      <a:pt x="13115" y="5078"/>
                      <a:pt x="13166" y="4916"/>
                      <a:pt x="13071" y="4797"/>
                    </a:cubicBezTo>
                    <a:cubicBezTo>
                      <a:pt x="11471" y="2817"/>
                      <a:pt x="9355" y="1298"/>
                      <a:pt x="6968" y="430"/>
                    </a:cubicBezTo>
                    <a:cubicBezTo>
                      <a:pt x="6613" y="297"/>
                      <a:pt x="6041" y="1"/>
                      <a:pt x="5577"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631;p80">
                <a:extLst>
                  <a:ext uri="{FF2B5EF4-FFF2-40B4-BE49-F238E27FC236}">
                    <a16:creationId xmlns:a16="http://schemas.microsoft.com/office/drawing/2014/main" id="{E875E832-8574-F2B8-F3C4-5958D66FFC8F}"/>
                  </a:ext>
                </a:extLst>
              </p:cNvPr>
              <p:cNvSpPr/>
              <p:nvPr/>
            </p:nvSpPr>
            <p:spPr>
              <a:xfrm>
                <a:off x="6806150" y="3085325"/>
                <a:ext cx="302475" cy="211075"/>
              </a:xfrm>
              <a:custGeom>
                <a:avLst/>
                <a:gdLst/>
                <a:ahLst/>
                <a:cxnLst/>
                <a:rect l="l" t="t" r="r" b="b"/>
                <a:pathLst>
                  <a:path w="12099" h="8443" extrusionOk="0">
                    <a:moveTo>
                      <a:pt x="10769" y="1"/>
                    </a:moveTo>
                    <a:cubicBezTo>
                      <a:pt x="8382" y="597"/>
                      <a:pt x="5968" y="1221"/>
                      <a:pt x="3554" y="1845"/>
                    </a:cubicBezTo>
                    <a:cubicBezTo>
                      <a:pt x="3446" y="1872"/>
                      <a:pt x="3310" y="1899"/>
                      <a:pt x="3229" y="2008"/>
                    </a:cubicBezTo>
                    <a:cubicBezTo>
                      <a:pt x="3120" y="2171"/>
                      <a:pt x="3229" y="2387"/>
                      <a:pt x="3337" y="2550"/>
                    </a:cubicBezTo>
                    <a:cubicBezTo>
                      <a:pt x="3880" y="3391"/>
                      <a:pt x="4503" y="4178"/>
                      <a:pt x="5182" y="4910"/>
                    </a:cubicBezTo>
                    <a:cubicBezTo>
                      <a:pt x="5317" y="5046"/>
                      <a:pt x="5453" y="5235"/>
                      <a:pt x="5398" y="5425"/>
                    </a:cubicBezTo>
                    <a:cubicBezTo>
                      <a:pt x="5344" y="5642"/>
                      <a:pt x="5073" y="5724"/>
                      <a:pt x="4856" y="5778"/>
                    </a:cubicBezTo>
                    <a:cubicBezTo>
                      <a:pt x="3229" y="6022"/>
                      <a:pt x="1601" y="6293"/>
                      <a:pt x="1" y="6565"/>
                    </a:cubicBezTo>
                    <a:cubicBezTo>
                      <a:pt x="2125" y="7788"/>
                      <a:pt x="4584" y="8442"/>
                      <a:pt x="7042" y="8442"/>
                    </a:cubicBezTo>
                    <a:cubicBezTo>
                      <a:pt x="7471" y="8442"/>
                      <a:pt x="7900" y="8422"/>
                      <a:pt x="8328" y="8382"/>
                    </a:cubicBezTo>
                    <a:cubicBezTo>
                      <a:pt x="8491" y="8382"/>
                      <a:pt x="8653" y="8355"/>
                      <a:pt x="8789" y="8246"/>
                    </a:cubicBezTo>
                    <a:cubicBezTo>
                      <a:pt x="9006" y="8056"/>
                      <a:pt x="8952" y="7704"/>
                      <a:pt x="8870" y="7405"/>
                    </a:cubicBezTo>
                    <a:cubicBezTo>
                      <a:pt x="8436" y="5941"/>
                      <a:pt x="7758" y="4585"/>
                      <a:pt x="6836" y="3364"/>
                    </a:cubicBezTo>
                    <a:cubicBezTo>
                      <a:pt x="9331" y="3310"/>
                      <a:pt x="10199" y="2767"/>
                      <a:pt x="12098" y="2523"/>
                    </a:cubicBezTo>
                    <a:lnTo>
                      <a:pt x="10769"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32;p80">
                <a:extLst>
                  <a:ext uri="{FF2B5EF4-FFF2-40B4-BE49-F238E27FC236}">
                    <a16:creationId xmlns:a16="http://schemas.microsoft.com/office/drawing/2014/main" id="{D5BB81F9-5985-2D38-51EB-1CE035285195}"/>
                  </a:ext>
                </a:extLst>
              </p:cNvPr>
              <p:cNvSpPr/>
              <p:nvPr/>
            </p:nvSpPr>
            <p:spPr>
              <a:xfrm>
                <a:off x="6800725" y="3081100"/>
                <a:ext cx="313325" cy="219500"/>
              </a:xfrm>
              <a:custGeom>
                <a:avLst/>
                <a:gdLst/>
                <a:ahLst/>
                <a:cxnLst/>
                <a:rect l="l" t="t" r="r" b="b"/>
                <a:pathLst>
                  <a:path w="12533" h="8780" extrusionOk="0">
                    <a:moveTo>
                      <a:pt x="10912" y="364"/>
                    </a:moveTo>
                    <a:lnTo>
                      <a:pt x="10912" y="364"/>
                    </a:lnTo>
                    <a:cubicBezTo>
                      <a:pt x="11312" y="1097"/>
                      <a:pt x="11692" y="1829"/>
                      <a:pt x="12070" y="2561"/>
                    </a:cubicBezTo>
                    <a:lnTo>
                      <a:pt x="12070" y="2561"/>
                    </a:lnTo>
                    <a:cubicBezTo>
                      <a:pt x="11356" y="2673"/>
                      <a:pt x="10642" y="2843"/>
                      <a:pt x="9928" y="2990"/>
                    </a:cubicBezTo>
                    <a:cubicBezTo>
                      <a:pt x="8979" y="3207"/>
                      <a:pt x="8030" y="3343"/>
                      <a:pt x="7080" y="3343"/>
                    </a:cubicBezTo>
                    <a:cubicBezTo>
                      <a:pt x="6945" y="3370"/>
                      <a:pt x="6836" y="3506"/>
                      <a:pt x="6917" y="3614"/>
                    </a:cubicBezTo>
                    <a:cubicBezTo>
                      <a:pt x="7623" y="4537"/>
                      <a:pt x="8192" y="5567"/>
                      <a:pt x="8599" y="6652"/>
                    </a:cubicBezTo>
                    <a:cubicBezTo>
                      <a:pt x="8789" y="7086"/>
                      <a:pt x="9331" y="8171"/>
                      <a:pt x="8653" y="8361"/>
                    </a:cubicBezTo>
                    <a:cubicBezTo>
                      <a:pt x="8409" y="8442"/>
                      <a:pt x="8111" y="8463"/>
                      <a:pt x="7809" y="8463"/>
                    </a:cubicBezTo>
                    <a:cubicBezTo>
                      <a:pt x="7507" y="8463"/>
                      <a:pt x="7202" y="8442"/>
                      <a:pt x="6945" y="8442"/>
                    </a:cubicBezTo>
                    <a:cubicBezTo>
                      <a:pt x="4780" y="8392"/>
                      <a:pt x="2663" y="7828"/>
                      <a:pt x="744" y="6816"/>
                    </a:cubicBezTo>
                    <a:lnTo>
                      <a:pt x="744" y="6816"/>
                    </a:lnTo>
                    <a:cubicBezTo>
                      <a:pt x="2155" y="6576"/>
                      <a:pt x="3549" y="6354"/>
                      <a:pt x="4965" y="6110"/>
                    </a:cubicBezTo>
                    <a:cubicBezTo>
                      <a:pt x="5317" y="6055"/>
                      <a:pt x="5860" y="5947"/>
                      <a:pt x="5805" y="5486"/>
                    </a:cubicBezTo>
                    <a:cubicBezTo>
                      <a:pt x="5805" y="5269"/>
                      <a:pt x="5643" y="5106"/>
                      <a:pt x="5507" y="4943"/>
                    </a:cubicBezTo>
                    <a:cubicBezTo>
                      <a:pt x="5263" y="4672"/>
                      <a:pt x="5019" y="4401"/>
                      <a:pt x="4775" y="4103"/>
                    </a:cubicBezTo>
                    <a:cubicBezTo>
                      <a:pt x="4531" y="3804"/>
                      <a:pt x="4286" y="3479"/>
                      <a:pt x="4042" y="3126"/>
                    </a:cubicBezTo>
                    <a:cubicBezTo>
                      <a:pt x="3798" y="2801"/>
                      <a:pt x="3391" y="2367"/>
                      <a:pt x="3988" y="2123"/>
                    </a:cubicBezTo>
                    <a:cubicBezTo>
                      <a:pt x="4341" y="1987"/>
                      <a:pt x="4775" y="1933"/>
                      <a:pt x="5127" y="1824"/>
                    </a:cubicBezTo>
                    <a:cubicBezTo>
                      <a:pt x="5534" y="1743"/>
                      <a:pt x="5914" y="1634"/>
                      <a:pt x="6294" y="1526"/>
                    </a:cubicBezTo>
                    <a:lnTo>
                      <a:pt x="10912" y="364"/>
                    </a:lnTo>
                    <a:close/>
                    <a:moveTo>
                      <a:pt x="11006" y="1"/>
                    </a:moveTo>
                    <a:cubicBezTo>
                      <a:pt x="10991" y="1"/>
                      <a:pt x="10975" y="3"/>
                      <a:pt x="10959" y="7"/>
                    </a:cubicBezTo>
                    <a:lnTo>
                      <a:pt x="6185" y="1227"/>
                    </a:lnTo>
                    <a:cubicBezTo>
                      <a:pt x="5426" y="1417"/>
                      <a:pt x="4666" y="1607"/>
                      <a:pt x="3907" y="1797"/>
                    </a:cubicBezTo>
                    <a:cubicBezTo>
                      <a:pt x="3446" y="1906"/>
                      <a:pt x="3066" y="2123"/>
                      <a:pt x="3310" y="2665"/>
                    </a:cubicBezTo>
                    <a:cubicBezTo>
                      <a:pt x="3581" y="3235"/>
                      <a:pt x="4069" y="3804"/>
                      <a:pt x="4476" y="4292"/>
                    </a:cubicBezTo>
                    <a:cubicBezTo>
                      <a:pt x="4720" y="4564"/>
                      <a:pt x="4937" y="4835"/>
                      <a:pt x="5182" y="5079"/>
                    </a:cubicBezTo>
                    <a:cubicBezTo>
                      <a:pt x="5290" y="5215"/>
                      <a:pt x="5561" y="5459"/>
                      <a:pt x="5371" y="5676"/>
                    </a:cubicBezTo>
                    <a:cubicBezTo>
                      <a:pt x="5290" y="5757"/>
                      <a:pt x="4992" y="5784"/>
                      <a:pt x="4883" y="5811"/>
                    </a:cubicBezTo>
                    <a:cubicBezTo>
                      <a:pt x="3310" y="6055"/>
                      <a:pt x="1737" y="6300"/>
                      <a:pt x="164" y="6571"/>
                    </a:cubicBezTo>
                    <a:cubicBezTo>
                      <a:pt x="28" y="6598"/>
                      <a:pt x="1" y="6815"/>
                      <a:pt x="136" y="6869"/>
                    </a:cubicBezTo>
                    <a:cubicBezTo>
                      <a:pt x="2282" y="8106"/>
                      <a:pt x="4756" y="8779"/>
                      <a:pt x="7254" y="8779"/>
                    </a:cubicBezTo>
                    <a:cubicBezTo>
                      <a:pt x="7440" y="8779"/>
                      <a:pt x="7626" y="8775"/>
                      <a:pt x="7813" y="8768"/>
                    </a:cubicBezTo>
                    <a:cubicBezTo>
                      <a:pt x="7904" y="8768"/>
                      <a:pt x="8007" y="8770"/>
                      <a:pt x="8116" y="8770"/>
                    </a:cubicBezTo>
                    <a:cubicBezTo>
                      <a:pt x="8524" y="8770"/>
                      <a:pt x="9009" y="8736"/>
                      <a:pt x="9223" y="8415"/>
                    </a:cubicBezTo>
                    <a:cubicBezTo>
                      <a:pt x="9494" y="8008"/>
                      <a:pt x="9223" y="7385"/>
                      <a:pt x="9087" y="6978"/>
                    </a:cubicBezTo>
                    <a:cubicBezTo>
                      <a:pt x="8685" y="5795"/>
                      <a:pt x="8095" y="4683"/>
                      <a:pt x="7384" y="3683"/>
                    </a:cubicBezTo>
                    <a:lnTo>
                      <a:pt x="7384" y="3683"/>
                    </a:lnTo>
                    <a:cubicBezTo>
                      <a:pt x="8245" y="3643"/>
                      <a:pt x="9083" y="3535"/>
                      <a:pt x="9901" y="3343"/>
                    </a:cubicBezTo>
                    <a:cubicBezTo>
                      <a:pt x="10742" y="3180"/>
                      <a:pt x="11556" y="2963"/>
                      <a:pt x="12369" y="2855"/>
                    </a:cubicBezTo>
                    <a:cubicBezTo>
                      <a:pt x="12505" y="2828"/>
                      <a:pt x="12532" y="2692"/>
                      <a:pt x="12478" y="2584"/>
                    </a:cubicBezTo>
                    <a:cubicBezTo>
                      <a:pt x="12044" y="1770"/>
                      <a:pt x="11583" y="929"/>
                      <a:pt x="11149" y="88"/>
                    </a:cubicBezTo>
                    <a:cubicBezTo>
                      <a:pt x="11136" y="65"/>
                      <a:pt x="11120" y="47"/>
                      <a:pt x="11103" y="34"/>
                    </a:cubicBezTo>
                    <a:lnTo>
                      <a:pt x="11103" y="34"/>
                    </a:lnTo>
                    <a:cubicBezTo>
                      <a:pt x="11077" y="14"/>
                      <a:pt x="11045" y="1"/>
                      <a:pt x="1100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3;p80">
                <a:extLst>
                  <a:ext uri="{FF2B5EF4-FFF2-40B4-BE49-F238E27FC236}">
                    <a16:creationId xmlns:a16="http://schemas.microsoft.com/office/drawing/2014/main" id="{CDC88F70-464D-3AEB-E160-E79B7650FC5A}"/>
                  </a:ext>
                </a:extLst>
              </p:cNvPr>
              <p:cNvSpPr/>
              <p:nvPr/>
            </p:nvSpPr>
            <p:spPr>
              <a:xfrm>
                <a:off x="6766825" y="2654050"/>
                <a:ext cx="223800" cy="268950"/>
              </a:xfrm>
              <a:custGeom>
                <a:avLst/>
                <a:gdLst/>
                <a:ahLst/>
                <a:cxnLst/>
                <a:rect l="l" t="t" r="r" b="b"/>
                <a:pathLst>
                  <a:path w="8952" h="10758" extrusionOk="0">
                    <a:moveTo>
                      <a:pt x="6619" y="1"/>
                    </a:moveTo>
                    <a:cubicBezTo>
                      <a:pt x="4774" y="1628"/>
                      <a:pt x="2903" y="3256"/>
                      <a:pt x="1031" y="4910"/>
                    </a:cubicBezTo>
                    <a:cubicBezTo>
                      <a:pt x="923" y="4992"/>
                      <a:pt x="814" y="5073"/>
                      <a:pt x="814" y="5209"/>
                    </a:cubicBezTo>
                    <a:cubicBezTo>
                      <a:pt x="787" y="5399"/>
                      <a:pt x="977" y="5534"/>
                      <a:pt x="1167" y="5643"/>
                    </a:cubicBezTo>
                    <a:cubicBezTo>
                      <a:pt x="2008" y="6158"/>
                      <a:pt x="2930" y="6565"/>
                      <a:pt x="3852" y="6917"/>
                    </a:cubicBezTo>
                    <a:cubicBezTo>
                      <a:pt x="4042" y="6972"/>
                      <a:pt x="4259" y="7080"/>
                      <a:pt x="4313" y="7270"/>
                    </a:cubicBezTo>
                    <a:cubicBezTo>
                      <a:pt x="4368" y="7487"/>
                      <a:pt x="4151" y="7677"/>
                      <a:pt x="3961" y="7813"/>
                    </a:cubicBezTo>
                    <a:cubicBezTo>
                      <a:pt x="2632" y="8789"/>
                      <a:pt x="1330" y="9765"/>
                      <a:pt x="1" y="10742"/>
                    </a:cubicBezTo>
                    <a:cubicBezTo>
                      <a:pt x="219" y="10752"/>
                      <a:pt x="439" y="10757"/>
                      <a:pt x="658" y="10757"/>
                    </a:cubicBezTo>
                    <a:cubicBezTo>
                      <a:pt x="3319" y="10757"/>
                      <a:pt x="5991" y="10000"/>
                      <a:pt x="8246" y="8572"/>
                    </a:cubicBezTo>
                    <a:cubicBezTo>
                      <a:pt x="8382" y="8491"/>
                      <a:pt x="8518" y="8409"/>
                      <a:pt x="8599" y="8246"/>
                    </a:cubicBezTo>
                    <a:cubicBezTo>
                      <a:pt x="8707" y="7975"/>
                      <a:pt x="8490" y="7677"/>
                      <a:pt x="8301" y="7460"/>
                    </a:cubicBezTo>
                    <a:cubicBezTo>
                      <a:pt x="7243" y="6348"/>
                      <a:pt x="5995" y="5426"/>
                      <a:pt x="4639" y="4775"/>
                    </a:cubicBezTo>
                    <a:cubicBezTo>
                      <a:pt x="6836" y="3608"/>
                      <a:pt x="7378" y="2713"/>
                      <a:pt x="8952" y="1628"/>
                    </a:cubicBezTo>
                    <a:lnTo>
                      <a:pt x="6619"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34;p80">
                <a:extLst>
                  <a:ext uri="{FF2B5EF4-FFF2-40B4-BE49-F238E27FC236}">
                    <a16:creationId xmlns:a16="http://schemas.microsoft.com/office/drawing/2014/main" id="{531FDDDA-8AF8-7158-9337-DBFE1703F0CB}"/>
                  </a:ext>
                </a:extLst>
              </p:cNvPr>
              <p:cNvSpPr/>
              <p:nvPr/>
            </p:nvSpPr>
            <p:spPr>
              <a:xfrm>
                <a:off x="6760725" y="2649400"/>
                <a:ext cx="234650" cy="277725"/>
              </a:xfrm>
              <a:custGeom>
                <a:avLst/>
                <a:gdLst/>
                <a:ahLst/>
                <a:cxnLst/>
                <a:rect l="l" t="t" r="r" b="b"/>
                <a:pathLst>
                  <a:path w="9386" h="11109" extrusionOk="0">
                    <a:moveTo>
                      <a:pt x="6885" y="394"/>
                    </a:moveTo>
                    <a:lnTo>
                      <a:pt x="6885" y="394"/>
                    </a:lnTo>
                    <a:cubicBezTo>
                      <a:pt x="7571" y="868"/>
                      <a:pt x="8238" y="1343"/>
                      <a:pt x="8922" y="1817"/>
                    </a:cubicBezTo>
                    <a:lnTo>
                      <a:pt x="8922" y="1817"/>
                    </a:lnTo>
                    <a:cubicBezTo>
                      <a:pt x="8340" y="2242"/>
                      <a:pt x="7778" y="2706"/>
                      <a:pt x="7215" y="3170"/>
                    </a:cubicBezTo>
                    <a:cubicBezTo>
                      <a:pt x="6483" y="3794"/>
                      <a:pt x="5669" y="4337"/>
                      <a:pt x="4801" y="4798"/>
                    </a:cubicBezTo>
                    <a:cubicBezTo>
                      <a:pt x="4693" y="4852"/>
                      <a:pt x="4693" y="5042"/>
                      <a:pt x="4801" y="5096"/>
                    </a:cubicBezTo>
                    <a:cubicBezTo>
                      <a:pt x="5805" y="5612"/>
                      <a:pt x="6754" y="6208"/>
                      <a:pt x="7595" y="6968"/>
                    </a:cubicBezTo>
                    <a:cubicBezTo>
                      <a:pt x="7948" y="7293"/>
                      <a:pt x="9006" y="8053"/>
                      <a:pt x="8490" y="8568"/>
                    </a:cubicBezTo>
                    <a:cubicBezTo>
                      <a:pt x="8300" y="8731"/>
                      <a:pt x="8002" y="8866"/>
                      <a:pt x="7758" y="9002"/>
                    </a:cubicBezTo>
                    <a:cubicBezTo>
                      <a:pt x="7514" y="9138"/>
                      <a:pt x="7243" y="9273"/>
                      <a:pt x="6971" y="9409"/>
                    </a:cubicBezTo>
                    <a:cubicBezTo>
                      <a:pt x="5091" y="10312"/>
                      <a:pt x="3013" y="10754"/>
                      <a:pt x="915" y="10754"/>
                    </a:cubicBezTo>
                    <a:cubicBezTo>
                      <a:pt x="852" y="10754"/>
                      <a:pt x="788" y="10754"/>
                      <a:pt x="725" y="10753"/>
                    </a:cubicBezTo>
                    <a:lnTo>
                      <a:pt x="725" y="10753"/>
                    </a:lnTo>
                    <a:cubicBezTo>
                      <a:pt x="1880" y="9912"/>
                      <a:pt x="3015" y="9088"/>
                      <a:pt x="4151" y="8243"/>
                    </a:cubicBezTo>
                    <a:cubicBezTo>
                      <a:pt x="4476" y="8026"/>
                      <a:pt x="4937" y="7673"/>
                      <a:pt x="4639" y="7239"/>
                    </a:cubicBezTo>
                    <a:cubicBezTo>
                      <a:pt x="4503" y="7076"/>
                      <a:pt x="4313" y="6995"/>
                      <a:pt x="4151" y="6914"/>
                    </a:cubicBezTo>
                    <a:cubicBezTo>
                      <a:pt x="3771" y="6778"/>
                      <a:pt x="3391" y="6642"/>
                      <a:pt x="3011" y="6480"/>
                    </a:cubicBezTo>
                    <a:cubicBezTo>
                      <a:pt x="2686" y="6317"/>
                      <a:pt x="2360" y="6154"/>
                      <a:pt x="2035" y="5991"/>
                    </a:cubicBezTo>
                    <a:cubicBezTo>
                      <a:pt x="1845" y="5883"/>
                      <a:pt x="1655" y="5801"/>
                      <a:pt x="1492" y="5693"/>
                    </a:cubicBezTo>
                    <a:cubicBezTo>
                      <a:pt x="1248" y="5530"/>
                      <a:pt x="1248" y="5395"/>
                      <a:pt x="1384" y="5205"/>
                    </a:cubicBezTo>
                    <a:cubicBezTo>
                      <a:pt x="1492" y="5042"/>
                      <a:pt x="1736" y="4879"/>
                      <a:pt x="1899" y="4744"/>
                    </a:cubicBezTo>
                    <a:cubicBezTo>
                      <a:pt x="2035" y="4635"/>
                      <a:pt x="2198" y="4500"/>
                      <a:pt x="2333" y="4364"/>
                    </a:cubicBezTo>
                    <a:cubicBezTo>
                      <a:pt x="2659" y="4093"/>
                      <a:pt x="2984" y="3794"/>
                      <a:pt x="3283" y="3523"/>
                    </a:cubicBezTo>
                    <a:cubicBezTo>
                      <a:pt x="4492" y="2471"/>
                      <a:pt x="5677" y="1445"/>
                      <a:pt x="6885" y="394"/>
                    </a:cubicBezTo>
                    <a:close/>
                    <a:moveTo>
                      <a:pt x="6872" y="1"/>
                    </a:moveTo>
                    <a:cubicBezTo>
                      <a:pt x="6848" y="1"/>
                      <a:pt x="6825" y="9"/>
                      <a:pt x="6804" y="22"/>
                    </a:cubicBezTo>
                    <a:lnTo>
                      <a:pt x="6804" y="22"/>
                    </a:lnTo>
                    <a:cubicBezTo>
                      <a:pt x="6787" y="28"/>
                      <a:pt x="6770" y="38"/>
                      <a:pt x="6754" y="51"/>
                    </a:cubicBezTo>
                    <a:lnTo>
                      <a:pt x="3174" y="3170"/>
                    </a:lnTo>
                    <a:cubicBezTo>
                      <a:pt x="2604" y="3713"/>
                      <a:pt x="2008" y="4228"/>
                      <a:pt x="1411" y="4744"/>
                    </a:cubicBezTo>
                    <a:cubicBezTo>
                      <a:pt x="1031" y="5069"/>
                      <a:pt x="624" y="5422"/>
                      <a:pt x="1113" y="5856"/>
                    </a:cubicBezTo>
                    <a:cubicBezTo>
                      <a:pt x="1601" y="6263"/>
                      <a:pt x="2333" y="6534"/>
                      <a:pt x="2930" y="6805"/>
                    </a:cubicBezTo>
                    <a:cubicBezTo>
                      <a:pt x="3228" y="6941"/>
                      <a:pt x="3527" y="7049"/>
                      <a:pt x="3825" y="7185"/>
                    </a:cubicBezTo>
                    <a:cubicBezTo>
                      <a:pt x="3961" y="7212"/>
                      <a:pt x="4286" y="7293"/>
                      <a:pt x="4340" y="7402"/>
                    </a:cubicBezTo>
                    <a:cubicBezTo>
                      <a:pt x="4476" y="7700"/>
                      <a:pt x="4069" y="7890"/>
                      <a:pt x="3934" y="7999"/>
                    </a:cubicBezTo>
                    <a:cubicBezTo>
                      <a:pt x="2659" y="8921"/>
                      <a:pt x="1411" y="9843"/>
                      <a:pt x="136" y="10765"/>
                    </a:cubicBezTo>
                    <a:cubicBezTo>
                      <a:pt x="1" y="10874"/>
                      <a:pt x="55" y="11091"/>
                      <a:pt x="218" y="11091"/>
                    </a:cubicBezTo>
                    <a:cubicBezTo>
                      <a:pt x="458" y="11103"/>
                      <a:pt x="699" y="11109"/>
                      <a:pt x="940" y="11109"/>
                    </a:cubicBezTo>
                    <a:cubicBezTo>
                      <a:pt x="3382" y="11109"/>
                      <a:pt x="5800" y="10486"/>
                      <a:pt x="7948" y="9300"/>
                    </a:cubicBezTo>
                    <a:cubicBezTo>
                      <a:pt x="8328" y="9083"/>
                      <a:pt x="8979" y="8812"/>
                      <a:pt x="9033" y="8297"/>
                    </a:cubicBezTo>
                    <a:cubicBezTo>
                      <a:pt x="9060" y="7782"/>
                      <a:pt x="8490" y="7320"/>
                      <a:pt x="8138" y="7022"/>
                    </a:cubicBezTo>
                    <a:cubicBezTo>
                      <a:pt x="7290" y="6200"/>
                      <a:pt x="6306" y="5515"/>
                      <a:pt x="5247" y="4946"/>
                    </a:cubicBezTo>
                    <a:lnTo>
                      <a:pt x="5247" y="4946"/>
                    </a:lnTo>
                    <a:cubicBezTo>
                      <a:pt x="5977" y="4545"/>
                      <a:pt x="6647" y="4079"/>
                      <a:pt x="7297" y="3550"/>
                    </a:cubicBezTo>
                    <a:cubicBezTo>
                      <a:pt x="7948" y="3008"/>
                      <a:pt x="8572" y="2438"/>
                      <a:pt x="9277" y="1950"/>
                    </a:cubicBezTo>
                    <a:cubicBezTo>
                      <a:pt x="9385" y="1896"/>
                      <a:pt x="9385" y="1733"/>
                      <a:pt x="9277" y="1679"/>
                    </a:cubicBezTo>
                    <a:cubicBezTo>
                      <a:pt x="8517" y="1136"/>
                      <a:pt x="7731" y="567"/>
                      <a:pt x="6944" y="24"/>
                    </a:cubicBezTo>
                    <a:cubicBezTo>
                      <a:pt x="6920" y="8"/>
                      <a:pt x="6896" y="1"/>
                      <a:pt x="687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635;p80">
              <a:extLst>
                <a:ext uri="{FF2B5EF4-FFF2-40B4-BE49-F238E27FC236}">
                  <a16:creationId xmlns:a16="http://schemas.microsoft.com/office/drawing/2014/main" id="{D351AF92-0F12-D7D3-47AD-5F26BA6E028F}"/>
                </a:ext>
              </a:extLst>
            </p:cNvPr>
            <p:cNvGrpSpPr/>
            <p:nvPr/>
          </p:nvGrpSpPr>
          <p:grpSpPr>
            <a:xfrm>
              <a:off x="5491650" y="2658300"/>
              <a:ext cx="1636200" cy="1105100"/>
              <a:chOff x="5477850" y="2649400"/>
              <a:chExt cx="1636200" cy="1105100"/>
            </a:xfrm>
          </p:grpSpPr>
          <p:sp>
            <p:nvSpPr>
              <p:cNvPr id="49" name="Google Shape;2636;p80">
                <a:extLst>
                  <a:ext uri="{FF2B5EF4-FFF2-40B4-BE49-F238E27FC236}">
                    <a16:creationId xmlns:a16="http://schemas.microsoft.com/office/drawing/2014/main" id="{8A9CFDA8-B5D2-81DD-317F-F87B37B953E7}"/>
                  </a:ext>
                </a:extLst>
              </p:cNvPr>
              <p:cNvSpPr/>
              <p:nvPr/>
            </p:nvSpPr>
            <p:spPr>
              <a:xfrm>
                <a:off x="6439300" y="2873625"/>
                <a:ext cx="273300" cy="301925"/>
              </a:xfrm>
              <a:custGeom>
                <a:avLst/>
                <a:gdLst/>
                <a:ahLst/>
                <a:cxnLst/>
                <a:rect l="l" t="t" r="r" b="b"/>
                <a:pathLst>
                  <a:path w="10932" h="12077" extrusionOk="0">
                    <a:moveTo>
                      <a:pt x="6601" y="0"/>
                    </a:moveTo>
                    <a:cubicBezTo>
                      <a:pt x="6516" y="0"/>
                      <a:pt x="6431" y="11"/>
                      <a:pt x="6348" y="33"/>
                    </a:cubicBezTo>
                    <a:lnTo>
                      <a:pt x="923" y="1471"/>
                    </a:lnTo>
                    <a:cubicBezTo>
                      <a:pt x="326" y="1606"/>
                      <a:pt x="1" y="2284"/>
                      <a:pt x="272" y="2827"/>
                    </a:cubicBezTo>
                    <a:cubicBezTo>
                      <a:pt x="1466" y="5214"/>
                      <a:pt x="2388" y="7736"/>
                      <a:pt x="2984" y="10313"/>
                    </a:cubicBezTo>
                    <a:cubicBezTo>
                      <a:pt x="3066" y="10584"/>
                      <a:pt x="3147" y="11208"/>
                      <a:pt x="3174" y="12076"/>
                    </a:cubicBezTo>
                    <a:lnTo>
                      <a:pt x="3201" y="12076"/>
                    </a:lnTo>
                    <a:cubicBezTo>
                      <a:pt x="4015" y="11913"/>
                      <a:pt x="5588" y="11642"/>
                      <a:pt x="6402" y="11479"/>
                    </a:cubicBezTo>
                    <a:cubicBezTo>
                      <a:pt x="7867" y="11208"/>
                      <a:pt x="9738" y="10693"/>
                      <a:pt x="10905" y="10367"/>
                    </a:cubicBezTo>
                    <a:lnTo>
                      <a:pt x="10932" y="10367"/>
                    </a:lnTo>
                    <a:cubicBezTo>
                      <a:pt x="10145" y="5458"/>
                      <a:pt x="8246" y="1850"/>
                      <a:pt x="7433" y="467"/>
                    </a:cubicBezTo>
                    <a:cubicBezTo>
                      <a:pt x="7260" y="165"/>
                      <a:pt x="6933" y="0"/>
                      <a:pt x="6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37;p80">
                <a:extLst>
                  <a:ext uri="{FF2B5EF4-FFF2-40B4-BE49-F238E27FC236}">
                    <a16:creationId xmlns:a16="http://schemas.microsoft.com/office/drawing/2014/main" id="{13A4DAAA-B786-5D72-D8F7-599FA3708859}"/>
                  </a:ext>
                </a:extLst>
              </p:cNvPr>
              <p:cNvSpPr/>
              <p:nvPr/>
            </p:nvSpPr>
            <p:spPr>
              <a:xfrm>
                <a:off x="5857500" y="3123975"/>
                <a:ext cx="871375" cy="626700"/>
              </a:xfrm>
              <a:custGeom>
                <a:avLst/>
                <a:gdLst/>
                <a:ahLst/>
                <a:cxnLst/>
                <a:rect l="l" t="t" r="r" b="b"/>
                <a:pathLst>
                  <a:path w="34855" h="25068" extrusionOk="0">
                    <a:moveTo>
                      <a:pt x="760" y="1"/>
                    </a:moveTo>
                    <a:lnTo>
                      <a:pt x="760" y="1"/>
                    </a:lnTo>
                    <a:cubicBezTo>
                      <a:pt x="1" y="4856"/>
                      <a:pt x="1" y="10742"/>
                      <a:pt x="2415" y="16275"/>
                    </a:cubicBezTo>
                    <a:cubicBezTo>
                      <a:pt x="4976" y="22195"/>
                      <a:pt x="10803" y="25068"/>
                      <a:pt x="16754" y="25068"/>
                    </a:cubicBezTo>
                    <a:cubicBezTo>
                      <a:pt x="23346" y="25068"/>
                      <a:pt x="30089" y="21543"/>
                      <a:pt x="32712" y="14729"/>
                    </a:cubicBezTo>
                    <a:cubicBezTo>
                      <a:pt x="34746" y="9385"/>
                      <a:pt x="34855" y="4395"/>
                      <a:pt x="34204" y="353"/>
                    </a:cubicBezTo>
                    <a:lnTo>
                      <a:pt x="34150" y="353"/>
                    </a:lnTo>
                    <a:cubicBezTo>
                      <a:pt x="33010" y="679"/>
                      <a:pt x="31112" y="1194"/>
                      <a:pt x="29674" y="1465"/>
                    </a:cubicBezTo>
                    <a:cubicBezTo>
                      <a:pt x="28833" y="1628"/>
                      <a:pt x="27287" y="1899"/>
                      <a:pt x="26473" y="2062"/>
                    </a:cubicBezTo>
                    <a:lnTo>
                      <a:pt x="26446" y="2062"/>
                    </a:lnTo>
                    <a:cubicBezTo>
                      <a:pt x="26582" y="5453"/>
                      <a:pt x="25877" y="12315"/>
                      <a:pt x="19340" y="13590"/>
                    </a:cubicBezTo>
                    <a:cubicBezTo>
                      <a:pt x="18729" y="13714"/>
                      <a:pt x="18111" y="13777"/>
                      <a:pt x="17495" y="13777"/>
                    </a:cubicBezTo>
                    <a:cubicBezTo>
                      <a:pt x="15568" y="13777"/>
                      <a:pt x="13673" y="13162"/>
                      <a:pt x="12152" y="11908"/>
                    </a:cubicBezTo>
                    <a:cubicBezTo>
                      <a:pt x="9060" y="9331"/>
                      <a:pt x="8707" y="5317"/>
                      <a:pt x="9331" y="1628"/>
                    </a:cubicBezTo>
                    <a:lnTo>
                      <a:pt x="9196" y="1628"/>
                    </a:lnTo>
                    <a:cubicBezTo>
                      <a:pt x="6483" y="1248"/>
                      <a:pt x="3391" y="706"/>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38;p80">
                <a:extLst>
                  <a:ext uri="{FF2B5EF4-FFF2-40B4-BE49-F238E27FC236}">
                    <a16:creationId xmlns:a16="http://schemas.microsoft.com/office/drawing/2014/main" id="{9C95557C-17B5-E861-BC27-700C82E5E8BD}"/>
                  </a:ext>
                </a:extLst>
              </p:cNvPr>
              <p:cNvSpPr/>
              <p:nvPr/>
            </p:nvSpPr>
            <p:spPr>
              <a:xfrm>
                <a:off x="5876500" y="2865000"/>
                <a:ext cx="276000" cy="299700"/>
              </a:xfrm>
              <a:custGeom>
                <a:avLst/>
                <a:gdLst/>
                <a:ahLst/>
                <a:cxnLst/>
                <a:rect l="l" t="t" r="r" b="b"/>
                <a:pathLst>
                  <a:path w="11040" h="11988" extrusionOk="0">
                    <a:moveTo>
                      <a:pt x="3663" y="0"/>
                    </a:moveTo>
                    <a:cubicBezTo>
                      <a:pt x="3236" y="0"/>
                      <a:pt x="2845" y="238"/>
                      <a:pt x="2685" y="649"/>
                    </a:cubicBezTo>
                    <a:cubicBezTo>
                      <a:pt x="2034" y="2195"/>
                      <a:pt x="678" y="5830"/>
                      <a:pt x="0" y="10360"/>
                    </a:cubicBezTo>
                    <a:cubicBezTo>
                      <a:pt x="2631" y="11065"/>
                      <a:pt x="5750" y="11607"/>
                      <a:pt x="8436" y="11987"/>
                    </a:cubicBezTo>
                    <a:lnTo>
                      <a:pt x="8571" y="11987"/>
                    </a:lnTo>
                    <a:cubicBezTo>
                      <a:pt x="8598" y="11770"/>
                      <a:pt x="8653" y="11553"/>
                      <a:pt x="8680" y="11336"/>
                    </a:cubicBezTo>
                    <a:cubicBezTo>
                      <a:pt x="9303" y="8244"/>
                      <a:pt x="10524" y="5288"/>
                      <a:pt x="11012" y="2168"/>
                    </a:cubicBezTo>
                    <a:cubicBezTo>
                      <a:pt x="11039" y="2087"/>
                      <a:pt x="11039" y="1978"/>
                      <a:pt x="10985" y="1924"/>
                    </a:cubicBezTo>
                    <a:cubicBezTo>
                      <a:pt x="10958" y="1816"/>
                      <a:pt x="10850" y="1816"/>
                      <a:pt x="10768" y="1789"/>
                    </a:cubicBezTo>
                    <a:lnTo>
                      <a:pt x="3906" y="25"/>
                    </a:lnTo>
                    <a:cubicBezTo>
                      <a:pt x="3825" y="8"/>
                      <a:pt x="3743" y="0"/>
                      <a:pt x="3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39;p80">
                <a:extLst>
                  <a:ext uri="{FF2B5EF4-FFF2-40B4-BE49-F238E27FC236}">
                    <a16:creationId xmlns:a16="http://schemas.microsoft.com/office/drawing/2014/main" id="{381E57AD-DDF9-593D-4EB9-65669AF6D54E}"/>
                  </a:ext>
                </a:extLst>
              </p:cNvPr>
              <p:cNvSpPr/>
              <p:nvPr/>
            </p:nvSpPr>
            <p:spPr>
              <a:xfrm>
                <a:off x="5860225" y="3199925"/>
                <a:ext cx="863225" cy="550750"/>
              </a:xfrm>
              <a:custGeom>
                <a:avLst/>
                <a:gdLst/>
                <a:ahLst/>
                <a:cxnLst/>
                <a:rect l="l" t="t" r="r" b="b"/>
                <a:pathLst>
                  <a:path w="34529" h="22030" extrusionOk="0">
                    <a:moveTo>
                      <a:pt x="298" y="1"/>
                    </a:moveTo>
                    <a:cubicBezTo>
                      <a:pt x="0" y="4178"/>
                      <a:pt x="380" y="8816"/>
                      <a:pt x="2306" y="13237"/>
                    </a:cubicBezTo>
                    <a:cubicBezTo>
                      <a:pt x="4867" y="19157"/>
                      <a:pt x="10694" y="22030"/>
                      <a:pt x="16645" y="22030"/>
                    </a:cubicBezTo>
                    <a:cubicBezTo>
                      <a:pt x="23237" y="22030"/>
                      <a:pt x="29980" y="18505"/>
                      <a:pt x="32603" y="11691"/>
                    </a:cubicBezTo>
                    <a:cubicBezTo>
                      <a:pt x="34041" y="7894"/>
                      <a:pt x="34529" y="4286"/>
                      <a:pt x="34420" y="1058"/>
                    </a:cubicBezTo>
                    <a:lnTo>
                      <a:pt x="34420" y="1058"/>
                    </a:lnTo>
                    <a:cubicBezTo>
                      <a:pt x="34230" y="3472"/>
                      <a:pt x="33688" y="6022"/>
                      <a:pt x="32684" y="8680"/>
                    </a:cubicBezTo>
                    <a:cubicBezTo>
                      <a:pt x="30078" y="15487"/>
                      <a:pt x="23345" y="19004"/>
                      <a:pt x="16756" y="19004"/>
                    </a:cubicBezTo>
                    <a:cubicBezTo>
                      <a:pt x="10795" y="19004"/>
                      <a:pt x="4951" y="16125"/>
                      <a:pt x="2387" y="10199"/>
                    </a:cubicBezTo>
                    <a:cubicBezTo>
                      <a:pt x="922" y="6836"/>
                      <a:pt x="353" y="3337"/>
                      <a:pt x="298" y="1"/>
                    </a:cubicBezTo>
                    <a:close/>
                  </a:path>
                </a:pathLst>
              </a:custGeom>
              <a:solidFill>
                <a:srgbClr val="221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40;p80">
                <a:extLst>
                  <a:ext uri="{FF2B5EF4-FFF2-40B4-BE49-F238E27FC236}">
                    <a16:creationId xmlns:a16="http://schemas.microsoft.com/office/drawing/2014/main" id="{68E042C1-2977-3449-B714-178EE55BD59A}"/>
                  </a:ext>
                </a:extLst>
              </p:cNvPr>
              <p:cNvSpPr/>
              <p:nvPr/>
            </p:nvSpPr>
            <p:spPr>
              <a:xfrm>
                <a:off x="5857500" y="2860925"/>
                <a:ext cx="868675" cy="893575"/>
              </a:xfrm>
              <a:custGeom>
                <a:avLst/>
                <a:gdLst/>
                <a:ahLst/>
                <a:cxnLst/>
                <a:rect l="l" t="t" r="r" b="b"/>
                <a:pathLst>
                  <a:path w="34747" h="35743" extrusionOk="0">
                    <a:moveTo>
                      <a:pt x="4412" y="355"/>
                    </a:moveTo>
                    <a:cubicBezTo>
                      <a:pt x="4483" y="355"/>
                      <a:pt x="4558" y="363"/>
                      <a:pt x="4639" y="378"/>
                    </a:cubicBezTo>
                    <a:cubicBezTo>
                      <a:pt x="4829" y="405"/>
                      <a:pt x="5018" y="487"/>
                      <a:pt x="5208" y="514"/>
                    </a:cubicBezTo>
                    <a:cubicBezTo>
                      <a:pt x="6971" y="975"/>
                      <a:pt x="8734" y="1409"/>
                      <a:pt x="10497" y="1870"/>
                    </a:cubicBezTo>
                    <a:cubicBezTo>
                      <a:pt x="10769" y="1924"/>
                      <a:pt x="11067" y="1979"/>
                      <a:pt x="11338" y="2087"/>
                    </a:cubicBezTo>
                    <a:cubicBezTo>
                      <a:pt x="11365" y="2087"/>
                      <a:pt x="11447" y="2087"/>
                      <a:pt x="11474" y="2114"/>
                    </a:cubicBezTo>
                    <a:cubicBezTo>
                      <a:pt x="11745" y="2331"/>
                      <a:pt x="11474" y="3091"/>
                      <a:pt x="11420" y="3389"/>
                    </a:cubicBezTo>
                    <a:cubicBezTo>
                      <a:pt x="11013" y="5288"/>
                      <a:pt x="10416" y="7132"/>
                      <a:pt x="9874" y="9004"/>
                    </a:cubicBezTo>
                    <a:cubicBezTo>
                      <a:pt x="9060" y="12069"/>
                      <a:pt x="8436" y="15351"/>
                      <a:pt x="9385" y="18470"/>
                    </a:cubicBezTo>
                    <a:cubicBezTo>
                      <a:pt x="10280" y="21481"/>
                      <a:pt x="12776" y="23759"/>
                      <a:pt x="15895" y="24329"/>
                    </a:cubicBezTo>
                    <a:cubicBezTo>
                      <a:pt x="16444" y="24429"/>
                      <a:pt x="17005" y="24478"/>
                      <a:pt x="17566" y="24478"/>
                    </a:cubicBezTo>
                    <a:cubicBezTo>
                      <a:pt x="19749" y="24478"/>
                      <a:pt x="21942" y="23723"/>
                      <a:pt x="23517" y="22213"/>
                    </a:cubicBezTo>
                    <a:cubicBezTo>
                      <a:pt x="25117" y="20721"/>
                      <a:pt x="25958" y="18606"/>
                      <a:pt x="26365" y="16517"/>
                    </a:cubicBezTo>
                    <a:cubicBezTo>
                      <a:pt x="26745" y="14483"/>
                      <a:pt x="26799" y="12259"/>
                      <a:pt x="26311" y="10251"/>
                    </a:cubicBezTo>
                    <a:cubicBezTo>
                      <a:pt x="25850" y="8434"/>
                      <a:pt x="25226" y="6671"/>
                      <a:pt x="24493" y="4962"/>
                    </a:cubicBezTo>
                    <a:cubicBezTo>
                      <a:pt x="24304" y="4528"/>
                      <a:pt x="24114" y="4094"/>
                      <a:pt x="23897" y="3687"/>
                    </a:cubicBezTo>
                    <a:cubicBezTo>
                      <a:pt x="23680" y="3199"/>
                      <a:pt x="23408" y="2630"/>
                      <a:pt x="23978" y="2250"/>
                    </a:cubicBezTo>
                    <a:cubicBezTo>
                      <a:pt x="24141" y="2141"/>
                      <a:pt x="24385" y="2087"/>
                      <a:pt x="24602" y="2033"/>
                    </a:cubicBezTo>
                    <a:cubicBezTo>
                      <a:pt x="26229" y="1599"/>
                      <a:pt x="27857" y="1138"/>
                      <a:pt x="29511" y="731"/>
                    </a:cubicBezTo>
                    <a:cubicBezTo>
                      <a:pt x="29628" y="703"/>
                      <a:pt x="29740" y="688"/>
                      <a:pt x="29846" y="688"/>
                    </a:cubicBezTo>
                    <a:cubicBezTo>
                      <a:pt x="30158" y="688"/>
                      <a:pt x="30421" y="821"/>
                      <a:pt x="30623" y="1165"/>
                    </a:cubicBezTo>
                    <a:cubicBezTo>
                      <a:pt x="30840" y="1518"/>
                      <a:pt x="31030" y="1897"/>
                      <a:pt x="31220" y="2277"/>
                    </a:cubicBezTo>
                    <a:cubicBezTo>
                      <a:pt x="31817" y="3443"/>
                      <a:pt x="32332" y="4664"/>
                      <a:pt x="32766" y="5912"/>
                    </a:cubicBezTo>
                    <a:cubicBezTo>
                      <a:pt x="33336" y="7539"/>
                      <a:pt x="33743" y="9221"/>
                      <a:pt x="34041" y="10930"/>
                    </a:cubicBezTo>
                    <a:cubicBezTo>
                      <a:pt x="34043" y="10943"/>
                      <a:pt x="34046" y="10955"/>
                      <a:pt x="34051" y="10966"/>
                    </a:cubicBezTo>
                    <a:lnTo>
                      <a:pt x="34051" y="10966"/>
                    </a:lnTo>
                    <a:cubicBezTo>
                      <a:pt x="34582" y="14363"/>
                      <a:pt x="34497" y="17840"/>
                      <a:pt x="33743" y="21182"/>
                    </a:cubicBezTo>
                    <a:cubicBezTo>
                      <a:pt x="33119" y="24030"/>
                      <a:pt x="32115" y="26851"/>
                      <a:pt x="30298" y="29184"/>
                    </a:cubicBezTo>
                    <a:cubicBezTo>
                      <a:pt x="27477" y="32710"/>
                      <a:pt x="23164" y="34853"/>
                      <a:pt x="18716" y="35314"/>
                    </a:cubicBezTo>
                    <a:cubicBezTo>
                      <a:pt x="18075" y="35382"/>
                      <a:pt x="17428" y="35416"/>
                      <a:pt x="16781" y="35416"/>
                    </a:cubicBezTo>
                    <a:cubicBezTo>
                      <a:pt x="13047" y="35416"/>
                      <a:pt x="9291" y="34273"/>
                      <a:pt x="6402" y="31869"/>
                    </a:cubicBezTo>
                    <a:cubicBezTo>
                      <a:pt x="4557" y="30323"/>
                      <a:pt x="3201" y="28370"/>
                      <a:pt x="2333" y="26173"/>
                    </a:cubicBezTo>
                    <a:cubicBezTo>
                      <a:pt x="923" y="22701"/>
                      <a:pt x="407" y="18958"/>
                      <a:pt x="489" y="15215"/>
                    </a:cubicBezTo>
                    <a:cubicBezTo>
                      <a:pt x="597" y="11716"/>
                      <a:pt x="1194" y="8217"/>
                      <a:pt x="2198" y="4854"/>
                    </a:cubicBezTo>
                    <a:cubicBezTo>
                      <a:pt x="2550" y="3633"/>
                      <a:pt x="2957" y="2467"/>
                      <a:pt x="3418" y="1301"/>
                    </a:cubicBezTo>
                    <a:cubicBezTo>
                      <a:pt x="3610" y="796"/>
                      <a:pt x="3866" y="355"/>
                      <a:pt x="4412" y="355"/>
                    </a:cubicBezTo>
                    <a:close/>
                    <a:moveTo>
                      <a:pt x="4435" y="0"/>
                    </a:moveTo>
                    <a:cubicBezTo>
                      <a:pt x="4067" y="0"/>
                      <a:pt x="3710" y="131"/>
                      <a:pt x="3472" y="433"/>
                    </a:cubicBezTo>
                    <a:cubicBezTo>
                      <a:pt x="3174" y="785"/>
                      <a:pt x="3038" y="1328"/>
                      <a:pt x="2876" y="1735"/>
                    </a:cubicBezTo>
                    <a:cubicBezTo>
                      <a:pt x="1709" y="4800"/>
                      <a:pt x="923" y="8027"/>
                      <a:pt x="489" y="11255"/>
                    </a:cubicBezTo>
                    <a:cubicBezTo>
                      <a:pt x="1" y="14808"/>
                      <a:pt x="1" y="18416"/>
                      <a:pt x="706" y="21942"/>
                    </a:cubicBezTo>
                    <a:cubicBezTo>
                      <a:pt x="1302" y="24871"/>
                      <a:pt x="2360" y="27828"/>
                      <a:pt x="4259" y="30160"/>
                    </a:cubicBezTo>
                    <a:cubicBezTo>
                      <a:pt x="7080" y="33659"/>
                      <a:pt x="11474" y="35531"/>
                      <a:pt x="15895" y="35721"/>
                    </a:cubicBezTo>
                    <a:cubicBezTo>
                      <a:pt x="16194" y="35735"/>
                      <a:pt x="16494" y="35742"/>
                      <a:pt x="16793" y="35742"/>
                    </a:cubicBezTo>
                    <a:cubicBezTo>
                      <a:pt x="20978" y="35742"/>
                      <a:pt x="25185" y="34331"/>
                      <a:pt x="28399" y="31598"/>
                    </a:cubicBezTo>
                    <a:cubicBezTo>
                      <a:pt x="30189" y="30106"/>
                      <a:pt x="31600" y="28180"/>
                      <a:pt x="32549" y="26065"/>
                    </a:cubicBezTo>
                    <a:cubicBezTo>
                      <a:pt x="34014" y="22755"/>
                      <a:pt x="34719" y="19067"/>
                      <a:pt x="34719" y="15486"/>
                    </a:cubicBezTo>
                    <a:cubicBezTo>
                      <a:pt x="34746" y="13913"/>
                      <a:pt x="34611" y="12367"/>
                      <a:pt x="34366" y="10821"/>
                    </a:cubicBezTo>
                    <a:cubicBezTo>
                      <a:pt x="34366" y="10815"/>
                      <a:pt x="34365" y="10809"/>
                      <a:pt x="34364" y="10804"/>
                    </a:cubicBezTo>
                    <a:lnTo>
                      <a:pt x="34364" y="10804"/>
                    </a:lnTo>
                    <a:cubicBezTo>
                      <a:pt x="33848" y="7745"/>
                      <a:pt x="32899" y="4740"/>
                      <a:pt x="31464" y="2006"/>
                    </a:cubicBezTo>
                    <a:cubicBezTo>
                      <a:pt x="31097" y="1296"/>
                      <a:pt x="30730" y="343"/>
                      <a:pt x="29865" y="343"/>
                    </a:cubicBezTo>
                    <a:cubicBezTo>
                      <a:pt x="29771" y="343"/>
                      <a:pt x="29672" y="355"/>
                      <a:pt x="29566" y="378"/>
                    </a:cubicBezTo>
                    <a:cubicBezTo>
                      <a:pt x="28887" y="514"/>
                      <a:pt x="28237" y="731"/>
                      <a:pt x="27586" y="894"/>
                    </a:cubicBezTo>
                    <a:cubicBezTo>
                      <a:pt x="26636" y="1138"/>
                      <a:pt x="25714" y="1409"/>
                      <a:pt x="24765" y="1653"/>
                    </a:cubicBezTo>
                    <a:cubicBezTo>
                      <a:pt x="24087" y="1843"/>
                      <a:pt x="23300" y="2033"/>
                      <a:pt x="23300" y="2928"/>
                    </a:cubicBezTo>
                    <a:cubicBezTo>
                      <a:pt x="23300" y="3253"/>
                      <a:pt x="23463" y="3552"/>
                      <a:pt x="23625" y="3850"/>
                    </a:cubicBezTo>
                    <a:cubicBezTo>
                      <a:pt x="23842" y="4311"/>
                      <a:pt x="24059" y="4800"/>
                      <a:pt x="24276" y="5261"/>
                    </a:cubicBezTo>
                    <a:cubicBezTo>
                      <a:pt x="24683" y="6210"/>
                      <a:pt x="25036" y="7186"/>
                      <a:pt x="25361" y="8163"/>
                    </a:cubicBezTo>
                    <a:cubicBezTo>
                      <a:pt x="25850" y="9709"/>
                      <a:pt x="26256" y="11228"/>
                      <a:pt x="26311" y="12882"/>
                    </a:cubicBezTo>
                    <a:cubicBezTo>
                      <a:pt x="26365" y="14917"/>
                      <a:pt x="26094" y="17005"/>
                      <a:pt x="25334" y="18877"/>
                    </a:cubicBezTo>
                    <a:cubicBezTo>
                      <a:pt x="24385" y="21237"/>
                      <a:pt x="22568" y="23054"/>
                      <a:pt x="20099" y="23759"/>
                    </a:cubicBezTo>
                    <a:cubicBezTo>
                      <a:pt x="19283" y="23992"/>
                      <a:pt x="18441" y="24108"/>
                      <a:pt x="17604" y="24108"/>
                    </a:cubicBezTo>
                    <a:cubicBezTo>
                      <a:pt x="14935" y="24108"/>
                      <a:pt x="12317" y="22932"/>
                      <a:pt x="10769" y="20640"/>
                    </a:cubicBezTo>
                    <a:cubicBezTo>
                      <a:pt x="8897" y="17846"/>
                      <a:pt x="9033" y="14239"/>
                      <a:pt x="9711" y="11092"/>
                    </a:cubicBezTo>
                    <a:cubicBezTo>
                      <a:pt x="10145" y="9139"/>
                      <a:pt x="10769" y="7214"/>
                      <a:pt x="11284" y="5288"/>
                    </a:cubicBezTo>
                    <a:cubicBezTo>
                      <a:pt x="11555" y="4338"/>
                      <a:pt x="11799" y="3362"/>
                      <a:pt x="11935" y="2386"/>
                    </a:cubicBezTo>
                    <a:cubicBezTo>
                      <a:pt x="11989" y="2006"/>
                      <a:pt x="11827" y="1843"/>
                      <a:pt x="11474" y="1762"/>
                    </a:cubicBezTo>
                    <a:cubicBezTo>
                      <a:pt x="9819" y="1301"/>
                      <a:pt x="8138" y="894"/>
                      <a:pt x="6483" y="487"/>
                    </a:cubicBezTo>
                    <a:cubicBezTo>
                      <a:pt x="5886" y="324"/>
                      <a:pt x="5317" y="161"/>
                      <a:pt x="4720" y="26"/>
                    </a:cubicBezTo>
                    <a:cubicBezTo>
                      <a:pt x="4625" y="9"/>
                      <a:pt x="4530" y="0"/>
                      <a:pt x="4435" y="0"/>
                    </a:cubicBezTo>
                    <a:close/>
                  </a:path>
                </a:pathLst>
              </a:custGeom>
              <a:solidFill>
                <a:srgbClr val="221C4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41;p80">
                <a:extLst>
                  <a:ext uri="{FF2B5EF4-FFF2-40B4-BE49-F238E27FC236}">
                    <a16:creationId xmlns:a16="http://schemas.microsoft.com/office/drawing/2014/main" id="{B940A7EC-A3C4-7515-05F9-521A3F1B81EB}"/>
                  </a:ext>
                </a:extLst>
              </p:cNvPr>
              <p:cNvSpPr/>
              <p:nvPr/>
            </p:nvSpPr>
            <p:spPr>
              <a:xfrm>
                <a:off x="5870750" y="3119750"/>
                <a:ext cx="223225" cy="49050"/>
              </a:xfrm>
              <a:custGeom>
                <a:avLst/>
                <a:gdLst/>
                <a:ahLst/>
                <a:cxnLst/>
                <a:rect l="l" t="t" r="r" b="b"/>
                <a:pathLst>
                  <a:path w="8929" h="1962" extrusionOk="0">
                    <a:moveTo>
                      <a:pt x="237" y="1"/>
                    </a:moveTo>
                    <a:cubicBezTo>
                      <a:pt x="56" y="1"/>
                      <a:pt x="0" y="282"/>
                      <a:pt x="176" y="332"/>
                    </a:cubicBezTo>
                    <a:cubicBezTo>
                      <a:pt x="2970" y="1065"/>
                      <a:pt x="5790" y="1553"/>
                      <a:pt x="8638" y="1960"/>
                    </a:cubicBezTo>
                    <a:cubicBezTo>
                      <a:pt x="8647" y="1961"/>
                      <a:pt x="8656" y="1961"/>
                      <a:pt x="8664" y="1961"/>
                    </a:cubicBezTo>
                    <a:cubicBezTo>
                      <a:pt x="8861" y="1961"/>
                      <a:pt x="8928" y="1660"/>
                      <a:pt x="8720" y="1634"/>
                    </a:cubicBezTo>
                    <a:cubicBezTo>
                      <a:pt x="5872" y="1227"/>
                      <a:pt x="3051" y="739"/>
                      <a:pt x="284" y="7"/>
                    </a:cubicBezTo>
                    <a:cubicBezTo>
                      <a:pt x="268" y="3"/>
                      <a:pt x="252" y="1"/>
                      <a:pt x="237" y="1"/>
                    </a:cubicBezTo>
                    <a:close/>
                  </a:path>
                </a:pathLst>
              </a:custGeom>
              <a:solidFill>
                <a:srgbClr val="221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42;p80">
                <a:extLst>
                  <a:ext uri="{FF2B5EF4-FFF2-40B4-BE49-F238E27FC236}">
                    <a16:creationId xmlns:a16="http://schemas.microsoft.com/office/drawing/2014/main" id="{D61D7B4D-96DC-C6E4-2779-A1B429D4487C}"/>
                  </a:ext>
                </a:extLst>
              </p:cNvPr>
              <p:cNvSpPr/>
              <p:nvPr/>
            </p:nvSpPr>
            <p:spPr>
              <a:xfrm>
                <a:off x="6513400" y="3128425"/>
                <a:ext cx="204075" cy="51225"/>
              </a:xfrm>
              <a:custGeom>
                <a:avLst/>
                <a:gdLst/>
                <a:ahLst/>
                <a:cxnLst/>
                <a:rect l="l" t="t" r="r" b="b"/>
                <a:pathLst>
                  <a:path w="8163" h="2049" extrusionOk="0">
                    <a:moveTo>
                      <a:pt x="7949" y="0"/>
                    </a:moveTo>
                    <a:cubicBezTo>
                      <a:pt x="7929" y="0"/>
                      <a:pt x="7909" y="4"/>
                      <a:pt x="7886" y="13"/>
                    </a:cubicBezTo>
                    <a:cubicBezTo>
                      <a:pt x="6557" y="392"/>
                      <a:pt x="5228" y="745"/>
                      <a:pt x="3872" y="1043"/>
                    </a:cubicBezTo>
                    <a:cubicBezTo>
                      <a:pt x="2651" y="1287"/>
                      <a:pt x="1404" y="1477"/>
                      <a:pt x="183" y="1721"/>
                    </a:cubicBezTo>
                    <a:cubicBezTo>
                      <a:pt x="1" y="1747"/>
                      <a:pt x="69" y="2048"/>
                      <a:pt x="266" y="2048"/>
                    </a:cubicBezTo>
                    <a:cubicBezTo>
                      <a:pt x="275" y="2048"/>
                      <a:pt x="283" y="2048"/>
                      <a:pt x="292" y="2047"/>
                    </a:cubicBezTo>
                    <a:cubicBezTo>
                      <a:pt x="1512" y="1803"/>
                      <a:pt x="2733" y="1640"/>
                      <a:pt x="3953" y="1369"/>
                    </a:cubicBezTo>
                    <a:cubicBezTo>
                      <a:pt x="5310" y="1097"/>
                      <a:pt x="6639" y="718"/>
                      <a:pt x="7968" y="338"/>
                    </a:cubicBezTo>
                    <a:cubicBezTo>
                      <a:pt x="8162" y="289"/>
                      <a:pt x="8117" y="0"/>
                      <a:pt x="7949" y="0"/>
                    </a:cubicBezTo>
                    <a:close/>
                  </a:path>
                </a:pathLst>
              </a:custGeom>
              <a:solidFill>
                <a:srgbClr val="221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43;p80">
                <a:extLst>
                  <a:ext uri="{FF2B5EF4-FFF2-40B4-BE49-F238E27FC236}">
                    <a16:creationId xmlns:a16="http://schemas.microsoft.com/office/drawing/2014/main" id="{0DC83FF7-9B66-DDFB-3AD5-11E8C3454877}"/>
                  </a:ext>
                </a:extLst>
              </p:cNvPr>
              <p:cNvSpPr/>
              <p:nvPr/>
            </p:nvSpPr>
            <p:spPr>
              <a:xfrm>
                <a:off x="5968700" y="2956200"/>
                <a:ext cx="19025" cy="9125"/>
              </a:xfrm>
              <a:custGeom>
                <a:avLst/>
                <a:gdLst/>
                <a:ahLst/>
                <a:cxnLst/>
                <a:rect l="l" t="t" r="r" b="b"/>
                <a:pathLst>
                  <a:path w="761" h="365" extrusionOk="0">
                    <a:moveTo>
                      <a:pt x="134" y="1"/>
                    </a:moveTo>
                    <a:cubicBezTo>
                      <a:pt x="107" y="1"/>
                      <a:pt x="74" y="20"/>
                      <a:pt x="55" y="39"/>
                    </a:cubicBezTo>
                    <a:cubicBezTo>
                      <a:pt x="28" y="66"/>
                      <a:pt x="1" y="121"/>
                      <a:pt x="1" y="175"/>
                    </a:cubicBezTo>
                    <a:cubicBezTo>
                      <a:pt x="1" y="202"/>
                      <a:pt x="28" y="256"/>
                      <a:pt x="55" y="283"/>
                    </a:cubicBezTo>
                    <a:cubicBezTo>
                      <a:pt x="82" y="310"/>
                      <a:pt x="136" y="338"/>
                      <a:pt x="164" y="338"/>
                    </a:cubicBezTo>
                    <a:lnTo>
                      <a:pt x="598" y="365"/>
                    </a:lnTo>
                    <a:cubicBezTo>
                      <a:pt x="625" y="365"/>
                      <a:pt x="679" y="338"/>
                      <a:pt x="706" y="310"/>
                    </a:cubicBezTo>
                    <a:cubicBezTo>
                      <a:pt x="733" y="283"/>
                      <a:pt x="760" y="229"/>
                      <a:pt x="760" y="202"/>
                    </a:cubicBezTo>
                    <a:cubicBezTo>
                      <a:pt x="760" y="148"/>
                      <a:pt x="733" y="121"/>
                      <a:pt x="706" y="66"/>
                    </a:cubicBezTo>
                    <a:cubicBezTo>
                      <a:pt x="679" y="39"/>
                      <a:pt x="625" y="39"/>
                      <a:pt x="598" y="39"/>
                    </a:cubicBezTo>
                    <a:lnTo>
                      <a:pt x="164" y="12"/>
                    </a:lnTo>
                    <a:cubicBezTo>
                      <a:pt x="156" y="4"/>
                      <a:pt x="145" y="1"/>
                      <a:pt x="134"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44;p80">
                <a:extLst>
                  <a:ext uri="{FF2B5EF4-FFF2-40B4-BE49-F238E27FC236}">
                    <a16:creationId xmlns:a16="http://schemas.microsoft.com/office/drawing/2014/main" id="{6BADD393-308B-8AE0-E8A5-09D4F4CE0A4C}"/>
                  </a:ext>
                </a:extLst>
              </p:cNvPr>
              <p:cNvSpPr/>
              <p:nvPr/>
            </p:nvSpPr>
            <p:spPr>
              <a:xfrm>
                <a:off x="5966000" y="2995150"/>
                <a:ext cx="26475" cy="10175"/>
              </a:xfrm>
              <a:custGeom>
                <a:avLst/>
                <a:gdLst/>
                <a:ahLst/>
                <a:cxnLst/>
                <a:rect l="l" t="t" r="r" b="b"/>
                <a:pathLst>
                  <a:path w="1059" h="407" extrusionOk="0">
                    <a:moveTo>
                      <a:pt x="163" y="0"/>
                    </a:moveTo>
                    <a:cubicBezTo>
                      <a:pt x="82" y="0"/>
                      <a:pt x="0" y="82"/>
                      <a:pt x="0" y="163"/>
                    </a:cubicBezTo>
                    <a:cubicBezTo>
                      <a:pt x="0" y="271"/>
                      <a:pt x="82" y="326"/>
                      <a:pt x="163" y="353"/>
                    </a:cubicBezTo>
                    <a:cubicBezTo>
                      <a:pt x="407" y="353"/>
                      <a:pt x="651" y="380"/>
                      <a:pt x="895" y="407"/>
                    </a:cubicBezTo>
                    <a:cubicBezTo>
                      <a:pt x="977" y="407"/>
                      <a:pt x="1058" y="326"/>
                      <a:pt x="1058" y="217"/>
                    </a:cubicBezTo>
                    <a:cubicBezTo>
                      <a:pt x="1058" y="136"/>
                      <a:pt x="1004" y="54"/>
                      <a:pt x="895" y="54"/>
                    </a:cubicBezTo>
                    <a:cubicBezTo>
                      <a:pt x="651" y="27"/>
                      <a:pt x="407" y="27"/>
                      <a:pt x="163"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45;p80">
                <a:extLst>
                  <a:ext uri="{FF2B5EF4-FFF2-40B4-BE49-F238E27FC236}">
                    <a16:creationId xmlns:a16="http://schemas.microsoft.com/office/drawing/2014/main" id="{CF7026BE-A637-9D45-5F05-D4FA4430599F}"/>
                  </a:ext>
                </a:extLst>
              </p:cNvPr>
              <p:cNvSpPr/>
              <p:nvPr/>
            </p:nvSpPr>
            <p:spPr>
              <a:xfrm>
                <a:off x="6557300" y="2985650"/>
                <a:ext cx="16975" cy="9525"/>
              </a:xfrm>
              <a:custGeom>
                <a:avLst/>
                <a:gdLst/>
                <a:ahLst/>
                <a:cxnLst/>
                <a:rect l="l" t="t" r="r" b="b"/>
                <a:pathLst>
                  <a:path w="679" h="381" extrusionOk="0">
                    <a:moveTo>
                      <a:pt x="163" y="0"/>
                    </a:moveTo>
                    <a:cubicBezTo>
                      <a:pt x="136" y="0"/>
                      <a:pt x="82" y="28"/>
                      <a:pt x="55" y="55"/>
                    </a:cubicBezTo>
                    <a:cubicBezTo>
                      <a:pt x="28" y="82"/>
                      <a:pt x="0" y="136"/>
                      <a:pt x="0" y="190"/>
                    </a:cubicBezTo>
                    <a:cubicBezTo>
                      <a:pt x="0" y="217"/>
                      <a:pt x="28" y="272"/>
                      <a:pt x="55" y="299"/>
                    </a:cubicBezTo>
                    <a:cubicBezTo>
                      <a:pt x="82" y="326"/>
                      <a:pt x="136" y="353"/>
                      <a:pt x="163" y="353"/>
                    </a:cubicBezTo>
                    <a:cubicBezTo>
                      <a:pt x="299" y="353"/>
                      <a:pt x="407" y="353"/>
                      <a:pt x="516" y="380"/>
                    </a:cubicBezTo>
                    <a:cubicBezTo>
                      <a:pt x="570" y="380"/>
                      <a:pt x="597" y="353"/>
                      <a:pt x="624" y="326"/>
                    </a:cubicBezTo>
                    <a:cubicBezTo>
                      <a:pt x="678" y="299"/>
                      <a:pt x="678" y="245"/>
                      <a:pt x="678" y="190"/>
                    </a:cubicBezTo>
                    <a:cubicBezTo>
                      <a:pt x="678" y="163"/>
                      <a:pt x="678" y="109"/>
                      <a:pt x="624" y="82"/>
                    </a:cubicBezTo>
                    <a:cubicBezTo>
                      <a:pt x="597" y="55"/>
                      <a:pt x="570" y="28"/>
                      <a:pt x="516" y="28"/>
                    </a:cubicBezTo>
                    <a:cubicBezTo>
                      <a:pt x="407" y="28"/>
                      <a:pt x="299" y="0"/>
                      <a:pt x="163"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46;p80">
                <a:extLst>
                  <a:ext uri="{FF2B5EF4-FFF2-40B4-BE49-F238E27FC236}">
                    <a16:creationId xmlns:a16="http://schemas.microsoft.com/office/drawing/2014/main" id="{54D7A4FE-C9AC-C9A6-A7CE-83A26D28BA30}"/>
                  </a:ext>
                </a:extLst>
              </p:cNvPr>
              <p:cNvSpPr/>
              <p:nvPr/>
            </p:nvSpPr>
            <p:spPr>
              <a:xfrm>
                <a:off x="6558650" y="3029050"/>
                <a:ext cx="16975" cy="8825"/>
              </a:xfrm>
              <a:custGeom>
                <a:avLst/>
                <a:gdLst/>
                <a:ahLst/>
                <a:cxnLst/>
                <a:rect l="l" t="t" r="r" b="b"/>
                <a:pathLst>
                  <a:path w="679" h="353" extrusionOk="0">
                    <a:moveTo>
                      <a:pt x="163" y="0"/>
                    </a:moveTo>
                    <a:cubicBezTo>
                      <a:pt x="136" y="0"/>
                      <a:pt x="82" y="27"/>
                      <a:pt x="55" y="55"/>
                    </a:cubicBezTo>
                    <a:cubicBezTo>
                      <a:pt x="28" y="82"/>
                      <a:pt x="1" y="136"/>
                      <a:pt x="1" y="163"/>
                    </a:cubicBezTo>
                    <a:cubicBezTo>
                      <a:pt x="1" y="217"/>
                      <a:pt x="1" y="244"/>
                      <a:pt x="55" y="299"/>
                    </a:cubicBezTo>
                    <a:cubicBezTo>
                      <a:pt x="82" y="326"/>
                      <a:pt x="109" y="326"/>
                      <a:pt x="163" y="326"/>
                    </a:cubicBezTo>
                    <a:cubicBezTo>
                      <a:pt x="272" y="353"/>
                      <a:pt x="380" y="353"/>
                      <a:pt x="516" y="353"/>
                    </a:cubicBezTo>
                    <a:cubicBezTo>
                      <a:pt x="543" y="353"/>
                      <a:pt x="597" y="353"/>
                      <a:pt x="624" y="299"/>
                    </a:cubicBezTo>
                    <a:cubicBezTo>
                      <a:pt x="652" y="272"/>
                      <a:pt x="679" y="244"/>
                      <a:pt x="679" y="190"/>
                    </a:cubicBezTo>
                    <a:cubicBezTo>
                      <a:pt x="679" y="136"/>
                      <a:pt x="652" y="109"/>
                      <a:pt x="624" y="82"/>
                    </a:cubicBezTo>
                    <a:cubicBezTo>
                      <a:pt x="597" y="55"/>
                      <a:pt x="543" y="27"/>
                      <a:pt x="516" y="27"/>
                    </a:cubicBezTo>
                    <a:cubicBezTo>
                      <a:pt x="380" y="27"/>
                      <a:pt x="272" y="0"/>
                      <a:pt x="163"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47;p80">
                <a:extLst>
                  <a:ext uri="{FF2B5EF4-FFF2-40B4-BE49-F238E27FC236}">
                    <a16:creationId xmlns:a16="http://schemas.microsoft.com/office/drawing/2014/main" id="{BB20465A-FA00-2898-90BD-91087C3CA1E0}"/>
                  </a:ext>
                </a:extLst>
              </p:cNvPr>
              <p:cNvSpPr/>
              <p:nvPr/>
            </p:nvSpPr>
            <p:spPr>
              <a:xfrm>
                <a:off x="5643900" y="2668300"/>
                <a:ext cx="233975" cy="284825"/>
              </a:xfrm>
              <a:custGeom>
                <a:avLst/>
                <a:gdLst/>
                <a:ahLst/>
                <a:cxnLst/>
                <a:rect l="l" t="t" r="r" b="b"/>
                <a:pathLst>
                  <a:path w="9359" h="11393" extrusionOk="0">
                    <a:moveTo>
                      <a:pt x="2306" y="0"/>
                    </a:moveTo>
                    <a:lnTo>
                      <a:pt x="1" y="1682"/>
                    </a:lnTo>
                    <a:cubicBezTo>
                      <a:pt x="977" y="3988"/>
                      <a:pt x="1926" y="6266"/>
                      <a:pt x="2903" y="8572"/>
                    </a:cubicBezTo>
                    <a:cubicBezTo>
                      <a:pt x="2930" y="8680"/>
                      <a:pt x="2984" y="8816"/>
                      <a:pt x="3120" y="8870"/>
                    </a:cubicBezTo>
                    <a:cubicBezTo>
                      <a:pt x="3154" y="8887"/>
                      <a:pt x="3190" y="8895"/>
                      <a:pt x="3228" y="8895"/>
                    </a:cubicBezTo>
                    <a:cubicBezTo>
                      <a:pt x="3370" y="8895"/>
                      <a:pt x="3528" y="8787"/>
                      <a:pt x="3635" y="8680"/>
                    </a:cubicBezTo>
                    <a:cubicBezTo>
                      <a:pt x="4395" y="8029"/>
                      <a:pt x="5073" y="7297"/>
                      <a:pt x="5697" y="6510"/>
                    </a:cubicBezTo>
                    <a:cubicBezTo>
                      <a:pt x="5805" y="6347"/>
                      <a:pt x="5968" y="6185"/>
                      <a:pt x="6185" y="6185"/>
                    </a:cubicBezTo>
                    <a:cubicBezTo>
                      <a:pt x="6402" y="6212"/>
                      <a:pt x="6510" y="6483"/>
                      <a:pt x="6592" y="6700"/>
                    </a:cubicBezTo>
                    <a:cubicBezTo>
                      <a:pt x="7080" y="8246"/>
                      <a:pt x="7595" y="9819"/>
                      <a:pt x="8083" y="11392"/>
                    </a:cubicBezTo>
                    <a:cubicBezTo>
                      <a:pt x="9141" y="8707"/>
                      <a:pt x="9358" y="5696"/>
                      <a:pt x="8680" y="2876"/>
                    </a:cubicBezTo>
                    <a:cubicBezTo>
                      <a:pt x="8626" y="2713"/>
                      <a:pt x="8572" y="2550"/>
                      <a:pt x="8463" y="2442"/>
                    </a:cubicBezTo>
                    <a:cubicBezTo>
                      <a:pt x="8366" y="2366"/>
                      <a:pt x="8257" y="2338"/>
                      <a:pt x="8142" y="2338"/>
                    </a:cubicBezTo>
                    <a:cubicBezTo>
                      <a:pt x="7969" y="2338"/>
                      <a:pt x="7786" y="2403"/>
                      <a:pt x="7622" y="2469"/>
                    </a:cubicBezTo>
                    <a:cubicBezTo>
                      <a:pt x="6239" y="3120"/>
                      <a:pt x="4964" y="4015"/>
                      <a:pt x="3906" y="5100"/>
                    </a:cubicBezTo>
                    <a:cubicBezTo>
                      <a:pt x="3500" y="2631"/>
                      <a:pt x="2821" y="1845"/>
                      <a:pt x="2306"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648;p80">
                <a:extLst>
                  <a:ext uri="{FF2B5EF4-FFF2-40B4-BE49-F238E27FC236}">
                    <a16:creationId xmlns:a16="http://schemas.microsoft.com/office/drawing/2014/main" id="{7BB8CFAF-63AB-C5CB-3F42-8B74283D900D}"/>
                  </a:ext>
                </a:extLst>
              </p:cNvPr>
              <p:cNvSpPr/>
              <p:nvPr/>
            </p:nvSpPr>
            <p:spPr>
              <a:xfrm>
                <a:off x="5638950" y="2664075"/>
                <a:ext cx="242300" cy="293200"/>
              </a:xfrm>
              <a:custGeom>
                <a:avLst/>
                <a:gdLst/>
                <a:ahLst/>
                <a:cxnLst/>
                <a:rect l="l" t="t" r="r" b="b"/>
                <a:pathLst>
                  <a:path w="9692" h="11728" extrusionOk="0">
                    <a:moveTo>
                      <a:pt x="2404" y="441"/>
                    </a:moveTo>
                    <a:lnTo>
                      <a:pt x="2404" y="441"/>
                    </a:lnTo>
                    <a:cubicBezTo>
                      <a:pt x="2618" y="1151"/>
                      <a:pt x="2911" y="1840"/>
                      <a:pt x="3182" y="2529"/>
                    </a:cubicBezTo>
                    <a:cubicBezTo>
                      <a:pt x="3535" y="3424"/>
                      <a:pt x="3779" y="4347"/>
                      <a:pt x="3942" y="5296"/>
                    </a:cubicBezTo>
                    <a:cubicBezTo>
                      <a:pt x="3959" y="5381"/>
                      <a:pt x="4039" y="5423"/>
                      <a:pt x="4117" y="5423"/>
                    </a:cubicBezTo>
                    <a:cubicBezTo>
                      <a:pt x="4164" y="5423"/>
                      <a:pt x="4209" y="5408"/>
                      <a:pt x="4240" y="5377"/>
                    </a:cubicBezTo>
                    <a:cubicBezTo>
                      <a:pt x="4999" y="4591"/>
                      <a:pt x="5867" y="3913"/>
                      <a:pt x="6844" y="3343"/>
                    </a:cubicBezTo>
                    <a:cubicBezTo>
                      <a:pt x="7061" y="3207"/>
                      <a:pt x="7278" y="3099"/>
                      <a:pt x="7522" y="2990"/>
                    </a:cubicBezTo>
                    <a:cubicBezTo>
                      <a:pt x="7739" y="2874"/>
                      <a:pt x="8017" y="2695"/>
                      <a:pt x="8269" y="2695"/>
                    </a:cubicBezTo>
                    <a:cubicBezTo>
                      <a:pt x="8427" y="2695"/>
                      <a:pt x="8573" y="2765"/>
                      <a:pt x="8688" y="2963"/>
                    </a:cubicBezTo>
                    <a:cubicBezTo>
                      <a:pt x="8770" y="3153"/>
                      <a:pt x="8797" y="3479"/>
                      <a:pt x="8851" y="3696"/>
                    </a:cubicBezTo>
                    <a:cubicBezTo>
                      <a:pt x="8905" y="4021"/>
                      <a:pt x="8960" y="4347"/>
                      <a:pt x="9014" y="4699"/>
                    </a:cubicBezTo>
                    <a:cubicBezTo>
                      <a:pt x="9265" y="6838"/>
                      <a:pt x="9027" y="9001"/>
                      <a:pt x="8319" y="11035"/>
                    </a:cubicBezTo>
                    <a:lnTo>
                      <a:pt x="8319" y="11035"/>
                    </a:lnTo>
                    <a:cubicBezTo>
                      <a:pt x="7882" y="9674"/>
                      <a:pt x="7444" y="8315"/>
                      <a:pt x="7007" y="6978"/>
                    </a:cubicBezTo>
                    <a:cubicBezTo>
                      <a:pt x="6910" y="6663"/>
                      <a:pt x="6748" y="6197"/>
                      <a:pt x="6367" y="6197"/>
                    </a:cubicBezTo>
                    <a:cubicBezTo>
                      <a:pt x="6321" y="6197"/>
                      <a:pt x="6272" y="6204"/>
                      <a:pt x="6220" y="6218"/>
                    </a:cubicBezTo>
                    <a:cubicBezTo>
                      <a:pt x="5976" y="6272"/>
                      <a:pt x="5813" y="6489"/>
                      <a:pt x="5678" y="6679"/>
                    </a:cubicBezTo>
                    <a:cubicBezTo>
                      <a:pt x="5461" y="6950"/>
                      <a:pt x="5244" y="7222"/>
                      <a:pt x="4999" y="7466"/>
                    </a:cubicBezTo>
                    <a:cubicBezTo>
                      <a:pt x="4755" y="7737"/>
                      <a:pt x="4511" y="7981"/>
                      <a:pt x="4267" y="8225"/>
                    </a:cubicBezTo>
                    <a:cubicBezTo>
                      <a:pt x="4110" y="8382"/>
                      <a:pt x="3750" y="8835"/>
                      <a:pt x="3461" y="8835"/>
                    </a:cubicBezTo>
                    <a:cubicBezTo>
                      <a:pt x="3400" y="8835"/>
                      <a:pt x="3343" y="8815"/>
                      <a:pt x="3291" y="8768"/>
                    </a:cubicBezTo>
                    <a:cubicBezTo>
                      <a:pt x="3155" y="8632"/>
                      <a:pt x="3074" y="8225"/>
                      <a:pt x="2992" y="8062"/>
                    </a:cubicBezTo>
                    <a:cubicBezTo>
                      <a:pt x="2911" y="7873"/>
                      <a:pt x="2830" y="7683"/>
                      <a:pt x="2748" y="7520"/>
                    </a:cubicBezTo>
                    <a:cubicBezTo>
                      <a:pt x="2585" y="7113"/>
                      <a:pt x="2423" y="6733"/>
                      <a:pt x="2260" y="6354"/>
                    </a:cubicBezTo>
                    <a:cubicBezTo>
                      <a:pt x="1652" y="4873"/>
                      <a:pt x="1044" y="3392"/>
                      <a:pt x="410" y="1936"/>
                    </a:cubicBezTo>
                    <a:lnTo>
                      <a:pt x="410" y="1936"/>
                    </a:lnTo>
                    <a:lnTo>
                      <a:pt x="2404" y="441"/>
                    </a:lnTo>
                    <a:close/>
                    <a:moveTo>
                      <a:pt x="2504" y="0"/>
                    </a:moveTo>
                    <a:cubicBezTo>
                      <a:pt x="2475" y="0"/>
                      <a:pt x="2447" y="10"/>
                      <a:pt x="2423" y="34"/>
                    </a:cubicBezTo>
                    <a:lnTo>
                      <a:pt x="117" y="1716"/>
                    </a:lnTo>
                    <a:cubicBezTo>
                      <a:pt x="114" y="1718"/>
                      <a:pt x="111" y="1721"/>
                      <a:pt x="108" y="1723"/>
                    </a:cubicBezTo>
                    <a:lnTo>
                      <a:pt x="108" y="1723"/>
                    </a:lnTo>
                    <a:cubicBezTo>
                      <a:pt x="43" y="1755"/>
                      <a:pt x="0" y="1822"/>
                      <a:pt x="36" y="1905"/>
                    </a:cubicBezTo>
                    <a:cubicBezTo>
                      <a:pt x="687" y="3424"/>
                      <a:pt x="1311" y="4916"/>
                      <a:pt x="1934" y="6435"/>
                    </a:cubicBezTo>
                    <a:lnTo>
                      <a:pt x="2857" y="8632"/>
                    </a:lnTo>
                    <a:cubicBezTo>
                      <a:pt x="2997" y="8933"/>
                      <a:pt x="3167" y="9204"/>
                      <a:pt x="3444" y="9204"/>
                    </a:cubicBezTo>
                    <a:cubicBezTo>
                      <a:pt x="3541" y="9204"/>
                      <a:pt x="3652" y="9171"/>
                      <a:pt x="3779" y="9093"/>
                    </a:cubicBezTo>
                    <a:cubicBezTo>
                      <a:pt x="4321" y="8768"/>
                      <a:pt x="4810" y="8171"/>
                      <a:pt x="5244" y="7710"/>
                    </a:cubicBezTo>
                    <a:cubicBezTo>
                      <a:pt x="5461" y="7439"/>
                      <a:pt x="5705" y="7195"/>
                      <a:pt x="5922" y="6923"/>
                    </a:cubicBezTo>
                    <a:cubicBezTo>
                      <a:pt x="5976" y="6815"/>
                      <a:pt x="6112" y="6598"/>
                      <a:pt x="6247" y="6571"/>
                    </a:cubicBezTo>
                    <a:cubicBezTo>
                      <a:pt x="6281" y="6558"/>
                      <a:pt x="6313" y="6553"/>
                      <a:pt x="6341" y="6553"/>
                    </a:cubicBezTo>
                    <a:cubicBezTo>
                      <a:pt x="6564" y="6553"/>
                      <a:pt x="6633" y="6891"/>
                      <a:pt x="6681" y="7059"/>
                    </a:cubicBezTo>
                    <a:cubicBezTo>
                      <a:pt x="7169" y="8578"/>
                      <a:pt x="7658" y="10097"/>
                      <a:pt x="8146" y="11616"/>
                    </a:cubicBezTo>
                    <a:cubicBezTo>
                      <a:pt x="8172" y="11693"/>
                      <a:pt x="8229" y="11728"/>
                      <a:pt x="8290" y="11728"/>
                    </a:cubicBezTo>
                    <a:cubicBezTo>
                      <a:pt x="8357" y="11728"/>
                      <a:pt x="8429" y="11687"/>
                      <a:pt x="8471" y="11616"/>
                    </a:cubicBezTo>
                    <a:cubicBezTo>
                      <a:pt x="9448" y="9066"/>
                      <a:pt x="9692" y="6272"/>
                      <a:pt x="9177" y="3587"/>
                    </a:cubicBezTo>
                    <a:cubicBezTo>
                      <a:pt x="9068" y="3153"/>
                      <a:pt x="9041" y="2502"/>
                      <a:pt x="8553" y="2366"/>
                    </a:cubicBezTo>
                    <a:cubicBezTo>
                      <a:pt x="8482" y="2347"/>
                      <a:pt x="8409" y="2338"/>
                      <a:pt x="8335" y="2338"/>
                    </a:cubicBezTo>
                    <a:cubicBezTo>
                      <a:pt x="7902" y="2338"/>
                      <a:pt x="7436" y="2642"/>
                      <a:pt x="7088" y="2828"/>
                    </a:cubicBezTo>
                    <a:cubicBezTo>
                      <a:pt x="6038" y="3378"/>
                      <a:pt x="5080" y="4089"/>
                      <a:pt x="4214" y="4920"/>
                    </a:cubicBezTo>
                    <a:lnTo>
                      <a:pt x="4214" y="4920"/>
                    </a:lnTo>
                    <a:cubicBezTo>
                      <a:pt x="4053" y="4074"/>
                      <a:pt x="3824" y="3250"/>
                      <a:pt x="3508" y="2448"/>
                    </a:cubicBezTo>
                    <a:cubicBezTo>
                      <a:pt x="3209" y="1661"/>
                      <a:pt x="2884" y="929"/>
                      <a:pt x="2667" y="115"/>
                    </a:cubicBezTo>
                    <a:cubicBezTo>
                      <a:pt x="2648" y="58"/>
                      <a:pt x="2574" y="0"/>
                      <a:pt x="2504"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49;p80">
                <a:extLst>
                  <a:ext uri="{FF2B5EF4-FFF2-40B4-BE49-F238E27FC236}">
                    <a16:creationId xmlns:a16="http://schemas.microsoft.com/office/drawing/2014/main" id="{4EB70CB0-2400-B1E1-89F4-B4342AC5B0C2}"/>
                  </a:ext>
                </a:extLst>
              </p:cNvPr>
              <p:cNvSpPr/>
              <p:nvPr/>
            </p:nvSpPr>
            <p:spPr>
              <a:xfrm>
                <a:off x="5482525" y="3119175"/>
                <a:ext cx="319400" cy="197175"/>
              </a:xfrm>
              <a:custGeom>
                <a:avLst/>
                <a:gdLst/>
                <a:ahLst/>
                <a:cxnLst/>
                <a:rect l="l" t="t" r="r" b="b"/>
                <a:pathLst>
                  <a:path w="12776" h="7887" extrusionOk="0">
                    <a:moveTo>
                      <a:pt x="5340" y="0"/>
                    </a:moveTo>
                    <a:cubicBezTo>
                      <a:pt x="5278" y="0"/>
                      <a:pt x="5216" y="9"/>
                      <a:pt x="5154" y="30"/>
                    </a:cubicBezTo>
                    <a:cubicBezTo>
                      <a:pt x="4882" y="138"/>
                      <a:pt x="4801" y="491"/>
                      <a:pt x="4774" y="789"/>
                    </a:cubicBezTo>
                    <a:cubicBezTo>
                      <a:pt x="4638" y="2281"/>
                      <a:pt x="4801" y="3827"/>
                      <a:pt x="5235" y="5292"/>
                    </a:cubicBezTo>
                    <a:cubicBezTo>
                      <a:pt x="2875" y="4451"/>
                      <a:pt x="1872" y="4641"/>
                      <a:pt x="0" y="4180"/>
                    </a:cubicBezTo>
                    <a:lnTo>
                      <a:pt x="0" y="4180"/>
                    </a:lnTo>
                    <a:lnTo>
                      <a:pt x="353" y="7001"/>
                    </a:lnTo>
                    <a:lnTo>
                      <a:pt x="7757" y="7869"/>
                    </a:lnTo>
                    <a:cubicBezTo>
                      <a:pt x="7802" y="7880"/>
                      <a:pt x="7852" y="7887"/>
                      <a:pt x="7902" y="7887"/>
                    </a:cubicBezTo>
                    <a:cubicBezTo>
                      <a:pt x="7974" y="7887"/>
                      <a:pt x="8047" y="7873"/>
                      <a:pt x="8110" y="7842"/>
                    </a:cubicBezTo>
                    <a:cubicBezTo>
                      <a:pt x="8273" y="7706"/>
                      <a:pt x="8273" y="7462"/>
                      <a:pt x="8219" y="7272"/>
                    </a:cubicBezTo>
                    <a:cubicBezTo>
                      <a:pt x="8002" y="6296"/>
                      <a:pt x="7703" y="5346"/>
                      <a:pt x="7351" y="4424"/>
                    </a:cubicBezTo>
                    <a:cubicBezTo>
                      <a:pt x="7269" y="4234"/>
                      <a:pt x="7188" y="4017"/>
                      <a:pt x="7296" y="3854"/>
                    </a:cubicBezTo>
                    <a:cubicBezTo>
                      <a:pt x="7376" y="3742"/>
                      <a:pt x="7503" y="3706"/>
                      <a:pt x="7644" y="3706"/>
                    </a:cubicBezTo>
                    <a:cubicBezTo>
                      <a:pt x="7742" y="3706"/>
                      <a:pt x="7847" y="3724"/>
                      <a:pt x="7947" y="3746"/>
                    </a:cubicBezTo>
                    <a:cubicBezTo>
                      <a:pt x="9548" y="4071"/>
                      <a:pt x="11148" y="4397"/>
                      <a:pt x="12775" y="4722"/>
                    </a:cubicBezTo>
                    <a:cubicBezTo>
                      <a:pt x="10958" y="2498"/>
                      <a:pt x="8408" y="844"/>
                      <a:pt x="5642" y="57"/>
                    </a:cubicBezTo>
                    <a:cubicBezTo>
                      <a:pt x="5541" y="24"/>
                      <a:pt x="5441" y="0"/>
                      <a:pt x="5340"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50;p80">
                <a:extLst>
                  <a:ext uri="{FF2B5EF4-FFF2-40B4-BE49-F238E27FC236}">
                    <a16:creationId xmlns:a16="http://schemas.microsoft.com/office/drawing/2014/main" id="{F0876777-EBFE-B701-6C19-76EE7E7A5E60}"/>
                  </a:ext>
                </a:extLst>
              </p:cNvPr>
              <p:cNvSpPr/>
              <p:nvPr/>
            </p:nvSpPr>
            <p:spPr>
              <a:xfrm>
                <a:off x="5477850" y="3114600"/>
                <a:ext cx="329175" cy="205625"/>
              </a:xfrm>
              <a:custGeom>
                <a:avLst/>
                <a:gdLst/>
                <a:ahLst/>
                <a:cxnLst/>
                <a:rect l="l" t="t" r="r" b="b"/>
                <a:pathLst>
                  <a:path w="13167" h="8225" extrusionOk="0">
                    <a:moveTo>
                      <a:pt x="5564" y="372"/>
                    </a:moveTo>
                    <a:cubicBezTo>
                      <a:pt x="5744" y="372"/>
                      <a:pt x="5947" y="442"/>
                      <a:pt x="6100" y="484"/>
                    </a:cubicBezTo>
                    <a:cubicBezTo>
                      <a:pt x="6643" y="647"/>
                      <a:pt x="7185" y="864"/>
                      <a:pt x="7700" y="1081"/>
                    </a:cubicBezTo>
                    <a:cubicBezTo>
                      <a:pt x="9555" y="1908"/>
                      <a:pt x="11178" y="3129"/>
                      <a:pt x="12506" y="4637"/>
                    </a:cubicBezTo>
                    <a:lnTo>
                      <a:pt x="12506" y="4637"/>
                    </a:lnTo>
                    <a:cubicBezTo>
                      <a:pt x="11108" y="4347"/>
                      <a:pt x="9727" y="4056"/>
                      <a:pt x="8324" y="3766"/>
                    </a:cubicBezTo>
                    <a:cubicBezTo>
                      <a:pt x="8189" y="3745"/>
                      <a:pt x="8022" y="3716"/>
                      <a:pt x="7859" y="3716"/>
                    </a:cubicBezTo>
                    <a:cubicBezTo>
                      <a:pt x="7598" y="3716"/>
                      <a:pt x="7350" y="3791"/>
                      <a:pt x="7266" y="4092"/>
                    </a:cubicBezTo>
                    <a:cubicBezTo>
                      <a:pt x="7212" y="4336"/>
                      <a:pt x="7348" y="4580"/>
                      <a:pt x="7429" y="4797"/>
                    </a:cubicBezTo>
                    <a:cubicBezTo>
                      <a:pt x="7565" y="5149"/>
                      <a:pt x="7700" y="5529"/>
                      <a:pt x="7809" y="5909"/>
                    </a:cubicBezTo>
                    <a:cubicBezTo>
                      <a:pt x="7944" y="6262"/>
                      <a:pt x="8053" y="6641"/>
                      <a:pt x="8134" y="7021"/>
                    </a:cubicBezTo>
                    <a:cubicBezTo>
                      <a:pt x="8161" y="7184"/>
                      <a:pt x="8243" y="7346"/>
                      <a:pt x="8243" y="7482"/>
                    </a:cubicBezTo>
                    <a:cubicBezTo>
                      <a:pt x="8243" y="7797"/>
                      <a:pt x="8131" y="7869"/>
                      <a:pt x="7922" y="7869"/>
                    </a:cubicBezTo>
                    <a:cubicBezTo>
                      <a:pt x="7879" y="7869"/>
                      <a:pt x="7833" y="7866"/>
                      <a:pt x="7782" y="7862"/>
                    </a:cubicBezTo>
                    <a:cubicBezTo>
                      <a:pt x="6995" y="7753"/>
                      <a:pt x="6209" y="7672"/>
                      <a:pt x="5422" y="7591"/>
                    </a:cubicBezTo>
                    <a:cubicBezTo>
                      <a:pt x="3843" y="7406"/>
                      <a:pt x="2264" y="7222"/>
                      <a:pt x="686" y="7038"/>
                    </a:cubicBezTo>
                    <a:lnTo>
                      <a:pt x="686" y="7038"/>
                    </a:lnTo>
                    <a:cubicBezTo>
                      <a:pt x="591" y="6211"/>
                      <a:pt x="495" y="5402"/>
                      <a:pt x="380" y="4576"/>
                    </a:cubicBezTo>
                    <a:lnTo>
                      <a:pt x="380" y="4576"/>
                    </a:lnTo>
                    <a:cubicBezTo>
                      <a:pt x="1098" y="4731"/>
                      <a:pt x="1836" y="4809"/>
                      <a:pt x="2574" y="4932"/>
                    </a:cubicBezTo>
                    <a:cubicBezTo>
                      <a:pt x="3550" y="5068"/>
                      <a:pt x="4473" y="5312"/>
                      <a:pt x="5368" y="5611"/>
                    </a:cubicBezTo>
                    <a:cubicBezTo>
                      <a:pt x="5389" y="5619"/>
                      <a:pt x="5410" y="5623"/>
                      <a:pt x="5429" y="5623"/>
                    </a:cubicBezTo>
                    <a:cubicBezTo>
                      <a:pt x="5534" y="5623"/>
                      <a:pt x="5608" y="5512"/>
                      <a:pt x="5585" y="5421"/>
                    </a:cubicBezTo>
                    <a:cubicBezTo>
                      <a:pt x="5232" y="4173"/>
                      <a:pt x="5069" y="2871"/>
                      <a:pt x="5096" y="1569"/>
                    </a:cubicBezTo>
                    <a:cubicBezTo>
                      <a:pt x="5096" y="1271"/>
                      <a:pt x="5096" y="945"/>
                      <a:pt x="5178" y="647"/>
                    </a:cubicBezTo>
                    <a:cubicBezTo>
                      <a:pt x="5244" y="436"/>
                      <a:pt x="5394" y="372"/>
                      <a:pt x="5564" y="372"/>
                    </a:cubicBezTo>
                    <a:close/>
                    <a:moveTo>
                      <a:pt x="5577" y="1"/>
                    </a:moveTo>
                    <a:cubicBezTo>
                      <a:pt x="5474" y="1"/>
                      <a:pt x="5375" y="16"/>
                      <a:pt x="5286" y="50"/>
                    </a:cubicBezTo>
                    <a:cubicBezTo>
                      <a:pt x="4852" y="186"/>
                      <a:pt x="4798" y="728"/>
                      <a:pt x="4771" y="1108"/>
                    </a:cubicBezTo>
                    <a:cubicBezTo>
                      <a:pt x="4670" y="2492"/>
                      <a:pt x="4827" y="3876"/>
                      <a:pt x="5175" y="5196"/>
                    </a:cubicBezTo>
                    <a:lnTo>
                      <a:pt x="5175" y="5196"/>
                    </a:lnTo>
                    <a:cubicBezTo>
                      <a:pt x="4366" y="4938"/>
                      <a:pt x="3535" y="4729"/>
                      <a:pt x="2682" y="4607"/>
                    </a:cubicBezTo>
                    <a:cubicBezTo>
                      <a:pt x="1869" y="4471"/>
                      <a:pt x="1055" y="4390"/>
                      <a:pt x="241" y="4200"/>
                    </a:cubicBezTo>
                    <a:cubicBezTo>
                      <a:pt x="227" y="4197"/>
                      <a:pt x="212" y="4195"/>
                      <a:pt x="198" y="4195"/>
                    </a:cubicBezTo>
                    <a:cubicBezTo>
                      <a:pt x="100" y="4195"/>
                      <a:pt x="1" y="4269"/>
                      <a:pt x="24" y="4363"/>
                    </a:cubicBezTo>
                    <a:cubicBezTo>
                      <a:pt x="133" y="5312"/>
                      <a:pt x="241" y="6234"/>
                      <a:pt x="377" y="7184"/>
                    </a:cubicBezTo>
                    <a:cubicBezTo>
                      <a:pt x="377" y="7184"/>
                      <a:pt x="377" y="7184"/>
                      <a:pt x="377" y="7185"/>
                    </a:cubicBezTo>
                    <a:lnTo>
                      <a:pt x="377" y="7185"/>
                    </a:lnTo>
                    <a:cubicBezTo>
                      <a:pt x="380" y="7271"/>
                      <a:pt x="434" y="7360"/>
                      <a:pt x="540" y="7374"/>
                    </a:cubicBezTo>
                    <a:cubicBezTo>
                      <a:pt x="2113" y="7536"/>
                      <a:pt x="3686" y="7726"/>
                      <a:pt x="5259" y="7916"/>
                    </a:cubicBezTo>
                    <a:cubicBezTo>
                      <a:pt x="6046" y="7997"/>
                      <a:pt x="6805" y="8106"/>
                      <a:pt x="7592" y="8187"/>
                    </a:cubicBezTo>
                    <a:cubicBezTo>
                      <a:pt x="7739" y="8205"/>
                      <a:pt x="7894" y="8225"/>
                      <a:pt x="8037" y="8225"/>
                    </a:cubicBezTo>
                    <a:cubicBezTo>
                      <a:pt x="8343" y="8225"/>
                      <a:pt x="8595" y="8133"/>
                      <a:pt x="8595" y="7726"/>
                    </a:cubicBezTo>
                    <a:cubicBezTo>
                      <a:pt x="8623" y="7102"/>
                      <a:pt x="8324" y="6397"/>
                      <a:pt x="8134" y="5828"/>
                    </a:cubicBezTo>
                    <a:cubicBezTo>
                      <a:pt x="8026" y="5475"/>
                      <a:pt x="7917" y="5122"/>
                      <a:pt x="7782" y="4797"/>
                    </a:cubicBezTo>
                    <a:cubicBezTo>
                      <a:pt x="7727" y="4661"/>
                      <a:pt x="7592" y="4444"/>
                      <a:pt x="7619" y="4336"/>
                    </a:cubicBezTo>
                    <a:cubicBezTo>
                      <a:pt x="7647" y="4112"/>
                      <a:pt x="7776" y="4054"/>
                      <a:pt x="7924" y="4054"/>
                    </a:cubicBezTo>
                    <a:cubicBezTo>
                      <a:pt x="8063" y="4054"/>
                      <a:pt x="8219" y="4106"/>
                      <a:pt x="8324" y="4119"/>
                    </a:cubicBezTo>
                    <a:cubicBezTo>
                      <a:pt x="9843" y="4444"/>
                      <a:pt x="11389" y="4770"/>
                      <a:pt x="12908" y="5068"/>
                    </a:cubicBezTo>
                    <a:cubicBezTo>
                      <a:pt x="12931" y="5075"/>
                      <a:pt x="12952" y="5078"/>
                      <a:pt x="12972" y="5078"/>
                    </a:cubicBezTo>
                    <a:cubicBezTo>
                      <a:pt x="13115" y="5078"/>
                      <a:pt x="13166" y="4916"/>
                      <a:pt x="13071" y="4797"/>
                    </a:cubicBezTo>
                    <a:cubicBezTo>
                      <a:pt x="11471" y="2817"/>
                      <a:pt x="9355" y="1298"/>
                      <a:pt x="6968" y="430"/>
                    </a:cubicBezTo>
                    <a:cubicBezTo>
                      <a:pt x="6613" y="297"/>
                      <a:pt x="6041" y="1"/>
                      <a:pt x="5577"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51;p80">
                <a:extLst>
                  <a:ext uri="{FF2B5EF4-FFF2-40B4-BE49-F238E27FC236}">
                    <a16:creationId xmlns:a16="http://schemas.microsoft.com/office/drawing/2014/main" id="{6EF7BB59-6D4E-E682-B702-276C981EDF19}"/>
                  </a:ext>
                </a:extLst>
              </p:cNvPr>
              <p:cNvSpPr/>
              <p:nvPr/>
            </p:nvSpPr>
            <p:spPr>
              <a:xfrm>
                <a:off x="6806150" y="3085325"/>
                <a:ext cx="302475" cy="211075"/>
              </a:xfrm>
              <a:custGeom>
                <a:avLst/>
                <a:gdLst/>
                <a:ahLst/>
                <a:cxnLst/>
                <a:rect l="l" t="t" r="r" b="b"/>
                <a:pathLst>
                  <a:path w="12099" h="8443" extrusionOk="0">
                    <a:moveTo>
                      <a:pt x="10769" y="1"/>
                    </a:moveTo>
                    <a:cubicBezTo>
                      <a:pt x="8382" y="597"/>
                      <a:pt x="5968" y="1221"/>
                      <a:pt x="3554" y="1845"/>
                    </a:cubicBezTo>
                    <a:cubicBezTo>
                      <a:pt x="3446" y="1872"/>
                      <a:pt x="3310" y="1899"/>
                      <a:pt x="3229" y="2008"/>
                    </a:cubicBezTo>
                    <a:cubicBezTo>
                      <a:pt x="3120" y="2171"/>
                      <a:pt x="3229" y="2387"/>
                      <a:pt x="3337" y="2550"/>
                    </a:cubicBezTo>
                    <a:cubicBezTo>
                      <a:pt x="3880" y="3391"/>
                      <a:pt x="4503" y="4178"/>
                      <a:pt x="5182" y="4910"/>
                    </a:cubicBezTo>
                    <a:cubicBezTo>
                      <a:pt x="5317" y="5046"/>
                      <a:pt x="5453" y="5235"/>
                      <a:pt x="5398" y="5425"/>
                    </a:cubicBezTo>
                    <a:cubicBezTo>
                      <a:pt x="5344" y="5642"/>
                      <a:pt x="5073" y="5724"/>
                      <a:pt x="4856" y="5778"/>
                    </a:cubicBezTo>
                    <a:cubicBezTo>
                      <a:pt x="3229" y="6022"/>
                      <a:pt x="1601" y="6293"/>
                      <a:pt x="1" y="6565"/>
                    </a:cubicBezTo>
                    <a:cubicBezTo>
                      <a:pt x="2125" y="7788"/>
                      <a:pt x="4584" y="8442"/>
                      <a:pt x="7042" y="8442"/>
                    </a:cubicBezTo>
                    <a:cubicBezTo>
                      <a:pt x="7471" y="8442"/>
                      <a:pt x="7900" y="8422"/>
                      <a:pt x="8328" y="8382"/>
                    </a:cubicBezTo>
                    <a:cubicBezTo>
                      <a:pt x="8491" y="8382"/>
                      <a:pt x="8653" y="8355"/>
                      <a:pt x="8789" y="8246"/>
                    </a:cubicBezTo>
                    <a:cubicBezTo>
                      <a:pt x="9006" y="8056"/>
                      <a:pt x="8952" y="7704"/>
                      <a:pt x="8870" y="7405"/>
                    </a:cubicBezTo>
                    <a:cubicBezTo>
                      <a:pt x="8436" y="5941"/>
                      <a:pt x="7758" y="4585"/>
                      <a:pt x="6836" y="3364"/>
                    </a:cubicBezTo>
                    <a:cubicBezTo>
                      <a:pt x="9331" y="3310"/>
                      <a:pt x="10199" y="2767"/>
                      <a:pt x="12098" y="2523"/>
                    </a:cubicBezTo>
                    <a:lnTo>
                      <a:pt x="10769" y="1"/>
                    </a:ln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52;p80">
                <a:extLst>
                  <a:ext uri="{FF2B5EF4-FFF2-40B4-BE49-F238E27FC236}">
                    <a16:creationId xmlns:a16="http://schemas.microsoft.com/office/drawing/2014/main" id="{D204951B-1C4A-3BE7-F905-3E2B70B68950}"/>
                  </a:ext>
                </a:extLst>
              </p:cNvPr>
              <p:cNvSpPr/>
              <p:nvPr/>
            </p:nvSpPr>
            <p:spPr>
              <a:xfrm>
                <a:off x="6800725" y="3081100"/>
                <a:ext cx="313325" cy="219500"/>
              </a:xfrm>
              <a:custGeom>
                <a:avLst/>
                <a:gdLst/>
                <a:ahLst/>
                <a:cxnLst/>
                <a:rect l="l" t="t" r="r" b="b"/>
                <a:pathLst>
                  <a:path w="12533" h="8780" extrusionOk="0">
                    <a:moveTo>
                      <a:pt x="10912" y="364"/>
                    </a:moveTo>
                    <a:lnTo>
                      <a:pt x="10912" y="364"/>
                    </a:lnTo>
                    <a:cubicBezTo>
                      <a:pt x="11312" y="1097"/>
                      <a:pt x="11692" y="1829"/>
                      <a:pt x="12070" y="2561"/>
                    </a:cubicBezTo>
                    <a:lnTo>
                      <a:pt x="12070" y="2561"/>
                    </a:lnTo>
                    <a:cubicBezTo>
                      <a:pt x="11356" y="2673"/>
                      <a:pt x="10642" y="2843"/>
                      <a:pt x="9928" y="2990"/>
                    </a:cubicBezTo>
                    <a:cubicBezTo>
                      <a:pt x="8979" y="3207"/>
                      <a:pt x="8030" y="3343"/>
                      <a:pt x="7080" y="3343"/>
                    </a:cubicBezTo>
                    <a:cubicBezTo>
                      <a:pt x="6945" y="3370"/>
                      <a:pt x="6836" y="3506"/>
                      <a:pt x="6917" y="3614"/>
                    </a:cubicBezTo>
                    <a:cubicBezTo>
                      <a:pt x="7623" y="4537"/>
                      <a:pt x="8192" y="5567"/>
                      <a:pt x="8599" y="6652"/>
                    </a:cubicBezTo>
                    <a:cubicBezTo>
                      <a:pt x="8789" y="7086"/>
                      <a:pt x="9331" y="8171"/>
                      <a:pt x="8653" y="8361"/>
                    </a:cubicBezTo>
                    <a:cubicBezTo>
                      <a:pt x="8409" y="8442"/>
                      <a:pt x="8111" y="8463"/>
                      <a:pt x="7809" y="8463"/>
                    </a:cubicBezTo>
                    <a:cubicBezTo>
                      <a:pt x="7507" y="8463"/>
                      <a:pt x="7202" y="8442"/>
                      <a:pt x="6945" y="8442"/>
                    </a:cubicBezTo>
                    <a:cubicBezTo>
                      <a:pt x="4780" y="8392"/>
                      <a:pt x="2663" y="7828"/>
                      <a:pt x="744" y="6816"/>
                    </a:cubicBezTo>
                    <a:lnTo>
                      <a:pt x="744" y="6816"/>
                    </a:lnTo>
                    <a:cubicBezTo>
                      <a:pt x="2155" y="6576"/>
                      <a:pt x="3549" y="6354"/>
                      <a:pt x="4965" y="6110"/>
                    </a:cubicBezTo>
                    <a:cubicBezTo>
                      <a:pt x="5317" y="6055"/>
                      <a:pt x="5860" y="5947"/>
                      <a:pt x="5805" y="5486"/>
                    </a:cubicBezTo>
                    <a:cubicBezTo>
                      <a:pt x="5805" y="5269"/>
                      <a:pt x="5643" y="5106"/>
                      <a:pt x="5507" y="4943"/>
                    </a:cubicBezTo>
                    <a:cubicBezTo>
                      <a:pt x="5263" y="4672"/>
                      <a:pt x="5019" y="4401"/>
                      <a:pt x="4775" y="4103"/>
                    </a:cubicBezTo>
                    <a:cubicBezTo>
                      <a:pt x="4531" y="3804"/>
                      <a:pt x="4286" y="3479"/>
                      <a:pt x="4042" y="3126"/>
                    </a:cubicBezTo>
                    <a:cubicBezTo>
                      <a:pt x="3798" y="2801"/>
                      <a:pt x="3391" y="2367"/>
                      <a:pt x="3988" y="2123"/>
                    </a:cubicBezTo>
                    <a:cubicBezTo>
                      <a:pt x="4341" y="1987"/>
                      <a:pt x="4775" y="1933"/>
                      <a:pt x="5127" y="1824"/>
                    </a:cubicBezTo>
                    <a:cubicBezTo>
                      <a:pt x="5534" y="1743"/>
                      <a:pt x="5914" y="1634"/>
                      <a:pt x="6294" y="1526"/>
                    </a:cubicBezTo>
                    <a:lnTo>
                      <a:pt x="10912" y="364"/>
                    </a:lnTo>
                    <a:close/>
                    <a:moveTo>
                      <a:pt x="11006" y="1"/>
                    </a:moveTo>
                    <a:cubicBezTo>
                      <a:pt x="10991" y="1"/>
                      <a:pt x="10975" y="3"/>
                      <a:pt x="10959" y="7"/>
                    </a:cubicBezTo>
                    <a:lnTo>
                      <a:pt x="6185" y="1227"/>
                    </a:lnTo>
                    <a:cubicBezTo>
                      <a:pt x="5426" y="1417"/>
                      <a:pt x="4666" y="1607"/>
                      <a:pt x="3907" y="1797"/>
                    </a:cubicBezTo>
                    <a:cubicBezTo>
                      <a:pt x="3446" y="1906"/>
                      <a:pt x="3066" y="2123"/>
                      <a:pt x="3310" y="2665"/>
                    </a:cubicBezTo>
                    <a:cubicBezTo>
                      <a:pt x="3581" y="3235"/>
                      <a:pt x="4069" y="3804"/>
                      <a:pt x="4476" y="4292"/>
                    </a:cubicBezTo>
                    <a:cubicBezTo>
                      <a:pt x="4720" y="4564"/>
                      <a:pt x="4937" y="4835"/>
                      <a:pt x="5182" y="5079"/>
                    </a:cubicBezTo>
                    <a:cubicBezTo>
                      <a:pt x="5290" y="5215"/>
                      <a:pt x="5561" y="5459"/>
                      <a:pt x="5371" y="5676"/>
                    </a:cubicBezTo>
                    <a:cubicBezTo>
                      <a:pt x="5290" y="5757"/>
                      <a:pt x="4992" y="5784"/>
                      <a:pt x="4883" y="5811"/>
                    </a:cubicBezTo>
                    <a:cubicBezTo>
                      <a:pt x="3310" y="6055"/>
                      <a:pt x="1737" y="6300"/>
                      <a:pt x="164" y="6571"/>
                    </a:cubicBezTo>
                    <a:cubicBezTo>
                      <a:pt x="28" y="6598"/>
                      <a:pt x="1" y="6815"/>
                      <a:pt x="136" y="6869"/>
                    </a:cubicBezTo>
                    <a:cubicBezTo>
                      <a:pt x="2282" y="8106"/>
                      <a:pt x="4756" y="8779"/>
                      <a:pt x="7254" y="8779"/>
                    </a:cubicBezTo>
                    <a:cubicBezTo>
                      <a:pt x="7440" y="8779"/>
                      <a:pt x="7626" y="8775"/>
                      <a:pt x="7813" y="8768"/>
                    </a:cubicBezTo>
                    <a:cubicBezTo>
                      <a:pt x="7904" y="8768"/>
                      <a:pt x="8007" y="8770"/>
                      <a:pt x="8116" y="8770"/>
                    </a:cubicBezTo>
                    <a:cubicBezTo>
                      <a:pt x="8524" y="8770"/>
                      <a:pt x="9009" y="8736"/>
                      <a:pt x="9223" y="8415"/>
                    </a:cubicBezTo>
                    <a:cubicBezTo>
                      <a:pt x="9494" y="8008"/>
                      <a:pt x="9223" y="7385"/>
                      <a:pt x="9087" y="6978"/>
                    </a:cubicBezTo>
                    <a:cubicBezTo>
                      <a:pt x="8685" y="5795"/>
                      <a:pt x="8095" y="4683"/>
                      <a:pt x="7384" y="3683"/>
                    </a:cubicBezTo>
                    <a:lnTo>
                      <a:pt x="7384" y="3683"/>
                    </a:lnTo>
                    <a:cubicBezTo>
                      <a:pt x="8245" y="3643"/>
                      <a:pt x="9083" y="3535"/>
                      <a:pt x="9901" y="3343"/>
                    </a:cubicBezTo>
                    <a:cubicBezTo>
                      <a:pt x="10742" y="3180"/>
                      <a:pt x="11556" y="2963"/>
                      <a:pt x="12369" y="2855"/>
                    </a:cubicBezTo>
                    <a:cubicBezTo>
                      <a:pt x="12505" y="2828"/>
                      <a:pt x="12532" y="2692"/>
                      <a:pt x="12478" y="2584"/>
                    </a:cubicBezTo>
                    <a:cubicBezTo>
                      <a:pt x="12044" y="1770"/>
                      <a:pt x="11583" y="929"/>
                      <a:pt x="11149" y="88"/>
                    </a:cubicBezTo>
                    <a:cubicBezTo>
                      <a:pt x="11136" y="65"/>
                      <a:pt x="11120" y="47"/>
                      <a:pt x="11103" y="34"/>
                    </a:cubicBezTo>
                    <a:lnTo>
                      <a:pt x="11103" y="34"/>
                    </a:lnTo>
                    <a:cubicBezTo>
                      <a:pt x="11077" y="14"/>
                      <a:pt x="11045" y="1"/>
                      <a:pt x="11006"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53;p80">
                <a:extLst>
                  <a:ext uri="{FF2B5EF4-FFF2-40B4-BE49-F238E27FC236}">
                    <a16:creationId xmlns:a16="http://schemas.microsoft.com/office/drawing/2014/main" id="{D42C3417-27CD-BF90-983C-1C9BC05D5248}"/>
                  </a:ext>
                </a:extLst>
              </p:cNvPr>
              <p:cNvSpPr/>
              <p:nvPr/>
            </p:nvSpPr>
            <p:spPr>
              <a:xfrm>
                <a:off x="6766825" y="2654050"/>
                <a:ext cx="223800" cy="268950"/>
              </a:xfrm>
              <a:custGeom>
                <a:avLst/>
                <a:gdLst/>
                <a:ahLst/>
                <a:cxnLst/>
                <a:rect l="l" t="t" r="r" b="b"/>
                <a:pathLst>
                  <a:path w="8952" h="10758" extrusionOk="0">
                    <a:moveTo>
                      <a:pt x="6619" y="1"/>
                    </a:moveTo>
                    <a:cubicBezTo>
                      <a:pt x="4774" y="1628"/>
                      <a:pt x="2903" y="3256"/>
                      <a:pt x="1031" y="4910"/>
                    </a:cubicBezTo>
                    <a:cubicBezTo>
                      <a:pt x="923" y="4992"/>
                      <a:pt x="814" y="5073"/>
                      <a:pt x="814" y="5209"/>
                    </a:cubicBezTo>
                    <a:cubicBezTo>
                      <a:pt x="787" y="5399"/>
                      <a:pt x="977" y="5534"/>
                      <a:pt x="1167" y="5643"/>
                    </a:cubicBezTo>
                    <a:cubicBezTo>
                      <a:pt x="2008" y="6158"/>
                      <a:pt x="2930" y="6565"/>
                      <a:pt x="3852" y="6917"/>
                    </a:cubicBezTo>
                    <a:cubicBezTo>
                      <a:pt x="4042" y="6972"/>
                      <a:pt x="4259" y="7080"/>
                      <a:pt x="4313" y="7270"/>
                    </a:cubicBezTo>
                    <a:cubicBezTo>
                      <a:pt x="4368" y="7487"/>
                      <a:pt x="4151" y="7677"/>
                      <a:pt x="3961" y="7813"/>
                    </a:cubicBezTo>
                    <a:cubicBezTo>
                      <a:pt x="2632" y="8789"/>
                      <a:pt x="1330" y="9765"/>
                      <a:pt x="1" y="10742"/>
                    </a:cubicBezTo>
                    <a:cubicBezTo>
                      <a:pt x="219" y="10752"/>
                      <a:pt x="439" y="10757"/>
                      <a:pt x="658" y="10757"/>
                    </a:cubicBezTo>
                    <a:cubicBezTo>
                      <a:pt x="3319" y="10757"/>
                      <a:pt x="5991" y="10000"/>
                      <a:pt x="8246" y="8572"/>
                    </a:cubicBezTo>
                    <a:cubicBezTo>
                      <a:pt x="8382" y="8491"/>
                      <a:pt x="8518" y="8409"/>
                      <a:pt x="8599" y="8246"/>
                    </a:cubicBezTo>
                    <a:cubicBezTo>
                      <a:pt x="8707" y="7975"/>
                      <a:pt x="8490" y="7677"/>
                      <a:pt x="8301" y="7460"/>
                    </a:cubicBezTo>
                    <a:cubicBezTo>
                      <a:pt x="7243" y="6348"/>
                      <a:pt x="5995" y="5426"/>
                      <a:pt x="4639" y="4775"/>
                    </a:cubicBezTo>
                    <a:cubicBezTo>
                      <a:pt x="6836" y="3608"/>
                      <a:pt x="7378" y="2713"/>
                      <a:pt x="8952" y="1628"/>
                    </a:cubicBezTo>
                    <a:lnTo>
                      <a:pt x="6619" y="1"/>
                    </a:ln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54;p80">
                <a:extLst>
                  <a:ext uri="{FF2B5EF4-FFF2-40B4-BE49-F238E27FC236}">
                    <a16:creationId xmlns:a16="http://schemas.microsoft.com/office/drawing/2014/main" id="{70D08AF2-C93E-5B47-80FF-7D18BDD19DA6}"/>
                  </a:ext>
                </a:extLst>
              </p:cNvPr>
              <p:cNvSpPr/>
              <p:nvPr/>
            </p:nvSpPr>
            <p:spPr>
              <a:xfrm>
                <a:off x="6760725" y="2649400"/>
                <a:ext cx="234650" cy="277725"/>
              </a:xfrm>
              <a:custGeom>
                <a:avLst/>
                <a:gdLst/>
                <a:ahLst/>
                <a:cxnLst/>
                <a:rect l="l" t="t" r="r" b="b"/>
                <a:pathLst>
                  <a:path w="9386" h="11109" extrusionOk="0">
                    <a:moveTo>
                      <a:pt x="6885" y="394"/>
                    </a:moveTo>
                    <a:lnTo>
                      <a:pt x="6885" y="394"/>
                    </a:lnTo>
                    <a:cubicBezTo>
                      <a:pt x="7571" y="868"/>
                      <a:pt x="8238" y="1343"/>
                      <a:pt x="8922" y="1817"/>
                    </a:cubicBezTo>
                    <a:lnTo>
                      <a:pt x="8922" y="1817"/>
                    </a:lnTo>
                    <a:cubicBezTo>
                      <a:pt x="8340" y="2242"/>
                      <a:pt x="7778" y="2706"/>
                      <a:pt x="7215" y="3170"/>
                    </a:cubicBezTo>
                    <a:cubicBezTo>
                      <a:pt x="6483" y="3794"/>
                      <a:pt x="5669" y="4337"/>
                      <a:pt x="4801" y="4798"/>
                    </a:cubicBezTo>
                    <a:cubicBezTo>
                      <a:pt x="4693" y="4852"/>
                      <a:pt x="4693" y="5042"/>
                      <a:pt x="4801" y="5096"/>
                    </a:cubicBezTo>
                    <a:cubicBezTo>
                      <a:pt x="5805" y="5612"/>
                      <a:pt x="6754" y="6208"/>
                      <a:pt x="7595" y="6968"/>
                    </a:cubicBezTo>
                    <a:cubicBezTo>
                      <a:pt x="7948" y="7293"/>
                      <a:pt x="9006" y="8053"/>
                      <a:pt x="8490" y="8568"/>
                    </a:cubicBezTo>
                    <a:cubicBezTo>
                      <a:pt x="8300" y="8731"/>
                      <a:pt x="8002" y="8866"/>
                      <a:pt x="7758" y="9002"/>
                    </a:cubicBezTo>
                    <a:cubicBezTo>
                      <a:pt x="7514" y="9138"/>
                      <a:pt x="7243" y="9273"/>
                      <a:pt x="6971" y="9409"/>
                    </a:cubicBezTo>
                    <a:cubicBezTo>
                      <a:pt x="5091" y="10312"/>
                      <a:pt x="3013" y="10754"/>
                      <a:pt x="915" y="10754"/>
                    </a:cubicBezTo>
                    <a:cubicBezTo>
                      <a:pt x="852" y="10754"/>
                      <a:pt x="788" y="10754"/>
                      <a:pt x="725" y="10753"/>
                    </a:cubicBezTo>
                    <a:lnTo>
                      <a:pt x="725" y="10753"/>
                    </a:lnTo>
                    <a:cubicBezTo>
                      <a:pt x="1880" y="9912"/>
                      <a:pt x="3015" y="9088"/>
                      <a:pt x="4151" y="8243"/>
                    </a:cubicBezTo>
                    <a:cubicBezTo>
                      <a:pt x="4476" y="8026"/>
                      <a:pt x="4937" y="7673"/>
                      <a:pt x="4639" y="7239"/>
                    </a:cubicBezTo>
                    <a:cubicBezTo>
                      <a:pt x="4503" y="7076"/>
                      <a:pt x="4313" y="6995"/>
                      <a:pt x="4151" y="6914"/>
                    </a:cubicBezTo>
                    <a:cubicBezTo>
                      <a:pt x="3771" y="6778"/>
                      <a:pt x="3391" y="6642"/>
                      <a:pt x="3011" y="6480"/>
                    </a:cubicBezTo>
                    <a:cubicBezTo>
                      <a:pt x="2686" y="6317"/>
                      <a:pt x="2360" y="6154"/>
                      <a:pt x="2035" y="5991"/>
                    </a:cubicBezTo>
                    <a:cubicBezTo>
                      <a:pt x="1845" y="5883"/>
                      <a:pt x="1655" y="5801"/>
                      <a:pt x="1492" y="5693"/>
                    </a:cubicBezTo>
                    <a:cubicBezTo>
                      <a:pt x="1248" y="5530"/>
                      <a:pt x="1248" y="5395"/>
                      <a:pt x="1384" y="5205"/>
                    </a:cubicBezTo>
                    <a:cubicBezTo>
                      <a:pt x="1492" y="5042"/>
                      <a:pt x="1736" y="4879"/>
                      <a:pt x="1899" y="4744"/>
                    </a:cubicBezTo>
                    <a:cubicBezTo>
                      <a:pt x="2035" y="4635"/>
                      <a:pt x="2198" y="4500"/>
                      <a:pt x="2333" y="4364"/>
                    </a:cubicBezTo>
                    <a:cubicBezTo>
                      <a:pt x="2659" y="4093"/>
                      <a:pt x="2984" y="3794"/>
                      <a:pt x="3283" y="3523"/>
                    </a:cubicBezTo>
                    <a:cubicBezTo>
                      <a:pt x="4492" y="2471"/>
                      <a:pt x="5677" y="1445"/>
                      <a:pt x="6885" y="394"/>
                    </a:cubicBezTo>
                    <a:close/>
                    <a:moveTo>
                      <a:pt x="6872" y="1"/>
                    </a:moveTo>
                    <a:cubicBezTo>
                      <a:pt x="6848" y="1"/>
                      <a:pt x="6825" y="9"/>
                      <a:pt x="6804" y="22"/>
                    </a:cubicBezTo>
                    <a:lnTo>
                      <a:pt x="6804" y="22"/>
                    </a:lnTo>
                    <a:cubicBezTo>
                      <a:pt x="6787" y="28"/>
                      <a:pt x="6770" y="38"/>
                      <a:pt x="6754" y="51"/>
                    </a:cubicBezTo>
                    <a:lnTo>
                      <a:pt x="3174" y="3170"/>
                    </a:lnTo>
                    <a:cubicBezTo>
                      <a:pt x="2604" y="3713"/>
                      <a:pt x="2008" y="4228"/>
                      <a:pt x="1411" y="4744"/>
                    </a:cubicBezTo>
                    <a:cubicBezTo>
                      <a:pt x="1031" y="5069"/>
                      <a:pt x="624" y="5422"/>
                      <a:pt x="1113" y="5856"/>
                    </a:cubicBezTo>
                    <a:cubicBezTo>
                      <a:pt x="1601" y="6263"/>
                      <a:pt x="2333" y="6534"/>
                      <a:pt x="2930" y="6805"/>
                    </a:cubicBezTo>
                    <a:cubicBezTo>
                      <a:pt x="3228" y="6941"/>
                      <a:pt x="3527" y="7049"/>
                      <a:pt x="3825" y="7185"/>
                    </a:cubicBezTo>
                    <a:cubicBezTo>
                      <a:pt x="3961" y="7212"/>
                      <a:pt x="4286" y="7293"/>
                      <a:pt x="4340" y="7402"/>
                    </a:cubicBezTo>
                    <a:cubicBezTo>
                      <a:pt x="4476" y="7700"/>
                      <a:pt x="4069" y="7890"/>
                      <a:pt x="3934" y="7999"/>
                    </a:cubicBezTo>
                    <a:cubicBezTo>
                      <a:pt x="2659" y="8921"/>
                      <a:pt x="1411" y="9843"/>
                      <a:pt x="136" y="10765"/>
                    </a:cubicBezTo>
                    <a:cubicBezTo>
                      <a:pt x="1" y="10874"/>
                      <a:pt x="55" y="11091"/>
                      <a:pt x="218" y="11091"/>
                    </a:cubicBezTo>
                    <a:cubicBezTo>
                      <a:pt x="458" y="11103"/>
                      <a:pt x="699" y="11109"/>
                      <a:pt x="940" y="11109"/>
                    </a:cubicBezTo>
                    <a:cubicBezTo>
                      <a:pt x="3382" y="11109"/>
                      <a:pt x="5800" y="10486"/>
                      <a:pt x="7948" y="9300"/>
                    </a:cubicBezTo>
                    <a:cubicBezTo>
                      <a:pt x="8328" y="9083"/>
                      <a:pt x="8979" y="8812"/>
                      <a:pt x="9033" y="8297"/>
                    </a:cubicBezTo>
                    <a:cubicBezTo>
                      <a:pt x="9060" y="7782"/>
                      <a:pt x="8490" y="7320"/>
                      <a:pt x="8138" y="7022"/>
                    </a:cubicBezTo>
                    <a:cubicBezTo>
                      <a:pt x="7290" y="6200"/>
                      <a:pt x="6306" y="5515"/>
                      <a:pt x="5247" y="4946"/>
                    </a:cubicBezTo>
                    <a:lnTo>
                      <a:pt x="5247" y="4946"/>
                    </a:lnTo>
                    <a:cubicBezTo>
                      <a:pt x="5977" y="4545"/>
                      <a:pt x="6647" y="4079"/>
                      <a:pt x="7297" y="3550"/>
                    </a:cubicBezTo>
                    <a:cubicBezTo>
                      <a:pt x="7948" y="3008"/>
                      <a:pt x="8572" y="2438"/>
                      <a:pt x="9277" y="1950"/>
                    </a:cubicBezTo>
                    <a:cubicBezTo>
                      <a:pt x="9385" y="1896"/>
                      <a:pt x="9385" y="1733"/>
                      <a:pt x="9277" y="1679"/>
                    </a:cubicBezTo>
                    <a:cubicBezTo>
                      <a:pt x="8517" y="1136"/>
                      <a:pt x="7731" y="567"/>
                      <a:pt x="6944" y="24"/>
                    </a:cubicBezTo>
                    <a:cubicBezTo>
                      <a:pt x="6920" y="8"/>
                      <a:pt x="6896" y="1"/>
                      <a:pt x="687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 name="Google Shape;2704;p80" descr="n155 zalo Ngoc Phuong">
            <a:extLst>
              <a:ext uri="{FF2B5EF4-FFF2-40B4-BE49-F238E27FC236}">
                <a16:creationId xmlns:a16="http://schemas.microsoft.com/office/drawing/2014/main" id="{930087D0-EF8B-4923-AE02-A8DE22756DDC}"/>
              </a:ext>
            </a:extLst>
          </p:cNvPr>
          <p:cNvGrpSpPr/>
          <p:nvPr/>
        </p:nvGrpSpPr>
        <p:grpSpPr>
          <a:xfrm>
            <a:off x="2318396" y="1316911"/>
            <a:ext cx="785087" cy="1090507"/>
            <a:chOff x="2386850" y="4744663"/>
            <a:chExt cx="1171775" cy="1355213"/>
          </a:xfrm>
        </p:grpSpPr>
        <p:grpSp>
          <p:nvGrpSpPr>
            <p:cNvPr id="90" name="Google Shape;2705;p80">
              <a:extLst>
                <a:ext uri="{FF2B5EF4-FFF2-40B4-BE49-F238E27FC236}">
                  <a16:creationId xmlns:a16="http://schemas.microsoft.com/office/drawing/2014/main" id="{E3FFB31E-79F8-6009-41FB-A9ACABD97048}"/>
                </a:ext>
              </a:extLst>
            </p:cNvPr>
            <p:cNvGrpSpPr/>
            <p:nvPr/>
          </p:nvGrpSpPr>
          <p:grpSpPr>
            <a:xfrm>
              <a:off x="2386850" y="4744675"/>
              <a:ext cx="1171775" cy="1355200"/>
              <a:chOff x="2386850" y="4744675"/>
              <a:chExt cx="1171775" cy="1355200"/>
            </a:xfrm>
          </p:grpSpPr>
          <p:sp>
            <p:nvSpPr>
              <p:cNvPr id="110" name="Google Shape;2706;p80">
                <a:extLst>
                  <a:ext uri="{FF2B5EF4-FFF2-40B4-BE49-F238E27FC236}">
                    <a16:creationId xmlns:a16="http://schemas.microsoft.com/office/drawing/2014/main" id="{2B0FACFF-A523-BC59-CE93-E46CEDB2C1C0}"/>
                  </a:ext>
                </a:extLst>
              </p:cNvPr>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07;p80">
                <a:extLst>
                  <a:ext uri="{FF2B5EF4-FFF2-40B4-BE49-F238E27FC236}">
                    <a16:creationId xmlns:a16="http://schemas.microsoft.com/office/drawing/2014/main" id="{61569607-50D7-1AB5-FD43-231492852381}"/>
                  </a:ext>
                </a:extLst>
              </p:cNvPr>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08;p80">
                <a:extLst>
                  <a:ext uri="{FF2B5EF4-FFF2-40B4-BE49-F238E27FC236}">
                    <a16:creationId xmlns:a16="http://schemas.microsoft.com/office/drawing/2014/main" id="{2711E468-7438-A9E3-D2E3-B43C04BC1EBF}"/>
                  </a:ext>
                </a:extLst>
              </p:cNvPr>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09;p80">
                <a:extLst>
                  <a:ext uri="{FF2B5EF4-FFF2-40B4-BE49-F238E27FC236}">
                    <a16:creationId xmlns:a16="http://schemas.microsoft.com/office/drawing/2014/main" id="{BEADF79B-B1FD-DB5B-4547-D7C1A468A320}"/>
                  </a:ext>
                </a:extLst>
              </p:cNvPr>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10;p80">
                <a:extLst>
                  <a:ext uri="{FF2B5EF4-FFF2-40B4-BE49-F238E27FC236}">
                    <a16:creationId xmlns:a16="http://schemas.microsoft.com/office/drawing/2014/main" id="{67D36553-9942-248A-47DE-ACD3114F95A6}"/>
                  </a:ext>
                </a:extLst>
              </p:cNvPr>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11;p80">
                <a:extLst>
                  <a:ext uri="{FF2B5EF4-FFF2-40B4-BE49-F238E27FC236}">
                    <a16:creationId xmlns:a16="http://schemas.microsoft.com/office/drawing/2014/main" id="{2453B56B-D728-C66C-E26E-62CFC84D6143}"/>
                  </a:ext>
                </a:extLst>
              </p:cNvPr>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12;p80">
                <a:extLst>
                  <a:ext uri="{FF2B5EF4-FFF2-40B4-BE49-F238E27FC236}">
                    <a16:creationId xmlns:a16="http://schemas.microsoft.com/office/drawing/2014/main" id="{287A29A9-6F0A-C598-094F-189C85A47E89}"/>
                  </a:ext>
                </a:extLst>
              </p:cNvPr>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713;p80">
                <a:extLst>
                  <a:ext uri="{FF2B5EF4-FFF2-40B4-BE49-F238E27FC236}">
                    <a16:creationId xmlns:a16="http://schemas.microsoft.com/office/drawing/2014/main" id="{D9F65BC7-F972-A734-75BF-FDC03A2B7F1E}"/>
                  </a:ext>
                </a:extLst>
              </p:cNvPr>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714;p80">
                <a:extLst>
                  <a:ext uri="{FF2B5EF4-FFF2-40B4-BE49-F238E27FC236}">
                    <a16:creationId xmlns:a16="http://schemas.microsoft.com/office/drawing/2014/main" id="{FE67496D-A668-F902-F761-54F6B1A13598}"/>
                  </a:ext>
                </a:extLst>
              </p:cNvPr>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715;p80">
                <a:extLst>
                  <a:ext uri="{FF2B5EF4-FFF2-40B4-BE49-F238E27FC236}">
                    <a16:creationId xmlns:a16="http://schemas.microsoft.com/office/drawing/2014/main" id="{819ACA9E-690B-BC32-A796-377C74B8BB6D}"/>
                  </a:ext>
                </a:extLst>
              </p:cNvPr>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6;p80">
                <a:extLst>
                  <a:ext uri="{FF2B5EF4-FFF2-40B4-BE49-F238E27FC236}">
                    <a16:creationId xmlns:a16="http://schemas.microsoft.com/office/drawing/2014/main" id="{09311726-EA1C-DE07-5945-D3E475641151}"/>
                  </a:ext>
                </a:extLst>
              </p:cNvPr>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7;p80">
                <a:extLst>
                  <a:ext uri="{FF2B5EF4-FFF2-40B4-BE49-F238E27FC236}">
                    <a16:creationId xmlns:a16="http://schemas.microsoft.com/office/drawing/2014/main" id="{D8E7373D-88C8-CC8B-3E1F-13154E5AD0CB}"/>
                  </a:ext>
                </a:extLst>
              </p:cNvPr>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8;p80">
                <a:extLst>
                  <a:ext uri="{FF2B5EF4-FFF2-40B4-BE49-F238E27FC236}">
                    <a16:creationId xmlns:a16="http://schemas.microsoft.com/office/drawing/2014/main" id="{301DE11C-EDAB-E8CC-F53A-27DC30F3B356}"/>
                  </a:ext>
                </a:extLst>
              </p:cNvPr>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19;p80">
                <a:extLst>
                  <a:ext uri="{FF2B5EF4-FFF2-40B4-BE49-F238E27FC236}">
                    <a16:creationId xmlns:a16="http://schemas.microsoft.com/office/drawing/2014/main" id="{8A5D0606-880A-A3C9-0C0A-016C4E6813BF}"/>
                  </a:ext>
                </a:extLst>
              </p:cNvPr>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0;p80">
                <a:extLst>
                  <a:ext uri="{FF2B5EF4-FFF2-40B4-BE49-F238E27FC236}">
                    <a16:creationId xmlns:a16="http://schemas.microsoft.com/office/drawing/2014/main" id="{8D6DAA08-0C11-8188-8DD7-1871D81EF8FE}"/>
                  </a:ext>
                </a:extLst>
              </p:cNvPr>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1;p80">
                <a:extLst>
                  <a:ext uri="{FF2B5EF4-FFF2-40B4-BE49-F238E27FC236}">
                    <a16:creationId xmlns:a16="http://schemas.microsoft.com/office/drawing/2014/main" id="{9AEE1D11-D81E-0622-DAAD-96F08DD20019}"/>
                  </a:ext>
                </a:extLst>
              </p:cNvPr>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2;p80">
                <a:extLst>
                  <a:ext uri="{FF2B5EF4-FFF2-40B4-BE49-F238E27FC236}">
                    <a16:creationId xmlns:a16="http://schemas.microsoft.com/office/drawing/2014/main" id="{27556D78-5BBF-A95C-9BF9-95FE7072CA09}"/>
                  </a:ext>
                </a:extLst>
              </p:cNvPr>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3;p80">
                <a:extLst>
                  <a:ext uri="{FF2B5EF4-FFF2-40B4-BE49-F238E27FC236}">
                    <a16:creationId xmlns:a16="http://schemas.microsoft.com/office/drawing/2014/main" id="{A9CBE0A4-026E-FFB3-6747-9641494BB5A6}"/>
                  </a:ext>
                </a:extLst>
              </p:cNvPr>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4;p80">
                <a:extLst>
                  <a:ext uri="{FF2B5EF4-FFF2-40B4-BE49-F238E27FC236}">
                    <a16:creationId xmlns:a16="http://schemas.microsoft.com/office/drawing/2014/main" id="{D33C75DF-DA18-EE5E-9D8E-CCB06960C32F}"/>
                  </a:ext>
                </a:extLst>
              </p:cNvPr>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5;p80">
                <a:extLst>
                  <a:ext uri="{FF2B5EF4-FFF2-40B4-BE49-F238E27FC236}">
                    <a16:creationId xmlns:a16="http://schemas.microsoft.com/office/drawing/2014/main" id="{36303D8F-39BD-CCE5-DDB0-CC9375433FF2}"/>
                  </a:ext>
                </a:extLst>
              </p:cNvPr>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726;p80">
              <a:extLst>
                <a:ext uri="{FF2B5EF4-FFF2-40B4-BE49-F238E27FC236}">
                  <a16:creationId xmlns:a16="http://schemas.microsoft.com/office/drawing/2014/main" id="{B2879FEA-E5DD-1214-BEE7-F7C1ABD1917C}"/>
                </a:ext>
              </a:extLst>
            </p:cNvPr>
            <p:cNvGrpSpPr/>
            <p:nvPr/>
          </p:nvGrpSpPr>
          <p:grpSpPr>
            <a:xfrm>
              <a:off x="2386850" y="4744663"/>
              <a:ext cx="1171775" cy="1355200"/>
              <a:chOff x="711125" y="4670475"/>
              <a:chExt cx="1171775" cy="1355200"/>
            </a:xfrm>
          </p:grpSpPr>
          <p:sp>
            <p:nvSpPr>
              <p:cNvPr id="92" name="Google Shape;2727;p80">
                <a:extLst>
                  <a:ext uri="{FF2B5EF4-FFF2-40B4-BE49-F238E27FC236}">
                    <a16:creationId xmlns:a16="http://schemas.microsoft.com/office/drawing/2014/main" id="{BD5CB26A-F21C-8C5A-88A9-99AD63B77358}"/>
                  </a:ext>
                </a:extLst>
              </p:cNvPr>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28;p80">
                <a:extLst>
                  <a:ext uri="{FF2B5EF4-FFF2-40B4-BE49-F238E27FC236}">
                    <a16:creationId xmlns:a16="http://schemas.microsoft.com/office/drawing/2014/main" id="{E5EC5E45-459C-D072-2CA7-1FC0A1420470}"/>
                  </a:ext>
                </a:extLst>
              </p:cNvPr>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29;p80">
                <a:extLst>
                  <a:ext uri="{FF2B5EF4-FFF2-40B4-BE49-F238E27FC236}">
                    <a16:creationId xmlns:a16="http://schemas.microsoft.com/office/drawing/2014/main" id="{78F156BE-7371-482F-75C9-FD4B6FA02E8A}"/>
                  </a:ext>
                </a:extLst>
              </p:cNvPr>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30;p80">
                <a:extLst>
                  <a:ext uri="{FF2B5EF4-FFF2-40B4-BE49-F238E27FC236}">
                    <a16:creationId xmlns:a16="http://schemas.microsoft.com/office/drawing/2014/main" id="{BF9D86E5-E621-E6C6-012A-54EC6A90AB20}"/>
                  </a:ext>
                </a:extLst>
              </p:cNvPr>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31;p80">
                <a:extLst>
                  <a:ext uri="{FF2B5EF4-FFF2-40B4-BE49-F238E27FC236}">
                    <a16:creationId xmlns:a16="http://schemas.microsoft.com/office/drawing/2014/main" id="{D79EBDA9-F22C-E380-107F-52EEE7B269B4}"/>
                  </a:ext>
                </a:extLst>
              </p:cNvPr>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2;p80">
                <a:extLst>
                  <a:ext uri="{FF2B5EF4-FFF2-40B4-BE49-F238E27FC236}">
                    <a16:creationId xmlns:a16="http://schemas.microsoft.com/office/drawing/2014/main" id="{EA588B29-D34D-1AAA-FCC4-40B017AFDDAC}"/>
                  </a:ext>
                </a:extLst>
              </p:cNvPr>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33;p80">
                <a:extLst>
                  <a:ext uri="{FF2B5EF4-FFF2-40B4-BE49-F238E27FC236}">
                    <a16:creationId xmlns:a16="http://schemas.microsoft.com/office/drawing/2014/main" id="{DA5AEB17-FE26-D975-202D-4C6461120C21}"/>
                  </a:ext>
                </a:extLst>
              </p:cNvPr>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34;p80">
                <a:extLst>
                  <a:ext uri="{FF2B5EF4-FFF2-40B4-BE49-F238E27FC236}">
                    <a16:creationId xmlns:a16="http://schemas.microsoft.com/office/drawing/2014/main" id="{49435EB3-16B1-4AB4-5CEB-3D44682024D6}"/>
                  </a:ext>
                </a:extLst>
              </p:cNvPr>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35;p80">
                <a:extLst>
                  <a:ext uri="{FF2B5EF4-FFF2-40B4-BE49-F238E27FC236}">
                    <a16:creationId xmlns:a16="http://schemas.microsoft.com/office/drawing/2014/main" id="{2DEEC1B8-4269-CABF-EB14-07F806A30A29}"/>
                  </a:ext>
                </a:extLst>
              </p:cNvPr>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36;p80">
                <a:extLst>
                  <a:ext uri="{FF2B5EF4-FFF2-40B4-BE49-F238E27FC236}">
                    <a16:creationId xmlns:a16="http://schemas.microsoft.com/office/drawing/2014/main" id="{5E9BAC6F-AD28-9132-B7B0-19D094E20BC9}"/>
                  </a:ext>
                </a:extLst>
              </p:cNvPr>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37;p80">
                <a:extLst>
                  <a:ext uri="{FF2B5EF4-FFF2-40B4-BE49-F238E27FC236}">
                    <a16:creationId xmlns:a16="http://schemas.microsoft.com/office/drawing/2014/main" id="{5467FB30-EC24-970B-5B1D-00943CFF8A34}"/>
                  </a:ext>
                </a:extLst>
              </p:cNvPr>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38;p80">
                <a:extLst>
                  <a:ext uri="{FF2B5EF4-FFF2-40B4-BE49-F238E27FC236}">
                    <a16:creationId xmlns:a16="http://schemas.microsoft.com/office/drawing/2014/main" id="{E46A97C8-C923-0F1E-A8F3-ECA01CFD7196}"/>
                  </a:ext>
                </a:extLst>
              </p:cNvPr>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39;p80">
                <a:extLst>
                  <a:ext uri="{FF2B5EF4-FFF2-40B4-BE49-F238E27FC236}">
                    <a16:creationId xmlns:a16="http://schemas.microsoft.com/office/drawing/2014/main" id="{8C413274-7306-D3EF-EB89-BE8583FE9101}"/>
                  </a:ext>
                </a:extLst>
              </p:cNvPr>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40;p80">
                <a:extLst>
                  <a:ext uri="{FF2B5EF4-FFF2-40B4-BE49-F238E27FC236}">
                    <a16:creationId xmlns:a16="http://schemas.microsoft.com/office/drawing/2014/main" id="{9CD4AA5A-D386-7D70-C5B2-A129E4000A9F}"/>
                  </a:ext>
                </a:extLst>
              </p:cNvPr>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41;p80">
                <a:extLst>
                  <a:ext uri="{FF2B5EF4-FFF2-40B4-BE49-F238E27FC236}">
                    <a16:creationId xmlns:a16="http://schemas.microsoft.com/office/drawing/2014/main" id="{5936FA6B-56D7-CEA8-91A4-91DBC7DFD9C4}"/>
                  </a:ext>
                </a:extLst>
              </p:cNvPr>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42;p80">
                <a:extLst>
                  <a:ext uri="{FF2B5EF4-FFF2-40B4-BE49-F238E27FC236}">
                    <a16:creationId xmlns:a16="http://schemas.microsoft.com/office/drawing/2014/main" id="{32A7CC3D-A5C2-8D47-5948-CDBADE6216AA}"/>
                  </a:ext>
                </a:extLst>
              </p:cNvPr>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43;p80">
                <a:extLst>
                  <a:ext uri="{FF2B5EF4-FFF2-40B4-BE49-F238E27FC236}">
                    <a16:creationId xmlns:a16="http://schemas.microsoft.com/office/drawing/2014/main" id="{637384D6-2A89-D776-30A5-8EAFCF1E5121}"/>
                  </a:ext>
                </a:extLst>
              </p:cNvPr>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44;p80">
                <a:extLst>
                  <a:ext uri="{FF2B5EF4-FFF2-40B4-BE49-F238E27FC236}">
                    <a16:creationId xmlns:a16="http://schemas.microsoft.com/office/drawing/2014/main" id="{77978F48-5B03-ED9E-559B-4B18DE1F488A}"/>
                  </a:ext>
                </a:extLst>
              </p:cNvPr>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36058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descr="n155 zalo Ngoc Phuong">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683" y="173382"/>
            <a:ext cx="1290690" cy="1378574"/>
          </a:xfrm>
          <a:prstGeom prst="rect">
            <a:avLst/>
          </a:prstGeom>
        </p:spPr>
      </p:pic>
      <p:grpSp>
        <p:nvGrpSpPr>
          <p:cNvPr id="31" name="Group 30" descr="n155 zalo Ngoc Phuong">
            <a:extLst>
              <a:ext uri="{FF2B5EF4-FFF2-40B4-BE49-F238E27FC236}">
                <a16:creationId xmlns:a16="http://schemas.microsoft.com/office/drawing/2014/main" id="{711A3176-B5A1-6CFA-8098-929F7A1E638A}"/>
              </a:ext>
            </a:extLst>
          </p:cNvPr>
          <p:cNvGrpSpPr/>
          <p:nvPr/>
        </p:nvGrpSpPr>
        <p:grpSpPr>
          <a:xfrm>
            <a:off x="9306706" y="468448"/>
            <a:ext cx="4549250" cy="1952943"/>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descr="n155 zalo Ngoc Phuong">
            <a:extLst>
              <a:ext uri="{FF2B5EF4-FFF2-40B4-BE49-F238E27FC236}">
                <a16:creationId xmlns:a16="http://schemas.microsoft.com/office/drawing/2014/main" id="{50645645-CCF4-1C07-CDC3-FDD66505168A}"/>
              </a:ext>
            </a:extLst>
          </p:cNvPr>
          <p:cNvGrpSpPr/>
          <p:nvPr/>
        </p:nvGrpSpPr>
        <p:grpSpPr>
          <a:xfrm>
            <a:off x="-3819250" y="132184"/>
            <a:ext cx="3760736" cy="1948436"/>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descr="n155 zalo Ngoc Phuong">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descr="n155 zalo Ngoc Phuong">
            <a:extLst>
              <a:ext uri="{FF2B5EF4-FFF2-40B4-BE49-F238E27FC236}">
                <a16:creationId xmlns:a16="http://schemas.microsoft.com/office/drawing/2014/main" id="{44CFE1A0-E7AF-7335-5DC4-8EA980CD2D92}"/>
              </a:ext>
            </a:extLst>
          </p:cNvPr>
          <p:cNvGrpSpPr/>
          <p:nvPr/>
        </p:nvGrpSpPr>
        <p:grpSpPr>
          <a:xfrm>
            <a:off x="-28732" y="3344194"/>
            <a:ext cx="9201973" cy="1178696"/>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descr="n155 zalo Ngoc Phuong">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27760" y="255568"/>
            <a:ext cx="4652609" cy="4936454"/>
          </a:xfrm>
          <a:prstGeom prst="rect">
            <a:avLst/>
          </a:prstGeom>
        </p:spPr>
      </p:pic>
      <p:pic>
        <p:nvPicPr>
          <p:cNvPr id="68" name="Picture 67" descr="n155 zalo Ngoc Phuong">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3817556" y="3267883"/>
            <a:ext cx="1508891" cy="1156817"/>
          </a:xfrm>
          <a:prstGeom prst="rect">
            <a:avLst/>
          </a:prstGeom>
        </p:spPr>
      </p:pic>
      <p:pic>
        <p:nvPicPr>
          <p:cNvPr id="70" name="Picture 69" descr="n155 zalo Ngoc Phuong">
            <a:extLst>
              <a:ext uri="{FF2B5EF4-FFF2-40B4-BE49-F238E27FC236}">
                <a16:creationId xmlns:a16="http://schemas.microsoft.com/office/drawing/2014/main" id="{98A76762-8654-54D9-9834-4F2F680F7B10}"/>
              </a:ext>
            </a:extLst>
          </p:cNvPr>
          <p:cNvPicPr>
            <a:picLocks noChangeAspect="1"/>
          </p:cNvPicPr>
          <p:nvPr/>
        </p:nvPicPr>
        <p:blipFill>
          <a:blip r:embed="rId14"/>
          <a:stretch>
            <a:fillRect/>
          </a:stretch>
        </p:blipFill>
        <p:spPr>
          <a:xfrm>
            <a:off x="1796602" y="1057110"/>
            <a:ext cx="640136" cy="731584"/>
          </a:xfrm>
          <a:prstGeom prst="rect">
            <a:avLst/>
          </a:prstGeom>
        </p:spPr>
      </p:pic>
      <p:pic>
        <p:nvPicPr>
          <p:cNvPr id="71" name="Picture 70" descr="n155 zalo Ngoc Phuong">
            <a:extLst>
              <a:ext uri="{FF2B5EF4-FFF2-40B4-BE49-F238E27FC236}">
                <a16:creationId xmlns:a16="http://schemas.microsoft.com/office/drawing/2014/main" id="{ED69E891-B28B-8431-64CA-9DAC590F0222}"/>
              </a:ext>
            </a:extLst>
          </p:cNvPr>
          <p:cNvPicPr>
            <a:picLocks noChangeAspect="1"/>
          </p:cNvPicPr>
          <p:nvPr/>
        </p:nvPicPr>
        <p:blipFill>
          <a:blip r:embed="rId15"/>
          <a:stretch>
            <a:fillRect/>
          </a:stretch>
        </p:blipFill>
        <p:spPr>
          <a:xfrm>
            <a:off x="2503513" y="677724"/>
            <a:ext cx="768163" cy="813887"/>
          </a:xfrm>
          <a:prstGeom prst="rect">
            <a:avLst/>
          </a:prstGeom>
        </p:spPr>
      </p:pic>
      <p:pic>
        <p:nvPicPr>
          <p:cNvPr id="72" name="Picture 71" descr="n155 zalo Ngoc Phuong">
            <a:extLst>
              <a:ext uri="{FF2B5EF4-FFF2-40B4-BE49-F238E27FC236}">
                <a16:creationId xmlns:a16="http://schemas.microsoft.com/office/drawing/2014/main" id="{BB271963-4899-2698-C17D-6C6EA82A4CC8}"/>
              </a:ext>
            </a:extLst>
          </p:cNvPr>
          <p:cNvPicPr>
            <a:picLocks noChangeAspect="1"/>
          </p:cNvPicPr>
          <p:nvPr/>
        </p:nvPicPr>
        <p:blipFill>
          <a:blip r:embed="rId16"/>
          <a:stretch>
            <a:fillRect/>
          </a:stretch>
        </p:blipFill>
        <p:spPr>
          <a:xfrm>
            <a:off x="2268106" y="2172353"/>
            <a:ext cx="781880" cy="772735"/>
          </a:xfrm>
          <a:prstGeom prst="rect">
            <a:avLst/>
          </a:prstGeom>
        </p:spPr>
      </p:pic>
      <p:pic>
        <p:nvPicPr>
          <p:cNvPr id="73" name="Picture 72" descr="n155 zalo Ngoc Phuong">
            <a:extLst>
              <a:ext uri="{FF2B5EF4-FFF2-40B4-BE49-F238E27FC236}">
                <a16:creationId xmlns:a16="http://schemas.microsoft.com/office/drawing/2014/main" id="{2EF0BCB2-FAEC-AE4A-7583-1B761456A116}"/>
              </a:ext>
            </a:extLst>
          </p:cNvPr>
          <p:cNvPicPr>
            <a:picLocks noChangeAspect="1"/>
          </p:cNvPicPr>
          <p:nvPr/>
        </p:nvPicPr>
        <p:blipFill>
          <a:blip r:embed="rId17"/>
          <a:stretch>
            <a:fillRect/>
          </a:stretch>
        </p:blipFill>
        <p:spPr>
          <a:xfrm>
            <a:off x="3248260" y="277812"/>
            <a:ext cx="685859" cy="763590"/>
          </a:xfrm>
          <a:prstGeom prst="rect">
            <a:avLst/>
          </a:prstGeom>
        </p:spPr>
      </p:pic>
      <p:pic>
        <p:nvPicPr>
          <p:cNvPr id="74" name="Picture 73" descr="n155 zalo Ngoc Phuong">
            <a:extLst>
              <a:ext uri="{FF2B5EF4-FFF2-40B4-BE49-F238E27FC236}">
                <a16:creationId xmlns:a16="http://schemas.microsoft.com/office/drawing/2014/main" id="{316AA19F-449C-2DA2-0AEB-1E4F6AAD99C1}"/>
              </a:ext>
            </a:extLst>
          </p:cNvPr>
          <p:cNvPicPr>
            <a:picLocks noChangeAspect="1"/>
          </p:cNvPicPr>
          <p:nvPr/>
        </p:nvPicPr>
        <p:blipFill>
          <a:blip r:embed="rId18"/>
          <a:stretch>
            <a:fillRect/>
          </a:stretch>
        </p:blipFill>
        <p:spPr>
          <a:xfrm>
            <a:off x="3242134" y="1292329"/>
            <a:ext cx="754445" cy="791024"/>
          </a:xfrm>
          <a:prstGeom prst="rect">
            <a:avLst/>
          </a:prstGeom>
        </p:spPr>
      </p:pic>
      <p:pic>
        <p:nvPicPr>
          <p:cNvPr id="75" name="Picture 74" descr="n155 zalo Ngoc Phuong">
            <a:extLst>
              <a:ext uri="{FF2B5EF4-FFF2-40B4-BE49-F238E27FC236}">
                <a16:creationId xmlns:a16="http://schemas.microsoft.com/office/drawing/2014/main" id="{E7D81144-87F8-9182-A95C-889274E40A3B}"/>
              </a:ext>
            </a:extLst>
          </p:cNvPr>
          <p:cNvPicPr>
            <a:picLocks noChangeAspect="1"/>
          </p:cNvPicPr>
          <p:nvPr/>
        </p:nvPicPr>
        <p:blipFill>
          <a:blip r:embed="rId19"/>
          <a:stretch>
            <a:fillRect/>
          </a:stretch>
        </p:blipFill>
        <p:spPr>
          <a:xfrm>
            <a:off x="3995918" y="64576"/>
            <a:ext cx="887045" cy="855038"/>
          </a:xfrm>
          <a:prstGeom prst="rect">
            <a:avLst/>
          </a:prstGeom>
        </p:spPr>
      </p:pic>
      <p:pic>
        <p:nvPicPr>
          <p:cNvPr id="77" name="Picture 76" descr="n155 zalo Ngoc Phuong">
            <a:extLst>
              <a:ext uri="{FF2B5EF4-FFF2-40B4-BE49-F238E27FC236}">
                <a16:creationId xmlns:a16="http://schemas.microsoft.com/office/drawing/2014/main" id="{EB0105FD-D52F-EFCD-B1EF-6067B2C87E92}"/>
              </a:ext>
            </a:extLst>
          </p:cNvPr>
          <p:cNvPicPr>
            <a:picLocks noChangeAspect="1"/>
          </p:cNvPicPr>
          <p:nvPr/>
        </p:nvPicPr>
        <p:blipFill>
          <a:blip r:embed="rId20"/>
          <a:stretch>
            <a:fillRect/>
          </a:stretch>
        </p:blipFill>
        <p:spPr>
          <a:xfrm>
            <a:off x="5423983" y="442701"/>
            <a:ext cx="868755" cy="891617"/>
          </a:xfrm>
          <a:prstGeom prst="rect">
            <a:avLst/>
          </a:prstGeom>
        </p:spPr>
      </p:pic>
      <p:pic>
        <p:nvPicPr>
          <p:cNvPr id="19" name="Picture 18" descr="n155 zalo Ngoc Phuong">
            <a:hlinkClick r:id="rId21"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14"/>
          <a:stretch>
            <a:fillRect/>
          </a:stretch>
        </p:blipFill>
        <p:spPr>
          <a:xfrm>
            <a:off x="1792695" y="1060083"/>
            <a:ext cx="640136" cy="731584"/>
          </a:xfrm>
          <a:prstGeom prst="rect">
            <a:avLst/>
          </a:prstGeom>
        </p:spPr>
      </p:pic>
      <p:pic>
        <p:nvPicPr>
          <p:cNvPr id="54" name="Picture 53" descr="n155 zalo Ngoc Phuong">
            <a:hlinkClick r:id="rId22"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15"/>
          <a:stretch>
            <a:fillRect/>
          </a:stretch>
        </p:blipFill>
        <p:spPr>
          <a:xfrm>
            <a:off x="2521399" y="691406"/>
            <a:ext cx="768163" cy="813887"/>
          </a:xfrm>
          <a:prstGeom prst="rect">
            <a:avLst/>
          </a:prstGeom>
        </p:spPr>
      </p:pic>
      <p:pic>
        <p:nvPicPr>
          <p:cNvPr id="55" name="Picture 54" descr="n155 zalo Ngoc Phuong">
            <a:hlinkClick r:id="rId23"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16"/>
          <a:stretch>
            <a:fillRect/>
          </a:stretch>
        </p:blipFill>
        <p:spPr>
          <a:xfrm>
            <a:off x="2268106" y="2169379"/>
            <a:ext cx="781880" cy="772735"/>
          </a:xfrm>
          <a:prstGeom prst="rect">
            <a:avLst/>
          </a:prstGeom>
        </p:spPr>
      </p:pic>
      <p:pic>
        <p:nvPicPr>
          <p:cNvPr id="56" name="Picture 55" descr="n155 zalo Ngoc Phuong">
            <a:hlinkClick r:id="rId24"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7"/>
          <a:stretch>
            <a:fillRect/>
          </a:stretch>
        </p:blipFill>
        <p:spPr>
          <a:xfrm>
            <a:off x="3236827" y="271489"/>
            <a:ext cx="685859" cy="763590"/>
          </a:xfrm>
          <a:prstGeom prst="rect">
            <a:avLst/>
          </a:prstGeom>
        </p:spPr>
      </p:pic>
      <p:pic>
        <p:nvPicPr>
          <p:cNvPr id="57" name="Picture 56" descr="n155 zalo Ngoc Phuong">
            <a:hlinkClick r:id="rId25"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8"/>
          <a:stretch>
            <a:fillRect/>
          </a:stretch>
        </p:blipFill>
        <p:spPr>
          <a:xfrm>
            <a:off x="3248726" y="1303891"/>
            <a:ext cx="754445" cy="791024"/>
          </a:xfrm>
          <a:prstGeom prst="rect">
            <a:avLst/>
          </a:prstGeom>
        </p:spPr>
      </p:pic>
      <p:pic>
        <p:nvPicPr>
          <p:cNvPr id="58" name="Picture 57" descr="n155 zalo Ngoc Phuong">
            <a:hlinkClick r:id="rId26" action="ppaction://hlinksldjump"/>
            <a:extLst>
              <a:ext uri="{FF2B5EF4-FFF2-40B4-BE49-F238E27FC236}">
                <a16:creationId xmlns:a16="http://schemas.microsoft.com/office/drawing/2014/main" id="{523D9709-94E3-6852-DDB3-57F678A48876}"/>
              </a:ext>
            </a:extLst>
          </p:cNvPr>
          <p:cNvPicPr>
            <a:picLocks noChangeAspect="1"/>
          </p:cNvPicPr>
          <p:nvPr/>
        </p:nvPicPr>
        <p:blipFill>
          <a:blip r:embed="rId19"/>
          <a:stretch>
            <a:fillRect/>
          </a:stretch>
        </p:blipFill>
        <p:spPr>
          <a:xfrm>
            <a:off x="4003171" y="58797"/>
            <a:ext cx="887045" cy="855038"/>
          </a:xfrm>
          <a:prstGeom prst="rect">
            <a:avLst/>
          </a:prstGeom>
        </p:spPr>
      </p:pic>
      <p:pic>
        <p:nvPicPr>
          <p:cNvPr id="60" name="Picture 59" descr="n155 zalo Ngoc Phuong">
            <a:hlinkClick r:id="rId27" action="ppaction://hlinksldjump"/>
            <a:extLst>
              <a:ext uri="{FF2B5EF4-FFF2-40B4-BE49-F238E27FC236}">
                <a16:creationId xmlns:a16="http://schemas.microsoft.com/office/drawing/2014/main" id="{4BB876A9-DF67-AEEE-C945-CD0E87065E50}"/>
              </a:ext>
            </a:extLst>
          </p:cNvPr>
          <p:cNvPicPr>
            <a:picLocks noChangeAspect="1"/>
          </p:cNvPicPr>
          <p:nvPr/>
        </p:nvPicPr>
        <p:blipFill>
          <a:blip r:embed="rId20"/>
          <a:stretch>
            <a:fillRect/>
          </a:stretch>
        </p:blipFill>
        <p:spPr>
          <a:xfrm>
            <a:off x="5420063" y="425699"/>
            <a:ext cx="868755" cy="891617"/>
          </a:xfrm>
          <a:prstGeom prst="rect">
            <a:avLst/>
          </a:prstGeom>
        </p:spPr>
      </p:pic>
    </p:spTree>
    <p:extLst>
      <p:ext uri="{BB962C8B-B14F-4D97-AF65-F5344CB8AC3E}">
        <p14:creationId xmlns:p14="http://schemas.microsoft.com/office/powerpoint/2010/main" val="1060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58"/>
                                        </p:tgtEl>
                                        <p:attrNameLst>
                                          <p:attrName>r</p:attrName>
                                        </p:attrNameLst>
                                      </p:cBhvr>
                                    </p:animRot>
                                    <p:animRot by="-240000">
                                      <p:cBhvr>
                                        <p:cTn id="45" dur="200" fill="hold">
                                          <p:stCondLst>
                                            <p:cond delay="200"/>
                                          </p:stCondLst>
                                        </p:cTn>
                                        <p:tgtEl>
                                          <p:spTgt spid="58"/>
                                        </p:tgtEl>
                                        <p:attrNameLst>
                                          <p:attrName>r</p:attrName>
                                        </p:attrNameLst>
                                      </p:cBhvr>
                                    </p:animRot>
                                    <p:animRot by="240000">
                                      <p:cBhvr>
                                        <p:cTn id="46" dur="200" fill="hold">
                                          <p:stCondLst>
                                            <p:cond delay="400"/>
                                          </p:stCondLst>
                                        </p:cTn>
                                        <p:tgtEl>
                                          <p:spTgt spid="58"/>
                                        </p:tgtEl>
                                        <p:attrNameLst>
                                          <p:attrName>r</p:attrName>
                                        </p:attrNameLst>
                                      </p:cBhvr>
                                    </p:animRot>
                                    <p:animRot by="-240000">
                                      <p:cBhvr>
                                        <p:cTn id="47" dur="200" fill="hold">
                                          <p:stCondLst>
                                            <p:cond delay="600"/>
                                          </p:stCondLst>
                                        </p:cTn>
                                        <p:tgtEl>
                                          <p:spTgt spid="58"/>
                                        </p:tgtEl>
                                        <p:attrNameLst>
                                          <p:attrName>r</p:attrName>
                                        </p:attrNameLst>
                                      </p:cBhvr>
                                    </p:animRot>
                                    <p:animRot by="120000">
                                      <p:cBhvr>
                                        <p:cTn id="48" dur="200" fill="hold">
                                          <p:stCondLst>
                                            <p:cond delay="800"/>
                                          </p:stCondLst>
                                        </p:cTn>
                                        <p:tgtEl>
                                          <p:spTgt spid="58"/>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60"/>
                                        </p:tgtEl>
                                        <p:attrNameLst>
                                          <p:attrName>r</p:attrName>
                                        </p:attrNameLst>
                                      </p:cBhvr>
                                    </p:animRot>
                                    <p:animRot by="-240000">
                                      <p:cBhvr>
                                        <p:cTn id="51" dur="200" fill="hold">
                                          <p:stCondLst>
                                            <p:cond delay="200"/>
                                          </p:stCondLst>
                                        </p:cTn>
                                        <p:tgtEl>
                                          <p:spTgt spid="60"/>
                                        </p:tgtEl>
                                        <p:attrNameLst>
                                          <p:attrName>r</p:attrName>
                                        </p:attrNameLst>
                                      </p:cBhvr>
                                    </p:animRot>
                                    <p:animRot by="240000">
                                      <p:cBhvr>
                                        <p:cTn id="52" dur="200" fill="hold">
                                          <p:stCondLst>
                                            <p:cond delay="400"/>
                                          </p:stCondLst>
                                        </p:cTn>
                                        <p:tgtEl>
                                          <p:spTgt spid="60"/>
                                        </p:tgtEl>
                                        <p:attrNameLst>
                                          <p:attrName>r</p:attrName>
                                        </p:attrNameLst>
                                      </p:cBhvr>
                                    </p:animRot>
                                    <p:animRot by="-240000">
                                      <p:cBhvr>
                                        <p:cTn id="53" dur="200" fill="hold">
                                          <p:stCondLst>
                                            <p:cond delay="600"/>
                                          </p:stCondLst>
                                        </p:cTn>
                                        <p:tgtEl>
                                          <p:spTgt spid="60"/>
                                        </p:tgtEl>
                                        <p:attrNameLst>
                                          <p:attrName>r</p:attrName>
                                        </p:attrNameLst>
                                      </p:cBhvr>
                                    </p:animRot>
                                    <p:animRot by="120000">
                                      <p:cBhvr>
                                        <p:cTn id="54" dur="200" fill="hold">
                                          <p:stCondLst>
                                            <p:cond delay="800"/>
                                          </p:stCondLst>
                                        </p:cTn>
                                        <p:tgtEl>
                                          <p:spTgt spid="6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70"/>
                                        </p:tgtEl>
                                        <p:attrNameLst>
                                          <p:attrName>r</p:attrName>
                                        </p:attrNameLst>
                                      </p:cBhvr>
                                    </p:animRot>
                                    <p:animRot by="-240000">
                                      <p:cBhvr>
                                        <p:cTn id="57" dur="200" fill="hold">
                                          <p:stCondLst>
                                            <p:cond delay="200"/>
                                          </p:stCondLst>
                                        </p:cTn>
                                        <p:tgtEl>
                                          <p:spTgt spid="70"/>
                                        </p:tgtEl>
                                        <p:attrNameLst>
                                          <p:attrName>r</p:attrName>
                                        </p:attrNameLst>
                                      </p:cBhvr>
                                    </p:animRot>
                                    <p:animRot by="240000">
                                      <p:cBhvr>
                                        <p:cTn id="58" dur="200" fill="hold">
                                          <p:stCondLst>
                                            <p:cond delay="400"/>
                                          </p:stCondLst>
                                        </p:cTn>
                                        <p:tgtEl>
                                          <p:spTgt spid="70"/>
                                        </p:tgtEl>
                                        <p:attrNameLst>
                                          <p:attrName>r</p:attrName>
                                        </p:attrNameLst>
                                      </p:cBhvr>
                                    </p:animRot>
                                    <p:animRot by="-240000">
                                      <p:cBhvr>
                                        <p:cTn id="59" dur="200" fill="hold">
                                          <p:stCondLst>
                                            <p:cond delay="600"/>
                                          </p:stCondLst>
                                        </p:cTn>
                                        <p:tgtEl>
                                          <p:spTgt spid="70"/>
                                        </p:tgtEl>
                                        <p:attrNameLst>
                                          <p:attrName>r</p:attrName>
                                        </p:attrNameLst>
                                      </p:cBhvr>
                                    </p:animRot>
                                    <p:animRot by="120000">
                                      <p:cBhvr>
                                        <p:cTn id="60" dur="200" fill="hold">
                                          <p:stCondLst>
                                            <p:cond delay="800"/>
                                          </p:stCondLst>
                                        </p:cTn>
                                        <p:tgtEl>
                                          <p:spTgt spid="70"/>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1"/>
                                        </p:tgtEl>
                                        <p:attrNameLst>
                                          <p:attrName>r</p:attrName>
                                        </p:attrNameLst>
                                      </p:cBhvr>
                                    </p:animRot>
                                    <p:animRot by="-240000">
                                      <p:cBhvr>
                                        <p:cTn id="63" dur="200" fill="hold">
                                          <p:stCondLst>
                                            <p:cond delay="200"/>
                                          </p:stCondLst>
                                        </p:cTn>
                                        <p:tgtEl>
                                          <p:spTgt spid="71"/>
                                        </p:tgtEl>
                                        <p:attrNameLst>
                                          <p:attrName>r</p:attrName>
                                        </p:attrNameLst>
                                      </p:cBhvr>
                                    </p:animRot>
                                    <p:animRot by="240000">
                                      <p:cBhvr>
                                        <p:cTn id="64" dur="200" fill="hold">
                                          <p:stCondLst>
                                            <p:cond delay="400"/>
                                          </p:stCondLst>
                                        </p:cTn>
                                        <p:tgtEl>
                                          <p:spTgt spid="71"/>
                                        </p:tgtEl>
                                        <p:attrNameLst>
                                          <p:attrName>r</p:attrName>
                                        </p:attrNameLst>
                                      </p:cBhvr>
                                    </p:animRot>
                                    <p:animRot by="-240000">
                                      <p:cBhvr>
                                        <p:cTn id="65" dur="200" fill="hold">
                                          <p:stCondLst>
                                            <p:cond delay="600"/>
                                          </p:stCondLst>
                                        </p:cTn>
                                        <p:tgtEl>
                                          <p:spTgt spid="71"/>
                                        </p:tgtEl>
                                        <p:attrNameLst>
                                          <p:attrName>r</p:attrName>
                                        </p:attrNameLst>
                                      </p:cBhvr>
                                    </p:animRot>
                                    <p:animRot by="120000">
                                      <p:cBhvr>
                                        <p:cTn id="66" dur="200" fill="hold">
                                          <p:stCondLst>
                                            <p:cond delay="800"/>
                                          </p:stCondLst>
                                        </p:cTn>
                                        <p:tgtEl>
                                          <p:spTgt spid="71"/>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2"/>
                                        </p:tgtEl>
                                        <p:attrNameLst>
                                          <p:attrName>r</p:attrName>
                                        </p:attrNameLst>
                                      </p:cBhvr>
                                    </p:animRot>
                                    <p:animRot by="-240000">
                                      <p:cBhvr>
                                        <p:cTn id="69" dur="200" fill="hold">
                                          <p:stCondLst>
                                            <p:cond delay="200"/>
                                          </p:stCondLst>
                                        </p:cTn>
                                        <p:tgtEl>
                                          <p:spTgt spid="72"/>
                                        </p:tgtEl>
                                        <p:attrNameLst>
                                          <p:attrName>r</p:attrName>
                                        </p:attrNameLst>
                                      </p:cBhvr>
                                    </p:animRot>
                                    <p:animRot by="240000">
                                      <p:cBhvr>
                                        <p:cTn id="70" dur="200" fill="hold">
                                          <p:stCondLst>
                                            <p:cond delay="400"/>
                                          </p:stCondLst>
                                        </p:cTn>
                                        <p:tgtEl>
                                          <p:spTgt spid="72"/>
                                        </p:tgtEl>
                                        <p:attrNameLst>
                                          <p:attrName>r</p:attrName>
                                        </p:attrNameLst>
                                      </p:cBhvr>
                                    </p:animRot>
                                    <p:animRot by="-240000">
                                      <p:cBhvr>
                                        <p:cTn id="71" dur="200" fill="hold">
                                          <p:stCondLst>
                                            <p:cond delay="600"/>
                                          </p:stCondLst>
                                        </p:cTn>
                                        <p:tgtEl>
                                          <p:spTgt spid="72"/>
                                        </p:tgtEl>
                                        <p:attrNameLst>
                                          <p:attrName>r</p:attrName>
                                        </p:attrNameLst>
                                      </p:cBhvr>
                                    </p:animRot>
                                    <p:animRot by="120000">
                                      <p:cBhvr>
                                        <p:cTn id="72" dur="200" fill="hold">
                                          <p:stCondLst>
                                            <p:cond delay="800"/>
                                          </p:stCondLst>
                                        </p:cTn>
                                        <p:tgtEl>
                                          <p:spTgt spid="72"/>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73"/>
                                        </p:tgtEl>
                                        <p:attrNameLst>
                                          <p:attrName>r</p:attrName>
                                        </p:attrNameLst>
                                      </p:cBhvr>
                                    </p:animRot>
                                    <p:animRot by="-240000">
                                      <p:cBhvr>
                                        <p:cTn id="75" dur="200" fill="hold">
                                          <p:stCondLst>
                                            <p:cond delay="200"/>
                                          </p:stCondLst>
                                        </p:cTn>
                                        <p:tgtEl>
                                          <p:spTgt spid="73"/>
                                        </p:tgtEl>
                                        <p:attrNameLst>
                                          <p:attrName>r</p:attrName>
                                        </p:attrNameLst>
                                      </p:cBhvr>
                                    </p:animRot>
                                    <p:animRot by="240000">
                                      <p:cBhvr>
                                        <p:cTn id="76" dur="200" fill="hold">
                                          <p:stCondLst>
                                            <p:cond delay="400"/>
                                          </p:stCondLst>
                                        </p:cTn>
                                        <p:tgtEl>
                                          <p:spTgt spid="73"/>
                                        </p:tgtEl>
                                        <p:attrNameLst>
                                          <p:attrName>r</p:attrName>
                                        </p:attrNameLst>
                                      </p:cBhvr>
                                    </p:animRot>
                                    <p:animRot by="-240000">
                                      <p:cBhvr>
                                        <p:cTn id="77" dur="200" fill="hold">
                                          <p:stCondLst>
                                            <p:cond delay="600"/>
                                          </p:stCondLst>
                                        </p:cTn>
                                        <p:tgtEl>
                                          <p:spTgt spid="73"/>
                                        </p:tgtEl>
                                        <p:attrNameLst>
                                          <p:attrName>r</p:attrName>
                                        </p:attrNameLst>
                                      </p:cBhvr>
                                    </p:animRot>
                                    <p:animRot by="120000">
                                      <p:cBhvr>
                                        <p:cTn id="78" dur="200" fill="hold">
                                          <p:stCondLst>
                                            <p:cond delay="800"/>
                                          </p:stCondLst>
                                        </p:cTn>
                                        <p:tgtEl>
                                          <p:spTgt spid="73"/>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74"/>
                                        </p:tgtEl>
                                        <p:attrNameLst>
                                          <p:attrName>r</p:attrName>
                                        </p:attrNameLst>
                                      </p:cBhvr>
                                    </p:animRot>
                                    <p:animRot by="-240000">
                                      <p:cBhvr>
                                        <p:cTn id="81" dur="200" fill="hold">
                                          <p:stCondLst>
                                            <p:cond delay="200"/>
                                          </p:stCondLst>
                                        </p:cTn>
                                        <p:tgtEl>
                                          <p:spTgt spid="74"/>
                                        </p:tgtEl>
                                        <p:attrNameLst>
                                          <p:attrName>r</p:attrName>
                                        </p:attrNameLst>
                                      </p:cBhvr>
                                    </p:animRot>
                                    <p:animRot by="240000">
                                      <p:cBhvr>
                                        <p:cTn id="82" dur="200" fill="hold">
                                          <p:stCondLst>
                                            <p:cond delay="400"/>
                                          </p:stCondLst>
                                        </p:cTn>
                                        <p:tgtEl>
                                          <p:spTgt spid="74"/>
                                        </p:tgtEl>
                                        <p:attrNameLst>
                                          <p:attrName>r</p:attrName>
                                        </p:attrNameLst>
                                      </p:cBhvr>
                                    </p:animRot>
                                    <p:animRot by="-240000">
                                      <p:cBhvr>
                                        <p:cTn id="83" dur="200" fill="hold">
                                          <p:stCondLst>
                                            <p:cond delay="600"/>
                                          </p:stCondLst>
                                        </p:cTn>
                                        <p:tgtEl>
                                          <p:spTgt spid="74"/>
                                        </p:tgtEl>
                                        <p:attrNameLst>
                                          <p:attrName>r</p:attrName>
                                        </p:attrNameLst>
                                      </p:cBhvr>
                                    </p:animRot>
                                    <p:animRot by="120000">
                                      <p:cBhvr>
                                        <p:cTn id="84" dur="200" fill="hold">
                                          <p:stCondLst>
                                            <p:cond delay="800"/>
                                          </p:stCondLst>
                                        </p:cTn>
                                        <p:tgtEl>
                                          <p:spTgt spid="74"/>
                                        </p:tgtEl>
                                        <p:attrNameLst>
                                          <p:attrName>r</p:attrName>
                                        </p:attrNameLst>
                                      </p:cBhvr>
                                    </p:animRo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75"/>
                                        </p:tgtEl>
                                        <p:attrNameLst>
                                          <p:attrName>r</p:attrName>
                                        </p:attrNameLst>
                                      </p:cBhvr>
                                    </p:animRot>
                                    <p:animRot by="-240000">
                                      <p:cBhvr>
                                        <p:cTn id="87" dur="200" fill="hold">
                                          <p:stCondLst>
                                            <p:cond delay="200"/>
                                          </p:stCondLst>
                                        </p:cTn>
                                        <p:tgtEl>
                                          <p:spTgt spid="75"/>
                                        </p:tgtEl>
                                        <p:attrNameLst>
                                          <p:attrName>r</p:attrName>
                                        </p:attrNameLst>
                                      </p:cBhvr>
                                    </p:animRot>
                                    <p:animRot by="240000">
                                      <p:cBhvr>
                                        <p:cTn id="88" dur="200" fill="hold">
                                          <p:stCondLst>
                                            <p:cond delay="400"/>
                                          </p:stCondLst>
                                        </p:cTn>
                                        <p:tgtEl>
                                          <p:spTgt spid="75"/>
                                        </p:tgtEl>
                                        <p:attrNameLst>
                                          <p:attrName>r</p:attrName>
                                        </p:attrNameLst>
                                      </p:cBhvr>
                                    </p:animRot>
                                    <p:animRot by="-240000">
                                      <p:cBhvr>
                                        <p:cTn id="89" dur="200" fill="hold">
                                          <p:stCondLst>
                                            <p:cond delay="600"/>
                                          </p:stCondLst>
                                        </p:cTn>
                                        <p:tgtEl>
                                          <p:spTgt spid="75"/>
                                        </p:tgtEl>
                                        <p:attrNameLst>
                                          <p:attrName>r</p:attrName>
                                        </p:attrNameLst>
                                      </p:cBhvr>
                                    </p:animRot>
                                    <p:animRot by="120000">
                                      <p:cBhvr>
                                        <p:cTn id="90" dur="200" fill="hold">
                                          <p:stCondLst>
                                            <p:cond delay="800"/>
                                          </p:stCondLst>
                                        </p:cTn>
                                        <p:tgtEl>
                                          <p:spTgt spid="75"/>
                                        </p:tgtEl>
                                        <p:attrNameLst>
                                          <p:attrName>r</p:attrName>
                                        </p:attrNameLst>
                                      </p:cBhvr>
                                    </p:animRot>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77"/>
                                        </p:tgtEl>
                                        <p:attrNameLst>
                                          <p:attrName>r</p:attrName>
                                        </p:attrNameLst>
                                      </p:cBhvr>
                                    </p:animRot>
                                    <p:animRot by="-240000">
                                      <p:cBhvr>
                                        <p:cTn id="93" dur="200" fill="hold">
                                          <p:stCondLst>
                                            <p:cond delay="200"/>
                                          </p:stCondLst>
                                        </p:cTn>
                                        <p:tgtEl>
                                          <p:spTgt spid="77"/>
                                        </p:tgtEl>
                                        <p:attrNameLst>
                                          <p:attrName>r</p:attrName>
                                        </p:attrNameLst>
                                      </p:cBhvr>
                                    </p:animRot>
                                    <p:animRot by="240000">
                                      <p:cBhvr>
                                        <p:cTn id="94" dur="200" fill="hold">
                                          <p:stCondLst>
                                            <p:cond delay="400"/>
                                          </p:stCondLst>
                                        </p:cTn>
                                        <p:tgtEl>
                                          <p:spTgt spid="77"/>
                                        </p:tgtEl>
                                        <p:attrNameLst>
                                          <p:attrName>r</p:attrName>
                                        </p:attrNameLst>
                                      </p:cBhvr>
                                    </p:animRot>
                                    <p:animRot by="-240000">
                                      <p:cBhvr>
                                        <p:cTn id="95" dur="200" fill="hold">
                                          <p:stCondLst>
                                            <p:cond delay="600"/>
                                          </p:stCondLst>
                                        </p:cTn>
                                        <p:tgtEl>
                                          <p:spTgt spid="77"/>
                                        </p:tgtEl>
                                        <p:attrNameLst>
                                          <p:attrName>r</p:attrName>
                                        </p:attrNameLst>
                                      </p:cBhvr>
                                    </p:animRot>
                                    <p:animRot by="120000">
                                      <p:cBhvr>
                                        <p:cTn id="96" dur="200" fill="hold">
                                          <p:stCondLst>
                                            <p:cond delay="800"/>
                                          </p:stCondLst>
                                        </p:cTn>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9"/>
                                        </p:tgtEl>
                                      </p:cBhvr>
                                    </p:animEffect>
                                    <p:set>
                                      <p:cBhvr>
                                        <p:cTn id="10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3" restart="whenNotActive" fill="hold" evtFilter="cancelBubble" nodeType="interactiveSeq">
                <p:stCondLst>
                  <p:cond evt="onClick" delay="0">
                    <p:tgtEl>
                      <p:spTgt spid="54"/>
                    </p:tgtEl>
                  </p:cond>
                </p:stCondLst>
                <p:endSync evt="end" delay="0">
                  <p:rtn val="all"/>
                </p:endSync>
                <p:childTnLst>
                  <p:par>
                    <p:cTn id="104" fill="hold">
                      <p:stCondLst>
                        <p:cond delay="0"/>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54"/>
                                        </p:tgtEl>
                                      </p:cBhvr>
                                    </p:animEffect>
                                    <p:set>
                                      <p:cBhvr>
                                        <p:cTn id="10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09" restart="whenNotActive" fill="hold" evtFilter="cancelBubble" nodeType="interactiveSeq">
                <p:stCondLst>
                  <p:cond evt="onClick" delay="0">
                    <p:tgtEl>
                      <p:spTgt spid="55"/>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55"/>
                                        </p:tgtEl>
                                      </p:cBhvr>
                                    </p:animEffect>
                                    <p:set>
                                      <p:cBhvr>
                                        <p:cTn id="11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56"/>
                                        </p:tgtEl>
                                      </p:cBhvr>
                                    </p:animEffect>
                                    <p:set>
                                      <p:cBhvr>
                                        <p:cTn id="12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1" restart="whenNotActive" fill="hold" evtFilter="cancelBubble" nodeType="interactiveSeq">
                <p:stCondLst>
                  <p:cond evt="onClick" delay="0">
                    <p:tgtEl>
                      <p:spTgt spid="57"/>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57"/>
                                        </p:tgtEl>
                                      </p:cBhvr>
                                    </p:animEffect>
                                    <p:set>
                                      <p:cBhvr>
                                        <p:cTn id="126"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7" restart="whenNotActive" fill="hold" evtFilter="cancelBubble" nodeType="interactiveSeq">
                <p:stCondLst>
                  <p:cond evt="onClick" delay="0">
                    <p:tgtEl>
                      <p:spTgt spid="58"/>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58"/>
                                        </p:tgtEl>
                                      </p:cBhvr>
                                    </p:animEffect>
                                    <p:set>
                                      <p:cBhvr>
                                        <p:cTn id="132"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33" restart="whenNotActive" fill="hold" evtFilter="cancelBubble" nodeType="interactiveSeq">
                <p:stCondLst>
                  <p:cond evt="onClick" delay="0">
                    <p:tgtEl>
                      <p:spTgt spid="60"/>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60"/>
                                        </p:tgtEl>
                                      </p:cBhvr>
                                    </p:animEffect>
                                    <p:set>
                                      <p:cBhvr>
                                        <p:cTn id="138"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39" restart="whenNotActive" fill="hold" evtFilter="cancelBubble" nodeType="interactiveSeq">
                <p:stCondLst>
                  <p:cond evt="onClick" delay="0">
                    <p:tgtEl>
                      <p:spTgt spid="70"/>
                    </p:tgtEl>
                  </p:cond>
                </p:stCondLst>
                <p:endSync evt="end" delay="0">
                  <p:rtn val="all"/>
                </p:endSync>
                <p:childTnLst>
                  <p:par>
                    <p:cTn id="140" fill="hold">
                      <p:stCondLst>
                        <p:cond delay="0"/>
                      </p:stCondLst>
                      <p:childTnLst>
                        <p:par>
                          <p:cTn id="141" fill="hold">
                            <p:stCondLst>
                              <p:cond delay="0"/>
                            </p:stCondLst>
                            <p:childTnLst>
                              <p:par>
                                <p:cTn id="142" presetID="42" presetClass="exit" presetSubtype="0" fill="hold" nodeType="clickEffect">
                                  <p:stCondLst>
                                    <p:cond delay="0"/>
                                  </p:stCondLst>
                                  <p:childTnLst>
                                    <p:animEffect transition="out" filter="fade">
                                      <p:cBhvr>
                                        <p:cTn id="143" dur="1000"/>
                                        <p:tgtEl>
                                          <p:spTgt spid="70"/>
                                        </p:tgtEl>
                                      </p:cBhvr>
                                    </p:animEffect>
                                    <p:anim calcmode="lin" valueType="num">
                                      <p:cBhvr>
                                        <p:cTn id="144" dur="1000"/>
                                        <p:tgtEl>
                                          <p:spTgt spid="70"/>
                                        </p:tgtEl>
                                        <p:attrNameLst>
                                          <p:attrName>ppt_x</p:attrName>
                                        </p:attrNameLst>
                                      </p:cBhvr>
                                      <p:tavLst>
                                        <p:tav tm="0">
                                          <p:val>
                                            <p:strVal val="ppt_x"/>
                                          </p:val>
                                        </p:tav>
                                        <p:tav tm="100000">
                                          <p:val>
                                            <p:strVal val="ppt_x"/>
                                          </p:val>
                                        </p:tav>
                                      </p:tavLst>
                                    </p:anim>
                                    <p:anim calcmode="lin" valueType="num">
                                      <p:cBhvr>
                                        <p:cTn id="145" dur="1000"/>
                                        <p:tgtEl>
                                          <p:spTgt spid="70"/>
                                        </p:tgtEl>
                                        <p:attrNameLst>
                                          <p:attrName>ppt_y</p:attrName>
                                        </p:attrNameLst>
                                      </p:cBhvr>
                                      <p:tavLst>
                                        <p:tav tm="0">
                                          <p:val>
                                            <p:strVal val="ppt_y"/>
                                          </p:val>
                                        </p:tav>
                                        <p:tav tm="100000">
                                          <p:val>
                                            <p:strVal val="ppt_y+.1"/>
                                          </p:val>
                                        </p:tav>
                                      </p:tavLst>
                                    </p:anim>
                                    <p:set>
                                      <p:cBhvr>
                                        <p:cTn id="146"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47" restart="whenNotActive" fill="hold" evtFilter="cancelBubble" nodeType="interactiveSeq">
                <p:stCondLst>
                  <p:cond evt="onClick" delay="0">
                    <p:tgtEl>
                      <p:spTgt spid="71"/>
                    </p:tgtEl>
                  </p:cond>
                </p:stCondLst>
                <p:endSync evt="end" delay="0">
                  <p:rtn val="all"/>
                </p:endSync>
                <p:childTnLst>
                  <p:par>
                    <p:cTn id="148" fill="hold">
                      <p:stCondLst>
                        <p:cond delay="0"/>
                      </p:stCondLst>
                      <p:childTnLst>
                        <p:par>
                          <p:cTn id="149" fill="hold">
                            <p:stCondLst>
                              <p:cond delay="0"/>
                            </p:stCondLst>
                            <p:childTnLst>
                              <p:par>
                                <p:cTn id="150" presetID="42" presetClass="exit" presetSubtype="0" fill="hold" nodeType="clickEffect">
                                  <p:stCondLst>
                                    <p:cond delay="0"/>
                                  </p:stCondLst>
                                  <p:childTnLst>
                                    <p:animEffect transition="out" filter="fade">
                                      <p:cBhvr>
                                        <p:cTn id="151" dur="1000"/>
                                        <p:tgtEl>
                                          <p:spTgt spid="71"/>
                                        </p:tgtEl>
                                      </p:cBhvr>
                                    </p:animEffect>
                                    <p:anim calcmode="lin" valueType="num">
                                      <p:cBhvr>
                                        <p:cTn id="152" dur="1000"/>
                                        <p:tgtEl>
                                          <p:spTgt spid="71"/>
                                        </p:tgtEl>
                                        <p:attrNameLst>
                                          <p:attrName>ppt_x</p:attrName>
                                        </p:attrNameLst>
                                      </p:cBhvr>
                                      <p:tavLst>
                                        <p:tav tm="0">
                                          <p:val>
                                            <p:strVal val="ppt_x"/>
                                          </p:val>
                                        </p:tav>
                                        <p:tav tm="100000">
                                          <p:val>
                                            <p:strVal val="ppt_x"/>
                                          </p:val>
                                        </p:tav>
                                      </p:tavLst>
                                    </p:anim>
                                    <p:anim calcmode="lin" valueType="num">
                                      <p:cBhvr>
                                        <p:cTn id="153" dur="1000"/>
                                        <p:tgtEl>
                                          <p:spTgt spid="71"/>
                                        </p:tgtEl>
                                        <p:attrNameLst>
                                          <p:attrName>ppt_y</p:attrName>
                                        </p:attrNameLst>
                                      </p:cBhvr>
                                      <p:tavLst>
                                        <p:tav tm="0">
                                          <p:val>
                                            <p:strVal val="ppt_y"/>
                                          </p:val>
                                        </p:tav>
                                        <p:tav tm="100000">
                                          <p:val>
                                            <p:strVal val="ppt_y+.1"/>
                                          </p:val>
                                        </p:tav>
                                      </p:tavLst>
                                    </p:anim>
                                    <p:set>
                                      <p:cBhvr>
                                        <p:cTn id="154"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5" restart="whenNotActive" fill="hold" evtFilter="cancelBubble" nodeType="interactiveSeq">
                <p:stCondLst>
                  <p:cond evt="onClick" delay="0">
                    <p:tgtEl>
                      <p:spTgt spid="72"/>
                    </p:tgtEl>
                  </p:cond>
                </p:stCondLst>
                <p:endSync evt="end" delay="0">
                  <p:rtn val="all"/>
                </p:endSync>
                <p:childTnLst>
                  <p:par>
                    <p:cTn id="156" fill="hold">
                      <p:stCondLst>
                        <p:cond delay="0"/>
                      </p:stCondLst>
                      <p:childTnLst>
                        <p:par>
                          <p:cTn id="157" fill="hold">
                            <p:stCondLst>
                              <p:cond delay="0"/>
                            </p:stCondLst>
                            <p:childTnLst>
                              <p:par>
                                <p:cTn id="158" presetID="42" presetClass="exit" presetSubtype="0" fill="hold" nodeType="clickEffect">
                                  <p:stCondLst>
                                    <p:cond delay="0"/>
                                  </p:stCondLst>
                                  <p:childTnLst>
                                    <p:animEffect transition="out" filter="fade">
                                      <p:cBhvr>
                                        <p:cTn id="159" dur="1000"/>
                                        <p:tgtEl>
                                          <p:spTgt spid="72"/>
                                        </p:tgtEl>
                                      </p:cBhvr>
                                    </p:animEffect>
                                    <p:anim calcmode="lin" valueType="num">
                                      <p:cBhvr>
                                        <p:cTn id="160" dur="1000"/>
                                        <p:tgtEl>
                                          <p:spTgt spid="72"/>
                                        </p:tgtEl>
                                        <p:attrNameLst>
                                          <p:attrName>ppt_x</p:attrName>
                                        </p:attrNameLst>
                                      </p:cBhvr>
                                      <p:tavLst>
                                        <p:tav tm="0">
                                          <p:val>
                                            <p:strVal val="ppt_x"/>
                                          </p:val>
                                        </p:tav>
                                        <p:tav tm="100000">
                                          <p:val>
                                            <p:strVal val="ppt_x"/>
                                          </p:val>
                                        </p:tav>
                                      </p:tavLst>
                                    </p:anim>
                                    <p:anim calcmode="lin" valueType="num">
                                      <p:cBhvr>
                                        <p:cTn id="161" dur="1000"/>
                                        <p:tgtEl>
                                          <p:spTgt spid="72"/>
                                        </p:tgtEl>
                                        <p:attrNameLst>
                                          <p:attrName>ppt_y</p:attrName>
                                        </p:attrNameLst>
                                      </p:cBhvr>
                                      <p:tavLst>
                                        <p:tav tm="0">
                                          <p:val>
                                            <p:strVal val="ppt_y"/>
                                          </p:val>
                                        </p:tav>
                                        <p:tav tm="100000">
                                          <p:val>
                                            <p:strVal val="ppt_y+.1"/>
                                          </p:val>
                                        </p:tav>
                                      </p:tavLst>
                                    </p:anim>
                                    <p:set>
                                      <p:cBhvr>
                                        <p:cTn id="162"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63" restart="whenNotActive" fill="hold" evtFilter="cancelBubble" nodeType="interactiveSeq">
                <p:stCondLst>
                  <p:cond evt="onClick" delay="0">
                    <p:tgtEl>
                      <p:spTgt spid="73"/>
                    </p:tgtEl>
                  </p:cond>
                </p:stCondLst>
                <p:endSync evt="end" delay="0">
                  <p:rtn val="all"/>
                </p:endSync>
                <p:childTnLst>
                  <p:par>
                    <p:cTn id="164" fill="hold">
                      <p:stCondLst>
                        <p:cond delay="0"/>
                      </p:stCondLst>
                      <p:childTnLst>
                        <p:par>
                          <p:cTn id="165" fill="hold">
                            <p:stCondLst>
                              <p:cond delay="0"/>
                            </p:stCondLst>
                            <p:childTnLst>
                              <p:par>
                                <p:cTn id="166" presetID="42" presetClass="exit" presetSubtype="0" fill="hold" nodeType="clickEffect">
                                  <p:stCondLst>
                                    <p:cond delay="0"/>
                                  </p:stCondLst>
                                  <p:childTnLst>
                                    <p:animEffect transition="out" filter="fade">
                                      <p:cBhvr>
                                        <p:cTn id="167" dur="1000"/>
                                        <p:tgtEl>
                                          <p:spTgt spid="73"/>
                                        </p:tgtEl>
                                      </p:cBhvr>
                                    </p:animEffect>
                                    <p:anim calcmode="lin" valueType="num">
                                      <p:cBhvr>
                                        <p:cTn id="168" dur="1000"/>
                                        <p:tgtEl>
                                          <p:spTgt spid="73"/>
                                        </p:tgtEl>
                                        <p:attrNameLst>
                                          <p:attrName>ppt_x</p:attrName>
                                        </p:attrNameLst>
                                      </p:cBhvr>
                                      <p:tavLst>
                                        <p:tav tm="0">
                                          <p:val>
                                            <p:strVal val="ppt_x"/>
                                          </p:val>
                                        </p:tav>
                                        <p:tav tm="100000">
                                          <p:val>
                                            <p:strVal val="ppt_x"/>
                                          </p:val>
                                        </p:tav>
                                      </p:tavLst>
                                    </p:anim>
                                    <p:anim calcmode="lin" valueType="num">
                                      <p:cBhvr>
                                        <p:cTn id="169" dur="1000"/>
                                        <p:tgtEl>
                                          <p:spTgt spid="73"/>
                                        </p:tgtEl>
                                        <p:attrNameLst>
                                          <p:attrName>ppt_y</p:attrName>
                                        </p:attrNameLst>
                                      </p:cBhvr>
                                      <p:tavLst>
                                        <p:tav tm="0">
                                          <p:val>
                                            <p:strVal val="ppt_y"/>
                                          </p:val>
                                        </p:tav>
                                        <p:tav tm="100000">
                                          <p:val>
                                            <p:strVal val="ppt_y+.1"/>
                                          </p:val>
                                        </p:tav>
                                      </p:tavLst>
                                    </p:anim>
                                    <p:set>
                                      <p:cBhvr>
                                        <p:cTn id="170"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71" restart="whenNotActive" fill="hold" evtFilter="cancelBubble" nodeType="interactiveSeq">
                <p:stCondLst>
                  <p:cond evt="onClick" delay="0">
                    <p:tgtEl>
                      <p:spTgt spid="74"/>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nodeType="clickEffect">
                                  <p:stCondLst>
                                    <p:cond delay="0"/>
                                  </p:stCondLst>
                                  <p:childTnLst>
                                    <p:animEffect transition="out" filter="fade">
                                      <p:cBhvr>
                                        <p:cTn id="175" dur="1000"/>
                                        <p:tgtEl>
                                          <p:spTgt spid="74"/>
                                        </p:tgtEl>
                                      </p:cBhvr>
                                    </p:animEffect>
                                    <p:anim calcmode="lin" valueType="num">
                                      <p:cBhvr>
                                        <p:cTn id="176" dur="1000"/>
                                        <p:tgtEl>
                                          <p:spTgt spid="74"/>
                                        </p:tgtEl>
                                        <p:attrNameLst>
                                          <p:attrName>ppt_x</p:attrName>
                                        </p:attrNameLst>
                                      </p:cBhvr>
                                      <p:tavLst>
                                        <p:tav tm="0">
                                          <p:val>
                                            <p:strVal val="ppt_x"/>
                                          </p:val>
                                        </p:tav>
                                        <p:tav tm="100000">
                                          <p:val>
                                            <p:strVal val="ppt_x"/>
                                          </p:val>
                                        </p:tav>
                                      </p:tavLst>
                                    </p:anim>
                                    <p:anim calcmode="lin" valueType="num">
                                      <p:cBhvr>
                                        <p:cTn id="177" dur="1000"/>
                                        <p:tgtEl>
                                          <p:spTgt spid="74"/>
                                        </p:tgtEl>
                                        <p:attrNameLst>
                                          <p:attrName>ppt_y</p:attrName>
                                        </p:attrNameLst>
                                      </p:cBhvr>
                                      <p:tavLst>
                                        <p:tav tm="0">
                                          <p:val>
                                            <p:strVal val="ppt_y"/>
                                          </p:val>
                                        </p:tav>
                                        <p:tav tm="100000">
                                          <p:val>
                                            <p:strVal val="ppt_y+.1"/>
                                          </p:val>
                                        </p:tav>
                                      </p:tavLst>
                                    </p:anim>
                                    <p:set>
                                      <p:cBhvr>
                                        <p:cTn id="178"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79" restart="whenNotActive" fill="hold" evtFilter="cancelBubble" nodeType="interactiveSeq">
                <p:stCondLst>
                  <p:cond evt="onClick" delay="0">
                    <p:tgtEl>
                      <p:spTgt spid="75"/>
                    </p:tgtEl>
                  </p:cond>
                </p:stCondLst>
                <p:endSync evt="end" delay="0">
                  <p:rtn val="all"/>
                </p:endSync>
                <p:childTnLst>
                  <p:par>
                    <p:cTn id="180" fill="hold">
                      <p:stCondLst>
                        <p:cond delay="0"/>
                      </p:stCondLst>
                      <p:childTnLst>
                        <p:par>
                          <p:cTn id="181" fill="hold">
                            <p:stCondLst>
                              <p:cond delay="0"/>
                            </p:stCondLst>
                            <p:childTnLst>
                              <p:par>
                                <p:cTn id="182" presetID="42" presetClass="exit" presetSubtype="0" fill="hold" nodeType="clickEffect">
                                  <p:stCondLst>
                                    <p:cond delay="0"/>
                                  </p:stCondLst>
                                  <p:childTnLst>
                                    <p:animEffect transition="out" filter="fade">
                                      <p:cBhvr>
                                        <p:cTn id="183" dur="1000"/>
                                        <p:tgtEl>
                                          <p:spTgt spid="75"/>
                                        </p:tgtEl>
                                      </p:cBhvr>
                                    </p:animEffect>
                                    <p:anim calcmode="lin" valueType="num">
                                      <p:cBhvr>
                                        <p:cTn id="184" dur="1000"/>
                                        <p:tgtEl>
                                          <p:spTgt spid="75"/>
                                        </p:tgtEl>
                                        <p:attrNameLst>
                                          <p:attrName>ppt_x</p:attrName>
                                        </p:attrNameLst>
                                      </p:cBhvr>
                                      <p:tavLst>
                                        <p:tav tm="0">
                                          <p:val>
                                            <p:strVal val="ppt_x"/>
                                          </p:val>
                                        </p:tav>
                                        <p:tav tm="100000">
                                          <p:val>
                                            <p:strVal val="ppt_x"/>
                                          </p:val>
                                        </p:tav>
                                      </p:tavLst>
                                    </p:anim>
                                    <p:anim calcmode="lin" valueType="num">
                                      <p:cBhvr>
                                        <p:cTn id="185" dur="1000"/>
                                        <p:tgtEl>
                                          <p:spTgt spid="75"/>
                                        </p:tgtEl>
                                        <p:attrNameLst>
                                          <p:attrName>ppt_y</p:attrName>
                                        </p:attrNameLst>
                                      </p:cBhvr>
                                      <p:tavLst>
                                        <p:tav tm="0">
                                          <p:val>
                                            <p:strVal val="ppt_y"/>
                                          </p:val>
                                        </p:tav>
                                        <p:tav tm="100000">
                                          <p:val>
                                            <p:strVal val="ppt_y+.1"/>
                                          </p:val>
                                        </p:tav>
                                      </p:tavLst>
                                    </p:anim>
                                    <p:set>
                                      <p:cBhvr>
                                        <p:cTn id="186"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7" restart="whenNotActive" fill="hold" evtFilter="cancelBubble" nodeType="interactiveSeq">
                <p:stCondLst>
                  <p:cond evt="onClick" delay="0">
                    <p:tgtEl>
                      <p:spTgt spid="77"/>
                    </p:tgtEl>
                  </p:cond>
                </p:stCondLst>
                <p:endSync evt="end" delay="0">
                  <p:rtn val="all"/>
                </p:endSync>
                <p:childTnLst>
                  <p:par>
                    <p:cTn id="188" fill="hold">
                      <p:stCondLst>
                        <p:cond delay="0"/>
                      </p:stCondLst>
                      <p:childTnLst>
                        <p:par>
                          <p:cTn id="189" fill="hold">
                            <p:stCondLst>
                              <p:cond delay="0"/>
                            </p:stCondLst>
                            <p:childTnLst>
                              <p:par>
                                <p:cTn id="190" presetID="42" presetClass="exit" presetSubtype="0" fill="hold" nodeType="clickEffect">
                                  <p:stCondLst>
                                    <p:cond delay="0"/>
                                  </p:stCondLst>
                                  <p:childTnLst>
                                    <p:animEffect transition="out" filter="fade">
                                      <p:cBhvr>
                                        <p:cTn id="191" dur="1000"/>
                                        <p:tgtEl>
                                          <p:spTgt spid="77"/>
                                        </p:tgtEl>
                                      </p:cBhvr>
                                    </p:animEffect>
                                    <p:anim calcmode="lin" valueType="num">
                                      <p:cBhvr>
                                        <p:cTn id="192" dur="1000"/>
                                        <p:tgtEl>
                                          <p:spTgt spid="77"/>
                                        </p:tgtEl>
                                        <p:attrNameLst>
                                          <p:attrName>ppt_x</p:attrName>
                                        </p:attrNameLst>
                                      </p:cBhvr>
                                      <p:tavLst>
                                        <p:tav tm="0">
                                          <p:val>
                                            <p:strVal val="ppt_x"/>
                                          </p:val>
                                        </p:tav>
                                        <p:tav tm="100000">
                                          <p:val>
                                            <p:strVal val="ppt_x"/>
                                          </p:val>
                                        </p:tav>
                                      </p:tavLst>
                                    </p:anim>
                                    <p:anim calcmode="lin" valueType="num">
                                      <p:cBhvr>
                                        <p:cTn id="193" dur="1000"/>
                                        <p:tgtEl>
                                          <p:spTgt spid="77"/>
                                        </p:tgtEl>
                                        <p:attrNameLst>
                                          <p:attrName>ppt_y</p:attrName>
                                        </p:attrNameLst>
                                      </p:cBhvr>
                                      <p:tavLst>
                                        <p:tav tm="0">
                                          <p:val>
                                            <p:strVal val="ppt_y"/>
                                          </p:val>
                                        </p:tav>
                                        <p:tav tm="100000">
                                          <p:val>
                                            <p:strVal val="ppt_y+.1"/>
                                          </p:val>
                                        </p:tav>
                                      </p:tavLst>
                                    </p:anim>
                                    <p:set>
                                      <p:cBhvr>
                                        <p:cTn id="194"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55 zalo Ngoc Phuong">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descr="n155 zalo Ngoc Phuong">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55 zalo Ngoc Phuong">
            <a:extLst>
              <a:ext uri="{FF2B5EF4-FFF2-40B4-BE49-F238E27FC236}">
                <a16:creationId xmlns:a16="http://schemas.microsoft.com/office/drawing/2014/main" id="{018AD89B-885D-983C-F4F6-FC485515F49D}"/>
              </a:ext>
            </a:extLst>
          </p:cNvPr>
          <p:cNvSpPr/>
          <p:nvPr/>
        </p:nvSpPr>
        <p:spPr>
          <a:xfrm>
            <a:off x="910936" y="314276"/>
            <a:ext cx="7964123"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lnSpc>
                <a:spcPct val="120000"/>
              </a:lnSpc>
              <a:buClrTx/>
              <a:defRPr/>
            </a:pPr>
            <a:r>
              <a:rPr lang="vi-VN" sz="2800" b="1" kern="1200" noProof="1">
                <a:solidFill>
                  <a:prstClr val="black"/>
                </a:solidFill>
                <a:latin typeface="Arial" panose="020B0604020202020204" pitchFamily="34" charset="0"/>
                <a:cs typeface="Arial" panose="020B0604020202020204" pitchFamily="34" charset="0"/>
              </a:rPr>
              <a:t>Câu 1: </a:t>
            </a:r>
            <a:r>
              <a:rPr lang="en-US" sz="2800" kern="1200" noProof="1">
                <a:solidFill>
                  <a:srgbClr val="0070C0"/>
                </a:solidFill>
                <a:latin typeface="Bahnschrift" panose="020B0502040204020203" pitchFamily="34" charset="0"/>
                <a:cs typeface="Arial" panose="020B0604020202020204" pitchFamily="34" charset="0"/>
              </a:rPr>
              <a:t>Hệ thức nào dưới đây là phù hợp với quá trình một khối khí trong bình kín nung nóng</a:t>
            </a:r>
            <a:endParaRPr lang="vi-VN" sz="2800" kern="1200" noProof="1">
              <a:solidFill>
                <a:srgbClr val="0070C0"/>
              </a:solidFill>
              <a:latin typeface="Bahnschrift"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Đáp án đúng" descr="n155 zalo Ngoc Phuong">
                <a:extLst>
                  <a:ext uri="{FF2B5EF4-FFF2-40B4-BE49-F238E27FC236}">
                    <a16:creationId xmlns:a16="http://schemas.microsoft.com/office/drawing/2014/main" id="{4D1DA2F5-D9A5-C765-0E47-25DD326F3067}"/>
                  </a:ext>
                </a:extLst>
              </p:cNvPr>
              <p:cNvSpPr/>
              <p:nvPr/>
            </p:nvSpPr>
            <p:spPr>
              <a:xfrm>
                <a:off x="816103" y="2039167"/>
                <a:ext cx="3496124"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vi-VN"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𝑈</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𝐴</m:t>
                    </m:r>
                  </m:oMath>
                </a14:m>
                <a:r>
                  <a:rPr lang="en-US" sz="2800" kern="1200" noProof="1">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800" b="0" i="1" kern="1200" noProof="1" smtClean="0">
                        <a:solidFill>
                          <a:prstClr val="black"/>
                        </a:solidFill>
                        <a:latin typeface="Cambria Math" panose="02040503050406030204" pitchFamily="18" charset="0"/>
                        <a:cs typeface="Arial" panose="020B0604020202020204" pitchFamily="34" charset="0"/>
                      </a:rPr>
                      <m:t>𝐴</m:t>
                    </m:r>
                    <m:r>
                      <a:rPr lang="en-US" sz="2800" i="1" kern="1200" noProof="1">
                        <a:solidFill>
                          <a:prstClr val="black"/>
                        </a:solidFill>
                        <a:latin typeface="Cambria Math" panose="02040503050406030204" pitchFamily="18" charset="0"/>
                        <a:cs typeface="Arial" panose="020B0604020202020204" pitchFamily="34" charset="0"/>
                      </a:rPr>
                      <m:t>&gt;0</m:t>
                    </m:r>
                  </m:oMath>
                </a14:m>
                <a:r>
                  <a:rPr lang="vi-VN" sz="2800" kern="1200" noProof="1">
                    <a:solidFill>
                      <a:prstClr val="black"/>
                    </a:solidFill>
                    <a:cs typeface="Arial" panose="020B0604020202020204" pitchFamily="34" charset="0"/>
                  </a:rPr>
                  <a:t>.</a:t>
                </a:r>
                <a:endParaRPr lang="vi-VN" sz="2800" kern="1200" noProof="1">
                  <a:solidFill>
                    <a:prstClr val="black"/>
                  </a:solidFill>
                  <a:latin typeface="Arial" panose="020B0604020202020204" pitchFamily="34" charset="0"/>
                  <a:cs typeface="Arial" panose="020B0604020202020204" pitchFamily="34" charset="0"/>
                </a:endParaRPr>
              </a:p>
            </p:txBody>
          </p:sp>
        </mc:Choice>
        <mc:Fallback xmlns="">
          <p:sp>
            <p:nvSpPr>
              <p:cNvPr id="34" name="Đáp án đúng" descr="n155 zalo Ngoc Phuo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816103" y="2039167"/>
                <a:ext cx="3496124" cy="997526"/>
              </a:xfrm>
              <a:prstGeom prst="round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Đáp án sai 1" descr="n155 zalo Ngoc Phuong">
                <a:extLst>
                  <a:ext uri="{FF2B5EF4-FFF2-40B4-BE49-F238E27FC236}">
                    <a16:creationId xmlns:a16="http://schemas.microsoft.com/office/drawing/2014/main" id="{1713963F-2894-56F2-E53C-4371936FB85C}"/>
                  </a:ext>
                </a:extLst>
              </p:cNvPr>
              <p:cNvSpPr/>
              <p:nvPr/>
            </p:nvSpPr>
            <p:spPr>
              <a:xfrm>
                <a:off x="816104" y="3265291"/>
                <a:ext cx="3496125"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vi-VN"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𝑈</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𝑄</m:t>
                    </m:r>
                  </m:oMath>
                </a14:m>
                <a:r>
                  <a:rPr lang="en-US" sz="2800" kern="1200" noProof="1">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800" i="1" kern="1200" noProof="1">
                        <a:solidFill>
                          <a:prstClr val="black"/>
                        </a:solidFill>
                        <a:latin typeface="Cambria Math" panose="02040503050406030204" pitchFamily="18" charset="0"/>
                        <a:cs typeface="Arial" panose="020B0604020202020204" pitchFamily="34" charset="0"/>
                      </a:rPr>
                      <m:t>𝑄</m:t>
                    </m:r>
                    <m:r>
                      <a:rPr lang="en-US" sz="2800" i="1" kern="1200" noProof="1">
                        <a:solidFill>
                          <a:prstClr val="black"/>
                        </a:solidFill>
                        <a:latin typeface="Cambria Math" panose="02040503050406030204" pitchFamily="18" charset="0"/>
                        <a:cs typeface="Arial" panose="020B0604020202020204" pitchFamily="34" charset="0"/>
                      </a:rPr>
                      <m:t>&gt;0</m:t>
                    </m:r>
                  </m:oMath>
                </a14:m>
                <a:r>
                  <a:rPr lang="vi-VN" sz="2800" kern="1200" noProof="1">
                    <a:solidFill>
                      <a:prstClr val="black"/>
                    </a:solidFill>
                    <a:latin typeface="Arial" panose="020B0604020202020204" pitchFamily="34" charset="0"/>
                    <a:cs typeface="Arial" panose="020B0604020202020204" pitchFamily="34" charset="0"/>
                  </a:rPr>
                  <a:t>.</a:t>
                </a:r>
              </a:p>
            </p:txBody>
          </p:sp>
        </mc:Choice>
        <mc:Fallback xmlns="">
          <p:sp>
            <p:nvSpPr>
              <p:cNvPr id="35" name="Đáp án sai 1" descr="n155 zalo Ngoc Phuong">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816104" y="3265291"/>
                <a:ext cx="3496125" cy="997526"/>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Đáp án sai 2" descr="n155 zalo Ngoc Phuong">
                <a:extLst>
                  <a:ext uri="{FF2B5EF4-FFF2-40B4-BE49-F238E27FC236}">
                    <a16:creationId xmlns:a16="http://schemas.microsoft.com/office/drawing/2014/main" id="{72E080E8-9CBE-7E1E-25CC-340E27A4D017}"/>
                  </a:ext>
                </a:extLst>
              </p:cNvPr>
              <p:cNvSpPr/>
              <p:nvPr/>
            </p:nvSpPr>
            <p:spPr>
              <a:xfrm>
                <a:off x="4831774" y="2039167"/>
                <a:ext cx="3496124"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vi-VN"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𝑈</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𝐴</m:t>
                    </m:r>
                  </m:oMath>
                </a14:m>
                <a:r>
                  <a:rPr lang="en-US" sz="2800" kern="1200" noProof="1">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800" i="1" kern="1200" noProof="1">
                        <a:solidFill>
                          <a:prstClr val="black"/>
                        </a:solidFill>
                        <a:latin typeface="Cambria Math" panose="02040503050406030204" pitchFamily="18" charset="0"/>
                        <a:cs typeface="Arial" panose="020B0604020202020204" pitchFamily="34" charset="0"/>
                      </a:rPr>
                      <m:t>𝐴</m:t>
                    </m:r>
                    <m:r>
                      <a:rPr lang="en-US" sz="2800" b="0" i="1" kern="1200" noProof="1" smtClean="0">
                        <a:solidFill>
                          <a:prstClr val="black"/>
                        </a:solidFill>
                        <a:latin typeface="Cambria Math" panose="02040503050406030204" pitchFamily="18" charset="0"/>
                        <a:cs typeface="Arial" panose="020B0604020202020204" pitchFamily="34" charset="0"/>
                      </a:rPr>
                      <m:t>&lt;</m:t>
                    </m:r>
                    <m:r>
                      <a:rPr lang="en-US" sz="2800" i="1" kern="1200" noProof="1">
                        <a:solidFill>
                          <a:prstClr val="black"/>
                        </a:solidFill>
                        <a:latin typeface="Cambria Math" panose="02040503050406030204" pitchFamily="18" charset="0"/>
                        <a:cs typeface="Arial" panose="020B0604020202020204" pitchFamily="34" charset="0"/>
                      </a:rPr>
                      <m:t>0</m:t>
                    </m:r>
                  </m:oMath>
                </a14:m>
                <a:r>
                  <a:rPr lang="vi-VN" sz="2800" kern="1200" noProof="1">
                    <a:solidFill>
                      <a:prstClr val="black"/>
                    </a:solidFill>
                    <a:cs typeface="Arial" panose="020B0604020202020204" pitchFamily="34" charset="0"/>
                  </a:rPr>
                  <a:t>.</a:t>
                </a:r>
                <a:r>
                  <a:rPr lang="vi-VN" sz="2800" kern="1200" noProof="1">
                    <a:solidFill>
                      <a:prstClr val="black"/>
                    </a:solidFill>
                    <a:latin typeface="Arial" panose="020B0604020202020204" pitchFamily="34" charset="0"/>
                    <a:cs typeface="Arial" panose="020B0604020202020204" pitchFamily="34" charset="0"/>
                  </a:rPr>
                  <a:t> </a:t>
                </a:r>
              </a:p>
            </p:txBody>
          </p:sp>
        </mc:Choice>
        <mc:Fallback xmlns="">
          <p:sp>
            <p:nvSpPr>
              <p:cNvPr id="36" name="Đáp án sai 2" descr="n155 zalo Ngoc Phuong">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4831774" y="2039167"/>
                <a:ext cx="3496124" cy="997526"/>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Đáp án sai 3" descr="n155 zalo Ngoc Phuong">
                <a:extLst>
                  <a:ext uri="{FF2B5EF4-FFF2-40B4-BE49-F238E27FC236}">
                    <a16:creationId xmlns:a16="http://schemas.microsoft.com/office/drawing/2014/main" id="{98AC7C36-17E6-7D99-2014-5789447F054D}"/>
                  </a:ext>
                </a:extLst>
              </p:cNvPr>
              <p:cNvSpPr/>
              <p:nvPr/>
            </p:nvSpPr>
            <p:spPr>
              <a:xfrm>
                <a:off x="4831772" y="3265291"/>
                <a:ext cx="3606072"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vi-VN"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𝑈</m:t>
                    </m:r>
                    <m:r>
                      <a:rPr lang="en-US" sz="280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𝑄</m:t>
                    </m:r>
                  </m:oMath>
                </a14:m>
                <a:r>
                  <a:rPr lang="en-US" sz="2800" kern="1200" noProof="1">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800" b="0" i="1" kern="1200" noProof="1" smtClean="0">
                        <a:solidFill>
                          <a:prstClr val="black"/>
                        </a:solidFill>
                        <a:latin typeface="Cambria Math" panose="02040503050406030204" pitchFamily="18" charset="0"/>
                        <a:cs typeface="Arial" panose="020B0604020202020204" pitchFamily="34" charset="0"/>
                      </a:rPr>
                      <m:t>𝑄</m:t>
                    </m:r>
                    <m:r>
                      <a:rPr lang="en-US" sz="2800" b="0" i="1" kern="1200" noProof="1" smtClean="0">
                        <a:solidFill>
                          <a:prstClr val="black"/>
                        </a:solidFill>
                        <a:latin typeface="Cambria Math" panose="02040503050406030204" pitchFamily="18" charset="0"/>
                        <a:cs typeface="Arial" panose="020B0604020202020204" pitchFamily="34" charset="0"/>
                      </a:rPr>
                      <m:t>&lt;0</m:t>
                    </m:r>
                  </m:oMath>
                </a14:m>
                <a:r>
                  <a:rPr lang="vi-VN" sz="2800" kern="1200" noProof="1">
                    <a:solidFill>
                      <a:prstClr val="black"/>
                    </a:solidFill>
                    <a:cs typeface="Arial" panose="020B0604020202020204" pitchFamily="34" charset="0"/>
                  </a:rPr>
                  <a:t>.</a:t>
                </a:r>
                <a:endParaRPr lang="vi-VN" sz="2800" kern="1200" noProof="1">
                  <a:solidFill>
                    <a:prstClr val="black"/>
                  </a:solidFill>
                  <a:latin typeface="Arial" panose="020B0604020202020204" pitchFamily="34" charset="0"/>
                  <a:cs typeface="Arial" panose="020B0604020202020204" pitchFamily="34" charset="0"/>
                </a:endParaRPr>
              </a:p>
            </p:txBody>
          </p:sp>
        </mc:Choice>
        <mc:Fallback xmlns="">
          <p:sp>
            <p:nvSpPr>
              <p:cNvPr id="37" name="Đáp án sai 3" descr="n155 zalo Ngoc Phuong">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4831772" y="3265291"/>
                <a:ext cx="3606072" cy="997526"/>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Đáp án đúng" descr="n155 zalo Ngoc Phuong">
                <a:extLst>
                  <a:ext uri="{FF2B5EF4-FFF2-40B4-BE49-F238E27FC236}">
                    <a16:creationId xmlns:a16="http://schemas.microsoft.com/office/drawing/2014/main" id="{F26A5EAB-E5AD-94BE-45D6-5F46AA945CA3}"/>
                  </a:ext>
                </a:extLst>
              </p:cNvPr>
              <p:cNvSpPr/>
              <p:nvPr/>
            </p:nvSpPr>
            <p:spPr>
              <a:xfrm>
                <a:off x="814960" y="3265291"/>
                <a:ext cx="3496125"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vi-VN" sz="280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𝑈</m:t>
                    </m:r>
                    <m:r>
                      <a:rPr lang="en-US" sz="280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80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𝑄</m:t>
                    </m:r>
                  </m:oMath>
                </a14:m>
                <a:r>
                  <a:rPr lang="en-US" sz="2800" kern="1200" noProof="1">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800" b="0" i="1" kern="1200" noProof="1" smtClean="0">
                        <a:solidFill>
                          <a:prstClr val="black"/>
                        </a:solidFill>
                        <a:latin typeface="Cambria Math" panose="02040503050406030204" pitchFamily="18" charset="0"/>
                        <a:cs typeface="Arial" panose="020B0604020202020204" pitchFamily="34" charset="0"/>
                      </a:rPr>
                      <m:t>𝑄</m:t>
                    </m:r>
                    <m:r>
                      <a:rPr lang="en-US" sz="2800" b="0" i="1" kern="1200" noProof="1" smtClean="0">
                        <a:solidFill>
                          <a:prstClr val="black"/>
                        </a:solidFill>
                        <a:latin typeface="Cambria Math" panose="02040503050406030204" pitchFamily="18" charset="0"/>
                        <a:cs typeface="Arial" panose="020B0604020202020204" pitchFamily="34" charset="0"/>
                      </a:rPr>
                      <m:t>&gt;0</m:t>
                    </m:r>
                  </m:oMath>
                </a14:m>
                <a:r>
                  <a:rPr lang="vi-VN" sz="2800" kern="1200" noProof="1">
                    <a:solidFill>
                      <a:prstClr val="black"/>
                    </a:solidFill>
                    <a:latin typeface="Arial" panose="020B0604020202020204" pitchFamily="34" charset="0"/>
                    <a:cs typeface="Arial" panose="020B0604020202020204" pitchFamily="34" charset="0"/>
                  </a:rPr>
                  <a:t>.</a:t>
                </a:r>
              </a:p>
            </p:txBody>
          </p:sp>
        </mc:Choice>
        <mc:Fallback xmlns="">
          <p:sp>
            <p:nvSpPr>
              <p:cNvPr id="38" name="Đáp án đúng" descr="n155 zalo Ngoc Phuo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814960" y="3265291"/>
                <a:ext cx="3496125" cy="997526"/>
              </a:xfrm>
              <a:prstGeom prst="roundRect">
                <a:avLst/>
              </a:prstGeom>
              <a:blipFill>
                <a:blip r:embed="rId8"/>
                <a:stretch>
                  <a:fillRect/>
                </a:stretch>
              </a:blipFill>
              <a:ln>
                <a:noFill/>
              </a:ln>
            </p:spPr>
            <p:txBody>
              <a:bodyPr/>
              <a:lstStyle/>
              <a:p>
                <a:r>
                  <a:rPr lang="en-US">
                    <a:noFill/>
                  </a:rPr>
                  <a:t> </a:t>
                </a:r>
              </a:p>
            </p:txBody>
          </p:sp>
        </mc:Fallback>
      </mc:AlternateContent>
      <p:pic>
        <p:nvPicPr>
          <p:cNvPr id="33" name="Picture 32" descr="n155 zalo Ngoc Phuong">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7913510" y="4072380"/>
            <a:ext cx="1230491" cy="1119848"/>
          </a:xfrm>
          <a:prstGeom prst="rect">
            <a:avLst/>
          </a:prstGeom>
        </p:spPr>
      </p:pic>
      <p:pic>
        <p:nvPicPr>
          <p:cNvPr id="39" name="Picture 24" descr="n155 zalo Ngoc Phuong">
            <a:extLst>
              <a:ext uri="{FF2B5EF4-FFF2-40B4-BE49-F238E27FC236}">
                <a16:creationId xmlns:a16="http://schemas.microsoft.com/office/drawing/2014/main" id="{E3C6F1B5-9095-F1ED-7550-AE86B47ED6CC}"/>
              </a:ext>
            </a:extLst>
          </p:cNvPr>
          <p:cNvPicPr>
            <a:picLocks noChangeAspect="1"/>
          </p:cNvPicPr>
          <p:nvPr/>
        </p:nvPicPr>
        <p:blipFill>
          <a:blip r:embed="rId11"/>
          <a:srcRect/>
          <a:stretch>
            <a:fillRect/>
          </a:stretch>
        </p:blipFill>
        <p:spPr>
          <a:xfrm>
            <a:off x="-4725" y="3726216"/>
            <a:ext cx="1151591" cy="1471681"/>
          </a:xfrm>
          <a:prstGeom prst="rect">
            <a:avLst/>
          </a:prstGeom>
        </p:spPr>
      </p:pic>
    </p:spTree>
    <p:extLst>
      <p:ext uri="{BB962C8B-B14F-4D97-AF65-F5344CB8AC3E}">
        <p14:creationId xmlns:p14="http://schemas.microsoft.com/office/powerpoint/2010/main" val="40492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55 zalo Ngoc Phuong">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descr="n155 zalo Ngoc Phuong">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8" name="Câu hỏi" descr="n155 zalo Ngoc Phuong">
                <a:extLst>
                  <a:ext uri="{FF2B5EF4-FFF2-40B4-BE49-F238E27FC236}">
                    <a16:creationId xmlns:a16="http://schemas.microsoft.com/office/drawing/2014/main" id="{018AD89B-885D-983C-F4F6-FC485515F49D}"/>
                  </a:ext>
                </a:extLst>
              </p:cNvPr>
              <p:cNvSpPr/>
              <p:nvPr/>
            </p:nvSpPr>
            <p:spPr>
              <a:xfrm>
                <a:off x="910936" y="314276"/>
                <a:ext cx="7551745"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lnSpc>
                    <a:spcPct val="150000"/>
                  </a:lnSpc>
                  <a:buClrTx/>
                  <a:defRPr/>
                </a:pPr>
                <a:r>
                  <a:rPr lang="vi-VN" sz="2800" b="1" kern="1200" noProof="1">
                    <a:solidFill>
                      <a:schemeClr val="tx1">
                        <a:lumMod val="95000"/>
                        <a:lumOff val="5000"/>
                      </a:schemeClr>
                    </a:solidFill>
                    <a:latin typeface="Bahnschrift" panose="020B0502040204020203" pitchFamily="34" charset="0"/>
                    <a:cs typeface="Arial" panose="020B0604020202020204" pitchFamily="34" charset="0"/>
                  </a:rPr>
                  <a:t>Câu </a:t>
                </a:r>
                <a:r>
                  <a:rPr lang="en-US" sz="2800" b="1" kern="1200" noProof="1">
                    <a:solidFill>
                      <a:schemeClr val="tx1">
                        <a:lumMod val="95000"/>
                        <a:lumOff val="5000"/>
                      </a:schemeClr>
                    </a:solidFill>
                    <a:latin typeface="Bahnschrift" panose="020B0502040204020203" pitchFamily="34" charset="0"/>
                    <a:cs typeface="Arial" panose="020B0604020202020204" pitchFamily="34" charset="0"/>
                  </a:rPr>
                  <a:t>2: </a:t>
                </a:r>
                <a:r>
                  <a:rPr lang="en-US" sz="2800" dirty="0" err="1">
                    <a:solidFill>
                      <a:srgbClr val="0070C0"/>
                    </a:solidFill>
                    <a:latin typeface="Bahnschrift" panose="020B0502040204020203" pitchFamily="34" charset="0"/>
                  </a:rPr>
                  <a:t>Nguyên</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lí</a:t>
                </a:r>
                <a:r>
                  <a:rPr lang="en-US" sz="2800" dirty="0">
                    <a:solidFill>
                      <a:srgbClr val="0070C0"/>
                    </a:solidFill>
                    <a:latin typeface="Bahnschrift" panose="020B0502040204020203" pitchFamily="34" charset="0"/>
                  </a:rPr>
                  <a:t> I </a:t>
                </a:r>
                <a:r>
                  <a:rPr lang="en-US" sz="2800" dirty="0" err="1">
                    <a:solidFill>
                      <a:srgbClr val="0070C0"/>
                    </a:solidFill>
                    <a:latin typeface="Bahnschrift" panose="020B0502040204020203" pitchFamily="34" charset="0"/>
                  </a:rPr>
                  <a:t>nhiệt</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động</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lực</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học</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được</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diễn</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tả</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bởi</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công</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thức</a:t>
                </a:r>
                <a:r>
                  <a:rPr lang="en-US" sz="2800" b="1" dirty="0">
                    <a:solidFill>
                      <a:srgbClr val="0070C0"/>
                    </a:solidFill>
                    <a:latin typeface="Bahnschrift" panose="020B0502040204020203" pitchFamily="34" charset="0"/>
                  </a:rPr>
                  <a:t> </a:t>
                </a:r>
                <a14:m>
                  <m:oMath xmlns:m="http://schemas.openxmlformats.org/officeDocument/2006/math">
                    <m:r>
                      <a:rPr lang="en-US" sz="2800" b="1" i="1">
                        <a:solidFill>
                          <a:srgbClr val="0070C0"/>
                        </a:solidFill>
                        <a:latin typeface="Cambria Math" panose="02040503050406030204" pitchFamily="18" charset="0"/>
                      </a:rPr>
                      <m:t>∆</m:t>
                    </m:r>
                    <m:r>
                      <a:rPr lang="en-US" sz="2800" b="1" i="1">
                        <a:solidFill>
                          <a:srgbClr val="0070C0"/>
                        </a:solidFill>
                        <a:latin typeface="Cambria Math" panose="02040503050406030204" pitchFamily="18" charset="0"/>
                      </a:rPr>
                      <m:t>𝑼</m:t>
                    </m:r>
                    <m:r>
                      <a:rPr lang="en-US" sz="2800" b="1" i="1">
                        <a:solidFill>
                          <a:srgbClr val="0070C0"/>
                        </a:solidFill>
                        <a:latin typeface="Cambria Math" panose="02040503050406030204" pitchFamily="18" charset="0"/>
                      </a:rPr>
                      <m:t>=</m:t>
                    </m:r>
                    <m:r>
                      <a:rPr lang="en-US" sz="2800" b="1" i="1">
                        <a:solidFill>
                          <a:srgbClr val="0070C0"/>
                        </a:solidFill>
                        <a:latin typeface="Cambria Math" panose="02040503050406030204" pitchFamily="18" charset="0"/>
                      </a:rPr>
                      <m:t>𝑸</m:t>
                    </m:r>
                    <m:r>
                      <a:rPr lang="en-US" sz="2800" b="1" i="1">
                        <a:solidFill>
                          <a:srgbClr val="0070C0"/>
                        </a:solidFill>
                        <a:latin typeface="Cambria Math" panose="02040503050406030204" pitchFamily="18" charset="0"/>
                      </a:rPr>
                      <m:t>+</m:t>
                    </m:r>
                    <m:r>
                      <a:rPr lang="en-US" sz="2800" b="1" i="1">
                        <a:solidFill>
                          <a:srgbClr val="0070C0"/>
                        </a:solidFill>
                        <a:latin typeface="Cambria Math" panose="02040503050406030204" pitchFamily="18" charset="0"/>
                      </a:rPr>
                      <m:t>𝑨</m:t>
                    </m:r>
                  </m:oMath>
                </a14:m>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với</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quy</a:t>
                </a:r>
                <a:r>
                  <a:rPr lang="en-US" sz="2800" dirty="0">
                    <a:solidFill>
                      <a:srgbClr val="0070C0"/>
                    </a:solidFill>
                    <a:latin typeface="Bahnschrift" panose="020B0502040204020203" pitchFamily="34" charset="0"/>
                  </a:rPr>
                  <a:t> </a:t>
                </a:r>
                <a:r>
                  <a:rPr lang="en-US" sz="2800" dirty="0" err="1">
                    <a:solidFill>
                      <a:srgbClr val="0070C0"/>
                    </a:solidFill>
                    <a:latin typeface="Bahnschrift" panose="020B0502040204020203" pitchFamily="34" charset="0"/>
                  </a:rPr>
                  <a:t>ước</a:t>
                </a:r>
                <a:endParaRPr lang="vi-VN" sz="2800" b="1" kern="1200" noProof="1">
                  <a:solidFill>
                    <a:schemeClr val="tx1">
                      <a:lumMod val="95000"/>
                      <a:lumOff val="5000"/>
                    </a:schemeClr>
                  </a:solidFill>
                  <a:latin typeface="Bahnschrift" panose="020B0502040204020203" pitchFamily="34" charset="0"/>
                  <a:cs typeface="Arial" panose="020B0604020202020204" pitchFamily="34" charset="0"/>
                </a:endParaRPr>
              </a:p>
            </p:txBody>
          </p:sp>
        </mc:Choice>
        <mc:Fallback xmlns="">
          <p:sp>
            <p:nvSpPr>
              <p:cNvPr id="28" name="Câu hỏi" descr="n155 zalo Ngoc Phuong">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910936" y="314276"/>
                <a:ext cx="7551745" cy="1496291"/>
              </a:xfrm>
              <a:prstGeom prst="roundRect">
                <a:avLst/>
              </a:prstGeom>
              <a:blipFill>
                <a:blip r:embed="rId4"/>
                <a:stretch>
                  <a:fillRect l="-646" b="-44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Đáp án đúng" descr="n155 zalo Ngoc Phuong">
                <a:extLst>
                  <a:ext uri="{FF2B5EF4-FFF2-40B4-BE49-F238E27FC236}">
                    <a16:creationId xmlns:a16="http://schemas.microsoft.com/office/drawing/2014/main" id="{4D1DA2F5-D9A5-C765-0E47-25DD326F3067}"/>
                  </a:ext>
                </a:extLst>
              </p:cNvPr>
              <p:cNvSpPr/>
              <p:nvPr/>
            </p:nvSpPr>
            <p:spPr>
              <a:xfrm>
                <a:off x="910937" y="2039167"/>
                <a:ext cx="3514414"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𝑄</m:t>
                    </m:r>
                    <m:r>
                      <a:rPr lang="en-US" sz="2400" i="1" kern="1200" noProof="1">
                        <a:solidFill>
                          <a:prstClr val="black"/>
                        </a:solidFill>
                        <a:latin typeface="Cambria Math" panose="02040503050406030204" pitchFamily="18" charset="0"/>
                        <a:cs typeface="Arial" panose="020B0604020202020204" pitchFamily="34" charset="0"/>
                      </a:rPr>
                      <m:t>&gt;</m:t>
                    </m:r>
                    <m:r>
                      <a:rPr lang="en-US" sz="2400" i="1" kern="1200" noProof="1">
                        <a:solidFill>
                          <a:prstClr val="black"/>
                        </a:solidFill>
                        <a:latin typeface="Cambria Math" panose="02040503050406030204" pitchFamily="18" charset="0"/>
                        <a:cs typeface="Arial" panose="020B0604020202020204" pitchFamily="34" charset="0"/>
                      </a:rPr>
                      <m:t>0</m:t>
                    </m:r>
                  </m:oMath>
                </a14:m>
                <a:r>
                  <a:rPr lang="en-US" sz="2400" kern="1200" noProof="1">
                    <a:solidFill>
                      <a:prstClr val="black"/>
                    </a:solidFill>
                    <a:cs typeface="Arial" panose="020B0604020202020204" pitchFamily="34" charset="0"/>
                  </a:rPr>
                  <a:t> hệ truyền nhiệt</a:t>
                </a:r>
                <a:r>
                  <a:rPr lang="vi-VN" sz="2400" kern="1200" noProof="1">
                    <a:solidFill>
                      <a:prstClr val="black"/>
                    </a:solidFill>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4" name="Đáp án đúng" descr="n155 zalo Ngoc Phuo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910937" y="2039167"/>
                <a:ext cx="3514414" cy="997526"/>
              </a:xfrm>
              <a:prstGeom prst="roundRect">
                <a:avLst/>
              </a:prstGeom>
              <a:blipFill>
                <a:blip r:embed="rId5"/>
                <a:stretch>
                  <a:fillRect l="-1040" r="-346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Đáp án sai 1" descr="n155 zalo Ngoc Phuong">
                <a:extLst>
                  <a:ext uri="{FF2B5EF4-FFF2-40B4-BE49-F238E27FC236}">
                    <a16:creationId xmlns:a16="http://schemas.microsoft.com/office/drawing/2014/main" id="{1713963F-2894-56F2-E53C-4371936FB85C}"/>
                  </a:ext>
                </a:extLst>
              </p:cNvPr>
              <p:cNvSpPr/>
              <p:nvPr/>
            </p:nvSpPr>
            <p:spPr>
              <a:xfrm>
                <a:off x="910937" y="3265291"/>
                <a:ext cx="3497348"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kern="1200" noProof="1">
                        <a:solidFill>
                          <a:prstClr val="black"/>
                        </a:solidFill>
                        <a:latin typeface="Cambria Math" panose="02040503050406030204" pitchFamily="18" charset="0"/>
                        <a:cs typeface="Arial" panose="020B0604020202020204" pitchFamily="34" charset="0"/>
                      </a:rPr>
                      <m:t>𝑄</m:t>
                    </m:r>
                    <m:r>
                      <a:rPr lang="en-US" sz="2400" b="0" i="1" kern="1200" noProof="1" smtClean="0">
                        <a:solidFill>
                          <a:prstClr val="black"/>
                        </a:solidFill>
                        <a:latin typeface="Cambria Math" panose="02040503050406030204" pitchFamily="18" charset="0"/>
                        <a:cs typeface="Arial" panose="020B0604020202020204" pitchFamily="34" charset="0"/>
                      </a:rPr>
                      <m:t>&lt;</m:t>
                    </m:r>
                    <m:r>
                      <a:rPr lang="en-US" sz="2400" i="1" kern="1200" noProof="1">
                        <a:solidFill>
                          <a:prstClr val="black"/>
                        </a:solidFill>
                        <a:latin typeface="Cambria Math" panose="02040503050406030204" pitchFamily="18" charset="0"/>
                        <a:cs typeface="Arial" panose="020B0604020202020204" pitchFamily="34" charset="0"/>
                      </a:rPr>
                      <m:t>0</m:t>
                    </m:r>
                  </m:oMath>
                </a14:m>
                <a:r>
                  <a:rPr lang="en-US" sz="2400" kern="1200" noProof="1">
                    <a:solidFill>
                      <a:prstClr val="black"/>
                    </a:solidFill>
                    <a:cs typeface="Arial" panose="020B0604020202020204" pitchFamily="34" charset="0"/>
                  </a:rPr>
                  <a:t> hệ nhận nhiệt</a:t>
                </a:r>
                <a:r>
                  <a:rPr lang="en-US" sz="2400" kern="1200" noProof="1">
                    <a:solidFill>
                      <a:prstClr val="black"/>
                    </a:solidFill>
                    <a:latin typeface="Arial" panose="020B0604020202020204" pitchFamily="34" charset="0"/>
                    <a:cs typeface="Arial" panose="020B0604020202020204" pitchFamily="34" charset="0"/>
                  </a:rPr>
                  <a:t>.</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5" name="Đáp án sai 1" descr="n155 zalo Ngoc Phuong">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910937" y="3265291"/>
                <a:ext cx="3497348" cy="997526"/>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Đáp án sai 2" descr="n155 zalo Ngoc Phuong">
                <a:extLst>
                  <a:ext uri="{FF2B5EF4-FFF2-40B4-BE49-F238E27FC236}">
                    <a16:creationId xmlns:a16="http://schemas.microsoft.com/office/drawing/2014/main" id="{72E080E8-9CBE-7E1E-25CC-340E27A4D017}"/>
                  </a:ext>
                </a:extLst>
              </p:cNvPr>
              <p:cNvSpPr/>
              <p:nvPr/>
            </p:nvSpPr>
            <p:spPr>
              <a:xfrm>
                <a:off x="4831774" y="203916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i="1" kern="1200" noProof="1">
                        <a:solidFill>
                          <a:prstClr val="black"/>
                        </a:solidFill>
                        <a:latin typeface="Cambria Math" panose="02040503050406030204" pitchFamily="18" charset="0"/>
                        <a:cs typeface="Arial" panose="020B0604020202020204" pitchFamily="34" charset="0"/>
                      </a:rPr>
                      <m:t>𝐴</m:t>
                    </m:r>
                    <m:r>
                      <a:rPr lang="en-US" sz="2400" i="1" kern="1200" noProof="1">
                        <a:solidFill>
                          <a:prstClr val="black"/>
                        </a:solidFill>
                        <a:latin typeface="Cambria Math" panose="02040503050406030204" pitchFamily="18" charset="0"/>
                        <a:cs typeface="Arial" panose="020B0604020202020204" pitchFamily="34" charset="0"/>
                      </a:rPr>
                      <m:t>&gt;</m:t>
                    </m:r>
                    <m:r>
                      <a:rPr lang="en-US" sz="2400" i="1" kern="1200" noProof="1">
                        <a:solidFill>
                          <a:prstClr val="black"/>
                        </a:solidFill>
                        <a:latin typeface="Cambria Math" panose="02040503050406030204" pitchFamily="18" charset="0"/>
                        <a:cs typeface="Arial" panose="020B0604020202020204" pitchFamily="34" charset="0"/>
                      </a:rPr>
                      <m:t>0</m:t>
                    </m:r>
                  </m:oMath>
                </a14:m>
                <a:r>
                  <a:rPr lang="en-US" sz="2400" kern="1200" noProof="1">
                    <a:solidFill>
                      <a:prstClr val="black"/>
                    </a:solidFill>
                    <a:cs typeface="Arial" panose="020B0604020202020204" pitchFamily="34" charset="0"/>
                  </a:rPr>
                  <a:t> hệ nhận công</a:t>
                </a:r>
                <a:r>
                  <a:rPr lang="vi-VN" sz="2400" kern="1200" noProof="1">
                    <a:solidFill>
                      <a:prstClr val="black"/>
                    </a:solidFill>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6" name="Đáp án sai 2" descr="n155 zalo Ngoc Phuong">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4831774" y="2039167"/>
                <a:ext cx="3401291" cy="997526"/>
              </a:xfrm>
              <a:prstGeom prst="roundRect">
                <a:avLst/>
              </a:prstGeom>
              <a:blipFill>
                <a:blip r:embed="rId7"/>
                <a:stretch>
                  <a:fillRect l="-143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Đáp án sai 3" descr="n155 zalo Ngoc Phuong">
                <a:extLst>
                  <a:ext uri="{FF2B5EF4-FFF2-40B4-BE49-F238E27FC236}">
                    <a16:creationId xmlns:a16="http://schemas.microsoft.com/office/drawing/2014/main" id="{98AC7C36-17E6-7D99-2014-5789447F054D}"/>
                  </a:ext>
                </a:extLst>
              </p:cNvPr>
              <p:cNvSpPr/>
              <p:nvPr/>
            </p:nvSpPr>
            <p:spPr>
              <a:xfrm>
                <a:off x="4831773"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i="1" kern="1200" noProof="1">
                        <a:solidFill>
                          <a:prstClr val="black"/>
                        </a:solidFill>
                        <a:latin typeface="Cambria Math" panose="02040503050406030204" pitchFamily="18" charset="0"/>
                        <a:cs typeface="Arial" panose="020B0604020202020204" pitchFamily="34" charset="0"/>
                      </a:rPr>
                      <m:t>𝐴</m:t>
                    </m:r>
                    <m:r>
                      <a:rPr lang="en-US" sz="2400" b="0" i="1" kern="1200" noProof="1" smtClean="0">
                        <a:solidFill>
                          <a:prstClr val="black"/>
                        </a:solidFill>
                        <a:latin typeface="Cambria Math" panose="02040503050406030204" pitchFamily="18" charset="0"/>
                        <a:cs typeface="Arial" panose="020B0604020202020204" pitchFamily="34" charset="0"/>
                      </a:rPr>
                      <m:t>&lt;</m:t>
                    </m:r>
                    <m:r>
                      <a:rPr lang="en-US" sz="2400" i="1" kern="1200" noProof="1">
                        <a:solidFill>
                          <a:prstClr val="black"/>
                        </a:solidFill>
                        <a:latin typeface="Cambria Math" panose="02040503050406030204" pitchFamily="18" charset="0"/>
                        <a:cs typeface="Arial" panose="020B0604020202020204" pitchFamily="34" charset="0"/>
                      </a:rPr>
                      <m:t>0</m:t>
                    </m:r>
                  </m:oMath>
                </a14:m>
                <a:r>
                  <a:rPr lang="en-US" sz="2400" kern="1200" noProof="1">
                    <a:solidFill>
                      <a:prstClr val="black"/>
                    </a:solidFill>
                    <a:cs typeface="Arial" panose="020B0604020202020204" pitchFamily="34" charset="0"/>
                  </a:rPr>
                  <a:t> hệ nhận công.</a:t>
                </a:r>
                <a:r>
                  <a:rPr lang="en-US" sz="2400" kern="1200" noProof="1">
                    <a:solidFill>
                      <a:prstClr val="black"/>
                    </a:solidFill>
                    <a:latin typeface="Arial" panose="020B0604020202020204" pitchFamily="34" charset="0"/>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7" name="Đáp án sai 3" descr="n155 zalo Ngoc Phuong">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4831773" y="3265291"/>
                <a:ext cx="3401291" cy="997526"/>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Đáp án đúng" descr="n155 zalo Ngoc Phuong">
                <a:extLst>
                  <a:ext uri="{FF2B5EF4-FFF2-40B4-BE49-F238E27FC236}">
                    <a16:creationId xmlns:a16="http://schemas.microsoft.com/office/drawing/2014/main" id="{F26A5EAB-E5AD-94BE-45D6-5F46AA945CA3}"/>
                  </a:ext>
                </a:extLst>
              </p:cNvPr>
              <p:cNvSpPr/>
              <p:nvPr/>
            </p:nvSpPr>
            <p:spPr>
              <a:xfrm>
                <a:off x="4831772" y="2039165"/>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𝐴</m:t>
                    </m:r>
                    <m:r>
                      <a:rPr lang="en-US" sz="2400" b="0" i="1" kern="1200" noProof="1" smtClean="0">
                        <a:solidFill>
                          <a:prstClr val="black"/>
                        </a:solidFill>
                        <a:latin typeface="Cambria Math" panose="02040503050406030204" pitchFamily="18" charset="0"/>
                        <a:cs typeface="Arial" panose="020B0604020202020204" pitchFamily="34" charset="0"/>
                      </a:rPr>
                      <m:t>&gt;</m:t>
                    </m:r>
                    <m:r>
                      <a:rPr lang="en-US" sz="2400" b="0" i="1" kern="1200" noProof="1" smtClean="0">
                        <a:solidFill>
                          <a:prstClr val="black"/>
                        </a:solidFill>
                        <a:latin typeface="Cambria Math" panose="02040503050406030204" pitchFamily="18" charset="0"/>
                        <a:cs typeface="Arial" panose="020B0604020202020204" pitchFamily="34" charset="0"/>
                      </a:rPr>
                      <m:t>0</m:t>
                    </m:r>
                  </m:oMath>
                </a14:m>
                <a:r>
                  <a:rPr lang="en-US" sz="2400" kern="1200" noProof="1">
                    <a:solidFill>
                      <a:prstClr val="black"/>
                    </a:solidFill>
                    <a:cs typeface="Arial" panose="020B0604020202020204" pitchFamily="34" charset="0"/>
                  </a:rPr>
                  <a:t> hệ nhận công</a:t>
                </a:r>
                <a:r>
                  <a:rPr lang="vi-VN" sz="2400" kern="1200" noProof="1">
                    <a:solidFill>
                      <a:prstClr val="black"/>
                    </a:solidFill>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8" name="Đáp án đúng" descr="n155 zalo Ngoc Phuo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4831772" y="2039165"/>
                <a:ext cx="3401291" cy="997526"/>
              </a:xfrm>
              <a:prstGeom prst="roundRect">
                <a:avLst/>
              </a:prstGeom>
              <a:blipFill>
                <a:blip r:embed="rId9"/>
                <a:stretch>
                  <a:fillRect r="-1434"/>
                </a:stretch>
              </a:blipFill>
              <a:ln>
                <a:noFill/>
              </a:ln>
            </p:spPr>
            <p:txBody>
              <a:bodyPr/>
              <a:lstStyle/>
              <a:p>
                <a:r>
                  <a:rPr lang="en-US">
                    <a:noFill/>
                  </a:rPr>
                  <a:t> </a:t>
                </a:r>
              </a:p>
            </p:txBody>
          </p:sp>
        </mc:Fallback>
      </mc:AlternateContent>
      <p:pic>
        <p:nvPicPr>
          <p:cNvPr id="33" name="Picture 32" descr="n155 zalo Ngoc Phuong">
            <a:hlinkClick r:id="rId10"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1"/>
          <a:stretch>
            <a:fillRect/>
          </a:stretch>
        </p:blipFill>
        <p:spPr>
          <a:xfrm>
            <a:off x="7913510" y="4072380"/>
            <a:ext cx="1230491" cy="1119848"/>
          </a:xfrm>
          <a:prstGeom prst="rect">
            <a:avLst/>
          </a:prstGeom>
        </p:spPr>
      </p:pic>
      <p:pic>
        <p:nvPicPr>
          <p:cNvPr id="39" name="Picture 24" descr="n155 zalo Ngoc Phuong">
            <a:extLst>
              <a:ext uri="{FF2B5EF4-FFF2-40B4-BE49-F238E27FC236}">
                <a16:creationId xmlns:a16="http://schemas.microsoft.com/office/drawing/2014/main" id="{E3C6F1B5-9095-F1ED-7550-AE86B47ED6CC}"/>
              </a:ext>
            </a:extLst>
          </p:cNvPr>
          <p:cNvPicPr>
            <a:picLocks noChangeAspect="1"/>
          </p:cNvPicPr>
          <p:nvPr/>
        </p:nvPicPr>
        <p:blipFill>
          <a:blip r:embed="rId12"/>
          <a:srcRect/>
          <a:stretch>
            <a:fillRect/>
          </a:stretch>
        </p:blipFill>
        <p:spPr>
          <a:xfrm>
            <a:off x="-4725" y="3726216"/>
            <a:ext cx="1151591" cy="1471681"/>
          </a:xfrm>
          <a:prstGeom prst="rect">
            <a:avLst/>
          </a:prstGeom>
        </p:spPr>
      </p:pic>
    </p:spTree>
    <p:extLst>
      <p:ext uri="{BB962C8B-B14F-4D97-AF65-F5344CB8AC3E}">
        <p14:creationId xmlns:p14="http://schemas.microsoft.com/office/powerpoint/2010/main" val="42937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55 zalo Ngoc Phuong">
            <a:extLst>
              <a:ext uri="{FF2B5EF4-FFF2-40B4-BE49-F238E27FC236}">
                <a16:creationId xmlns:a16="http://schemas.microsoft.com/office/drawing/2014/main" id="{6C7B95D9-FF5E-93AF-4F95-C290040295EF}"/>
              </a:ext>
            </a:extLst>
          </p:cNvPr>
          <p:cNvGrpSpPr/>
          <p:nvPr/>
        </p:nvGrpSpPr>
        <p:grpSpPr>
          <a:xfrm>
            <a:off x="-690291" y="3936023"/>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descr="n155 zalo Ngoc Phuong">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55 zalo Ngoc Phuong">
            <a:extLst>
              <a:ext uri="{FF2B5EF4-FFF2-40B4-BE49-F238E27FC236}">
                <a16:creationId xmlns:a16="http://schemas.microsoft.com/office/drawing/2014/main" id="{018AD89B-885D-983C-F4F6-FC485515F49D}"/>
              </a:ext>
            </a:extLst>
          </p:cNvPr>
          <p:cNvSpPr/>
          <p:nvPr/>
        </p:nvSpPr>
        <p:spPr>
          <a:xfrm>
            <a:off x="910937" y="314276"/>
            <a:ext cx="7322128" cy="7389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vi-VN" sz="2200" b="1" kern="1200" noProof="1">
                <a:solidFill>
                  <a:schemeClr val="tx1">
                    <a:lumMod val="95000"/>
                    <a:lumOff val="5000"/>
                  </a:schemeClr>
                </a:solidFill>
                <a:latin typeface="Sitka Text Semibold" pitchFamily="2" charset="0"/>
                <a:cs typeface="Arial" panose="020B0604020202020204" pitchFamily="34" charset="0"/>
              </a:rPr>
              <a:t>Câu </a:t>
            </a:r>
            <a:r>
              <a:rPr lang="en-US" sz="2200" b="1" kern="1200" noProof="1">
                <a:solidFill>
                  <a:schemeClr val="tx1">
                    <a:lumMod val="95000"/>
                    <a:lumOff val="5000"/>
                  </a:schemeClr>
                </a:solidFill>
                <a:latin typeface="Sitka Text Semibold" pitchFamily="2" charset="0"/>
                <a:cs typeface="Arial" panose="020B0604020202020204" pitchFamily="34" charset="0"/>
              </a:rPr>
              <a:t>3: </a:t>
            </a:r>
            <a:r>
              <a:rPr lang="fr-FR" sz="2200" dirty="0">
                <a:solidFill>
                  <a:srgbClr val="0070C0"/>
                </a:solidFill>
                <a:latin typeface="Sitka Text Semibold" pitchFamily="2" charset="0"/>
              </a:rPr>
              <a:t>Khi </a:t>
            </a:r>
            <a:r>
              <a:rPr lang="fr-FR" sz="2200" dirty="0" err="1">
                <a:solidFill>
                  <a:srgbClr val="0070C0"/>
                </a:solidFill>
                <a:latin typeface="Sitka Text Semibold" pitchFamily="2" charset="0"/>
              </a:rPr>
              <a:t>nói</a:t>
            </a:r>
            <a:r>
              <a:rPr lang="fr-FR" sz="2200" dirty="0">
                <a:solidFill>
                  <a:srgbClr val="0070C0"/>
                </a:solidFill>
                <a:latin typeface="Sitka Text Semibold" pitchFamily="2" charset="0"/>
              </a:rPr>
              <a:t> </a:t>
            </a:r>
            <a:r>
              <a:rPr lang="fr-FR" sz="2200" dirty="0" err="1">
                <a:solidFill>
                  <a:srgbClr val="0070C0"/>
                </a:solidFill>
                <a:latin typeface="Sitka Text Semibold" pitchFamily="2" charset="0"/>
              </a:rPr>
              <a:t>về</a:t>
            </a:r>
            <a:r>
              <a:rPr lang="fr-FR" sz="2200" dirty="0">
                <a:solidFill>
                  <a:srgbClr val="0070C0"/>
                </a:solidFill>
                <a:latin typeface="Sitka Text Semibold" pitchFamily="2" charset="0"/>
              </a:rPr>
              <a:t> </a:t>
            </a:r>
            <a:r>
              <a:rPr lang="fr-FR" sz="2200" dirty="0" err="1">
                <a:solidFill>
                  <a:srgbClr val="0070C0"/>
                </a:solidFill>
                <a:latin typeface="Sitka Text Semibold" pitchFamily="2" charset="0"/>
              </a:rPr>
              <a:t>nội</a:t>
            </a:r>
            <a:r>
              <a:rPr lang="fr-FR" sz="2200" dirty="0">
                <a:solidFill>
                  <a:srgbClr val="0070C0"/>
                </a:solidFill>
                <a:latin typeface="Sitka Text Semibold" pitchFamily="2" charset="0"/>
              </a:rPr>
              <a:t> </a:t>
            </a:r>
            <a:r>
              <a:rPr lang="fr-FR" sz="2200" dirty="0" err="1">
                <a:solidFill>
                  <a:srgbClr val="0070C0"/>
                </a:solidFill>
                <a:latin typeface="Sitka Text Semibold" pitchFamily="2" charset="0"/>
              </a:rPr>
              <a:t>năng</a:t>
            </a:r>
            <a:r>
              <a:rPr lang="fr-FR" sz="2200" dirty="0">
                <a:solidFill>
                  <a:srgbClr val="0070C0"/>
                </a:solidFill>
                <a:latin typeface="Sitka Text Semibold" pitchFamily="2" charset="0"/>
              </a:rPr>
              <a:t>, </a:t>
            </a:r>
            <a:r>
              <a:rPr lang="fr-FR" sz="2200" dirty="0" err="1">
                <a:solidFill>
                  <a:srgbClr val="0070C0"/>
                </a:solidFill>
                <a:latin typeface="Sitka Text Semibold" pitchFamily="2" charset="0"/>
              </a:rPr>
              <a:t>điều</a:t>
            </a:r>
            <a:r>
              <a:rPr lang="fr-FR" sz="2200" dirty="0">
                <a:solidFill>
                  <a:srgbClr val="0070C0"/>
                </a:solidFill>
                <a:latin typeface="Sitka Text Semibold" pitchFamily="2" charset="0"/>
              </a:rPr>
              <a:t> </a:t>
            </a:r>
            <a:r>
              <a:rPr lang="fr-FR" sz="2200" dirty="0" err="1">
                <a:solidFill>
                  <a:srgbClr val="0070C0"/>
                </a:solidFill>
                <a:latin typeface="Sitka Text Semibold" pitchFamily="2" charset="0"/>
              </a:rPr>
              <a:t>nào</a:t>
            </a:r>
            <a:r>
              <a:rPr lang="fr-FR" sz="2200" dirty="0">
                <a:solidFill>
                  <a:srgbClr val="0070C0"/>
                </a:solidFill>
                <a:latin typeface="Sitka Text Semibold" pitchFamily="2" charset="0"/>
              </a:rPr>
              <a:t> </a:t>
            </a:r>
            <a:r>
              <a:rPr lang="fr-FR" sz="2200" dirty="0" err="1">
                <a:solidFill>
                  <a:srgbClr val="0070C0"/>
                </a:solidFill>
                <a:latin typeface="Sitka Text Semibold" pitchFamily="2" charset="0"/>
              </a:rPr>
              <a:t>sau</a:t>
            </a:r>
            <a:r>
              <a:rPr lang="fr-FR" sz="2200" dirty="0">
                <a:solidFill>
                  <a:srgbClr val="0070C0"/>
                </a:solidFill>
                <a:latin typeface="Sitka Text Semibold" pitchFamily="2" charset="0"/>
              </a:rPr>
              <a:t> </a:t>
            </a:r>
            <a:r>
              <a:rPr lang="fr-FR" sz="2200" dirty="0" err="1">
                <a:solidFill>
                  <a:srgbClr val="0070C0"/>
                </a:solidFill>
                <a:latin typeface="Sitka Text Semibold" pitchFamily="2" charset="0"/>
              </a:rPr>
              <a:t>đây</a:t>
            </a:r>
            <a:r>
              <a:rPr lang="fr-FR" sz="2200" dirty="0">
                <a:solidFill>
                  <a:srgbClr val="0070C0"/>
                </a:solidFill>
                <a:latin typeface="Sitka Text Semibold" pitchFamily="2" charset="0"/>
              </a:rPr>
              <a:t> là </a:t>
            </a:r>
            <a:r>
              <a:rPr lang="fr-FR" sz="2200" i="1" dirty="0" err="1">
                <a:solidFill>
                  <a:srgbClr val="0070C0"/>
                </a:solidFill>
                <a:latin typeface="Sitka Text Semibold" pitchFamily="2" charset="0"/>
              </a:rPr>
              <a:t>sai</a:t>
            </a:r>
            <a:r>
              <a:rPr lang="fr-FR" sz="2200" dirty="0">
                <a:solidFill>
                  <a:srgbClr val="0070C0"/>
                </a:solidFill>
                <a:latin typeface="Sitka Text Semibold" pitchFamily="2" charset="0"/>
              </a:rPr>
              <a:t>?</a:t>
            </a:r>
            <a:endParaRPr lang="en-US" sz="2200" b="1" dirty="0">
              <a:solidFill>
                <a:srgbClr val="0070C0"/>
              </a:solidFill>
              <a:latin typeface="Sitka Text Semibold" pitchFamily="2" charset="0"/>
            </a:endParaRPr>
          </a:p>
        </p:txBody>
      </p:sp>
      <p:sp>
        <p:nvSpPr>
          <p:cNvPr id="34" name="Đáp án đúng" descr="n155 zalo Ngoc Phuong">
            <a:extLst>
              <a:ext uri="{FF2B5EF4-FFF2-40B4-BE49-F238E27FC236}">
                <a16:creationId xmlns:a16="http://schemas.microsoft.com/office/drawing/2014/main" id="{4D1DA2F5-D9A5-C765-0E47-25DD326F3067}"/>
              </a:ext>
            </a:extLst>
          </p:cNvPr>
          <p:cNvSpPr/>
          <p:nvPr/>
        </p:nvSpPr>
        <p:spPr>
          <a:xfrm>
            <a:off x="397327" y="1263000"/>
            <a:ext cx="4001983" cy="13875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200" kern="1200" noProof="1">
                <a:solidFill>
                  <a:schemeClr val="tx1">
                    <a:lumMod val="95000"/>
                    <a:lumOff val="5000"/>
                  </a:schemeClr>
                </a:solidFill>
                <a:latin typeface="Arial" panose="020B0604020202020204" pitchFamily="34" charset="0"/>
                <a:cs typeface="Arial" panose="020B0604020202020204" pitchFamily="34" charset="0"/>
              </a:rPr>
              <a:t>A. </a:t>
            </a:r>
            <a:r>
              <a:rPr lang="fr-FR" sz="2200" dirty="0" err="1">
                <a:solidFill>
                  <a:schemeClr val="tx1">
                    <a:lumMod val="95000"/>
                    <a:lumOff val="5000"/>
                  </a:schemeClr>
                </a:solidFill>
              </a:rPr>
              <a:t>Nội</a:t>
            </a:r>
            <a:r>
              <a:rPr lang="fr-FR" sz="2200" dirty="0">
                <a:solidFill>
                  <a:schemeClr val="tx1">
                    <a:lumMod val="95000"/>
                    <a:lumOff val="5000"/>
                  </a:schemeClr>
                </a:solidFill>
              </a:rPr>
              <a:t> </a:t>
            </a:r>
            <a:r>
              <a:rPr lang="fr-FR" sz="2200" dirty="0" err="1">
                <a:solidFill>
                  <a:schemeClr val="tx1">
                    <a:lumMod val="95000"/>
                    <a:lumOff val="5000"/>
                  </a:schemeClr>
                </a:solidFill>
              </a:rPr>
              <a:t>năng</a:t>
            </a:r>
            <a:r>
              <a:rPr lang="fr-FR" sz="2200" dirty="0">
                <a:solidFill>
                  <a:schemeClr val="tx1">
                    <a:lumMod val="95000"/>
                    <a:lumOff val="5000"/>
                  </a:schemeClr>
                </a:solidFill>
              </a:rPr>
              <a:t> </a:t>
            </a:r>
            <a:r>
              <a:rPr lang="fr-FR" sz="2200" dirty="0" err="1">
                <a:solidFill>
                  <a:schemeClr val="tx1">
                    <a:lumMod val="95000"/>
                    <a:lumOff val="5000"/>
                  </a:schemeClr>
                </a:solidFill>
              </a:rPr>
              <a:t>của</a:t>
            </a:r>
            <a:r>
              <a:rPr lang="fr-FR" sz="2200" dirty="0">
                <a:solidFill>
                  <a:schemeClr val="tx1">
                    <a:lumMod val="95000"/>
                    <a:lumOff val="5000"/>
                  </a:schemeClr>
                </a:solidFill>
              </a:rPr>
              <a:t> </a:t>
            </a:r>
            <a:r>
              <a:rPr lang="fr-FR" sz="2200" dirty="0" err="1">
                <a:solidFill>
                  <a:schemeClr val="tx1">
                    <a:lumMod val="95000"/>
                    <a:lumOff val="5000"/>
                  </a:schemeClr>
                </a:solidFill>
              </a:rPr>
              <a:t>một</a:t>
            </a:r>
            <a:r>
              <a:rPr lang="fr-FR" sz="2200" dirty="0">
                <a:solidFill>
                  <a:schemeClr val="tx1">
                    <a:lumMod val="95000"/>
                    <a:lumOff val="5000"/>
                  </a:schemeClr>
                </a:solidFill>
              </a:rPr>
              <a:t> </a:t>
            </a:r>
            <a:r>
              <a:rPr lang="fr-FR" sz="2200" dirty="0" err="1">
                <a:solidFill>
                  <a:schemeClr val="tx1">
                    <a:lumMod val="95000"/>
                    <a:lumOff val="5000"/>
                  </a:schemeClr>
                </a:solidFill>
              </a:rPr>
              <a:t>vật</a:t>
            </a:r>
            <a:r>
              <a:rPr lang="fr-FR" sz="2200" dirty="0">
                <a:solidFill>
                  <a:schemeClr val="tx1">
                    <a:lumMod val="95000"/>
                    <a:lumOff val="5000"/>
                  </a:schemeClr>
                </a:solidFill>
              </a:rPr>
              <a:t> </a:t>
            </a:r>
            <a:r>
              <a:rPr lang="fr-FR" sz="2200" dirty="0" err="1">
                <a:solidFill>
                  <a:schemeClr val="tx1">
                    <a:lumMod val="95000"/>
                    <a:lumOff val="5000"/>
                  </a:schemeClr>
                </a:solidFill>
              </a:rPr>
              <a:t>phụ</a:t>
            </a:r>
            <a:r>
              <a:rPr lang="fr-FR" sz="2200" dirty="0">
                <a:solidFill>
                  <a:schemeClr val="tx1">
                    <a:lumMod val="95000"/>
                    <a:lumOff val="5000"/>
                  </a:schemeClr>
                </a:solidFill>
              </a:rPr>
              <a:t> </a:t>
            </a:r>
            <a:r>
              <a:rPr lang="fr-FR" sz="2200" dirty="0" err="1">
                <a:solidFill>
                  <a:schemeClr val="tx1">
                    <a:lumMod val="95000"/>
                    <a:lumOff val="5000"/>
                  </a:schemeClr>
                </a:solidFill>
              </a:rPr>
              <a:t>thuộc</a:t>
            </a:r>
            <a:r>
              <a:rPr lang="fr-FR" sz="2200" dirty="0">
                <a:solidFill>
                  <a:schemeClr val="tx1">
                    <a:lumMod val="95000"/>
                    <a:lumOff val="5000"/>
                  </a:schemeClr>
                </a:solidFill>
              </a:rPr>
              <a:t> </a:t>
            </a:r>
            <a:r>
              <a:rPr lang="fr-FR" sz="2200" dirty="0" err="1">
                <a:solidFill>
                  <a:schemeClr val="tx1">
                    <a:lumMod val="95000"/>
                    <a:lumOff val="5000"/>
                  </a:schemeClr>
                </a:solidFill>
              </a:rPr>
              <a:t>vào</a:t>
            </a:r>
            <a:r>
              <a:rPr lang="fr-FR" sz="2200" dirty="0">
                <a:solidFill>
                  <a:schemeClr val="tx1">
                    <a:lumMod val="95000"/>
                    <a:lumOff val="5000"/>
                  </a:schemeClr>
                </a:solidFill>
              </a:rPr>
              <a:t> </a:t>
            </a:r>
            <a:r>
              <a:rPr lang="fr-FR" sz="2200" dirty="0" err="1">
                <a:solidFill>
                  <a:schemeClr val="tx1">
                    <a:lumMod val="95000"/>
                    <a:lumOff val="5000"/>
                  </a:schemeClr>
                </a:solidFill>
              </a:rPr>
              <a:t>nhiệt</a:t>
            </a:r>
            <a:r>
              <a:rPr lang="fr-FR" sz="2200" dirty="0">
                <a:solidFill>
                  <a:schemeClr val="tx1">
                    <a:lumMod val="95000"/>
                    <a:lumOff val="5000"/>
                  </a:schemeClr>
                </a:solidFill>
              </a:rPr>
              <a:t> </a:t>
            </a:r>
            <a:r>
              <a:rPr lang="fr-FR" sz="2200" dirty="0" err="1">
                <a:solidFill>
                  <a:schemeClr val="tx1">
                    <a:lumMod val="95000"/>
                    <a:lumOff val="5000"/>
                  </a:schemeClr>
                </a:solidFill>
              </a:rPr>
              <a:t>độ</a:t>
            </a:r>
            <a:r>
              <a:rPr lang="fr-FR" sz="2200" dirty="0">
                <a:solidFill>
                  <a:schemeClr val="tx1">
                    <a:lumMod val="95000"/>
                    <a:lumOff val="5000"/>
                  </a:schemeClr>
                </a:solidFill>
              </a:rPr>
              <a:t> </a:t>
            </a:r>
            <a:r>
              <a:rPr lang="fr-FR" sz="2200" dirty="0" err="1">
                <a:solidFill>
                  <a:schemeClr val="tx1">
                    <a:lumMod val="95000"/>
                    <a:lumOff val="5000"/>
                  </a:schemeClr>
                </a:solidFill>
              </a:rPr>
              <a:t>và</a:t>
            </a:r>
            <a:r>
              <a:rPr lang="fr-FR" sz="2200" dirty="0">
                <a:solidFill>
                  <a:schemeClr val="tx1">
                    <a:lumMod val="95000"/>
                    <a:lumOff val="5000"/>
                  </a:schemeClr>
                </a:solidFill>
              </a:rPr>
              <a:t> </a:t>
            </a:r>
            <a:r>
              <a:rPr lang="fr-FR" sz="2200" dirty="0" err="1">
                <a:solidFill>
                  <a:schemeClr val="tx1">
                    <a:lumMod val="95000"/>
                    <a:lumOff val="5000"/>
                  </a:schemeClr>
                </a:solidFill>
              </a:rPr>
              <a:t>thể</a:t>
            </a:r>
            <a:r>
              <a:rPr lang="fr-FR" sz="2200" dirty="0">
                <a:solidFill>
                  <a:schemeClr val="tx1">
                    <a:lumMod val="95000"/>
                    <a:lumOff val="5000"/>
                  </a:schemeClr>
                </a:solidFill>
              </a:rPr>
              <a:t> </a:t>
            </a:r>
            <a:r>
              <a:rPr lang="fr-FR" sz="2200" dirty="0" err="1">
                <a:solidFill>
                  <a:schemeClr val="tx1">
                    <a:lumMod val="95000"/>
                    <a:lumOff val="5000"/>
                  </a:schemeClr>
                </a:solidFill>
              </a:rPr>
              <a:t>tích</a:t>
            </a:r>
            <a:r>
              <a:rPr lang="fr-FR" sz="2200" dirty="0">
                <a:solidFill>
                  <a:schemeClr val="tx1">
                    <a:lumMod val="95000"/>
                    <a:lumOff val="5000"/>
                  </a:schemeClr>
                </a:solidFill>
              </a:rPr>
              <a:t> </a:t>
            </a:r>
            <a:r>
              <a:rPr lang="fr-FR" sz="2200" dirty="0" err="1">
                <a:solidFill>
                  <a:schemeClr val="tx1">
                    <a:lumMod val="95000"/>
                    <a:lumOff val="5000"/>
                  </a:schemeClr>
                </a:solidFill>
              </a:rPr>
              <a:t>của</a:t>
            </a:r>
            <a:r>
              <a:rPr lang="fr-FR" sz="2200" dirty="0">
                <a:solidFill>
                  <a:schemeClr val="tx1">
                    <a:lumMod val="95000"/>
                    <a:lumOff val="5000"/>
                  </a:schemeClr>
                </a:solidFill>
              </a:rPr>
              <a:t> </a:t>
            </a:r>
            <a:r>
              <a:rPr lang="fr-FR" sz="2200" dirty="0" err="1">
                <a:solidFill>
                  <a:schemeClr val="tx1">
                    <a:lumMod val="95000"/>
                    <a:lumOff val="5000"/>
                  </a:schemeClr>
                </a:solidFill>
              </a:rPr>
              <a:t>vật</a:t>
            </a:r>
            <a:r>
              <a:rPr lang="vi-VN" sz="2200" kern="1200" noProof="1">
                <a:solidFill>
                  <a:schemeClr val="tx1">
                    <a:lumMod val="95000"/>
                    <a:lumOff val="5000"/>
                  </a:schemeClr>
                </a:solidFill>
                <a:cs typeface="Arial" panose="020B0604020202020204" pitchFamily="34" charset="0"/>
              </a:rPr>
              <a:t>.</a:t>
            </a:r>
            <a:endParaRPr lang="vi-VN" sz="2200" kern="1200" noProof="1">
              <a:solidFill>
                <a:schemeClr val="tx1">
                  <a:lumMod val="95000"/>
                  <a:lumOff val="5000"/>
                </a:schemeClr>
              </a:solidFill>
              <a:latin typeface="Arial" panose="020B0604020202020204" pitchFamily="34" charset="0"/>
              <a:cs typeface="Arial" panose="020B0604020202020204" pitchFamily="34" charset="0"/>
            </a:endParaRPr>
          </a:p>
        </p:txBody>
      </p:sp>
      <p:sp>
        <p:nvSpPr>
          <p:cNvPr id="35" name="Đáp án sai 1" descr="n155 zalo Ngoc Phuong">
            <a:extLst>
              <a:ext uri="{FF2B5EF4-FFF2-40B4-BE49-F238E27FC236}">
                <a16:creationId xmlns:a16="http://schemas.microsoft.com/office/drawing/2014/main" id="{1713963F-2894-56F2-E53C-4371936FB85C}"/>
              </a:ext>
            </a:extLst>
          </p:cNvPr>
          <p:cNvSpPr/>
          <p:nvPr/>
        </p:nvSpPr>
        <p:spPr>
          <a:xfrm>
            <a:off x="397329" y="2786523"/>
            <a:ext cx="4001983" cy="13875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100" kern="1200" noProof="1">
                <a:solidFill>
                  <a:schemeClr val="tx1">
                    <a:lumMod val="95000"/>
                    <a:lumOff val="5000"/>
                  </a:schemeClr>
                </a:solidFill>
                <a:latin typeface="Arial" panose="020B0604020202020204" pitchFamily="34" charset="0"/>
                <a:cs typeface="Arial" panose="020B0604020202020204" pitchFamily="34" charset="0"/>
              </a:rPr>
              <a:t>B. </a:t>
            </a:r>
            <a:r>
              <a:rPr lang="fr-FR" sz="2100" dirty="0" err="1">
                <a:solidFill>
                  <a:schemeClr val="tx1">
                    <a:lumMod val="95000"/>
                    <a:lumOff val="5000"/>
                  </a:schemeClr>
                </a:solidFill>
              </a:rPr>
              <a:t>Nội</a:t>
            </a:r>
            <a:r>
              <a:rPr lang="fr-FR" sz="2100" dirty="0">
                <a:solidFill>
                  <a:schemeClr val="tx1">
                    <a:lumMod val="95000"/>
                    <a:lumOff val="5000"/>
                  </a:schemeClr>
                </a:solidFill>
              </a:rPr>
              <a:t> </a:t>
            </a:r>
            <a:r>
              <a:rPr lang="fr-FR" sz="2100" dirty="0" err="1">
                <a:solidFill>
                  <a:schemeClr val="tx1">
                    <a:lumMod val="95000"/>
                    <a:lumOff val="5000"/>
                  </a:schemeClr>
                </a:solidFill>
              </a:rPr>
              <a:t>năng</a:t>
            </a:r>
            <a:r>
              <a:rPr lang="fr-FR" sz="2100" dirty="0">
                <a:solidFill>
                  <a:schemeClr val="tx1">
                    <a:lumMod val="95000"/>
                    <a:lumOff val="5000"/>
                  </a:schemeClr>
                </a:solidFill>
              </a:rPr>
              <a:t> </a:t>
            </a:r>
            <a:r>
              <a:rPr lang="fr-FR" sz="2100" dirty="0" err="1">
                <a:solidFill>
                  <a:schemeClr val="tx1">
                    <a:lumMod val="95000"/>
                    <a:lumOff val="5000"/>
                  </a:schemeClr>
                </a:solidFill>
              </a:rPr>
              <a:t>của</a:t>
            </a:r>
            <a:r>
              <a:rPr lang="fr-FR" sz="2100" dirty="0">
                <a:solidFill>
                  <a:schemeClr val="tx1">
                    <a:lumMod val="95000"/>
                    <a:lumOff val="5000"/>
                  </a:schemeClr>
                </a:solidFill>
              </a:rPr>
              <a:t> </a:t>
            </a:r>
            <a:r>
              <a:rPr lang="fr-FR" sz="2100" dirty="0" err="1">
                <a:solidFill>
                  <a:schemeClr val="tx1">
                    <a:lumMod val="95000"/>
                    <a:lumOff val="5000"/>
                  </a:schemeClr>
                </a:solidFill>
              </a:rPr>
              <a:t>một</a:t>
            </a:r>
            <a:r>
              <a:rPr lang="fr-FR" sz="2100" dirty="0">
                <a:solidFill>
                  <a:schemeClr val="tx1">
                    <a:lumMod val="95000"/>
                    <a:lumOff val="5000"/>
                  </a:schemeClr>
                </a:solidFill>
              </a:rPr>
              <a:t> </a:t>
            </a:r>
            <a:r>
              <a:rPr lang="fr-FR" sz="2100" dirty="0" err="1">
                <a:solidFill>
                  <a:schemeClr val="tx1">
                    <a:lumMod val="95000"/>
                    <a:lumOff val="5000"/>
                  </a:schemeClr>
                </a:solidFill>
              </a:rPr>
              <a:t>vật</a:t>
            </a:r>
            <a:r>
              <a:rPr lang="fr-FR" sz="2100" dirty="0">
                <a:solidFill>
                  <a:schemeClr val="tx1">
                    <a:lumMod val="95000"/>
                    <a:lumOff val="5000"/>
                  </a:schemeClr>
                </a:solidFill>
              </a:rPr>
              <a:t> là </a:t>
            </a:r>
            <a:r>
              <a:rPr lang="fr-FR" sz="2100" dirty="0" err="1">
                <a:solidFill>
                  <a:schemeClr val="tx1">
                    <a:lumMod val="95000"/>
                    <a:lumOff val="5000"/>
                  </a:schemeClr>
                </a:solidFill>
              </a:rPr>
              <a:t>tổng</a:t>
            </a:r>
            <a:r>
              <a:rPr lang="fr-FR" sz="2100" dirty="0">
                <a:solidFill>
                  <a:schemeClr val="tx1">
                    <a:lumMod val="95000"/>
                    <a:lumOff val="5000"/>
                  </a:schemeClr>
                </a:solidFill>
              </a:rPr>
              <a:t> </a:t>
            </a:r>
            <a:r>
              <a:rPr lang="fr-FR" sz="2100" dirty="0" err="1">
                <a:solidFill>
                  <a:schemeClr val="tx1">
                    <a:lumMod val="95000"/>
                    <a:lumOff val="5000"/>
                  </a:schemeClr>
                </a:solidFill>
              </a:rPr>
              <a:t>động</a:t>
            </a:r>
            <a:r>
              <a:rPr lang="fr-FR" sz="2100" dirty="0">
                <a:solidFill>
                  <a:schemeClr val="tx1">
                    <a:lumMod val="95000"/>
                    <a:lumOff val="5000"/>
                  </a:schemeClr>
                </a:solidFill>
              </a:rPr>
              <a:t> </a:t>
            </a:r>
            <a:r>
              <a:rPr lang="fr-FR" sz="2100" dirty="0" err="1">
                <a:solidFill>
                  <a:schemeClr val="tx1">
                    <a:lumMod val="95000"/>
                    <a:lumOff val="5000"/>
                  </a:schemeClr>
                </a:solidFill>
              </a:rPr>
              <a:t>năng</a:t>
            </a:r>
            <a:r>
              <a:rPr lang="fr-FR" sz="2100" dirty="0">
                <a:solidFill>
                  <a:schemeClr val="tx1">
                    <a:lumMod val="95000"/>
                    <a:lumOff val="5000"/>
                  </a:schemeClr>
                </a:solidFill>
              </a:rPr>
              <a:t> </a:t>
            </a:r>
            <a:r>
              <a:rPr lang="fr-FR" sz="2100" dirty="0" err="1">
                <a:solidFill>
                  <a:schemeClr val="tx1">
                    <a:lumMod val="95000"/>
                    <a:lumOff val="5000"/>
                  </a:schemeClr>
                </a:solidFill>
              </a:rPr>
              <a:t>và</a:t>
            </a:r>
            <a:r>
              <a:rPr lang="fr-FR" sz="2100" dirty="0">
                <a:solidFill>
                  <a:schemeClr val="tx1">
                    <a:lumMod val="95000"/>
                    <a:lumOff val="5000"/>
                  </a:schemeClr>
                </a:solidFill>
              </a:rPr>
              <a:t> </a:t>
            </a:r>
            <a:r>
              <a:rPr lang="fr-FR" sz="2100" dirty="0" err="1">
                <a:solidFill>
                  <a:schemeClr val="tx1">
                    <a:lumMod val="95000"/>
                    <a:lumOff val="5000"/>
                  </a:schemeClr>
                </a:solidFill>
              </a:rPr>
              <a:t>thế</a:t>
            </a:r>
            <a:r>
              <a:rPr lang="fr-FR" sz="2100" dirty="0">
                <a:solidFill>
                  <a:schemeClr val="tx1">
                    <a:lumMod val="95000"/>
                    <a:lumOff val="5000"/>
                  </a:schemeClr>
                </a:solidFill>
              </a:rPr>
              <a:t> </a:t>
            </a:r>
            <a:r>
              <a:rPr lang="fr-FR" sz="2100" dirty="0" err="1">
                <a:solidFill>
                  <a:schemeClr val="tx1">
                    <a:lumMod val="95000"/>
                    <a:lumOff val="5000"/>
                  </a:schemeClr>
                </a:solidFill>
              </a:rPr>
              <a:t>năng</a:t>
            </a:r>
            <a:r>
              <a:rPr lang="fr-FR" sz="2100" dirty="0">
                <a:solidFill>
                  <a:schemeClr val="tx1">
                    <a:lumMod val="95000"/>
                    <a:lumOff val="5000"/>
                  </a:schemeClr>
                </a:solidFill>
              </a:rPr>
              <a:t> </a:t>
            </a:r>
            <a:r>
              <a:rPr lang="fr-FR" sz="2100" dirty="0" err="1">
                <a:solidFill>
                  <a:schemeClr val="tx1">
                    <a:lumMod val="95000"/>
                    <a:lumOff val="5000"/>
                  </a:schemeClr>
                </a:solidFill>
              </a:rPr>
              <a:t>tương</a:t>
            </a:r>
            <a:r>
              <a:rPr lang="fr-FR" sz="2100" dirty="0">
                <a:solidFill>
                  <a:schemeClr val="tx1">
                    <a:lumMod val="95000"/>
                    <a:lumOff val="5000"/>
                  </a:schemeClr>
                </a:solidFill>
              </a:rPr>
              <a:t> </a:t>
            </a:r>
            <a:r>
              <a:rPr lang="fr-FR" sz="2100" dirty="0" err="1">
                <a:solidFill>
                  <a:schemeClr val="tx1">
                    <a:lumMod val="95000"/>
                    <a:lumOff val="5000"/>
                  </a:schemeClr>
                </a:solidFill>
              </a:rPr>
              <a:t>tác</a:t>
            </a:r>
            <a:r>
              <a:rPr lang="fr-FR" sz="2100" dirty="0">
                <a:solidFill>
                  <a:schemeClr val="tx1">
                    <a:lumMod val="95000"/>
                    <a:lumOff val="5000"/>
                  </a:schemeClr>
                </a:solidFill>
              </a:rPr>
              <a:t> </a:t>
            </a:r>
            <a:r>
              <a:rPr lang="fr-FR" sz="2100" dirty="0" err="1">
                <a:solidFill>
                  <a:schemeClr val="tx1">
                    <a:lumMod val="95000"/>
                    <a:lumOff val="5000"/>
                  </a:schemeClr>
                </a:solidFill>
              </a:rPr>
              <a:t>của</a:t>
            </a:r>
            <a:r>
              <a:rPr lang="fr-FR" sz="2100" dirty="0">
                <a:solidFill>
                  <a:schemeClr val="tx1">
                    <a:lumMod val="95000"/>
                    <a:lumOff val="5000"/>
                  </a:schemeClr>
                </a:solidFill>
              </a:rPr>
              <a:t> </a:t>
            </a:r>
            <a:r>
              <a:rPr lang="fr-FR" sz="2100" dirty="0" err="1">
                <a:solidFill>
                  <a:schemeClr val="tx1">
                    <a:lumMod val="95000"/>
                    <a:lumOff val="5000"/>
                  </a:schemeClr>
                </a:solidFill>
              </a:rPr>
              <a:t>các</a:t>
            </a:r>
            <a:r>
              <a:rPr lang="fr-FR" sz="2100" dirty="0">
                <a:solidFill>
                  <a:schemeClr val="tx1">
                    <a:lumMod val="95000"/>
                    <a:lumOff val="5000"/>
                  </a:schemeClr>
                </a:solidFill>
              </a:rPr>
              <a:t> </a:t>
            </a:r>
            <a:r>
              <a:rPr lang="fr-FR" sz="2100" dirty="0" err="1">
                <a:solidFill>
                  <a:schemeClr val="tx1">
                    <a:lumMod val="95000"/>
                    <a:lumOff val="5000"/>
                  </a:schemeClr>
                </a:solidFill>
              </a:rPr>
              <a:t>phần</a:t>
            </a:r>
            <a:r>
              <a:rPr lang="fr-FR" sz="2100" dirty="0">
                <a:solidFill>
                  <a:schemeClr val="tx1">
                    <a:lumMod val="95000"/>
                    <a:lumOff val="5000"/>
                  </a:schemeClr>
                </a:solidFill>
              </a:rPr>
              <a:t> </a:t>
            </a:r>
            <a:r>
              <a:rPr lang="fr-FR" sz="2100" dirty="0" err="1">
                <a:solidFill>
                  <a:schemeClr val="tx1">
                    <a:lumMod val="95000"/>
                    <a:lumOff val="5000"/>
                  </a:schemeClr>
                </a:solidFill>
              </a:rPr>
              <a:t>tử</a:t>
            </a:r>
            <a:r>
              <a:rPr lang="fr-FR" sz="2100" dirty="0">
                <a:solidFill>
                  <a:schemeClr val="tx1">
                    <a:lumMod val="95000"/>
                    <a:lumOff val="5000"/>
                  </a:schemeClr>
                </a:solidFill>
              </a:rPr>
              <a:t> </a:t>
            </a:r>
            <a:r>
              <a:rPr lang="fr-FR" sz="2100" dirty="0" err="1">
                <a:solidFill>
                  <a:schemeClr val="tx1">
                    <a:lumMod val="95000"/>
                    <a:lumOff val="5000"/>
                  </a:schemeClr>
                </a:solidFill>
              </a:rPr>
              <a:t>cấu</a:t>
            </a:r>
            <a:r>
              <a:rPr lang="fr-FR" sz="2100" dirty="0">
                <a:solidFill>
                  <a:schemeClr val="tx1">
                    <a:lumMod val="95000"/>
                    <a:lumOff val="5000"/>
                  </a:schemeClr>
                </a:solidFill>
              </a:rPr>
              <a:t> </a:t>
            </a:r>
            <a:r>
              <a:rPr lang="fr-FR" sz="2100" dirty="0" err="1">
                <a:solidFill>
                  <a:schemeClr val="tx1">
                    <a:lumMod val="95000"/>
                    <a:lumOff val="5000"/>
                  </a:schemeClr>
                </a:solidFill>
              </a:rPr>
              <a:t>tạo</a:t>
            </a:r>
            <a:r>
              <a:rPr lang="fr-FR" sz="2100" dirty="0">
                <a:solidFill>
                  <a:schemeClr val="tx1">
                    <a:lumMod val="95000"/>
                    <a:lumOff val="5000"/>
                  </a:schemeClr>
                </a:solidFill>
              </a:rPr>
              <a:t> </a:t>
            </a:r>
            <a:r>
              <a:rPr lang="fr-FR" sz="2100" dirty="0" err="1">
                <a:solidFill>
                  <a:schemeClr val="tx1">
                    <a:lumMod val="95000"/>
                    <a:lumOff val="5000"/>
                  </a:schemeClr>
                </a:solidFill>
              </a:rPr>
              <a:t>nên</a:t>
            </a:r>
            <a:r>
              <a:rPr lang="fr-FR" sz="2100" dirty="0">
                <a:solidFill>
                  <a:schemeClr val="tx1">
                    <a:lumMod val="95000"/>
                    <a:lumOff val="5000"/>
                  </a:schemeClr>
                </a:solidFill>
              </a:rPr>
              <a:t> </a:t>
            </a:r>
            <a:r>
              <a:rPr lang="fr-FR" sz="2100" dirty="0" err="1">
                <a:solidFill>
                  <a:schemeClr val="tx1">
                    <a:lumMod val="95000"/>
                    <a:lumOff val="5000"/>
                  </a:schemeClr>
                </a:solidFill>
              </a:rPr>
              <a:t>vật</a:t>
            </a:r>
            <a:r>
              <a:rPr lang="fr-FR" sz="2100" dirty="0">
                <a:solidFill>
                  <a:schemeClr val="tx1">
                    <a:lumMod val="95000"/>
                    <a:lumOff val="5000"/>
                  </a:schemeClr>
                </a:solidFill>
              </a:rPr>
              <a:t>.</a:t>
            </a:r>
            <a:endParaRPr lang="en-US" sz="2100" dirty="0">
              <a:solidFill>
                <a:schemeClr val="tx1">
                  <a:lumMod val="95000"/>
                  <a:lumOff val="5000"/>
                </a:schemeClr>
              </a:solidFill>
            </a:endParaRPr>
          </a:p>
        </p:txBody>
      </p:sp>
      <p:sp>
        <p:nvSpPr>
          <p:cNvPr id="36" name="Đáp án sai 2" descr="n155 zalo Ngoc Phuong">
            <a:extLst>
              <a:ext uri="{FF2B5EF4-FFF2-40B4-BE49-F238E27FC236}">
                <a16:creationId xmlns:a16="http://schemas.microsoft.com/office/drawing/2014/main" id="{72E080E8-9CBE-7E1E-25CC-340E27A4D017}"/>
              </a:ext>
            </a:extLst>
          </p:cNvPr>
          <p:cNvSpPr/>
          <p:nvPr/>
        </p:nvSpPr>
        <p:spPr>
          <a:xfrm>
            <a:off x="4583345" y="1276554"/>
            <a:ext cx="4001983" cy="13875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en-US" sz="2200" kern="1200" noProof="1">
                <a:solidFill>
                  <a:schemeClr val="tx1">
                    <a:lumMod val="95000"/>
                    <a:lumOff val="5000"/>
                  </a:schemeClr>
                </a:solidFill>
                <a:latin typeface="Arial" panose="020B0604020202020204" pitchFamily="34" charset="0"/>
                <a:cs typeface="Arial" panose="020B0604020202020204" pitchFamily="34" charset="0"/>
              </a:rPr>
              <a:t>C. </a:t>
            </a:r>
            <a:r>
              <a:rPr lang="fr-FR" sz="2100" dirty="0" err="1">
                <a:solidFill>
                  <a:schemeClr val="tx1">
                    <a:lumMod val="95000"/>
                    <a:lumOff val="5000"/>
                  </a:schemeClr>
                </a:solidFill>
              </a:rPr>
              <a:t>Đơn</a:t>
            </a:r>
            <a:r>
              <a:rPr lang="fr-FR" sz="2200" dirty="0">
                <a:solidFill>
                  <a:schemeClr val="tx1">
                    <a:lumMod val="95000"/>
                    <a:lumOff val="5000"/>
                  </a:schemeClr>
                </a:solidFill>
              </a:rPr>
              <a:t> </a:t>
            </a:r>
            <a:r>
              <a:rPr lang="fr-FR" sz="2200" dirty="0" err="1">
                <a:solidFill>
                  <a:schemeClr val="tx1">
                    <a:lumMod val="95000"/>
                    <a:lumOff val="5000"/>
                  </a:schemeClr>
                </a:solidFill>
              </a:rPr>
              <a:t>vị</a:t>
            </a:r>
            <a:r>
              <a:rPr lang="fr-FR" sz="2200" dirty="0">
                <a:solidFill>
                  <a:schemeClr val="tx1">
                    <a:lumMod val="95000"/>
                    <a:lumOff val="5000"/>
                  </a:schemeClr>
                </a:solidFill>
              </a:rPr>
              <a:t> </a:t>
            </a:r>
            <a:r>
              <a:rPr lang="fr-FR" sz="2200" dirty="0" err="1">
                <a:solidFill>
                  <a:schemeClr val="tx1">
                    <a:lumMod val="95000"/>
                    <a:lumOff val="5000"/>
                  </a:schemeClr>
                </a:solidFill>
              </a:rPr>
              <a:t>của</a:t>
            </a:r>
            <a:r>
              <a:rPr lang="fr-FR" sz="2200" dirty="0">
                <a:solidFill>
                  <a:schemeClr val="tx1">
                    <a:lumMod val="95000"/>
                    <a:lumOff val="5000"/>
                  </a:schemeClr>
                </a:solidFill>
              </a:rPr>
              <a:t> </a:t>
            </a:r>
            <a:r>
              <a:rPr lang="fr-FR" sz="2200" dirty="0" err="1">
                <a:solidFill>
                  <a:schemeClr val="tx1">
                    <a:lumMod val="95000"/>
                    <a:lumOff val="5000"/>
                  </a:schemeClr>
                </a:solidFill>
              </a:rPr>
              <a:t>nội</a:t>
            </a:r>
            <a:r>
              <a:rPr lang="fr-FR" sz="2200" dirty="0">
                <a:solidFill>
                  <a:schemeClr val="tx1">
                    <a:lumMod val="95000"/>
                    <a:lumOff val="5000"/>
                  </a:schemeClr>
                </a:solidFill>
              </a:rPr>
              <a:t> </a:t>
            </a:r>
            <a:r>
              <a:rPr lang="fr-FR" sz="2200" dirty="0" err="1">
                <a:solidFill>
                  <a:schemeClr val="tx1">
                    <a:lumMod val="95000"/>
                    <a:lumOff val="5000"/>
                  </a:schemeClr>
                </a:solidFill>
              </a:rPr>
              <a:t>năng</a:t>
            </a:r>
            <a:r>
              <a:rPr lang="fr-FR" sz="2200" dirty="0">
                <a:solidFill>
                  <a:schemeClr val="tx1">
                    <a:lumMod val="95000"/>
                    <a:lumOff val="5000"/>
                  </a:schemeClr>
                </a:solidFill>
              </a:rPr>
              <a:t> là Jun (J).</a:t>
            </a:r>
            <a:r>
              <a:rPr lang="vi-VN" sz="2200" kern="1200" noProof="1">
                <a:solidFill>
                  <a:schemeClr val="tx1">
                    <a:lumMod val="95000"/>
                    <a:lumOff val="5000"/>
                  </a:schemeClr>
                </a:solidFill>
                <a:cs typeface="Arial" panose="020B0604020202020204" pitchFamily="34" charset="0"/>
              </a:rPr>
              <a:t> </a:t>
            </a:r>
            <a:endParaRPr lang="vi-VN" sz="2200" kern="1200" noProof="1">
              <a:solidFill>
                <a:schemeClr val="tx1">
                  <a:lumMod val="95000"/>
                  <a:lumOff val="5000"/>
                </a:schemeClr>
              </a:solidFill>
              <a:latin typeface="Arial" panose="020B0604020202020204" pitchFamily="34" charset="0"/>
              <a:cs typeface="Arial" panose="020B0604020202020204" pitchFamily="34" charset="0"/>
            </a:endParaRPr>
          </a:p>
        </p:txBody>
      </p:sp>
      <p:sp>
        <p:nvSpPr>
          <p:cNvPr id="37" name="Đáp án sai 3" descr="n155 zalo Ngoc Phuong">
            <a:extLst>
              <a:ext uri="{FF2B5EF4-FFF2-40B4-BE49-F238E27FC236}">
                <a16:creationId xmlns:a16="http://schemas.microsoft.com/office/drawing/2014/main" id="{98AC7C36-17E6-7D99-2014-5789447F054D}"/>
              </a:ext>
            </a:extLst>
          </p:cNvPr>
          <p:cNvSpPr/>
          <p:nvPr/>
        </p:nvSpPr>
        <p:spPr>
          <a:xfrm>
            <a:off x="4583346" y="2800077"/>
            <a:ext cx="4001983" cy="13875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en-US" sz="1900" kern="1200" noProof="1">
                <a:solidFill>
                  <a:prstClr val="black"/>
                </a:solidFill>
                <a:latin typeface="Arial" panose="020B0604020202020204" pitchFamily="34" charset="0"/>
                <a:cs typeface="Arial" panose="020B0604020202020204" pitchFamily="34" charset="0"/>
              </a:rPr>
              <a:t>D. </a:t>
            </a:r>
            <a:r>
              <a:rPr lang="fr-FR" sz="1900">
                <a:solidFill>
                  <a:schemeClr val="tx1">
                    <a:lumMod val="95000"/>
                    <a:lumOff val="5000"/>
                  </a:schemeClr>
                </a:solidFill>
              </a:rPr>
              <a:t>Có thể đo nội năng bằng nhiệt kế</a:t>
            </a:r>
            <a:r>
              <a:rPr lang="vi-VN" sz="1900" kern="1200" noProof="1">
                <a:solidFill>
                  <a:prstClr val="black"/>
                </a:solidFill>
                <a:cs typeface="Arial" panose="020B0604020202020204" pitchFamily="34" charset="0"/>
              </a:rPr>
              <a:t>.</a:t>
            </a:r>
            <a:endParaRPr lang="vi-VN" sz="1900" kern="1200" noProof="1">
              <a:solidFill>
                <a:prstClr val="black"/>
              </a:solidFill>
              <a:latin typeface="Arial" panose="020B0604020202020204" pitchFamily="34" charset="0"/>
              <a:cs typeface="Arial" panose="020B0604020202020204" pitchFamily="34" charset="0"/>
            </a:endParaRPr>
          </a:p>
        </p:txBody>
      </p:sp>
      <p:sp>
        <p:nvSpPr>
          <p:cNvPr id="38" name="Đáp án đúng" descr="n155 zalo Ngoc Phuong">
            <a:extLst>
              <a:ext uri="{FF2B5EF4-FFF2-40B4-BE49-F238E27FC236}">
                <a16:creationId xmlns:a16="http://schemas.microsoft.com/office/drawing/2014/main" id="{F26A5EAB-E5AD-94BE-45D6-5F46AA945CA3}"/>
              </a:ext>
            </a:extLst>
          </p:cNvPr>
          <p:cNvSpPr/>
          <p:nvPr/>
        </p:nvSpPr>
        <p:spPr>
          <a:xfrm>
            <a:off x="4583345" y="2794410"/>
            <a:ext cx="4001983" cy="138750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900" kern="1200" noProof="1">
                <a:solidFill>
                  <a:prstClr val="black"/>
                </a:solidFill>
                <a:latin typeface="Arial" panose="020B0604020202020204" pitchFamily="34" charset="0"/>
                <a:cs typeface="Arial" panose="020B0604020202020204" pitchFamily="34" charset="0"/>
              </a:rPr>
              <a:t>D. </a:t>
            </a:r>
            <a:r>
              <a:rPr lang="fr-FR" sz="1900" dirty="0" err="1">
                <a:solidFill>
                  <a:schemeClr val="tx1">
                    <a:lumMod val="95000"/>
                    <a:lumOff val="5000"/>
                  </a:schemeClr>
                </a:solidFill>
              </a:rPr>
              <a:t>Có</a:t>
            </a:r>
            <a:r>
              <a:rPr lang="fr-FR" sz="1900" dirty="0">
                <a:solidFill>
                  <a:schemeClr val="tx1">
                    <a:lumMod val="95000"/>
                    <a:lumOff val="5000"/>
                  </a:schemeClr>
                </a:solidFill>
              </a:rPr>
              <a:t> </a:t>
            </a:r>
            <a:r>
              <a:rPr lang="fr-FR" sz="1900" dirty="0" err="1">
                <a:solidFill>
                  <a:schemeClr val="tx1">
                    <a:lumMod val="95000"/>
                    <a:lumOff val="5000"/>
                  </a:schemeClr>
                </a:solidFill>
              </a:rPr>
              <a:t>thể</a:t>
            </a:r>
            <a:r>
              <a:rPr lang="fr-FR" sz="1900" dirty="0">
                <a:solidFill>
                  <a:schemeClr val="tx1">
                    <a:lumMod val="95000"/>
                    <a:lumOff val="5000"/>
                  </a:schemeClr>
                </a:solidFill>
              </a:rPr>
              <a:t> </a:t>
            </a:r>
            <a:r>
              <a:rPr lang="fr-FR" sz="1900" dirty="0" err="1">
                <a:solidFill>
                  <a:schemeClr val="tx1">
                    <a:lumMod val="95000"/>
                    <a:lumOff val="5000"/>
                  </a:schemeClr>
                </a:solidFill>
              </a:rPr>
              <a:t>đo</a:t>
            </a:r>
            <a:r>
              <a:rPr lang="fr-FR" sz="1900" dirty="0">
                <a:solidFill>
                  <a:schemeClr val="tx1">
                    <a:lumMod val="95000"/>
                    <a:lumOff val="5000"/>
                  </a:schemeClr>
                </a:solidFill>
              </a:rPr>
              <a:t> </a:t>
            </a:r>
            <a:r>
              <a:rPr lang="fr-FR" sz="1900" dirty="0" err="1">
                <a:solidFill>
                  <a:schemeClr val="tx1">
                    <a:lumMod val="95000"/>
                    <a:lumOff val="5000"/>
                  </a:schemeClr>
                </a:solidFill>
              </a:rPr>
              <a:t>nội</a:t>
            </a:r>
            <a:r>
              <a:rPr lang="fr-FR" sz="1900" dirty="0">
                <a:solidFill>
                  <a:schemeClr val="tx1">
                    <a:lumMod val="95000"/>
                    <a:lumOff val="5000"/>
                  </a:schemeClr>
                </a:solidFill>
              </a:rPr>
              <a:t> </a:t>
            </a:r>
            <a:r>
              <a:rPr lang="fr-FR" sz="1900" dirty="0" err="1">
                <a:solidFill>
                  <a:schemeClr val="tx1">
                    <a:lumMod val="95000"/>
                    <a:lumOff val="5000"/>
                  </a:schemeClr>
                </a:solidFill>
              </a:rPr>
              <a:t>năng</a:t>
            </a:r>
            <a:r>
              <a:rPr lang="fr-FR" sz="1900" dirty="0">
                <a:solidFill>
                  <a:schemeClr val="tx1">
                    <a:lumMod val="95000"/>
                    <a:lumOff val="5000"/>
                  </a:schemeClr>
                </a:solidFill>
              </a:rPr>
              <a:t> </a:t>
            </a:r>
            <a:r>
              <a:rPr lang="fr-FR" sz="1900" dirty="0" err="1">
                <a:solidFill>
                  <a:schemeClr val="tx1">
                    <a:lumMod val="95000"/>
                    <a:lumOff val="5000"/>
                  </a:schemeClr>
                </a:solidFill>
              </a:rPr>
              <a:t>bằng</a:t>
            </a:r>
            <a:r>
              <a:rPr lang="fr-FR" sz="1900" dirty="0">
                <a:solidFill>
                  <a:schemeClr val="tx1">
                    <a:lumMod val="95000"/>
                    <a:lumOff val="5000"/>
                  </a:schemeClr>
                </a:solidFill>
              </a:rPr>
              <a:t> </a:t>
            </a:r>
            <a:r>
              <a:rPr lang="fr-FR" sz="1900" dirty="0" err="1">
                <a:solidFill>
                  <a:schemeClr val="tx1">
                    <a:lumMod val="95000"/>
                    <a:lumOff val="5000"/>
                  </a:schemeClr>
                </a:solidFill>
              </a:rPr>
              <a:t>nhiệt</a:t>
            </a:r>
            <a:r>
              <a:rPr lang="fr-FR" sz="1900" dirty="0">
                <a:solidFill>
                  <a:schemeClr val="tx1">
                    <a:lumMod val="95000"/>
                    <a:lumOff val="5000"/>
                  </a:schemeClr>
                </a:solidFill>
              </a:rPr>
              <a:t> </a:t>
            </a:r>
            <a:r>
              <a:rPr lang="fr-FR" sz="1900" dirty="0" err="1">
                <a:solidFill>
                  <a:schemeClr val="tx1">
                    <a:lumMod val="95000"/>
                    <a:lumOff val="5000"/>
                  </a:schemeClr>
                </a:solidFill>
              </a:rPr>
              <a:t>kế</a:t>
            </a:r>
            <a:r>
              <a:rPr lang="vi-VN" sz="1900" kern="1200" noProof="1">
                <a:solidFill>
                  <a:schemeClr val="tx1">
                    <a:lumMod val="95000"/>
                    <a:lumOff val="5000"/>
                  </a:schemeClr>
                </a:solidFill>
                <a:cs typeface="Arial" panose="020B0604020202020204" pitchFamily="34" charset="0"/>
              </a:rPr>
              <a:t>.</a:t>
            </a:r>
            <a:endParaRPr lang="vi-VN" sz="1900" kern="1200" noProof="1">
              <a:solidFill>
                <a:schemeClr val="tx1">
                  <a:lumMod val="95000"/>
                  <a:lumOff val="5000"/>
                </a:schemeClr>
              </a:solidFill>
              <a:latin typeface="Arial" panose="020B0604020202020204" pitchFamily="34" charset="0"/>
              <a:cs typeface="Arial" panose="020B0604020202020204" pitchFamily="34" charset="0"/>
            </a:endParaRPr>
          </a:p>
        </p:txBody>
      </p:sp>
      <p:pic>
        <p:nvPicPr>
          <p:cNvPr id="33" name="Picture 32" descr="n155 zalo Ngoc Phuong">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10" y="4072380"/>
            <a:ext cx="1230491" cy="1119848"/>
          </a:xfrm>
          <a:prstGeom prst="rect">
            <a:avLst/>
          </a:prstGeom>
        </p:spPr>
      </p:pic>
      <p:pic>
        <p:nvPicPr>
          <p:cNvPr id="39" name="Picture 24" descr="n155 zalo Ngoc Phuong">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6"/>
            <a:ext cx="1151591" cy="1471681"/>
          </a:xfrm>
          <a:prstGeom prst="rect">
            <a:avLst/>
          </a:prstGeom>
        </p:spPr>
      </p:pic>
    </p:spTree>
    <p:extLst>
      <p:ext uri="{BB962C8B-B14F-4D97-AF65-F5344CB8AC3E}">
        <p14:creationId xmlns:p14="http://schemas.microsoft.com/office/powerpoint/2010/main" val="41917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55 zalo Ngoc Phuong">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descr="n155 zalo Ngoc Phuong">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55 zalo Ngoc Phuong">
            <a:extLst>
              <a:ext uri="{FF2B5EF4-FFF2-40B4-BE49-F238E27FC236}">
                <a16:creationId xmlns:a16="http://schemas.microsoft.com/office/drawing/2014/main" id="{018AD89B-885D-983C-F4F6-FC485515F49D}"/>
              </a:ext>
            </a:extLst>
          </p:cNvPr>
          <p:cNvSpPr/>
          <p:nvPr/>
        </p:nvSpPr>
        <p:spPr>
          <a:xfrm>
            <a:off x="910937" y="314276"/>
            <a:ext cx="7322128" cy="12618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vi-VN" sz="2200" b="1" kern="1200" noProof="1">
                <a:solidFill>
                  <a:schemeClr val="tx1">
                    <a:lumMod val="95000"/>
                    <a:lumOff val="5000"/>
                  </a:schemeClr>
                </a:solidFill>
                <a:cs typeface="Arial" panose="020B0604020202020204" pitchFamily="34" charset="0"/>
              </a:rPr>
              <a:t>Câu </a:t>
            </a:r>
            <a:r>
              <a:rPr lang="en-US" sz="2200" b="1" kern="1200" noProof="1">
                <a:solidFill>
                  <a:schemeClr val="tx1">
                    <a:lumMod val="95000"/>
                    <a:lumOff val="5000"/>
                  </a:schemeClr>
                </a:solidFill>
                <a:cs typeface="Arial" panose="020B0604020202020204" pitchFamily="34" charset="0"/>
              </a:rPr>
              <a:t>4: </a:t>
            </a:r>
            <a:r>
              <a:rPr lang="en-US" sz="2200" dirty="0" err="1">
                <a:solidFill>
                  <a:schemeClr val="tx1">
                    <a:lumMod val="95000"/>
                    <a:lumOff val="5000"/>
                  </a:schemeClr>
                </a:solidFill>
              </a:rPr>
              <a:t>Câu</a:t>
            </a:r>
            <a:r>
              <a:rPr lang="en-US" sz="2200" dirty="0">
                <a:solidFill>
                  <a:schemeClr val="tx1">
                    <a:lumMod val="95000"/>
                    <a:lumOff val="5000"/>
                  </a:schemeClr>
                </a:solidFill>
              </a:rPr>
              <a:t> </a:t>
            </a:r>
            <a:r>
              <a:rPr lang="en-US" sz="2200" dirty="0" err="1">
                <a:solidFill>
                  <a:schemeClr val="tx1">
                    <a:lumMod val="95000"/>
                    <a:lumOff val="5000"/>
                  </a:schemeClr>
                </a:solidFill>
              </a:rPr>
              <a:t>nào</a:t>
            </a:r>
            <a:r>
              <a:rPr lang="en-US" sz="2200" dirty="0">
                <a:solidFill>
                  <a:schemeClr val="tx1">
                    <a:lumMod val="95000"/>
                    <a:lumOff val="5000"/>
                  </a:schemeClr>
                </a:solidFill>
              </a:rPr>
              <a:t> </a:t>
            </a:r>
            <a:r>
              <a:rPr lang="en-US" sz="2200" dirty="0" err="1">
                <a:solidFill>
                  <a:schemeClr val="tx1">
                    <a:lumMod val="95000"/>
                    <a:lumOff val="5000"/>
                  </a:schemeClr>
                </a:solidFill>
              </a:rPr>
              <a:t>sau</a:t>
            </a:r>
            <a:r>
              <a:rPr lang="en-US" sz="2200" dirty="0">
                <a:solidFill>
                  <a:schemeClr val="tx1">
                    <a:lumMod val="95000"/>
                    <a:lumOff val="5000"/>
                  </a:schemeClr>
                </a:solidFill>
              </a:rPr>
              <a:t> </a:t>
            </a:r>
            <a:r>
              <a:rPr lang="en-US" sz="2200" dirty="0" err="1">
                <a:solidFill>
                  <a:schemeClr val="tx1">
                    <a:lumMod val="95000"/>
                    <a:lumOff val="5000"/>
                  </a:schemeClr>
                </a:solidFill>
              </a:rPr>
              <a:t>đây</a:t>
            </a:r>
            <a:r>
              <a:rPr lang="en-US" sz="2200" dirty="0">
                <a:solidFill>
                  <a:schemeClr val="tx1">
                    <a:lumMod val="95000"/>
                    <a:lumOff val="5000"/>
                  </a:schemeClr>
                </a:solidFill>
              </a:rPr>
              <a:t> </a:t>
            </a:r>
            <a:r>
              <a:rPr lang="en-US" sz="2200" dirty="0" err="1">
                <a:solidFill>
                  <a:schemeClr val="tx1">
                    <a:lumMod val="95000"/>
                    <a:lumOff val="5000"/>
                  </a:schemeClr>
                </a:solidFill>
              </a:rPr>
              <a:t>nói</a:t>
            </a:r>
            <a:r>
              <a:rPr lang="en-US" sz="2200" dirty="0">
                <a:solidFill>
                  <a:schemeClr val="tx1">
                    <a:lumMod val="95000"/>
                    <a:lumOff val="5000"/>
                  </a:schemeClr>
                </a:solidFill>
              </a:rPr>
              <a:t> </a:t>
            </a:r>
            <a:r>
              <a:rPr lang="en-US" sz="2200" dirty="0" err="1">
                <a:solidFill>
                  <a:schemeClr val="tx1">
                    <a:lumMod val="95000"/>
                    <a:lumOff val="5000"/>
                  </a:schemeClr>
                </a:solidFill>
              </a:rPr>
              <a:t>về</a:t>
            </a:r>
            <a:r>
              <a:rPr lang="en-US" sz="2200" dirty="0">
                <a:solidFill>
                  <a:schemeClr val="tx1">
                    <a:lumMod val="95000"/>
                    <a:lumOff val="5000"/>
                  </a:schemeClr>
                </a:solidFill>
              </a:rPr>
              <a:t> </a:t>
            </a:r>
            <a:r>
              <a:rPr lang="en-US" sz="2200" dirty="0" err="1">
                <a:solidFill>
                  <a:schemeClr val="tx1">
                    <a:lumMod val="95000"/>
                    <a:lumOff val="5000"/>
                  </a:schemeClr>
                </a:solidFill>
              </a:rPr>
              <a:t>sự</a:t>
            </a:r>
            <a:r>
              <a:rPr lang="en-US" sz="2200" dirty="0">
                <a:solidFill>
                  <a:schemeClr val="tx1">
                    <a:lumMod val="95000"/>
                    <a:lumOff val="5000"/>
                  </a:schemeClr>
                </a:solidFill>
              </a:rPr>
              <a:t> </a:t>
            </a:r>
            <a:r>
              <a:rPr lang="en-US" sz="2200" dirty="0" err="1">
                <a:solidFill>
                  <a:schemeClr val="tx1">
                    <a:lumMod val="95000"/>
                    <a:lumOff val="5000"/>
                  </a:schemeClr>
                </a:solidFill>
              </a:rPr>
              <a:t>truyền</a:t>
            </a:r>
            <a:r>
              <a:rPr lang="en-US" sz="2200" dirty="0">
                <a:solidFill>
                  <a:schemeClr val="tx1">
                    <a:lumMod val="95000"/>
                    <a:lumOff val="5000"/>
                  </a:schemeClr>
                </a:solidFill>
              </a:rPr>
              <a:t> </a:t>
            </a:r>
            <a:r>
              <a:rPr lang="en-US" sz="2200" dirty="0" err="1">
                <a:solidFill>
                  <a:schemeClr val="tx1">
                    <a:lumMod val="95000"/>
                    <a:lumOff val="5000"/>
                  </a:schemeClr>
                </a:solidFill>
              </a:rPr>
              <a:t>nhiệt</a:t>
            </a:r>
            <a:r>
              <a:rPr lang="en-US" sz="2200" dirty="0">
                <a:solidFill>
                  <a:schemeClr val="tx1">
                    <a:lumMod val="95000"/>
                    <a:lumOff val="5000"/>
                  </a:schemeClr>
                </a:solidFill>
              </a:rPr>
              <a:t> </a:t>
            </a:r>
            <a:r>
              <a:rPr lang="en-US" sz="2200" dirty="0" err="1">
                <a:solidFill>
                  <a:schemeClr val="tx1">
                    <a:lumMod val="95000"/>
                    <a:lumOff val="5000"/>
                  </a:schemeClr>
                </a:solidFill>
              </a:rPr>
              <a:t>là</a:t>
            </a:r>
            <a:r>
              <a:rPr lang="en-US" sz="2200" dirty="0">
                <a:solidFill>
                  <a:schemeClr val="tx1">
                    <a:lumMod val="95000"/>
                    <a:lumOff val="5000"/>
                  </a:schemeClr>
                </a:solidFill>
              </a:rPr>
              <a:t> </a:t>
            </a:r>
            <a:r>
              <a:rPr lang="en-US" sz="2200" b="1" dirty="0" err="1">
                <a:solidFill>
                  <a:schemeClr val="tx1">
                    <a:lumMod val="95000"/>
                    <a:lumOff val="5000"/>
                  </a:schemeClr>
                </a:solidFill>
              </a:rPr>
              <a:t>không</a:t>
            </a:r>
            <a:r>
              <a:rPr lang="en-US" sz="2200" b="1" dirty="0">
                <a:solidFill>
                  <a:schemeClr val="tx1">
                    <a:lumMod val="95000"/>
                    <a:lumOff val="5000"/>
                  </a:schemeClr>
                </a:solidFill>
              </a:rPr>
              <a:t> </a:t>
            </a:r>
            <a:r>
              <a:rPr lang="en-US" sz="2200" b="1" dirty="0" err="1">
                <a:solidFill>
                  <a:schemeClr val="tx1">
                    <a:lumMod val="95000"/>
                    <a:lumOff val="5000"/>
                  </a:schemeClr>
                </a:solidFill>
              </a:rPr>
              <a:t>đúng</a:t>
            </a:r>
            <a:r>
              <a:rPr lang="en-US" sz="2200" dirty="0">
                <a:solidFill>
                  <a:schemeClr val="tx1">
                    <a:lumMod val="95000"/>
                    <a:lumOff val="5000"/>
                  </a:schemeClr>
                </a:solidFill>
              </a:rPr>
              <a:t>?</a:t>
            </a:r>
          </a:p>
          <a:p>
            <a:pPr algn="ctr" defTabSz="685783">
              <a:buClrTx/>
              <a:defRPr/>
            </a:pPr>
            <a:endParaRPr lang="vi-VN" sz="2200" b="1" kern="1200" noProof="1">
              <a:solidFill>
                <a:prstClr val="black"/>
              </a:solidFill>
              <a:cs typeface="Arial" panose="020B0604020202020204" pitchFamily="34" charset="0"/>
            </a:endParaRPr>
          </a:p>
        </p:txBody>
      </p:sp>
      <p:sp>
        <p:nvSpPr>
          <p:cNvPr id="34" name="Đáp án đúng" descr="n155 zalo Ngoc Phuong">
            <a:extLst>
              <a:ext uri="{FF2B5EF4-FFF2-40B4-BE49-F238E27FC236}">
                <a16:creationId xmlns:a16="http://schemas.microsoft.com/office/drawing/2014/main" id="{4D1DA2F5-D9A5-C765-0E47-25DD326F3067}"/>
              </a:ext>
            </a:extLst>
          </p:cNvPr>
          <p:cNvSpPr/>
          <p:nvPr/>
        </p:nvSpPr>
        <p:spPr>
          <a:xfrm>
            <a:off x="910937" y="203916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noProof="1">
                <a:solidFill>
                  <a:prstClr val="black"/>
                </a:solidFill>
                <a:cs typeface="Arial" panose="020B0604020202020204" pitchFamily="34" charset="0"/>
              </a:rPr>
              <a:t>A. </a:t>
            </a:r>
            <a:r>
              <a:rPr lang="en-US" sz="1800">
                <a:solidFill>
                  <a:schemeClr val="tx1">
                    <a:lumMod val="95000"/>
                    <a:lumOff val="5000"/>
                  </a:schemeClr>
                </a:solidFill>
              </a:rPr>
              <a:t>Nhiệt có thể tự truyền giữa 2 vật có cùng nhiệt độ</a:t>
            </a:r>
            <a:r>
              <a:rPr lang="vi-VN" sz="1800" kern="1200" noProof="1">
                <a:solidFill>
                  <a:schemeClr val="tx1">
                    <a:lumMod val="95000"/>
                    <a:lumOff val="5000"/>
                  </a:schemeClr>
                </a:solidFill>
                <a:cs typeface="Arial" panose="020B0604020202020204" pitchFamily="34" charset="0"/>
              </a:rPr>
              <a:t>.</a:t>
            </a:r>
          </a:p>
        </p:txBody>
      </p:sp>
      <p:sp>
        <p:nvSpPr>
          <p:cNvPr id="35" name="Đáp án sai 1" descr="n155 zalo Ngoc Phuong">
            <a:extLst>
              <a:ext uri="{FF2B5EF4-FFF2-40B4-BE49-F238E27FC236}">
                <a16:creationId xmlns:a16="http://schemas.microsoft.com/office/drawing/2014/main" id="{1713963F-2894-56F2-E53C-4371936FB85C}"/>
              </a:ext>
            </a:extLst>
          </p:cNvPr>
          <p:cNvSpPr/>
          <p:nvPr/>
        </p:nvSpPr>
        <p:spPr>
          <a:xfrm>
            <a:off x="910937" y="317548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noProof="1">
                <a:solidFill>
                  <a:prstClr val="black"/>
                </a:solidFill>
                <a:cs typeface="Arial" panose="020B0604020202020204" pitchFamily="34" charset="0"/>
              </a:rPr>
              <a:t>B. </a:t>
            </a:r>
            <a:r>
              <a:rPr lang="en-US" sz="1800" dirty="0" err="1">
                <a:solidFill>
                  <a:schemeClr val="tx1">
                    <a:lumMod val="95000"/>
                    <a:lumOff val="5000"/>
                  </a:schemeClr>
                </a:solidFill>
              </a:rPr>
              <a:t>Nhiệt</a:t>
            </a:r>
            <a:r>
              <a:rPr lang="en-US" sz="1800" dirty="0">
                <a:solidFill>
                  <a:schemeClr val="tx1">
                    <a:lumMod val="95000"/>
                    <a:lumOff val="5000"/>
                  </a:schemeClr>
                </a:solidFill>
              </a:rPr>
              <a:t> </a:t>
            </a:r>
            <a:r>
              <a:rPr lang="en-US" sz="1800" dirty="0" err="1">
                <a:solidFill>
                  <a:schemeClr val="tx1">
                    <a:lumMod val="95000"/>
                    <a:lumOff val="5000"/>
                  </a:schemeClr>
                </a:solidFill>
              </a:rPr>
              <a:t>vẫn</a:t>
            </a:r>
            <a:r>
              <a:rPr lang="en-US" sz="1800" dirty="0">
                <a:solidFill>
                  <a:schemeClr val="tx1">
                    <a:lumMod val="95000"/>
                    <a:lumOff val="5000"/>
                  </a:schemeClr>
                </a:solidFill>
              </a:rPr>
              <a:t> </a:t>
            </a:r>
            <a:r>
              <a:rPr lang="en-US" sz="1800" dirty="0" err="1">
                <a:solidFill>
                  <a:schemeClr val="tx1">
                    <a:lumMod val="95000"/>
                    <a:lumOff val="5000"/>
                  </a:schemeClr>
                </a:solidFill>
              </a:rPr>
              <a:t>có</a:t>
            </a:r>
            <a:r>
              <a:rPr lang="en-US" sz="1800" dirty="0">
                <a:solidFill>
                  <a:schemeClr val="tx1">
                    <a:lumMod val="95000"/>
                    <a:lumOff val="5000"/>
                  </a:schemeClr>
                </a:solidFill>
              </a:rPr>
              <a:t> </a:t>
            </a:r>
            <a:r>
              <a:rPr lang="en-US" sz="1800" dirty="0" err="1">
                <a:solidFill>
                  <a:schemeClr val="tx1">
                    <a:lumMod val="95000"/>
                    <a:lumOff val="5000"/>
                  </a:schemeClr>
                </a:solidFill>
              </a:rPr>
              <a:t>thể</a:t>
            </a:r>
            <a:r>
              <a:rPr lang="en-US" sz="1800" dirty="0">
                <a:solidFill>
                  <a:schemeClr val="tx1">
                    <a:lumMod val="95000"/>
                    <a:lumOff val="5000"/>
                  </a:schemeClr>
                </a:solidFill>
              </a:rPr>
              <a:t> </a:t>
            </a:r>
            <a:r>
              <a:rPr lang="en-US" sz="1800" dirty="0" err="1">
                <a:solidFill>
                  <a:schemeClr val="tx1">
                    <a:lumMod val="95000"/>
                    <a:lumOff val="5000"/>
                  </a:schemeClr>
                </a:solidFill>
              </a:rPr>
              <a:t>truyền</a:t>
            </a:r>
            <a:r>
              <a:rPr lang="en-US" sz="1800" dirty="0">
                <a:solidFill>
                  <a:schemeClr val="tx1">
                    <a:lumMod val="95000"/>
                    <a:lumOff val="5000"/>
                  </a:schemeClr>
                </a:solidFill>
              </a:rPr>
              <a:t> </a:t>
            </a:r>
            <a:r>
              <a:rPr lang="en-US" sz="1800" dirty="0" err="1">
                <a:solidFill>
                  <a:schemeClr val="tx1">
                    <a:lumMod val="95000"/>
                    <a:lumOff val="5000"/>
                  </a:schemeClr>
                </a:solidFill>
              </a:rPr>
              <a:t>từ</a:t>
            </a:r>
            <a:r>
              <a:rPr lang="en-US" sz="1800" dirty="0">
                <a:solidFill>
                  <a:schemeClr val="tx1">
                    <a:lumMod val="95000"/>
                    <a:lumOff val="5000"/>
                  </a:schemeClr>
                </a:solidFill>
              </a:rPr>
              <a:t> </a:t>
            </a:r>
            <a:r>
              <a:rPr lang="en-US" sz="1800" dirty="0" err="1">
                <a:solidFill>
                  <a:schemeClr val="tx1">
                    <a:lumMod val="95000"/>
                    <a:lumOff val="5000"/>
                  </a:schemeClr>
                </a:solidFill>
              </a:rPr>
              <a:t>vật</a:t>
            </a:r>
            <a:r>
              <a:rPr lang="en-US" sz="1800" dirty="0">
                <a:solidFill>
                  <a:schemeClr val="tx1">
                    <a:lumMod val="95000"/>
                    <a:lumOff val="5000"/>
                  </a:schemeClr>
                </a:solidFill>
              </a:rPr>
              <a:t> </a:t>
            </a:r>
            <a:r>
              <a:rPr lang="en-US" sz="1800" dirty="0" err="1">
                <a:solidFill>
                  <a:schemeClr val="tx1">
                    <a:lumMod val="95000"/>
                    <a:lumOff val="5000"/>
                  </a:schemeClr>
                </a:solidFill>
              </a:rPr>
              <a:t>lạnh</a:t>
            </a:r>
            <a:r>
              <a:rPr lang="en-US" sz="1800" dirty="0">
                <a:solidFill>
                  <a:schemeClr val="tx1">
                    <a:lumMod val="95000"/>
                    <a:lumOff val="5000"/>
                  </a:schemeClr>
                </a:solidFill>
              </a:rPr>
              <a:t> </a:t>
            </a:r>
            <a:r>
              <a:rPr lang="en-US" sz="1800" dirty="0" err="1">
                <a:solidFill>
                  <a:schemeClr val="tx1">
                    <a:lumMod val="95000"/>
                    <a:lumOff val="5000"/>
                  </a:schemeClr>
                </a:solidFill>
              </a:rPr>
              <a:t>hơn</a:t>
            </a:r>
            <a:r>
              <a:rPr lang="en-US" sz="1800" dirty="0">
                <a:solidFill>
                  <a:schemeClr val="tx1">
                    <a:lumMod val="95000"/>
                    <a:lumOff val="5000"/>
                  </a:schemeClr>
                </a:solidFill>
              </a:rPr>
              <a:t> sang </a:t>
            </a:r>
            <a:r>
              <a:rPr lang="en-US" sz="1800" dirty="0" err="1">
                <a:solidFill>
                  <a:schemeClr val="tx1">
                    <a:lumMod val="95000"/>
                    <a:lumOff val="5000"/>
                  </a:schemeClr>
                </a:solidFill>
              </a:rPr>
              <a:t>vật</a:t>
            </a:r>
            <a:r>
              <a:rPr lang="en-US" sz="1800" dirty="0">
                <a:solidFill>
                  <a:schemeClr val="tx1">
                    <a:lumMod val="95000"/>
                    <a:lumOff val="5000"/>
                  </a:schemeClr>
                </a:solidFill>
              </a:rPr>
              <a:t> </a:t>
            </a:r>
            <a:r>
              <a:rPr lang="en-US" sz="1800" dirty="0" err="1">
                <a:solidFill>
                  <a:schemeClr val="tx1">
                    <a:lumMod val="95000"/>
                    <a:lumOff val="5000"/>
                  </a:schemeClr>
                </a:solidFill>
              </a:rPr>
              <a:t>nóng</a:t>
            </a:r>
            <a:r>
              <a:rPr lang="en-US" sz="1800" dirty="0">
                <a:solidFill>
                  <a:schemeClr val="tx1">
                    <a:lumMod val="95000"/>
                    <a:lumOff val="5000"/>
                  </a:schemeClr>
                </a:solidFill>
              </a:rPr>
              <a:t> </a:t>
            </a:r>
            <a:r>
              <a:rPr lang="en-US" sz="1800" dirty="0" err="1">
                <a:solidFill>
                  <a:schemeClr val="tx1">
                    <a:lumMod val="95000"/>
                    <a:lumOff val="5000"/>
                  </a:schemeClr>
                </a:solidFill>
              </a:rPr>
              <a:t>hơn</a:t>
            </a:r>
            <a:endParaRPr lang="en-US" sz="1800" dirty="0">
              <a:solidFill>
                <a:schemeClr val="tx1">
                  <a:lumMod val="95000"/>
                  <a:lumOff val="5000"/>
                </a:schemeClr>
              </a:solidFill>
            </a:endParaRPr>
          </a:p>
        </p:txBody>
      </p:sp>
      <p:sp>
        <p:nvSpPr>
          <p:cNvPr id="36" name="Đáp án sai 2" descr="n155 zalo Ngoc Phuong">
            <a:extLst>
              <a:ext uri="{FF2B5EF4-FFF2-40B4-BE49-F238E27FC236}">
                <a16:creationId xmlns:a16="http://schemas.microsoft.com/office/drawing/2014/main" id="{72E080E8-9CBE-7E1E-25CC-340E27A4D017}"/>
              </a:ext>
            </a:extLst>
          </p:cNvPr>
          <p:cNvSpPr/>
          <p:nvPr/>
        </p:nvSpPr>
        <p:spPr>
          <a:xfrm>
            <a:off x="4831774" y="203916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noProof="1">
                <a:solidFill>
                  <a:prstClr val="black"/>
                </a:solidFill>
                <a:cs typeface="Arial" panose="020B0604020202020204" pitchFamily="34" charset="0"/>
              </a:rPr>
              <a:t>C. </a:t>
            </a:r>
            <a:r>
              <a:rPr lang="en-US" sz="1800" dirty="0" err="1">
                <a:solidFill>
                  <a:schemeClr val="tx1">
                    <a:lumMod val="95000"/>
                    <a:lumOff val="5000"/>
                  </a:schemeClr>
                </a:solidFill>
              </a:rPr>
              <a:t>Nhiệt</a:t>
            </a:r>
            <a:r>
              <a:rPr lang="en-US" sz="1800" dirty="0">
                <a:solidFill>
                  <a:schemeClr val="tx1">
                    <a:lumMod val="95000"/>
                    <a:lumOff val="5000"/>
                  </a:schemeClr>
                </a:solidFill>
              </a:rPr>
              <a:t> </a:t>
            </a:r>
            <a:r>
              <a:rPr lang="en-US" sz="1800" dirty="0" err="1">
                <a:solidFill>
                  <a:schemeClr val="tx1">
                    <a:lumMod val="95000"/>
                    <a:lumOff val="5000"/>
                  </a:schemeClr>
                </a:solidFill>
              </a:rPr>
              <a:t>không</a:t>
            </a:r>
            <a:r>
              <a:rPr lang="en-US" sz="1800" dirty="0">
                <a:solidFill>
                  <a:schemeClr val="tx1">
                    <a:lumMod val="95000"/>
                    <a:lumOff val="5000"/>
                  </a:schemeClr>
                </a:solidFill>
              </a:rPr>
              <a:t> </a:t>
            </a:r>
            <a:r>
              <a:rPr lang="en-US" sz="1800" dirty="0" err="1">
                <a:solidFill>
                  <a:schemeClr val="tx1">
                    <a:lumMod val="95000"/>
                    <a:lumOff val="5000"/>
                  </a:schemeClr>
                </a:solidFill>
              </a:rPr>
              <a:t>thể</a:t>
            </a:r>
            <a:r>
              <a:rPr lang="en-US" sz="1800" dirty="0">
                <a:solidFill>
                  <a:schemeClr val="tx1">
                    <a:lumMod val="95000"/>
                    <a:lumOff val="5000"/>
                  </a:schemeClr>
                </a:solidFill>
              </a:rPr>
              <a:t> </a:t>
            </a:r>
            <a:r>
              <a:rPr lang="en-US" sz="1800" dirty="0" err="1">
                <a:solidFill>
                  <a:schemeClr val="tx1">
                    <a:lumMod val="95000"/>
                    <a:lumOff val="5000"/>
                  </a:schemeClr>
                </a:solidFill>
              </a:rPr>
              <a:t>tự</a:t>
            </a:r>
            <a:r>
              <a:rPr lang="en-US" sz="1800" dirty="0">
                <a:solidFill>
                  <a:schemeClr val="tx1">
                    <a:lumMod val="95000"/>
                    <a:lumOff val="5000"/>
                  </a:schemeClr>
                </a:solidFill>
              </a:rPr>
              <a:t> </a:t>
            </a:r>
            <a:r>
              <a:rPr lang="en-US" sz="1800" dirty="0" err="1">
                <a:solidFill>
                  <a:schemeClr val="tx1">
                    <a:lumMod val="95000"/>
                    <a:lumOff val="5000"/>
                  </a:schemeClr>
                </a:solidFill>
              </a:rPr>
              <a:t>truyền</a:t>
            </a:r>
            <a:r>
              <a:rPr lang="en-US" sz="1800" dirty="0">
                <a:solidFill>
                  <a:schemeClr val="tx1">
                    <a:lumMod val="95000"/>
                    <a:lumOff val="5000"/>
                  </a:schemeClr>
                </a:solidFill>
              </a:rPr>
              <a:t> </a:t>
            </a:r>
            <a:r>
              <a:rPr lang="en-US" sz="1800" dirty="0" err="1">
                <a:solidFill>
                  <a:schemeClr val="tx1">
                    <a:lumMod val="95000"/>
                    <a:lumOff val="5000"/>
                  </a:schemeClr>
                </a:solidFill>
              </a:rPr>
              <a:t>từ</a:t>
            </a:r>
            <a:r>
              <a:rPr lang="en-US" sz="1800" dirty="0">
                <a:solidFill>
                  <a:schemeClr val="tx1">
                    <a:lumMod val="95000"/>
                    <a:lumOff val="5000"/>
                  </a:schemeClr>
                </a:solidFill>
              </a:rPr>
              <a:t> </a:t>
            </a:r>
            <a:r>
              <a:rPr lang="en-US" sz="1800" dirty="0" err="1">
                <a:solidFill>
                  <a:schemeClr val="tx1">
                    <a:lumMod val="95000"/>
                    <a:lumOff val="5000"/>
                  </a:schemeClr>
                </a:solidFill>
              </a:rPr>
              <a:t>vật</a:t>
            </a:r>
            <a:r>
              <a:rPr lang="en-US" sz="1800" dirty="0">
                <a:solidFill>
                  <a:schemeClr val="tx1">
                    <a:lumMod val="95000"/>
                    <a:lumOff val="5000"/>
                  </a:schemeClr>
                </a:solidFill>
              </a:rPr>
              <a:t> </a:t>
            </a:r>
            <a:r>
              <a:rPr lang="en-US" sz="1800" dirty="0" err="1">
                <a:solidFill>
                  <a:schemeClr val="tx1">
                    <a:lumMod val="95000"/>
                    <a:lumOff val="5000"/>
                  </a:schemeClr>
                </a:solidFill>
              </a:rPr>
              <a:t>lạnh</a:t>
            </a:r>
            <a:r>
              <a:rPr lang="en-US" sz="1800" dirty="0">
                <a:solidFill>
                  <a:schemeClr val="tx1">
                    <a:lumMod val="95000"/>
                    <a:lumOff val="5000"/>
                  </a:schemeClr>
                </a:solidFill>
              </a:rPr>
              <a:t> </a:t>
            </a:r>
            <a:r>
              <a:rPr lang="en-US" sz="1800" dirty="0" err="1">
                <a:solidFill>
                  <a:schemeClr val="tx1">
                    <a:lumMod val="95000"/>
                    <a:lumOff val="5000"/>
                  </a:schemeClr>
                </a:solidFill>
              </a:rPr>
              <a:t>hơn</a:t>
            </a:r>
            <a:r>
              <a:rPr lang="en-US" sz="1800" dirty="0">
                <a:solidFill>
                  <a:schemeClr val="tx1">
                    <a:lumMod val="95000"/>
                    <a:lumOff val="5000"/>
                  </a:schemeClr>
                </a:solidFill>
              </a:rPr>
              <a:t> sang </a:t>
            </a:r>
            <a:r>
              <a:rPr lang="en-US" sz="1800" dirty="0" err="1">
                <a:solidFill>
                  <a:schemeClr val="tx1">
                    <a:lumMod val="95000"/>
                    <a:lumOff val="5000"/>
                  </a:schemeClr>
                </a:solidFill>
              </a:rPr>
              <a:t>vật</a:t>
            </a:r>
            <a:r>
              <a:rPr lang="en-US" sz="1800" dirty="0">
                <a:solidFill>
                  <a:schemeClr val="tx1">
                    <a:lumMod val="95000"/>
                    <a:lumOff val="5000"/>
                  </a:schemeClr>
                </a:solidFill>
              </a:rPr>
              <a:t> </a:t>
            </a:r>
            <a:r>
              <a:rPr lang="en-US" sz="1800" dirty="0" err="1">
                <a:solidFill>
                  <a:schemeClr val="tx1">
                    <a:lumMod val="95000"/>
                    <a:lumOff val="5000"/>
                  </a:schemeClr>
                </a:solidFill>
              </a:rPr>
              <a:t>nóng</a:t>
            </a:r>
            <a:r>
              <a:rPr lang="en-US" sz="1800" dirty="0">
                <a:solidFill>
                  <a:schemeClr val="tx1">
                    <a:lumMod val="95000"/>
                    <a:lumOff val="5000"/>
                  </a:schemeClr>
                </a:solidFill>
              </a:rPr>
              <a:t> </a:t>
            </a:r>
            <a:r>
              <a:rPr lang="en-US" sz="1800" dirty="0" err="1">
                <a:solidFill>
                  <a:schemeClr val="tx1">
                    <a:lumMod val="95000"/>
                    <a:lumOff val="5000"/>
                  </a:schemeClr>
                </a:solidFill>
              </a:rPr>
              <a:t>hơn</a:t>
            </a:r>
            <a:endParaRPr lang="en-US" sz="1800" dirty="0">
              <a:solidFill>
                <a:schemeClr val="tx1">
                  <a:lumMod val="95000"/>
                  <a:lumOff val="5000"/>
                </a:schemeClr>
              </a:solidFill>
            </a:endParaRPr>
          </a:p>
        </p:txBody>
      </p:sp>
      <p:sp>
        <p:nvSpPr>
          <p:cNvPr id="37" name="Đáp án sai 3" descr="n155 zalo Ngoc Phuong">
            <a:extLst>
              <a:ext uri="{FF2B5EF4-FFF2-40B4-BE49-F238E27FC236}">
                <a16:creationId xmlns:a16="http://schemas.microsoft.com/office/drawing/2014/main" id="{98AC7C36-17E6-7D99-2014-5789447F054D}"/>
              </a:ext>
            </a:extLst>
          </p:cNvPr>
          <p:cNvSpPr/>
          <p:nvPr/>
        </p:nvSpPr>
        <p:spPr>
          <a:xfrm>
            <a:off x="4831773" y="317548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noProof="1">
                <a:solidFill>
                  <a:schemeClr val="tx1">
                    <a:lumMod val="95000"/>
                    <a:lumOff val="5000"/>
                  </a:schemeClr>
                </a:solidFill>
                <a:cs typeface="Arial" panose="020B0604020202020204" pitchFamily="34" charset="0"/>
              </a:rPr>
              <a:t>D. </a:t>
            </a:r>
            <a:r>
              <a:rPr lang="en-US" sz="1800" dirty="0" err="1">
                <a:solidFill>
                  <a:schemeClr val="tx1">
                    <a:lumMod val="95000"/>
                    <a:lumOff val="5000"/>
                  </a:schemeClr>
                </a:solidFill>
              </a:rPr>
              <a:t>Nhiệt</a:t>
            </a:r>
            <a:r>
              <a:rPr lang="en-US" sz="1800" dirty="0">
                <a:solidFill>
                  <a:schemeClr val="tx1">
                    <a:lumMod val="95000"/>
                    <a:lumOff val="5000"/>
                  </a:schemeClr>
                </a:solidFill>
              </a:rPr>
              <a:t> </a:t>
            </a:r>
            <a:r>
              <a:rPr lang="en-US" sz="1800" dirty="0" err="1">
                <a:solidFill>
                  <a:schemeClr val="tx1">
                    <a:lumMod val="95000"/>
                    <a:lumOff val="5000"/>
                  </a:schemeClr>
                </a:solidFill>
              </a:rPr>
              <a:t>có</a:t>
            </a:r>
            <a:r>
              <a:rPr lang="en-US" sz="1800" dirty="0">
                <a:solidFill>
                  <a:schemeClr val="tx1">
                    <a:lumMod val="95000"/>
                    <a:lumOff val="5000"/>
                  </a:schemeClr>
                </a:solidFill>
              </a:rPr>
              <a:t> </a:t>
            </a:r>
            <a:r>
              <a:rPr lang="en-US" sz="1800" dirty="0" err="1">
                <a:solidFill>
                  <a:schemeClr val="tx1">
                    <a:lumMod val="95000"/>
                    <a:lumOff val="5000"/>
                  </a:schemeClr>
                </a:solidFill>
              </a:rPr>
              <a:t>thể</a:t>
            </a:r>
            <a:r>
              <a:rPr lang="en-US" sz="1800" dirty="0">
                <a:solidFill>
                  <a:schemeClr val="tx1">
                    <a:lumMod val="95000"/>
                    <a:lumOff val="5000"/>
                  </a:schemeClr>
                </a:solidFill>
              </a:rPr>
              <a:t> </a:t>
            </a:r>
            <a:r>
              <a:rPr lang="en-US" sz="1800" dirty="0" err="1">
                <a:solidFill>
                  <a:schemeClr val="tx1">
                    <a:lumMod val="95000"/>
                    <a:lumOff val="5000"/>
                  </a:schemeClr>
                </a:solidFill>
              </a:rPr>
              <a:t>tự</a:t>
            </a:r>
            <a:r>
              <a:rPr lang="en-US" sz="1800" dirty="0">
                <a:solidFill>
                  <a:schemeClr val="tx1">
                    <a:lumMod val="95000"/>
                    <a:lumOff val="5000"/>
                  </a:schemeClr>
                </a:solidFill>
              </a:rPr>
              <a:t> </a:t>
            </a:r>
            <a:r>
              <a:rPr lang="en-US" sz="1800" dirty="0" err="1">
                <a:solidFill>
                  <a:schemeClr val="tx1">
                    <a:lumMod val="95000"/>
                    <a:lumOff val="5000"/>
                  </a:schemeClr>
                </a:solidFill>
              </a:rPr>
              <a:t>truyền</a:t>
            </a:r>
            <a:r>
              <a:rPr lang="en-US" sz="1800" dirty="0">
                <a:solidFill>
                  <a:schemeClr val="tx1">
                    <a:lumMod val="95000"/>
                    <a:lumOff val="5000"/>
                  </a:schemeClr>
                </a:solidFill>
              </a:rPr>
              <a:t> </a:t>
            </a:r>
            <a:r>
              <a:rPr lang="en-US" sz="1800" dirty="0" err="1">
                <a:solidFill>
                  <a:schemeClr val="tx1">
                    <a:lumMod val="95000"/>
                    <a:lumOff val="5000"/>
                  </a:schemeClr>
                </a:solidFill>
              </a:rPr>
              <a:t>từ</a:t>
            </a:r>
            <a:r>
              <a:rPr lang="en-US" sz="1800" dirty="0">
                <a:solidFill>
                  <a:schemeClr val="tx1">
                    <a:lumMod val="95000"/>
                    <a:lumOff val="5000"/>
                  </a:schemeClr>
                </a:solidFill>
              </a:rPr>
              <a:t> </a:t>
            </a:r>
            <a:r>
              <a:rPr lang="en-US" sz="1800" dirty="0" err="1">
                <a:solidFill>
                  <a:schemeClr val="tx1">
                    <a:lumMod val="95000"/>
                    <a:lumOff val="5000"/>
                  </a:schemeClr>
                </a:solidFill>
              </a:rPr>
              <a:t>vật</a:t>
            </a:r>
            <a:r>
              <a:rPr lang="en-US" sz="1800" dirty="0">
                <a:solidFill>
                  <a:schemeClr val="tx1">
                    <a:lumMod val="95000"/>
                    <a:lumOff val="5000"/>
                  </a:schemeClr>
                </a:solidFill>
              </a:rPr>
              <a:t> </a:t>
            </a:r>
            <a:r>
              <a:rPr lang="en-US" sz="1800" dirty="0" err="1">
                <a:solidFill>
                  <a:schemeClr val="tx1">
                    <a:lumMod val="95000"/>
                    <a:lumOff val="5000"/>
                  </a:schemeClr>
                </a:solidFill>
              </a:rPr>
              <a:t>nóng</a:t>
            </a:r>
            <a:r>
              <a:rPr lang="en-US" sz="1800" dirty="0">
                <a:solidFill>
                  <a:schemeClr val="tx1">
                    <a:lumMod val="95000"/>
                    <a:lumOff val="5000"/>
                  </a:schemeClr>
                </a:solidFill>
              </a:rPr>
              <a:t> </a:t>
            </a:r>
            <a:r>
              <a:rPr lang="en-US" sz="1800" dirty="0" err="1">
                <a:solidFill>
                  <a:schemeClr val="tx1">
                    <a:lumMod val="95000"/>
                    <a:lumOff val="5000"/>
                  </a:schemeClr>
                </a:solidFill>
              </a:rPr>
              <a:t>hơn</a:t>
            </a:r>
            <a:r>
              <a:rPr lang="en-US" sz="1800" dirty="0">
                <a:solidFill>
                  <a:schemeClr val="tx1">
                    <a:lumMod val="95000"/>
                    <a:lumOff val="5000"/>
                  </a:schemeClr>
                </a:solidFill>
              </a:rPr>
              <a:t> sang </a:t>
            </a:r>
            <a:r>
              <a:rPr lang="en-US" sz="1800" dirty="0" err="1">
                <a:solidFill>
                  <a:schemeClr val="tx1">
                    <a:lumMod val="95000"/>
                    <a:lumOff val="5000"/>
                  </a:schemeClr>
                </a:solidFill>
              </a:rPr>
              <a:t>vật</a:t>
            </a:r>
            <a:r>
              <a:rPr lang="en-US" sz="1800" dirty="0">
                <a:solidFill>
                  <a:schemeClr val="tx1">
                    <a:lumMod val="95000"/>
                    <a:lumOff val="5000"/>
                  </a:schemeClr>
                </a:solidFill>
              </a:rPr>
              <a:t> </a:t>
            </a:r>
            <a:r>
              <a:rPr lang="en-US" sz="1800" dirty="0" err="1">
                <a:solidFill>
                  <a:schemeClr val="tx1">
                    <a:lumMod val="95000"/>
                    <a:lumOff val="5000"/>
                  </a:schemeClr>
                </a:solidFill>
              </a:rPr>
              <a:t>lạnh</a:t>
            </a:r>
            <a:r>
              <a:rPr lang="en-US" sz="1800" dirty="0">
                <a:solidFill>
                  <a:schemeClr val="tx1">
                    <a:lumMod val="95000"/>
                    <a:lumOff val="5000"/>
                  </a:schemeClr>
                </a:solidFill>
              </a:rPr>
              <a:t> </a:t>
            </a:r>
            <a:r>
              <a:rPr lang="en-US" sz="1800" dirty="0" err="1">
                <a:solidFill>
                  <a:schemeClr val="tx1">
                    <a:lumMod val="95000"/>
                    <a:lumOff val="5000"/>
                  </a:schemeClr>
                </a:solidFill>
              </a:rPr>
              <a:t>hơn</a:t>
            </a:r>
            <a:endParaRPr lang="en-US" sz="1800" dirty="0">
              <a:solidFill>
                <a:schemeClr val="tx1">
                  <a:lumMod val="95000"/>
                  <a:lumOff val="5000"/>
                </a:schemeClr>
              </a:solidFill>
            </a:endParaRPr>
          </a:p>
        </p:txBody>
      </p:sp>
      <p:sp>
        <p:nvSpPr>
          <p:cNvPr id="38" name="Đáp án đúng" descr="n155 zalo Ngoc Phuong">
            <a:extLst>
              <a:ext uri="{FF2B5EF4-FFF2-40B4-BE49-F238E27FC236}">
                <a16:creationId xmlns:a16="http://schemas.microsoft.com/office/drawing/2014/main" id="{F26A5EAB-E5AD-94BE-45D6-5F46AA945CA3}"/>
              </a:ext>
            </a:extLst>
          </p:cNvPr>
          <p:cNvSpPr/>
          <p:nvPr/>
        </p:nvSpPr>
        <p:spPr>
          <a:xfrm>
            <a:off x="909793" y="2033292"/>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noProof="1">
                <a:solidFill>
                  <a:prstClr val="black"/>
                </a:solidFill>
                <a:cs typeface="Arial" panose="020B0604020202020204" pitchFamily="34" charset="0"/>
              </a:rPr>
              <a:t>A. </a:t>
            </a:r>
            <a:r>
              <a:rPr lang="en-US" sz="1800" dirty="0" err="1"/>
              <a:t>Nhiệt</a:t>
            </a:r>
            <a:r>
              <a:rPr lang="en-US" sz="1800" dirty="0"/>
              <a:t> </a:t>
            </a:r>
            <a:r>
              <a:rPr lang="en-US" sz="1800" dirty="0" err="1"/>
              <a:t>có</a:t>
            </a:r>
            <a:r>
              <a:rPr lang="en-US" sz="1800" dirty="0"/>
              <a:t> </a:t>
            </a:r>
            <a:r>
              <a:rPr lang="en-US" sz="1800" dirty="0" err="1"/>
              <a:t>thể</a:t>
            </a:r>
            <a:r>
              <a:rPr lang="en-US" sz="1800" dirty="0"/>
              <a:t> </a:t>
            </a:r>
            <a:r>
              <a:rPr lang="en-US" sz="1800" dirty="0" err="1"/>
              <a:t>tự</a:t>
            </a:r>
            <a:r>
              <a:rPr lang="en-US" sz="1800" dirty="0"/>
              <a:t> </a:t>
            </a:r>
            <a:r>
              <a:rPr lang="en-US" sz="1800" dirty="0" err="1"/>
              <a:t>truyền</a:t>
            </a:r>
            <a:r>
              <a:rPr lang="en-US" sz="1800" dirty="0"/>
              <a:t> </a:t>
            </a:r>
            <a:r>
              <a:rPr lang="en-US" sz="1800" dirty="0" err="1"/>
              <a:t>giữa</a:t>
            </a:r>
            <a:r>
              <a:rPr lang="en-US" sz="1800" dirty="0"/>
              <a:t> 2 </a:t>
            </a:r>
            <a:r>
              <a:rPr lang="en-US" sz="1800" dirty="0" err="1"/>
              <a:t>vật</a:t>
            </a:r>
            <a:r>
              <a:rPr lang="en-US" sz="1800" dirty="0"/>
              <a:t> </a:t>
            </a:r>
            <a:r>
              <a:rPr lang="en-US" sz="1800" dirty="0" err="1"/>
              <a:t>có</a:t>
            </a:r>
            <a:r>
              <a:rPr lang="en-US" sz="1800" dirty="0"/>
              <a:t> </a:t>
            </a:r>
            <a:r>
              <a:rPr lang="en-US" sz="1800" dirty="0" err="1"/>
              <a:t>cùng</a:t>
            </a:r>
            <a:r>
              <a:rPr lang="en-US" sz="1800" dirty="0"/>
              <a:t> </a:t>
            </a:r>
            <a:r>
              <a:rPr lang="en-US" sz="1800" dirty="0" err="1"/>
              <a:t>nhiệt</a:t>
            </a:r>
            <a:r>
              <a:rPr lang="en-US" sz="1800" dirty="0"/>
              <a:t> </a:t>
            </a:r>
            <a:r>
              <a:rPr lang="en-US" sz="1800" dirty="0" err="1"/>
              <a:t>độ</a:t>
            </a:r>
            <a:r>
              <a:rPr lang="vi-VN" sz="1800" kern="1200" noProof="1">
                <a:solidFill>
                  <a:prstClr val="black"/>
                </a:solidFill>
                <a:cs typeface="Arial" panose="020B0604020202020204" pitchFamily="34" charset="0"/>
              </a:rPr>
              <a:t>.</a:t>
            </a:r>
          </a:p>
        </p:txBody>
      </p:sp>
      <p:pic>
        <p:nvPicPr>
          <p:cNvPr id="33" name="Picture 32" descr="n155 zalo Ngoc Phuong">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10" y="4072380"/>
            <a:ext cx="1230491" cy="1119848"/>
          </a:xfrm>
          <a:prstGeom prst="rect">
            <a:avLst/>
          </a:prstGeom>
        </p:spPr>
      </p:pic>
      <p:pic>
        <p:nvPicPr>
          <p:cNvPr id="39" name="Picture 24" descr="n155 zalo Ngoc Phuong">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6"/>
            <a:ext cx="1151591" cy="1471681"/>
          </a:xfrm>
          <a:prstGeom prst="rect">
            <a:avLst/>
          </a:prstGeom>
        </p:spPr>
      </p:pic>
    </p:spTree>
    <p:extLst>
      <p:ext uri="{BB962C8B-B14F-4D97-AF65-F5344CB8AC3E}">
        <p14:creationId xmlns:p14="http://schemas.microsoft.com/office/powerpoint/2010/main" val="180684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55 zalo Ngoc Phuong">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descr="n155 zalo Ngoc Phuong">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55 zalo Ngoc Phuong">
            <a:extLst>
              <a:ext uri="{FF2B5EF4-FFF2-40B4-BE49-F238E27FC236}">
                <a16:creationId xmlns:a16="http://schemas.microsoft.com/office/drawing/2014/main" id="{018AD89B-885D-983C-F4F6-FC485515F49D}"/>
              </a:ext>
            </a:extLst>
          </p:cNvPr>
          <p:cNvSpPr/>
          <p:nvPr/>
        </p:nvSpPr>
        <p:spPr>
          <a:xfrm>
            <a:off x="571069" y="199649"/>
            <a:ext cx="8079871" cy="15395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lnSpc>
                <a:spcPct val="150000"/>
              </a:lnSpc>
              <a:buClrTx/>
              <a:defRPr/>
            </a:pPr>
            <a:r>
              <a:rPr lang="vi-VN" sz="1900" b="1" kern="1200" noProof="1">
                <a:solidFill>
                  <a:schemeClr val="tx1">
                    <a:lumMod val="95000"/>
                    <a:lumOff val="5000"/>
                  </a:schemeClr>
                </a:solidFill>
                <a:latin typeface="Arial" panose="020B0604020202020204" pitchFamily="34" charset="0"/>
                <a:cs typeface="Arial" panose="020B0604020202020204" pitchFamily="34" charset="0"/>
              </a:rPr>
              <a:t>Câu </a:t>
            </a:r>
            <a:r>
              <a:rPr lang="en-US" sz="1900" b="1" kern="1200" noProof="1">
                <a:solidFill>
                  <a:schemeClr val="tx1">
                    <a:lumMod val="95000"/>
                    <a:lumOff val="5000"/>
                  </a:schemeClr>
                </a:solidFill>
                <a:latin typeface="Arial" panose="020B0604020202020204" pitchFamily="34" charset="0"/>
                <a:cs typeface="Arial" panose="020B0604020202020204" pitchFamily="34" charset="0"/>
              </a:rPr>
              <a:t>5: </a:t>
            </a:r>
            <a:r>
              <a:rPr lang="en-US" sz="1900" dirty="0" err="1">
                <a:solidFill>
                  <a:schemeClr val="tx1">
                    <a:lumMod val="95000"/>
                    <a:lumOff val="5000"/>
                  </a:schemeClr>
                </a:solidFill>
              </a:rPr>
              <a:t>Người</a:t>
            </a:r>
            <a:r>
              <a:rPr lang="en-US" sz="1900" dirty="0">
                <a:solidFill>
                  <a:schemeClr val="tx1">
                    <a:lumMod val="95000"/>
                    <a:lumOff val="5000"/>
                  </a:schemeClr>
                </a:solidFill>
              </a:rPr>
              <a:t> ta </a:t>
            </a:r>
            <a:r>
              <a:rPr lang="en-US" sz="1900" dirty="0" err="1">
                <a:solidFill>
                  <a:schemeClr val="tx1">
                    <a:lumMod val="95000"/>
                    <a:lumOff val="5000"/>
                  </a:schemeClr>
                </a:solidFill>
              </a:rPr>
              <a:t>cung</a:t>
            </a:r>
            <a:r>
              <a:rPr lang="en-US" sz="1900" dirty="0">
                <a:solidFill>
                  <a:schemeClr val="tx1">
                    <a:lumMod val="95000"/>
                    <a:lumOff val="5000"/>
                  </a:schemeClr>
                </a:solidFill>
              </a:rPr>
              <a:t> </a:t>
            </a:r>
            <a:r>
              <a:rPr lang="en-US" sz="1900" dirty="0" err="1">
                <a:solidFill>
                  <a:schemeClr val="tx1">
                    <a:lumMod val="95000"/>
                    <a:lumOff val="5000"/>
                  </a:schemeClr>
                </a:solidFill>
              </a:rPr>
              <a:t>cấp</a:t>
            </a:r>
            <a:r>
              <a:rPr lang="en-US" sz="1900" dirty="0">
                <a:solidFill>
                  <a:schemeClr val="tx1">
                    <a:lumMod val="95000"/>
                    <a:lumOff val="5000"/>
                  </a:schemeClr>
                </a:solidFill>
              </a:rPr>
              <a:t> </a:t>
            </a:r>
            <a:r>
              <a:rPr lang="en-US" sz="1900" dirty="0" err="1">
                <a:solidFill>
                  <a:schemeClr val="tx1">
                    <a:lumMod val="95000"/>
                    <a:lumOff val="5000"/>
                  </a:schemeClr>
                </a:solidFill>
              </a:rPr>
              <a:t>một</a:t>
            </a:r>
            <a:r>
              <a:rPr lang="en-US" sz="1900" dirty="0">
                <a:solidFill>
                  <a:schemeClr val="tx1">
                    <a:lumMod val="95000"/>
                    <a:lumOff val="5000"/>
                  </a:schemeClr>
                </a:solidFill>
              </a:rPr>
              <a:t> </a:t>
            </a:r>
            <a:r>
              <a:rPr lang="en-US" sz="1900" dirty="0" err="1">
                <a:solidFill>
                  <a:schemeClr val="tx1">
                    <a:lumMod val="95000"/>
                    <a:lumOff val="5000"/>
                  </a:schemeClr>
                </a:solidFill>
              </a:rPr>
              <a:t>nhiệt</a:t>
            </a:r>
            <a:r>
              <a:rPr lang="en-US" sz="1900" dirty="0">
                <a:solidFill>
                  <a:schemeClr val="tx1">
                    <a:lumMod val="95000"/>
                    <a:lumOff val="5000"/>
                  </a:schemeClr>
                </a:solidFill>
              </a:rPr>
              <a:t> </a:t>
            </a:r>
            <a:r>
              <a:rPr lang="en-US" sz="1900" dirty="0" err="1">
                <a:solidFill>
                  <a:schemeClr val="tx1">
                    <a:lumMod val="95000"/>
                    <a:lumOff val="5000"/>
                  </a:schemeClr>
                </a:solidFill>
              </a:rPr>
              <a:t>lượng</a:t>
            </a:r>
            <a:r>
              <a:rPr lang="en-US" sz="1900" dirty="0">
                <a:solidFill>
                  <a:schemeClr val="tx1">
                    <a:lumMod val="95000"/>
                    <a:lumOff val="5000"/>
                  </a:schemeClr>
                </a:solidFill>
              </a:rPr>
              <a:t> 1,5 J </a:t>
            </a:r>
            <a:r>
              <a:rPr lang="en-US" sz="1900" dirty="0" err="1">
                <a:solidFill>
                  <a:schemeClr val="tx1">
                    <a:lumMod val="95000"/>
                    <a:lumOff val="5000"/>
                  </a:schemeClr>
                </a:solidFill>
              </a:rPr>
              <a:t>cho</a:t>
            </a:r>
            <a:r>
              <a:rPr lang="en-US" sz="1900" dirty="0">
                <a:solidFill>
                  <a:schemeClr val="tx1">
                    <a:lumMod val="95000"/>
                    <a:lumOff val="5000"/>
                  </a:schemeClr>
                </a:solidFill>
              </a:rPr>
              <a:t> </a:t>
            </a:r>
            <a:r>
              <a:rPr lang="en-US" sz="1900" dirty="0" err="1">
                <a:solidFill>
                  <a:schemeClr val="tx1">
                    <a:lumMod val="95000"/>
                    <a:lumOff val="5000"/>
                  </a:schemeClr>
                </a:solidFill>
              </a:rPr>
              <a:t>chất</a:t>
            </a:r>
            <a:r>
              <a:rPr lang="en-US" sz="1900" dirty="0">
                <a:solidFill>
                  <a:schemeClr val="tx1">
                    <a:lumMod val="95000"/>
                    <a:lumOff val="5000"/>
                  </a:schemeClr>
                </a:solidFill>
              </a:rPr>
              <a:t> </a:t>
            </a:r>
            <a:r>
              <a:rPr lang="en-US" sz="1900" dirty="0" err="1">
                <a:solidFill>
                  <a:schemeClr val="tx1">
                    <a:lumMod val="95000"/>
                    <a:lumOff val="5000"/>
                  </a:schemeClr>
                </a:solidFill>
              </a:rPr>
              <a:t>khí</a:t>
            </a:r>
            <a:r>
              <a:rPr lang="en-US" sz="1900" dirty="0">
                <a:solidFill>
                  <a:schemeClr val="tx1">
                    <a:lumMod val="95000"/>
                    <a:lumOff val="5000"/>
                  </a:schemeClr>
                </a:solidFill>
              </a:rPr>
              <a:t> </a:t>
            </a:r>
            <a:r>
              <a:rPr lang="en-US" sz="1900" dirty="0" err="1">
                <a:solidFill>
                  <a:schemeClr val="tx1">
                    <a:lumMod val="95000"/>
                    <a:lumOff val="5000"/>
                  </a:schemeClr>
                </a:solidFill>
              </a:rPr>
              <a:t>đựng</a:t>
            </a:r>
            <a:r>
              <a:rPr lang="en-US" sz="1900" dirty="0">
                <a:solidFill>
                  <a:schemeClr val="tx1">
                    <a:lumMod val="95000"/>
                    <a:lumOff val="5000"/>
                  </a:schemeClr>
                </a:solidFill>
              </a:rPr>
              <a:t> </a:t>
            </a:r>
            <a:r>
              <a:rPr lang="en-US" sz="1900" dirty="0" err="1">
                <a:solidFill>
                  <a:schemeClr val="tx1">
                    <a:lumMod val="95000"/>
                    <a:lumOff val="5000"/>
                  </a:schemeClr>
                </a:solidFill>
              </a:rPr>
              <a:t>trong</a:t>
            </a:r>
            <a:r>
              <a:rPr lang="en-US" sz="1900" dirty="0">
                <a:solidFill>
                  <a:schemeClr val="tx1">
                    <a:lumMod val="95000"/>
                    <a:lumOff val="5000"/>
                  </a:schemeClr>
                </a:solidFill>
              </a:rPr>
              <a:t> </a:t>
            </a:r>
            <a:r>
              <a:rPr lang="en-US" sz="1900" dirty="0" err="1">
                <a:solidFill>
                  <a:schemeClr val="tx1">
                    <a:lumMod val="95000"/>
                    <a:lumOff val="5000"/>
                  </a:schemeClr>
                </a:solidFill>
              </a:rPr>
              <a:t>một</a:t>
            </a:r>
            <a:r>
              <a:rPr lang="en-US" sz="1900" dirty="0">
                <a:solidFill>
                  <a:schemeClr val="tx1">
                    <a:lumMod val="95000"/>
                    <a:lumOff val="5000"/>
                  </a:schemeClr>
                </a:solidFill>
              </a:rPr>
              <a:t> </a:t>
            </a:r>
            <a:r>
              <a:rPr lang="en-US" sz="1900" dirty="0" err="1">
                <a:solidFill>
                  <a:schemeClr val="tx1">
                    <a:lumMod val="95000"/>
                    <a:lumOff val="5000"/>
                  </a:schemeClr>
                </a:solidFill>
              </a:rPr>
              <a:t>xilanh</a:t>
            </a:r>
            <a:r>
              <a:rPr lang="en-US" sz="1900" dirty="0">
                <a:solidFill>
                  <a:schemeClr val="tx1">
                    <a:lumMod val="95000"/>
                    <a:lumOff val="5000"/>
                  </a:schemeClr>
                </a:solidFill>
              </a:rPr>
              <a:t> </a:t>
            </a:r>
            <a:r>
              <a:rPr lang="en-US" sz="1900" dirty="0" err="1">
                <a:solidFill>
                  <a:schemeClr val="tx1">
                    <a:lumMod val="95000"/>
                    <a:lumOff val="5000"/>
                  </a:schemeClr>
                </a:solidFill>
              </a:rPr>
              <a:t>đặt</a:t>
            </a:r>
            <a:r>
              <a:rPr lang="en-US" sz="1900" dirty="0">
                <a:solidFill>
                  <a:schemeClr val="tx1">
                    <a:lumMod val="95000"/>
                    <a:lumOff val="5000"/>
                  </a:schemeClr>
                </a:solidFill>
              </a:rPr>
              <a:t> </a:t>
            </a:r>
            <a:r>
              <a:rPr lang="en-US" sz="1900" dirty="0" err="1">
                <a:solidFill>
                  <a:schemeClr val="tx1">
                    <a:lumMod val="95000"/>
                    <a:lumOff val="5000"/>
                  </a:schemeClr>
                </a:solidFill>
              </a:rPr>
              <a:t>nằm</a:t>
            </a:r>
            <a:r>
              <a:rPr lang="en-US" sz="1900" dirty="0">
                <a:solidFill>
                  <a:schemeClr val="tx1">
                    <a:lumMod val="95000"/>
                    <a:lumOff val="5000"/>
                  </a:schemeClr>
                </a:solidFill>
              </a:rPr>
              <a:t> </a:t>
            </a:r>
            <a:r>
              <a:rPr lang="en-US" sz="1900" dirty="0" err="1">
                <a:solidFill>
                  <a:schemeClr val="tx1">
                    <a:lumMod val="95000"/>
                    <a:lumOff val="5000"/>
                  </a:schemeClr>
                </a:solidFill>
              </a:rPr>
              <a:t>ngang</a:t>
            </a:r>
            <a:r>
              <a:rPr lang="en-US" sz="1900" dirty="0">
                <a:solidFill>
                  <a:schemeClr val="tx1">
                    <a:lumMod val="95000"/>
                    <a:lumOff val="5000"/>
                  </a:schemeClr>
                </a:solidFill>
              </a:rPr>
              <a:t>. </a:t>
            </a:r>
            <a:r>
              <a:rPr lang="en-US" sz="1900" dirty="0" err="1">
                <a:solidFill>
                  <a:schemeClr val="tx1">
                    <a:lumMod val="95000"/>
                    <a:lumOff val="5000"/>
                  </a:schemeClr>
                </a:solidFill>
              </a:rPr>
              <a:t>Khí</a:t>
            </a:r>
            <a:r>
              <a:rPr lang="en-US" sz="1900" dirty="0">
                <a:solidFill>
                  <a:schemeClr val="tx1">
                    <a:lumMod val="95000"/>
                    <a:lumOff val="5000"/>
                  </a:schemeClr>
                </a:solidFill>
              </a:rPr>
              <a:t> </a:t>
            </a:r>
            <a:r>
              <a:rPr lang="en-US" sz="1900" dirty="0" err="1">
                <a:solidFill>
                  <a:schemeClr val="tx1">
                    <a:lumMod val="95000"/>
                    <a:lumOff val="5000"/>
                  </a:schemeClr>
                </a:solidFill>
              </a:rPr>
              <a:t>nở</a:t>
            </a:r>
            <a:r>
              <a:rPr lang="en-US" sz="1900" dirty="0">
                <a:solidFill>
                  <a:schemeClr val="tx1">
                    <a:lumMod val="95000"/>
                    <a:lumOff val="5000"/>
                  </a:schemeClr>
                </a:solidFill>
              </a:rPr>
              <a:t> ra </a:t>
            </a:r>
            <a:r>
              <a:rPr lang="en-US" sz="1900" dirty="0" err="1">
                <a:solidFill>
                  <a:schemeClr val="tx1">
                    <a:lumMod val="95000"/>
                    <a:lumOff val="5000"/>
                  </a:schemeClr>
                </a:solidFill>
              </a:rPr>
              <a:t>đẩy</a:t>
            </a:r>
            <a:r>
              <a:rPr lang="en-US" sz="1900" dirty="0">
                <a:solidFill>
                  <a:schemeClr val="tx1">
                    <a:lumMod val="95000"/>
                    <a:lumOff val="5000"/>
                  </a:schemeClr>
                </a:solidFill>
              </a:rPr>
              <a:t> </a:t>
            </a:r>
            <a:r>
              <a:rPr lang="en-US" sz="1900" dirty="0" err="1">
                <a:solidFill>
                  <a:schemeClr val="tx1">
                    <a:lumMod val="95000"/>
                    <a:lumOff val="5000"/>
                  </a:schemeClr>
                </a:solidFill>
              </a:rPr>
              <a:t>pittông</a:t>
            </a:r>
            <a:r>
              <a:rPr lang="en-US" sz="1900" dirty="0">
                <a:solidFill>
                  <a:schemeClr val="tx1">
                    <a:lumMod val="95000"/>
                    <a:lumOff val="5000"/>
                  </a:schemeClr>
                </a:solidFill>
              </a:rPr>
              <a:t> </a:t>
            </a:r>
            <a:r>
              <a:rPr lang="en-US" sz="1900" dirty="0" err="1">
                <a:solidFill>
                  <a:schemeClr val="tx1">
                    <a:lumMod val="95000"/>
                    <a:lumOff val="5000"/>
                  </a:schemeClr>
                </a:solidFill>
              </a:rPr>
              <a:t>đi</a:t>
            </a:r>
            <a:r>
              <a:rPr lang="en-US" sz="1900" dirty="0">
                <a:solidFill>
                  <a:schemeClr val="tx1">
                    <a:lumMod val="95000"/>
                    <a:lumOff val="5000"/>
                  </a:schemeClr>
                </a:solidFill>
              </a:rPr>
              <a:t> </a:t>
            </a:r>
            <a:r>
              <a:rPr lang="en-US" sz="1900" dirty="0" err="1">
                <a:solidFill>
                  <a:schemeClr val="tx1">
                    <a:lumMod val="95000"/>
                    <a:lumOff val="5000"/>
                  </a:schemeClr>
                </a:solidFill>
              </a:rPr>
              <a:t>một</a:t>
            </a:r>
            <a:r>
              <a:rPr lang="en-US" sz="1900" dirty="0">
                <a:solidFill>
                  <a:schemeClr val="tx1">
                    <a:lumMod val="95000"/>
                    <a:lumOff val="5000"/>
                  </a:schemeClr>
                </a:solidFill>
              </a:rPr>
              <a:t> </a:t>
            </a:r>
            <a:r>
              <a:rPr lang="en-US" sz="1900" dirty="0" err="1">
                <a:solidFill>
                  <a:schemeClr val="tx1">
                    <a:lumMod val="95000"/>
                    <a:lumOff val="5000"/>
                  </a:schemeClr>
                </a:solidFill>
              </a:rPr>
              <a:t>đoạn</a:t>
            </a:r>
            <a:r>
              <a:rPr lang="en-US" sz="1900" dirty="0">
                <a:solidFill>
                  <a:schemeClr val="tx1">
                    <a:lumMod val="95000"/>
                    <a:lumOff val="5000"/>
                  </a:schemeClr>
                </a:solidFill>
              </a:rPr>
              <a:t> 5 cm. </a:t>
            </a:r>
            <a:r>
              <a:rPr lang="en-US" sz="1900" dirty="0" err="1">
                <a:solidFill>
                  <a:schemeClr val="tx1">
                    <a:lumMod val="95000"/>
                    <a:lumOff val="5000"/>
                  </a:schemeClr>
                </a:solidFill>
              </a:rPr>
              <a:t>Biết</a:t>
            </a:r>
            <a:r>
              <a:rPr lang="en-US" sz="1900" dirty="0">
                <a:solidFill>
                  <a:schemeClr val="tx1">
                    <a:lumMod val="95000"/>
                    <a:lumOff val="5000"/>
                  </a:schemeClr>
                </a:solidFill>
              </a:rPr>
              <a:t> </a:t>
            </a:r>
            <a:r>
              <a:rPr lang="en-US" sz="1900" dirty="0" err="1">
                <a:solidFill>
                  <a:schemeClr val="tx1">
                    <a:lumMod val="95000"/>
                    <a:lumOff val="5000"/>
                  </a:schemeClr>
                </a:solidFill>
              </a:rPr>
              <a:t>lực</a:t>
            </a:r>
            <a:r>
              <a:rPr lang="en-US" sz="1900" dirty="0">
                <a:solidFill>
                  <a:schemeClr val="tx1">
                    <a:lumMod val="95000"/>
                    <a:lumOff val="5000"/>
                  </a:schemeClr>
                </a:solidFill>
              </a:rPr>
              <a:t> ma </a:t>
            </a:r>
            <a:r>
              <a:rPr lang="en-US" sz="1900" dirty="0" err="1">
                <a:solidFill>
                  <a:schemeClr val="tx1">
                    <a:lumMod val="95000"/>
                    <a:lumOff val="5000"/>
                  </a:schemeClr>
                </a:solidFill>
              </a:rPr>
              <a:t>sát</a:t>
            </a:r>
            <a:r>
              <a:rPr lang="en-US" sz="1900" dirty="0">
                <a:solidFill>
                  <a:schemeClr val="tx1">
                    <a:lumMod val="95000"/>
                    <a:lumOff val="5000"/>
                  </a:schemeClr>
                </a:solidFill>
              </a:rPr>
              <a:t> </a:t>
            </a:r>
            <a:r>
              <a:rPr lang="en-US" sz="1900" dirty="0" err="1">
                <a:solidFill>
                  <a:schemeClr val="tx1">
                    <a:lumMod val="95000"/>
                    <a:lumOff val="5000"/>
                  </a:schemeClr>
                </a:solidFill>
              </a:rPr>
              <a:t>giữa</a:t>
            </a:r>
            <a:r>
              <a:rPr lang="en-US" sz="1900" dirty="0">
                <a:solidFill>
                  <a:schemeClr val="tx1">
                    <a:lumMod val="95000"/>
                    <a:lumOff val="5000"/>
                  </a:schemeClr>
                </a:solidFill>
              </a:rPr>
              <a:t> </a:t>
            </a:r>
            <a:r>
              <a:rPr lang="en-US" sz="1900" dirty="0" err="1">
                <a:solidFill>
                  <a:schemeClr val="tx1">
                    <a:lumMod val="95000"/>
                    <a:lumOff val="5000"/>
                  </a:schemeClr>
                </a:solidFill>
              </a:rPr>
              <a:t>pittông</a:t>
            </a:r>
            <a:r>
              <a:rPr lang="en-US" sz="1900" dirty="0">
                <a:solidFill>
                  <a:schemeClr val="tx1">
                    <a:lumMod val="95000"/>
                    <a:lumOff val="5000"/>
                  </a:schemeClr>
                </a:solidFill>
              </a:rPr>
              <a:t> </a:t>
            </a:r>
            <a:r>
              <a:rPr lang="en-US" sz="1900" dirty="0" err="1">
                <a:solidFill>
                  <a:schemeClr val="tx1">
                    <a:lumMod val="95000"/>
                    <a:lumOff val="5000"/>
                  </a:schemeClr>
                </a:solidFill>
              </a:rPr>
              <a:t>và</a:t>
            </a:r>
            <a:r>
              <a:rPr lang="en-US" sz="1900" dirty="0">
                <a:solidFill>
                  <a:schemeClr val="tx1">
                    <a:lumMod val="95000"/>
                    <a:lumOff val="5000"/>
                  </a:schemeClr>
                </a:solidFill>
              </a:rPr>
              <a:t> </a:t>
            </a:r>
            <a:r>
              <a:rPr lang="en-US" sz="1900" dirty="0" err="1">
                <a:solidFill>
                  <a:schemeClr val="tx1">
                    <a:lumMod val="95000"/>
                    <a:lumOff val="5000"/>
                  </a:schemeClr>
                </a:solidFill>
              </a:rPr>
              <a:t>xilanh</a:t>
            </a:r>
            <a:r>
              <a:rPr lang="en-US" sz="1900" dirty="0">
                <a:solidFill>
                  <a:schemeClr val="tx1">
                    <a:lumMod val="95000"/>
                    <a:lumOff val="5000"/>
                  </a:schemeClr>
                </a:solidFill>
              </a:rPr>
              <a:t> </a:t>
            </a:r>
            <a:r>
              <a:rPr lang="en-US" sz="1900" dirty="0" err="1">
                <a:solidFill>
                  <a:schemeClr val="tx1">
                    <a:lumMod val="95000"/>
                    <a:lumOff val="5000"/>
                  </a:schemeClr>
                </a:solidFill>
              </a:rPr>
              <a:t>có</a:t>
            </a:r>
            <a:r>
              <a:rPr lang="en-US" sz="1900" dirty="0">
                <a:solidFill>
                  <a:schemeClr val="tx1">
                    <a:lumMod val="95000"/>
                    <a:lumOff val="5000"/>
                  </a:schemeClr>
                </a:solidFill>
              </a:rPr>
              <a:t> </a:t>
            </a:r>
            <a:r>
              <a:rPr lang="en-US" sz="1900" dirty="0" err="1">
                <a:solidFill>
                  <a:schemeClr val="tx1">
                    <a:lumMod val="95000"/>
                    <a:lumOff val="5000"/>
                  </a:schemeClr>
                </a:solidFill>
              </a:rPr>
              <a:t>độ</a:t>
            </a:r>
            <a:r>
              <a:rPr lang="en-US" sz="1900" dirty="0">
                <a:solidFill>
                  <a:schemeClr val="tx1">
                    <a:lumMod val="95000"/>
                    <a:lumOff val="5000"/>
                  </a:schemeClr>
                </a:solidFill>
              </a:rPr>
              <a:t> </a:t>
            </a:r>
            <a:r>
              <a:rPr lang="en-US" sz="1900" dirty="0" err="1">
                <a:solidFill>
                  <a:schemeClr val="tx1">
                    <a:lumMod val="95000"/>
                    <a:lumOff val="5000"/>
                  </a:schemeClr>
                </a:solidFill>
              </a:rPr>
              <a:t>lớn</a:t>
            </a:r>
            <a:r>
              <a:rPr lang="en-US" sz="1900" dirty="0">
                <a:solidFill>
                  <a:schemeClr val="tx1">
                    <a:lumMod val="95000"/>
                    <a:lumOff val="5000"/>
                  </a:schemeClr>
                </a:solidFill>
              </a:rPr>
              <a:t> 20 N. </a:t>
            </a:r>
            <a:r>
              <a:rPr lang="en-US" sz="1900" dirty="0" err="1">
                <a:solidFill>
                  <a:schemeClr val="tx1">
                    <a:lumMod val="95000"/>
                    <a:lumOff val="5000"/>
                  </a:schemeClr>
                </a:solidFill>
              </a:rPr>
              <a:t>Tính</a:t>
            </a:r>
            <a:r>
              <a:rPr lang="en-US" sz="1900" dirty="0">
                <a:solidFill>
                  <a:schemeClr val="tx1">
                    <a:lumMod val="95000"/>
                    <a:lumOff val="5000"/>
                  </a:schemeClr>
                </a:solidFill>
              </a:rPr>
              <a:t> </a:t>
            </a:r>
            <a:r>
              <a:rPr lang="en-US" sz="1900" dirty="0" err="1">
                <a:solidFill>
                  <a:schemeClr val="tx1">
                    <a:lumMod val="95000"/>
                    <a:lumOff val="5000"/>
                  </a:schemeClr>
                </a:solidFill>
              </a:rPr>
              <a:t>độ</a:t>
            </a:r>
            <a:r>
              <a:rPr lang="en-US" sz="1900" dirty="0">
                <a:solidFill>
                  <a:schemeClr val="tx1">
                    <a:lumMod val="95000"/>
                    <a:lumOff val="5000"/>
                  </a:schemeClr>
                </a:solidFill>
              </a:rPr>
              <a:t> </a:t>
            </a:r>
            <a:r>
              <a:rPr lang="en-US" sz="1900" dirty="0" err="1">
                <a:solidFill>
                  <a:schemeClr val="tx1">
                    <a:lumMod val="95000"/>
                    <a:lumOff val="5000"/>
                  </a:schemeClr>
                </a:solidFill>
              </a:rPr>
              <a:t>biến</a:t>
            </a:r>
            <a:r>
              <a:rPr lang="en-US" sz="1900" dirty="0">
                <a:solidFill>
                  <a:schemeClr val="tx1">
                    <a:lumMod val="95000"/>
                    <a:lumOff val="5000"/>
                  </a:schemeClr>
                </a:solidFill>
              </a:rPr>
              <a:t> </a:t>
            </a:r>
            <a:r>
              <a:rPr lang="en-US" sz="1900" dirty="0" err="1">
                <a:solidFill>
                  <a:schemeClr val="tx1">
                    <a:lumMod val="95000"/>
                    <a:lumOff val="5000"/>
                  </a:schemeClr>
                </a:solidFill>
              </a:rPr>
              <a:t>thiên</a:t>
            </a:r>
            <a:r>
              <a:rPr lang="en-US" sz="1900" dirty="0">
                <a:solidFill>
                  <a:schemeClr val="tx1">
                    <a:lumMod val="95000"/>
                    <a:lumOff val="5000"/>
                  </a:schemeClr>
                </a:solidFill>
              </a:rPr>
              <a:t> </a:t>
            </a:r>
            <a:r>
              <a:rPr lang="en-US" sz="1900" dirty="0" err="1">
                <a:solidFill>
                  <a:schemeClr val="tx1">
                    <a:lumMod val="95000"/>
                    <a:lumOff val="5000"/>
                  </a:schemeClr>
                </a:solidFill>
              </a:rPr>
              <a:t>nội</a:t>
            </a:r>
            <a:r>
              <a:rPr lang="en-US" sz="1900" dirty="0">
                <a:solidFill>
                  <a:schemeClr val="tx1">
                    <a:lumMod val="95000"/>
                    <a:lumOff val="5000"/>
                  </a:schemeClr>
                </a:solidFill>
              </a:rPr>
              <a:t> </a:t>
            </a:r>
            <a:r>
              <a:rPr lang="en-US" sz="1900" dirty="0" err="1">
                <a:solidFill>
                  <a:schemeClr val="tx1">
                    <a:lumMod val="95000"/>
                    <a:lumOff val="5000"/>
                  </a:schemeClr>
                </a:solidFill>
              </a:rPr>
              <a:t>năng</a:t>
            </a:r>
            <a:r>
              <a:rPr lang="en-US" sz="1900" dirty="0">
                <a:solidFill>
                  <a:schemeClr val="tx1">
                    <a:lumMod val="95000"/>
                    <a:lumOff val="5000"/>
                  </a:schemeClr>
                </a:solidFill>
              </a:rPr>
              <a:t> </a:t>
            </a:r>
            <a:r>
              <a:rPr lang="en-US" sz="1900" dirty="0" err="1">
                <a:solidFill>
                  <a:schemeClr val="tx1">
                    <a:lumMod val="95000"/>
                    <a:lumOff val="5000"/>
                  </a:schemeClr>
                </a:solidFill>
              </a:rPr>
              <a:t>của</a:t>
            </a:r>
            <a:r>
              <a:rPr lang="en-US" sz="1900" dirty="0">
                <a:solidFill>
                  <a:schemeClr val="tx1">
                    <a:lumMod val="95000"/>
                    <a:lumOff val="5000"/>
                  </a:schemeClr>
                </a:solidFill>
              </a:rPr>
              <a:t> </a:t>
            </a:r>
            <a:r>
              <a:rPr lang="en-US" sz="1900" dirty="0" err="1">
                <a:solidFill>
                  <a:schemeClr val="tx1">
                    <a:lumMod val="95000"/>
                    <a:lumOff val="5000"/>
                  </a:schemeClr>
                </a:solidFill>
              </a:rPr>
              <a:t>khí</a:t>
            </a:r>
            <a:r>
              <a:rPr lang="vi-VN" sz="1900" b="1" kern="1200" noProof="1">
                <a:solidFill>
                  <a:prstClr val="black"/>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4" name="Đáp án đúng" descr="n155 zalo Ngoc Phuong">
                <a:extLst>
                  <a:ext uri="{FF2B5EF4-FFF2-40B4-BE49-F238E27FC236}">
                    <a16:creationId xmlns:a16="http://schemas.microsoft.com/office/drawing/2014/main" id="{4D1DA2F5-D9A5-C765-0E47-25DD326F3067}"/>
                  </a:ext>
                </a:extLst>
              </p:cNvPr>
              <p:cNvSpPr/>
              <p:nvPr/>
            </p:nvSpPr>
            <p:spPr>
              <a:xfrm>
                <a:off x="910937" y="203916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600" b="1">
                    <a:solidFill>
                      <a:schemeClr val="tx1">
                        <a:lumMod val="95000"/>
                        <a:lumOff val="5000"/>
                      </a:schemeClr>
                    </a:solidFill>
                    <a:latin typeface="Arial" panose="020B0604020202020204" pitchFamily="34" charset="0"/>
                    <a:cs typeface="Arial" panose="020B0604020202020204" pitchFamily="34" charset="0"/>
                  </a:rPr>
                  <a:t>A</a:t>
                </a:r>
                <a:r>
                  <a:rPr lang="en-US" sz="260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2600" i="1">
                        <a:solidFill>
                          <a:schemeClr val="tx1">
                            <a:lumMod val="95000"/>
                            <a:lumOff val="5000"/>
                          </a:schemeClr>
                        </a:solidFill>
                        <a:latin typeface="Cambria Math" panose="02040503050406030204" pitchFamily="18" charset="0"/>
                        <a:ea typeface="Cambria Math" panose="02040503050406030204" pitchFamily="18" charset="0"/>
                      </a:rPr>
                      <m:t>∆</m:t>
                    </m:r>
                    <m:r>
                      <a:rPr lang="en-US" sz="2600" i="1">
                        <a:solidFill>
                          <a:schemeClr val="tx1">
                            <a:lumMod val="95000"/>
                            <a:lumOff val="5000"/>
                          </a:schemeClr>
                        </a:solidFill>
                        <a:latin typeface="Cambria Math" panose="02040503050406030204" pitchFamily="18" charset="0"/>
                        <a:ea typeface="Cambria Math" panose="02040503050406030204" pitchFamily="18" charset="0"/>
                      </a:rPr>
                      <m:t>𝑈</m:t>
                    </m:r>
                    <m:r>
                      <a:rPr lang="en-US" sz="2600">
                        <a:solidFill>
                          <a:schemeClr val="tx1">
                            <a:lumMod val="95000"/>
                            <a:lumOff val="5000"/>
                          </a:schemeClr>
                        </a:solidFill>
                        <a:latin typeface="Cambria Math" panose="02040503050406030204" pitchFamily="18" charset="0"/>
                      </a:rPr>
                      <m:t>=</m:t>
                    </m:r>
                    <m:r>
                      <a:rPr lang="en-US" sz="2600" i="1">
                        <a:solidFill>
                          <a:schemeClr val="tx1">
                            <a:lumMod val="95000"/>
                            <a:lumOff val="5000"/>
                          </a:schemeClr>
                        </a:solidFill>
                        <a:latin typeface="Cambria Math" panose="02040503050406030204" pitchFamily="18" charset="0"/>
                      </a:rPr>
                      <m:t>0,5</m:t>
                    </m:r>
                    <m:d>
                      <m:dPr>
                        <m:ctrlPr>
                          <a:rPr lang="en-US" sz="2600" i="1">
                            <a:solidFill>
                              <a:schemeClr val="tx1">
                                <a:lumMod val="95000"/>
                                <a:lumOff val="5000"/>
                              </a:schemeClr>
                            </a:solidFill>
                            <a:latin typeface="Cambria Math" panose="02040503050406030204" pitchFamily="18" charset="0"/>
                          </a:rPr>
                        </m:ctrlPr>
                      </m:dPr>
                      <m:e>
                        <m:r>
                          <a:rPr lang="en-US" sz="2600" i="1">
                            <a:solidFill>
                              <a:schemeClr val="tx1">
                                <a:lumMod val="95000"/>
                                <a:lumOff val="5000"/>
                              </a:schemeClr>
                            </a:solidFill>
                            <a:latin typeface="Cambria Math" panose="02040503050406030204" pitchFamily="18" charset="0"/>
                          </a:rPr>
                          <m:t>𝐽</m:t>
                        </m:r>
                      </m:e>
                    </m:d>
                  </m:oMath>
                </a14:m>
                <a:r>
                  <a:rPr lang="en-US" sz="2600" kern="1200" noProof="1">
                    <a:solidFill>
                      <a:prstClr val="black"/>
                    </a:solidFill>
                    <a:latin typeface="Arial" panose="020B0604020202020204" pitchFamily="34" charset="0"/>
                    <a:cs typeface="Arial" panose="020B0604020202020204" pitchFamily="34" charset="0"/>
                  </a:rPr>
                  <a:t>.</a:t>
                </a:r>
                <a:endParaRPr lang="vi-VN" sz="2600" kern="1200" noProof="1">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34" name="Đáp án đúng" descr="n155 zalo Ngoc Phuo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910937" y="2039167"/>
                <a:ext cx="3401291" cy="997526"/>
              </a:xfrm>
              <a:prstGeom prst="round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Đáp án sai 1" descr="n155 zalo Ngoc Phuong">
                <a:extLst>
                  <a:ext uri="{FF2B5EF4-FFF2-40B4-BE49-F238E27FC236}">
                    <a16:creationId xmlns:a16="http://schemas.microsoft.com/office/drawing/2014/main" id="{1713963F-2894-56F2-E53C-4371936FB85C}"/>
                  </a:ext>
                </a:extLst>
              </p:cNvPr>
              <p:cNvSpPr/>
              <p:nvPr/>
            </p:nvSpPr>
            <p:spPr>
              <a:xfrm>
                <a:off x="910937"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600" b="1" dirty="0">
                    <a:solidFill>
                      <a:schemeClr val="tx1">
                        <a:lumMod val="95000"/>
                        <a:lumOff val="5000"/>
                      </a:schemeClr>
                    </a:solidFill>
                    <a:latin typeface="Arial" panose="020B0604020202020204" pitchFamily="34" charset="0"/>
                    <a:cs typeface="Arial" panose="020B0604020202020204" pitchFamily="34" charset="0"/>
                  </a:rPr>
                  <a:t>B</a:t>
                </a:r>
                <a:r>
                  <a:rPr lang="en-US" sz="2600" dirty="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2600" i="1">
                        <a:solidFill>
                          <a:schemeClr val="tx1">
                            <a:lumMod val="95000"/>
                            <a:lumOff val="5000"/>
                          </a:schemeClr>
                        </a:solidFill>
                        <a:latin typeface="Cambria Math" panose="02040503050406030204" pitchFamily="18" charset="0"/>
                        <a:ea typeface="Cambria Math" panose="02040503050406030204" pitchFamily="18" charset="0"/>
                      </a:rPr>
                      <m:t>∆</m:t>
                    </m:r>
                    <m:r>
                      <a:rPr lang="en-US" sz="2600" i="1">
                        <a:solidFill>
                          <a:schemeClr val="tx1">
                            <a:lumMod val="95000"/>
                            <a:lumOff val="5000"/>
                          </a:schemeClr>
                        </a:solidFill>
                        <a:latin typeface="Cambria Math" panose="02040503050406030204" pitchFamily="18" charset="0"/>
                        <a:ea typeface="Cambria Math" panose="02040503050406030204" pitchFamily="18" charset="0"/>
                      </a:rPr>
                      <m:t>𝑈</m:t>
                    </m:r>
                    <m:r>
                      <a:rPr lang="en-US" sz="2600">
                        <a:solidFill>
                          <a:schemeClr val="tx1">
                            <a:lumMod val="95000"/>
                            <a:lumOff val="5000"/>
                          </a:schemeClr>
                        </a:solidFill>
                        <a:latin typeface="Cambria Math" panose="02040503050406030204" pitchFamily="18" charset="0"/>
                      </a:rPr>
                      <m:t>=</m:t>
                    </m:r>
                    <m:r>
                      <a:rPr lang="en-US" sz="2600" b="0" i="1" smtClean="0">
                        <a:solidFill>
                          <a:schemeClr val="tx1">
                            <a:lumMod val="95000"/>
                            <a:lumOff val="5000"/>
                          </a:schemeClr>
                        </a:solidFill>
                        <a:latin typeface="Cambria Math" panose="02040503050406030204" pitchFamily="18" charset="0"/>
                      </a:rPr>
                      <m:t>−</m:t>
                    </m:r>
                    <m:r>
                      <a:rPr lang="en-US" sz="2600" i="1">
                        <a:solidFill>
                          <a:schemeClr val="tx1">
                            <a:lumMod val="95000"/>
                            <a:lumOff val="5000"/>
                          </a:schemeClr>
                        </a:solidFill>
                        <a:latin typeface="Cambria Math" panose="02040503050406030204" pitchFamily="18" charset="0"/>
                      </a:rPr>
                      <m:t>0,5</m:t>
                    </m:r>
                    <m:d>
                      <m:dPr>
                        <m:ctrlPr>
                          <a:rPr lang="en-US" sz="2600" i="1">
                            <a:solidFill>
                              <a:schemeClr val="tx1">
                                <a:lumMod val="95000"/>
                                <a:lumOff val="5000"/>
                              </a:schemeClr>
                            </a:solidFill>
                            <a:latin typeface="Cambria Math" panose="02040503050406030204" pitchFamily="18" charset="0"/>
                          </a:rPr>
                        </m:ctrlPr>
                      </m:dPr>
                      <m:e>
                        <m:r>
                          <a:rPr lang="en-US" sz="2600" i="1">
                            <a:solidFill>
                              <a:schemeClr val="tx1">
                                <a:lumMod val="95000"/>
                                <a:lumOff val="5000"/>
                              </a:schemeClr>
                            </a:solidFill>
                            <a:latin typeface="Cambria Math" panose="02040503050406030204" pitchFamily="18" charset="0"/>
                          </a:rPr>
                          <m:t>𝐽</m:t>
                        </m:r>
                      </m:e>
                    </m:d>
                  </m:oMath>
                </a14:m>
                <a:r>
                  <a:rPr lang="en-US" sz="2600" kern="1200" noProof="1">
                    <a:solidFill>
                      <a:prstClr val="black"/>
                    </a:solidFill>
                    <a:latin typeface="Arial" panose="020B0604020202020204" pitchFamily="34" charset="0"/>
                    <a:cs typeface="Arial" panose="020B0604020202020204" pitchFamily="34" charset="0"/>
                  </a:rPr>
                  <a:t>.</a:t>
                </a:r>
                <a:r>
                  <a:rPr lang="en-US" sz="2600" dirty="0">
                    <a:solidFill>
                      <a:schemeClr val="tx1">
                        <a:lumMod val="95000"/>
                        <a:lumOff val="5000"/>
                      </a:schemeClr>
                    </a:solidFill>
                    <a:latin typeface="Arial" panose="020B0604020202020204" pitchFamily="34" charset="0"/>
                    <a:cs typeface="Arial" panose="020B0604020202020204" pitchFamily="34" charset="0"/>
                  </a:rPr>
                  <a:t> </a:t>
                </a:r>
                <a:endParaRPr lang="vi-VN" sz="2600" kern="1200" noProof="1">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35" name="Đáp án sai 1" descr="n155 zalo Ngoc Phuong">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910937" y="3265291"/>
                <a:ext cx="3401291" cy="997526"/>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Đáp án sai 2" descr="n155 zalo Ngoc Phuong">
                <a:extLst>
                  <a:ext uri="{FF2B5EF4-FFF2-40B4-BE49-F238E27FC236}">
                    <a16:creationId xmlns:a16="http://schemas.microsoft.com/office/drawing/2014/main" id="{72E080E8-9CBE-7E1E-25CC-340E27A4D017}"/>
                  </a:ext>
                </a:extLst>
              </p:cNvPr>
              <p:cNvSpPr/>
              <p:nvPr/>
            </p:nvSpPr>
            <p:spPr>
              <a:xfrm>
                <a:off x="4831774" y="203916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600" b="1" dirty="0">
                    <a:solidFill>
                      <a:schemeClr val="tx1">
                        <a:lumMod val="95000"/>
                        <a:lumOff val="5000"/>
                      </a:schemeClr>
                    </a:solidFill>
                    <a:latin typeface="Arial" panose="020B0604020202020204" pitchFamily="34" charset="0"/>
                    <a:cs typeface="Arial" panose="020B0604020202020204" pitchFamily="34" charset="0"/>
                  </a:rPr>
                  <a:t>C</a:t>
                </a:r>
                <a:r>
                  <a:rPr lang="en-US" sz="2600" dirty="0">
                    <a:solidFill>
                      <a:schemeClr val="tx1">
                        <a:lumMod val="95000"/>
                        <a:lumOff val="5000"/>
                      </a:schemeClr>
                    </a:solidFill>
                    <a:latin typeface="Arial" panose="020B0604020202020204" pitchFamily="34" charset="0"/>
                    <a:cs typeface="Arial" panose="020B0604020202020204" pitchFamily="34" charset="0"/>
                  </a:rPr>
                  <a:t>.</a:t>
                </a:r>
                <a14:m>
                  <m:oMath xmlns:m="http://schemas.openxmlformats.org/officeDocument/2006/math">
                    <m:r>
                      <a:rPr lang="en-US" sz="2600" i="1">
                        <a:solidFill>
                          <a:schemeClr val="tx1">
                            <a:lumMod val="95000"/>
                            <a:lumOff val="5000"/>
                          </a:schemeClr>
                        </a:solidFill>
                        <a:latin typeface="Cambria Math" panose="02040503050406030204" pitchFamily="18" charset="0"/>
                        <a:ea typeface="Cambria Math" panose="02040503050406030204" pitchFamily="18" charset="0"/>
                      </a:rPr>
                      <m:t>∆</m:t>
                    </m:r>
                    <m:r>
                      <a:rPr lang="en-US" sz="2600" i="1">
                        <a:solidFill>
                          <a:schemeClr val="tx1">
                            <a:lumMod val="95000"/>
                            <a:lumOff val="5000"/>
                          </a:schemeClr>
                        </a:solidFill>
                        <a:latin typeface="Cambria Math" panose="02040503050406030204" pitchFamily="18" charset="0"/>
                        <a:ea typeface="Cambria Math" panose="02040503050406030204" pitchFamily="18" charset="0"/>
                      </a:rPr>
                      <m:t>𝑈</m:t>
                    </m:r>
                    <m:r>
                      <a:rPr lang="en-US" sz="2600">
                        <a:solidFill>
                          <a:schemeClr val="tx1">
                            <a:lumMod val="95000"/>
                            <a:lumOff val="5000"/>
                          </a:schemeClr>
                        </a:solidFill>
                        <a:latin typeface="Cambria Math" panose="02040503050406030204" pitchFamily="18" charset="0"/>
                      </a:rPr>
                      <m:t>=</m:t>
                    </m:r>
                    <m:r>
                      <a:rPr lang="en-US" sz="2600" b="0" i="1" smtClean="0">
                        <a:solidFill>
                          <a:schemeClr val="tx1">
                            <a:lumMod val="95000"/>
                            <a:lumOff val="5000"/>
                          </a:schemeClr>
                        </a:solidFill>
                        <a:latin typeface="Cambria Math" panose="02040503050406030204" pitchFamily="18" charset="0"/>
                      </a:rPr>
                      <m:t>2</m:t>
                    </m:r>
                    <m:r>
                      <a:rPr lang="en-US" sz="2600" i="1">
                        <a:solidFill>
                          <a:schemeClr val="tx1">
                            <a:lumMod val="95000"/>
                            <a:lumOff val="5000"/>
                          </a:schemeClr>
                        </a:solidFill>
                        <a:latin typeface="Cambria Math" panose="02040503050406030204" pitchFamily="18" charset="0"/>
                      </a:rPr>
                      <m:t>,5</m:t>
                    </m:r>
                    <m:d>
                      <m:dPr>
                        <m:ctrlPr>
                          <a:rPr lang="en-US" sz="2600" i="1">
                            <a:solidFill>
                              <a:schemeClr val="tx1">
                                <a:lumMod val="95000"/>
                                <a:lumOff val="5000"/>
                              </a:schemeClr>
                            </a:solidFill>
                            <a:latin typeface="Cambria Math" panose="02040503050406030204" pitchFamily="18" charset="0"/>
                          </a:rPr>
                        </m:ctrlPr>
                      </m:dPr>
                      <m:e>
                        <m:r>
                          <a:rPr lang="en-US" sz="2600" i="1">
                            <a:solidFill>
                              <a:schemeClr val="tx1">
                                <a:lumMod val="95000"/>
                                <a:lumOff val="5000"/>
                              </a:schemeClr>
                            </a:solidFill>
                            <a:latin typeface="Cambria Math" panose="02040503050406030204" pitchFamily="18" charset="0"/>
                          </a:rPr>
                          <m:t>𝐽</m:t>
                        </m:r>
                      </m:e>
                    </m:d>
                  </m:oMath>
                </a14:m>
                <a:r>
                  <a:rPr lang="en-US" sz="2600" kern="1200" noProof="1">
                    <a:solidFill>
                      <a:prstClr val="black"/>
                    </a:solidFill>
                    <a:latin typeface="Arial" panose="020B0604020202020204" pitchFamily="34" charset="0"/>
                    <a:cs typeface="Arial" panose="020B0604020202020204" pitchFamily="34" charset="0"/>
                  </a:rPr>
                  <a:t>.</a:t>
                </a:r>
                <a:r>
                  <a:rPr lang="en-US" sz="2600" dirty="0">
                    <a:solidFill>
                      <a:schemeClr val="tx1">
                        <a:lumMod val="95000"/>
                        <a:lumOff val="5000"/>
                      </a:schemeClr>
                    </a:solidFill>
                    <a:latin typeface="Arial" panose="020B0604020202020204" pitchFamily="34" charset="0"/>
                    <a:cs typeface="Arial" panose="020B0604020202020204" pitchFamily="34" charset="0"/>
                  </a:rPr>
                  <a:t> </a:t>
                </a:r>
                <a:endParaRPr lang="vi-VN" sz="2600" kern="1200" noProof="1">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36" name="Đáp án sai 2" descr="n155 zalo Ngoc Phuong">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4831774" y="2039167"/>
                <a:ext cx="3401291" cy="997526"/>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Đáp án sai 3" descr="n155 zalo Ngoc Phuong">
                <a:extLst>
                  <a:ext uri="{FF2B5EF4-FFF2-40B4-BE49-F238E27FC236}">
                    <a16:creationId xmlns:a16="http://schemas.microsoft.com/office/drawing/2014/main" id="{98AC7C36-17E6-7D99-2014-5789447F054D}"/>
                  </a:ext>
                </a:extLst>
              </p:cNvPr>
              <p:cNvSpPr/>
              <p:nvPr/>
            </p:nvSpPr>
            <p:spPr>
              <a:xfrm>
                <a:off x="4831773"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600" b="1" dirty="0">
                    <a:solidFill>
                      <a:schemeClr val="tx1">
                        <a:lumMod val="95000"/>
                        <a:lumOff val="5000"/>
                      </a:schemeClr>
                    </a:solidFill>
                    <a:latin typeface="Arial" panose="020B0604020202020204" pitchFamily="34" charset="0"/>
                    <a:cs typeface="Arial" panose="020B0604020202020204" pitchFamily="34" charset="0"/>
                  </a:rPr>
                  <a:t>D</a:t>
                </a:r>
                <a:r>
                  <a:rPr lang="en-US" sz="2600" dirty="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2600" i="1">
                        <a:solidFill>
                          <a:schemeClr val="tx1">
                            <a:lumMod val="95000"/>
                            <a:lumOff val="5000"/>
                          </a:schemeClr>
                        </a:solidFill>
                        <a:latin typeface="Cambria Math" panose="02040503050406030204" pitchFamily="18" charset="0"/>
                        <a:ea typeface="Cambria Math" panose="02040503050406030204" pitchFamily="18" charset="0"/>
                      </a:rPr>
                      <m:t>∆</m:t>
                    </m:r>
                    <m:r>
                      <a:rPr lang="en-US" sz="2600" i="1">
                        <a:solidFill>
                          <a:schemeClr val="tx1">
                            <a:lumMod val="95000"/>
                            <a:lumOff val="5000"/>
                          </a:schemeClr>
                        </a:solidFill>
                        <a:latin typeface="Cambria Math" panose="02040503050406030204" pitchFamily="18" charset="0"/>
                        <a:ea typeface="Cambria Math" panose="02040503050406030204" pitchFamily="18" charset="0"/>
                      </a:rPr>
                      <m:t>𝑈</m:t>
                    </m:r>
                    <m:r>
                      <a:rPr lang="en-US" sz="2600">
                        <a:solidFill>
                          <a:schemeClr val="tx1">
                            <a:lumMod val="95000"/>
                            <a:lumOff val="5000"/>
                          </a:schemeClr>
                        </a:solidFill>
                        <a:latin typeface="Cambria Math" panose="02040503050406030204" pitchFamily="18" charset="0"/>
                      </a:rPr>
                      <m:t>=</m:t>
                    </m:r>
                    <m:r>
                      <a:rPr lang="en-US" sz="2600" b="0" i="1" smtClean="0">
                        <a:solidFill>
                          <a:schemeClr val="tx1">
                            <a:lumMod val="95000"/>
                            <a:lumOff val="5000"/>
                          </a:schemeClr>
                        </a:solidFill>
                        <a:latin typeface="Cambria Math" panose="02040503050406030204" pitchFamily="18" charset="0"/>
                      </a:rPr>
                      <m:t>−2</m:t>
                    </m:r>
                    <m:r>
                      <a:rPr lang="en-US" sz="2600" i="1">
                        <a:solidFill>
                          <a:schemeClr val="tx1">
                            <a:lumMod val="95000"/>
                            <a:lumOff val="5000"/>
                          </a:schemeClr>
                        </a:solidFill>
                        <a:latin typeface="Cambria Math" panose="02040503050406030204" pitchFamily="18" charset="0"/>
                      </a:rPr>
                      <m:t>,5</m:t>
                    </m:r>
                    <m:d>
                      <m:dPr>
                        <m:ctrlPr>
                          <a:rPr lang="en-US" sz="2600" i="1">
                            <a:solidFill>
                              <a:schemeClr val="tx1">
                                <a:lumMod val="95000"/>
                                <a:lumOff val="5000"/>
                              </a:schemeClr>
                            </a:solidFill>
                            <a:latin typeface="Cambria Math" panose="02040503050406030204" pitchFamily="18" charset="0"/>
                          </a:rPr>
                        </m:ctrlPr>
                      </m:dPr>
                      <m:e>
                        <m:r>
                          <a:rPr lang="en-US" sz="2600" i="1">
                            <a:solidFill>
                              <a:schemeClr val="tx1">
                                <a:lumMod val="95000"/>
                                <a:lumOff val="5000"/>
                              </a:schemeClr>
                            </a:solidFill>
                            <a:latin typeface="Cambria Math" panose="02040503050406030204" pitchFamily="18" charset="0"/>
                          </a:rPr>
                          <m:t>𝐽</m:t>
                        </m:r>
                      </m:e>
                    </m:d>
                  </m:oMath>
                </a14:m>
                <a:r>
                  <a:rPr lang="en-US" sz="2600" kern="1200" noProof="1">
                    <a:solidFill>
                      <a:prstClr val="black"/>
                    </a:solidFill>
                    <a:latin typeface="Arial" panose="020B0604020202020204" pitchFamily="34" charset="0"/>
                    <a:cs typeface="Arial" panose="020B0604020202020204" pitchFamily="34" charset="0"/>
                  </a:rPr>
                  <a:t>. </a:t>
                </a:r>
                <a:endParaRPr lang="vi-VN" sz="2600" kern="1200" noProof="1">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37" name="Đáp án sai 3" descr="n155 zalo Ngoc Phuong">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4831773" y="3265291"/>
                <a:ext cx="3401291" cy="997526"/>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Đáp án đúng" descr="n155 zalo Ngoc Phuong">
                <a:extLst>
                  <a:ext uri="{FF2B5EF4-FFF2-40B4-BE49-F238E27FC236}">
                    <a16:creationId xmlns:a16="http://schemas.microsoft.com/office/drawing/2014/main" id="{F26A5EAB-E5AD-94BE-45D6-5F46AA945CA3}"/>
                  </a:ext>
                </a:extLst>
              </p:cNvPr>
              <p:cNvSpPr/>
              <p:nvPr/>
            </p:nvSpPr>
            <p:spPr>
              <a:xfrm>
                <a:off x="909793" y="203613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600" b="1" dirty="0">
                    <a:solidFill>
                      <a:schemeClr val="tx1">
                        <a:lumMod val="95000"/>
                        <a:lumOff val="5000"/>
                      </a:schemeClr>
                    </a:solidFill>
                    <a:latin typeface="Arial" panose="020B0604020202020204" pitchFamily="34" charset="0"/>
                    <a:cs typeface="Arial" panose="020B0604020202020204" pitchFamily="34" charset="0"/>
                  </a:rPr>
                  <a:t>A</a:t>
                </a:r>
                <a:r>
                  <a:rPr lang="en-US" sz="2600" dirty="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2600" i="1" smtClean="0">
                        <a:solidFill>
                          <a:schemeClr val="tx1">
                            <a:lumMod val="95000"/>
                            <a:lumOff val="5000"/>
                          </a:schemeClr>
                        </a:solidFill>
                        <a:latin typeface="Cambria Math" panose="02040503050406030204" pitchFamily="18" charset="0"/>
                        <a:ea typeface="Cambria Math" panose="02040503050406030204" pitchFamily="18" charset="0"/>
                      </a:rPr>
                      <m:t>∆</m:t>
                    </m:r>
                    <m:r>
                      <a:rPr lang="en-US" sz="2600" b="0" i="1" smtClean="0">
                        <a:solidFill>
                          <a:schemeClr val="tx1">
                            <a:lumMod val="95000"/>
                            <a:lumOff val="5000"/>
                          </a:schemeClr>
                        </a:solidFill>
                        <a:latin typeface="Cambria Math" panose="02040503050406030204" pitchFamily="18" charset="0"/>
                        <a:ea typeface="Cambria Math" panose="02040503050406030204" pitchFamily="18" charset="0"/>
                      </a:rPr>
                      <m:t>𝑈</m:t>
                    </m:r>
                    <m:r>
                      <a:rPr lang="en-US" sz="2600">
                        <a:solidFill>
                          <a:schemeClr val="tx1">
                            <a:lumMod val="95000"/>
                            <a:lumOff val="5000"/>
                          </a:schemeClr>
                        </a:solidFill>
                        <a:latin typeface="Cambria Math" panose="02040503050406030204" pitchFamily="18" charset="0"/>
                      </a:rPr>
                      <m:t>=</m:t>
                    </m:r>
                    <m:r>
                      <a:rPr lang="en-US" sz="2600" b="0" i="1" smtClean="0">
                        <a:solidFill>
                          <a:schemeClr val="tx1">
                            <a:lumMod val="95000"/>
                            <a:lumOff val="5000"/>
                          </a:schemeClr>
                        </a:solidFill>
                        <a:latin typeface="Cambria Math" panose="02040503050406030204" pitchFamily="18" charset="0"/>
                      </a:rPr>
                      <m:t>0,5</m:t>
                    </m:r>
                    <m:d>
                      <m:dPr>
                        <m:ctrlPr>
                          <a:rPr lang="en-US" sz="2600" b="0" i="1" smtClean="0">
                            <a:solidFill>
                              <a:schemeClr val="tx1">
                                <a:lumMod val="95000"/>
                                <a:lumOff val="5000"/>
                              </a:schemeClr>
                            </a:solidFill>
                            <a:latin typeface="Cambria Math" panose="02040503050406030204" pitchFamily="18" charset="0"/>
                          </a:rPr>
                        </m:ctrlPr>
                      </m:dPr>
                      <m:e>
                        <m:r>
                          <a:rPr lang="en-US" sz="2600" b="0" i="1" smtClean="0">
                            <a:solidFill>
                              <a:schemeClr val="tx1">
                                <a:lumMod val="95000"/>
                                <a:lumOff val="5000"/>
                              </a:schemeClr>
                            </a:solidFill>
                            <a:latin typeface="Cambria Math" panose="02040503050406030204" pitchFamily="18" charset="0"/>
                          </a:rPr>
                          <m:t>𝐽</m:t>
                        </m:r>
                      </m:e>
                    </m:d>
                  </m:oMath>
                </a14:m>
                <a:r>
                  <a:rPr lang="en-US" sz="2600" kern="1200" noProof="1">
                    <a:solidFill>
                      <a:prstClr val="black"/>
                    </a:solidFill>
                    <a:latin typeface="Arial" panose="020B0604020202020204" pitchFamily="34" charset="0"/>
                    <a:cs typeface="Arial" panose="020B0604020202020204" pitchFamily="34" charset="0"/>
                  </a:rPr>
                  <a:t>.</a:t>
                </a:r>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38" name="Đáp án đúng" descr="n155 zalo Ngoc Phuo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909793" y="2036131"/>
                <a:ext cx="3401291" cy="997526"/>
              </a:xfrm>
              <a:prstGeom prst="roundRect">
                <a:avLst/>
              </a:prstGeom>
              <a:blipFill>
                <a:blip r:embed="rId8"/>
                <a:stretch>
                  <a:fillRect/>
                </a:stretch>
              </a:blipFill>
              <a:ln>
                <a:noFill/>
              </a:ln>
            </p:spPr>
            <p:txBody>
              <a:bodyPr/>
              <a:lstStyle/>
              <a:p>
                <a:r>
                  <a:rPr lang="en-US">
                    <a:noFill/>
                  </a:rPr>
                  <a:t> </a:t>
                </a:r>
              </a:p>
            </p:txBody>
          </p:sp>
        </mc:Fallback>
      </mc:AlternateContent>
      <p:pic>
        <p:nvPicPr>
          <p:cNvPr id="14" name="Picture 13" descr="n155 zalo Ngoc Phuong">
            <a:hlinkClick r:id="rId9" action="ppaction://hlinksldjump"/>
            <a:extLst>
              <a:ext uri="{FF2B5EF4-FFF2-40B4-BE49-F238E27FC236}">
                <a16:creationId xmlns:a16="http://schemas.microsoft.com/office/drawing/2014/main" id="{8DFC1353-5E12-48F8-8AD9-1277227733D9}"/>
              </a:ext>
            </a:extLst>
          </p:cNvPr>
          <p:cNvPicPr>
            <a:picLocks noChangeAspect="1"/>
          </p:cNvPicPr>
          <p:nvPr/>
        </p:nvPicPr>
        <p:blipFill>
          <a:blip r:embed="rId10"/>
          <a:stretch>
            <a:fillRect/>
          </a:stretch>
        </p:blipFill>
        <p:spPr>
          <a:xfrm>
            <a:off x="7913510" y="4072380"/>
            <a:ext cx="1230491" cy="1119848"/>
          </a:xfrm>
          <a:prstGeom prst="rect">
            <a:avLst/>
          </a:prstGeom>
        </p:spPr>
      </p:pic>
    </p:spTree>
    <p:extLst>
      <p:ext uri="{BB962C8B-B14F-4D97-AF65-F5344CB8AC3E}">
        <p14:creationId xmlns:p14="http://schemas.microsoft.com/office/powerpoint/2010/main" val="34052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55 zalo Ngoc Phuong">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descr="n155 zalo Ngoc Phuong">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55 zalo Ngoc Phuong">
            <a:extLst>
              <a:ext uri="{FF2B5EF4-FFF2-40B4-BE49-F238E27FC236}">
                <a16:creationId xmlns:a16="http://schemas.microsoft.com/office/drawing/2014/main" id="{018AD89B-885D-983C-F4F6-FC485515F49D}"/>
              </a:ext>
            </a:extLst>
          </p:cNvPr>
          <p:cNvSpPr/>
          <p:nvPr/>
        </p:nvSpPr>
        <p:spPr>
          <a:xfrm>
            <a:off x="991027" y="366818"/>
            <a:ext cx="7322128" cy="13275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vi-VN" sz="2200" b="1" kern="1200" noProof="1">
                <a:solidFill>
                  <a:schemeClr val="tx1">
                    <a:lumMod val="95000"/>
                    <a:lumOff val="5000"/>
                  </a:schemeClr>
                </a:solidFill>
                <a:latin typeface="Arial" panose="020B0604020202020204" pitchFamily="34" charset="0"/>
                <a:cs typeface="Arial" panose="020B0604020202020204" pitchFamily="34" charset="0"/>
              </a:rPr>
              <a:t>Câu </a:t>
            </a:r>
            <a:r>
              <a:rPr lang="en-US" sz="2200" b="1" kern="1200" noProof="1">
                <a:solidFill>
                  <a:schemeClr val="tx1">
                    <a:lumMod val="95000"/>
                    <a:lumOff val="5000"/>
                  </a:schemeClr>
                </a:solidFill>
                <a:latin typeface="Arial" panose="020B0604020202020204" pitchFamily="34" charset="0"/>
                <a:cs typeface="Arial" panose="020B0604020202020204" pitchFamily="34" charset="0"/>
              </a:rPr>
              <a:t>6: </a:t>
            </a:r>
            <a:r>
              <a:rPr lang="fr-FR" sz="2200" dirty="0" err="1">
                <a:solidFill>
                  <a:schemeClr val="tx1">
                    <a:lumMod val="95000"/>
                    <a:lumOff val="5000"/>
                  </a:schemeClr>
                </a:solidFill>
              </a:rPr>
              <a:t>Người</a:t>
            </a:r>
            <a:r>
              <a:rPr lang="fr-FR" sz="2200" dirty="0">
                <a:solidFill>
                  <a:schemeClr val="tx1">
                    <a:lumMod val="95000"/>
                    <a:lumOff val="5000"/>
                  </a:schemeClr>
                </a:solidFill>
              </a:rPr>
              <a:t> ta </a:t>
            </a:r>
            <a:r>
              <a:rPr lang="fr-FR" sz="2200" dirty="0" err="1">
                <a:solidFill>
                  <a:schemeClr val="tx1">
                    <a:lumMod val="95000"/>
                    <a:lumOff val="5000"/>
                  </a:schemeClr>
                </a:solidFill>
              </a:rPr>
              <a:t>truyền</a:t>
            </a:r>
            <a:r>
              <a:rPr lang="fr-FR" sz="2200" dirty="0">
                <a:solidFill>
                  <a:schemeClr val="tx1">
                    <a:lumMod val="95000"/>
                    <a:lumOff val="5000"/>
                  </a:schemeClr>
                </a:solidFill>
              </a:rPr>
              <a:t> </a:t>
            </a:r>
            <a:r>
              <a:rPr lang="fr-FR" sz="2200" dirty="0" err="1">
                <a:solidFill>
                  <a:schemeClr val="tx1">
                    <a:lumMod val="95000"/>
                    <a:lumOff val="5000"/>
                  </a:schemeClr>
                </a:solidFill>
              </a:rPr>
              <a:t>cho</a:t>
            </a:r>
            <a:r>
              <a:rPr lang="fr-FR" sz="2200" dirty="0">
                <a:solidFill>
                  <a:schemeClr val="tx1">
                    <a:lumMod val="95000"/>
                    <a:lumOff val="5000"/>
                  </a:schemeClr>
                </a:solidFill>
              </a:rPr>
              <a:t> </a:t>
            </a:r>
            <a:r>
              <a:rPr lang="fr-FR" sz="2200" dirty="0" err="1">
                <a:solidFill>
                  <a:schemeClr val="tx1">
                    <a:lumMod val="95000"/>
                    <a:lumOff val="5000"/>
                  </a:schemeClr>
                </a:solidFill>
              </a:rPr>
              <a:t>khí</a:t>
            </a:r>
            <a:r>
              <a:rPr lang="fr-FR" sz="2200" dirty="0">
                <a:solidFill>
                  <a:schemeClr val="tx1">
                    <a:lumMod val="95000"/>
                    <a:lumOff val="5000"/>
                  </a:schemeClr>
                </a:solidFill>
              </a:rPr>
              <a:t> </a:t>
            </a:r>
            <a:r>
              <a:rPr lang="fr-FR" sz="2200" dirty="0" err="1">
                <a:solidFill>
                  <a:schemeClr val="tx1">
                    <a:lumMod val="95000"/>
                    <a:lumOff val="5000"/>
                  </a:schemeClr>
                </a:solidFill>
              </a:rPr>
              <a:t>trong</a:t>
            </a:r>
            <a:r>
              <a:rPr lang="fr-FR" sz="2200" dirty="0">
                <a:solidFill>
                  <a:schemeClr val="tx1">
                    <a:lumMod val="95000"/>
                    <a:lumOff val="5000"/>
                  </a:schemeClr>
                </a:solidFill>
              </a:rPr>
              <a:t> </a:t>
            </a:r>
            <a:r>
              <a:rPr lang="fr-FR" sz="2200" dirty="0" err="1">
                <a:solidFill>
                  <a:schemeClr val="tx1">
                    <a:lumMod val="95000"/>
                    <a:lumOff val="5000"/>
                  </a:schemeClr>
                </a:solidFill>
              </a:rPr>
              <a:t>xilanh</a:t>
            </a:r>
            <a:r>
              <a:rPr lang="fr-FR" sz="2200" dirty="0">
                <a:solidFill>
                  <a:schemeClr val="tx1">
                    <a:lumMod val="95000"/>
                    <a:lumOff val="5000"/>
                  </a:schemeClr>
                </a:solidFill>
              </a:rPr>
              <a:t> </a:t>
            </a:r>
            <a:r>
              <a:rPr lang="fr-FR" sz="2200" dirty="0" err="1">
                <a:solidFill>
                  <a:schemeClr val="tx1">
                    <a:lumMod val="95000"/>
                    <a:lumOff val="5000"/>
                  </a:schemeClr>
                </a:solidFill>
              </a:rPr>
              <a:t>nhiệt</a:t>
            </a:r>
            <a:r>
              <a:rPr lang="fr-FR" sz="2200" dirty="0">
                <a:solidFill>
                  <a:schemeClr val="tx1">
                    <a:lumMod val="95000"/>
                    <a:lumOff val="5000"/>
                  </a:schemeClr>
                </a:solidFill>
              </a:rPr>
              <a:t> </a:t>
            </a:r>
            <a:r>
              <a:rPr lang="fr-FR" sz="2200" dirty="0" err="1">
                <a:solidFill>
                  <a:schemeClr val="tx1">
                    <a:lumMod val="95000"/>
                    <a:lumOff val="5000"/>
                  </a:schemeClr>
                </a:solidFill>
              </a:rPr>
              <a:t>lượng</a:t>
            </a:r>
            <a:r>
              <a:rPr lang="fr-FR" sz="2200" dirty="0">
                <a:solidFill>
                  <a:schemeClr val="tx1">
                    <a:lumMod val="95000"/>
                    <a:lumOff val="5000"/>
                  </a:schemeClr>
                </a:solidFill>
              </a:rPr>
              <a:t> 100J. </a:t>
            </a:r>
            <a:r>
              <a:rPr lang="fr-FR" sz="2200" dirty="0" err="1">
                <a:solidFill>
                  <a:schemeClr val="tx1">
                    <a:lumMod val="95000"/>
                    <a:lumOff val="5000"/>
                  </a:schemeClr>
                </a:solidFill>
              </a:rPr>
              <a:t>Khí</a:t>
            </a:r>
            <a:r>
              <a:rPr lang="fr-FR" sz="2200" dirty="0">
                <a:solidFill>
                  <a:schemeClr val="tx1">
                    <a:lumMod val="95000"/>
                    <a:lumOff val="5000"/>
                  </a:schemeClr>
                </a:solidFill>
              </a:rPr>
              <a:t> </a:t>
            </a:r>
            <a:r>
              <a:rPr lang="fr-FR" sz="2200" dirty="0" err="1">
                <a:solidFill>
                  <a:schemeClr val="tx1">
                    <a:lumMod val="95000"/>
                    <a:lumOff val="5000"/>
                  </a:schemeClr>
                </a:solidFill>
              </a:rPr>
              <a:t>nở</a:t>
            </a:r>
            <a:r>
              <a:rPr lang="fr-FR" sz="2200" dirty="0">
                <a:solidFill>
                  <a:schemeClr val="tx1">
                    <a:lumMod val="95000"/>
                    <a:lumOff val="5000"/>
                  </a:schemeClr>
                </a:solidFill>
              </a:rPr>
              <a:t> ra </a:t>
            </a:r>
            <a:r>
              <a:rPr lang="fr-FR" sz="2200" dirty="0" err="1">
                <a:solidFill>
                  <a:schemeClr val="tx1">
                    <a:lumMod val="95000"/>
                    <a:lumOff val="5000"/>
                  </a:schemeClr>
                </a:solidFill>
              </a:rPr>
              <a:t>thực</a:t>
            </a:r>
            <a:r>
              <a:rPr lang="fr-FR" sz="2200" dirty="0">
                <a:solidFill>
                  <a:schemeClr val="tx1">
                    <a:lumMod val="95000"/>
                    <a:lumOff val="5000"/>
                  </a:schemeClr>
                </a:solidFill>
              </a:rPr>
              <a:t> </a:t>
            </a:r>
            <a:r>
              <a:rPr lang="fr-FR" sz="2200" dirty="0" err="1">
                <a:solidFill>
                  <a:schemeClr val="tx1">
                    <a:lumMod val="95000"/>
                    <a:lumOff val="5000"/>
                  </a:schemeClr>
                </a:solidFill>
              </a:rPr>
              <a:t>hiện</a:t>
            </a:r>
            <a:r>
              <a:rPr lang="fr-FR" sz="2200" dirty="0">
                <a:solidFill>
                  <a:schemeClr val="tx1">
                    <a:lumMod val="95000"/>
                    <a:lumOff val="5000"/>
                  </a:schemeClr>
                </a:solidFill>
              </a:rPr>
              <a:t> </a:t>
            </a:r>
            <a:r>
              <a:rPr lang="fr-FR" sz="2200" dirty="0" err="1">
                <a:solidFill>
                  <a:schemeClr val="tx1">
                    <a:lumMod val="95000"/>
                    <a:lumOff val="5000"/>
                  </a:schemeClr>
                </a:solidFill>
              </a:rPr>
              <a:t>công</a:t>
            </a:r>
            <a:r>
              <a:rPr lang="fr-FR" sz="2200" dirty="0">
                <a:solidFill>
                  <a:schemeClr val="tx1">
                    <a:lumMod val="95000"/>
                    <a:lumOff val="5000"/>
                  </a:schemeClr>
                </a:solidFill>
              </a:rPr>
              <a:t> 70J </a:t>
            </a:r>
            <a:r>
              <a:rPr lang="fr-FR" sz="2200" dirty="0" err="1">
                <a:solidFill>
                  <a:schemeClr val="tx1">
                    <a:lumMod val="95000"/>
                    <a:lumOff val="5000"/>
                  </a:schemeClr>
                </a:solidFill>
              </a:rPr>
              <a:t>đẩy</a:t>
            </a:r>
            <a:r>
              <a:rPr lang="fr-FR" sz="2200" dirty="0">
                <a:solidFill>
                  <a:schemeClr val="tx1">
                    <a:lumMod val="95000"/>
                    <a:lumOff val="5000"/>
                  </a:schemeClr>
                </a:solidFill>
              </a:rPr>
              <a:t> </a:t>
            </a:r>
            <a:r>
              <a:rPr lang="fr-FR" sz="2200" dirty="0" err="1">
                <a:solidFill>
                  <a:schemeClr val="tx1">
                    <a:lumMod val="95000"/>
                    <a:lumOff val="5000"/>
                  </a:schemeClr>
                </a:solidFill>
              </a:rPr>
              <a:t>pittông</a:t>
            </a:r>
            <a:r>
              <a:rPr lang="fr-FR" sz="2200" dirty="0">
                <a:solidFill>
                  <a:schemeClr val="tx1">
                    <a:lumMod val="95000"/>
                    <a:lumOff val="5000"/>
                  </a:schemeClr>
                </a:solidFill>
              </a:rPr>
              <a:t> </a:t>
            </a:r>
            <a:r>
              <a:rPr lang="fr-FR" sz="2200" dirty="0" err="1">
                <a:solidFill>
                  <a:schemeClr val="tx1">
                    <a:lumMod val="95000"/>
                    <a:lumOff val="5000"/>
                  </a:schemeClr>
                </a:solidFill>
              </a:rPr>
              <a:t>lên</a:t>
            </a:r>
            <a:r>
              <a:rPr lang="fr-FR" sz="2200" dirty="0">
                <a:solidFill>
                  <a:schemeClr val="tx1">
                    <a:lumMod val="95000"/>
                    <a:lumOff val="5000"/>
                  </a:schemeClr>
                </a:solidFill>
              </a:rPr>
              <a:t>. </a:t>
            </a:r>
            <a:r>
              <a:rPr lang="fr-FR" sz="2200" dirty="0" err="1">
                <a:solidFill>
                  <a:schemeClr val="tx1">
                    <a:lumMod val="95000"/>
                    <a:lumOff val="5000"/>
                  </a:schemeClr>
                </a:solidFill>
              </a:rPr>
              <a:t>Độ</a:t>
            </a:r>
            <a:r>
              <a:rPr lang="fr-FR" sz="2200" dirty="0">
                <a:solidFill>
                  <a:schemeClr val="tx1">
                    <a:lumMod val="95000"/>
                    <a:lumOff val="5000"/>
                  </a:schemeClr>
                </a:solidFill>
              </a:rPr>
              <a:t> </a:t>
            </a:r>
            <a:r>
              <a:rPr lang="fr-FR" sz="2200" dirty="0" err="1">
                <a:solidFill>
                  <a:schemeClr val="tx1">
                    <a:lumMod val="95000"/>
                    <a:lumOff val="5000"/>
                  </a:schemeClr>
                </a:solidFill>
              </a:rPr>
              <a:t>biến</a:t>
            </a:r>
            <a:r>
              <a:rPr lang="fr-FR" sz="2200" dirty="0">
                <a:solidFill>
                  <a:schemeClr val="tx1">
                    <a:lumMod val="95000"/>
                    <a:lumOff val="5000"/>
                  </a:schemeClr>
                </a:solidFill>
              </a:rPr>
              <a:t> </a:t>
            </a:r>
            <a:r>
              <a:rPr lang="fr-FR" sz="2200" dirty="0" err="1">
                <a:solidFill>
                  <a:schemeClr val="tx1">
                    <a:lumMod val="95000"/>
                    <a:lumOff val="5000"/>
                  </a:schemeClr>
                </a:solidFill>
              </a:rPr>
              <a:t>thiên</a:t>
            </a:r>
            <a:r>
              <a:rPr lang="fr-FR" sz="2200" dirty="0">
                <a:solidFill>
                  <a:schemeClr val="tx1">
                    <a:lumMod val="95000"/>
                    <a:lumOff val="5000"/>
                  </a:schemeClr>
                </a:solidFill>
              </a:rPr>
              <a:t> </a:t>
            </a:r>
            <a:r>
              <a:rPr lang="fr-FR" sz="2200" dirty="0" err="1">
                <a:solidFill>
                  <a:schemeClr val="tx1">
                    <a:lumMod val="95000"/>
                    <a:lumOff val="5000"/>
                  </a:schemeClr>
                </a:solidFill>
              </a:rPr>
              <a:t>nội</a:t>
            </a:r>
            <a:r>
              <a:rPr lang="fr-FR" sz="2200" dirty="0">
                <a:solidFill>
                  <a:schemeClr val="tx1">
                    <a:lumMod val="95000"/>
                    <a:lumOff val="5000"/>
                  </a:schemeClr>
                </a:solidFill>
              </a:rPr>
              <a:t> </a:t>
            </a:r>
            <a:r>
              <a:rPr lang="fr-FR" sz="2200" dirty="0" err="1">
                <a:solidFill>
                  <a:schemeClr val="tx1">
                    <a:lumMod val="95000"/>
                    <a:lumOff val="5000"/>
                  </a:schemeClr>
                </a:solidFill>
              </a:rPr>
              <a:t>năng</a:t>
            </a:r>
            <a:r>
              <a:rPr lang="fr-FR" sz="2200" dirty="0">
                <a:solidFill>
                  <a:schemeClr val="tx1">
                    <a:lumMod val="95000"/>
                    <a:lumOff val="5000"/>
                  </a:schemeClr>
                </a:solidFill>
              </a:rPr>
              <a:t> </a:t>
            </a:r>
            <a:r>
              <a:rPr lang="fr-FR" sz="2200" dirty="0" err="1">
                <a:solidFill>
                  <a:schemeClr val="tx1">
                    <a:lumMod val="95000"/>
                    <a:lumOff val="5000"/>
                  </a:schemeClr>
                </a:solidFill>
              </a:rPr>
              <a:t>của</a:t>
            </a:r>
            <a:r>
              <a:rPr lang="fr-FR" sz="2200" dirty="0">
                <a:solidFill>
                  <a:schemeClr val="tx1">
                    <a:lumMod val="95000"/>
                    <a:lumOff val="5000"/>
                  </a:schemeClr>
                </a:solidFill>
              </a:rPr>
              <a:t> </a:t>
            </a:r>
            <a:r>
              <a:rPr lang="fr-FR" sz="2200" dirty="0" err="1">
                <a:solidFill>
                  <a:schemeClr val="tx1">
                    <a:lumMod val="95000"/>
                    <a:lumOff val="5000"/>
                  </a:schemeClr>
                </a:solidFill>
              </a:rPr>
              <a:t>khí</a:t>
            </a:r>
            <a:r>
              <a:rPr lang="fr-FR" sz="2200" dirty="0">
                <a:solidFill>
                  <a:schemeClr val="tx1">
                    <a:lumMod val="95000"/>
                    <a:lumOff val="5000"/>
                  </a:schemeClr>
                </a:solidFill>
              </a:rPr>
              <a:t> là:</a:t>
            </a:r>
            <a:endParaRPr lang="en-US" sz="2200" dirty="0">
              <a:solidFill>
                <a:schemeClr val="tx1">
                  <a:lumMod val="95000"/>
                  <a:lumOff val="5000"/>
                </a:schemeClr>
              </a:solidFill>
            </a:endParaRPr>
          </a:p>
        </p:txBody>
      </p:sp>
      <mc:AlternateContent xmlns:mc="http://schemas.openxmlformats.org/markup-compatibility/2006" xmlns:a14="http://schemas.microsoft.com/office/drawing/2010/main">
        <mc:Choice Requires="a14">
          <p:sp>
            <p:nvSpPr>
              <p:cNvPr id="34" name="Đáp án đúng" descr="n155 zalo Ngoc Phuong">
                <a:extLst>
                  <a:ext uri="{FF2B5EF4-FFF2-40B4-BE49-F238E27FC236}">
                    <a16:creationId xmlns:a16="http://schemas.microsoft.com/office/drawing/2014/main" id="{4D1DA2F5-D9A5-C765-0E47-25DD326F3067}"/>
                  </a:ext>
                </a:extLst>
              </p:cNvPr>
              <p:cNvSpPr/>
              <p:nvPr/>
            </p:nvSpPr>
            <p:spPr>
              <a:xfrm>
                <a:off x="910936" y="2039167"/>
                <a:ext cx="3661064"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600" b="1" dirty="0">
                    <a:solidFill>
                      <a:schemeClr val="tx1">
                        <a:lumMod val="95000"/>
                        <a:lumOff val="5000"/>
                      </a:schemeClr>
                    </a:solidFill>
                    <a:latin typeface="Arial" panose="020B0604020202020204" pitchFamily="34" charset="0"/>
                    <a:cs typeface="Arial" panose="020B0604020202020204" pitchFamily="34" charset="0"/>
                  </a:rPr>
                  <a:t>A</a:t>
                </a:r>
                <a:r>
                  <a:rPr lang="en-US" sz="2600" dirty="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2600" b="0" i="1" smtClean="0">
                        <a:solidFill>
                          <a:schemeClr val="tx1">
                            <a:lumMod val="95000"/>
                            <a:lumOff val="5000"/>
                          </a:schemeClr>
                        </a:solidFill>
                        <a:latin typeface="Cambria Math" panose="02040503050406030204" pitchFamily="18" charset="0"/>
                        <a:cs typeface="Arial" panose="020B0604020202020204" pitchFamily="34" charset="0"/>
                      </a:rPr>
                      <m:t>2</m:t>
                    </m:r>
                    <m:r>
                      <a:rPr lang="en-US" sz="2600" i="1">
                        <a:solidFill>
                          <a:schemeClr val="tx1">
                            <a:lumMod val="95000"/>
                            <a:lumOff val="5000"/>
                          </a:schemeClr>
                        </a:solidFill>
                        <a:latin typeface="Cambria Math" panose="02040503050406030204" pitchFamily="18" charset="0"/>
                        <a:cs typeface="Arial" panose="020B0604020202020204" pitchFamily="34" charset="0"/>
                      </a:rPr>
                      <m:t>0</m:t>
                    </m:r>
                    <m:d>
                      <m:dPr>
                        <m:ctrlPr>
                          <a:rPr lang="en-US" sz="2600" i="1">
                            <a:solidFill>
                              <a:schemeClr val="tx1">
                                <a:lumMod val="95000"/>
                                <a:lumOff val="5000"/>
                              </a:schemeClr>
                            </a:solidFill>
                            <a:latin typeface="Cambria Math" panose="02040503050406030204" pitchFamily="18" charset="0"/>
                            <a:cs typeface="Arial" panose="020B0604020202020204" pitchFamily="34" charset="0"/>
                          </a:rPr>
                        </m:ctrlPr>
                      </m:dPr>
                      <m:e>
                        <m:r>
                          <a:rPr lang="en-US" sz="2600" i="1">
                            <a:solidFill>
                              <a:schemeClr val="tx1">
                                <a:lumMod val="95000"/>
                                <a:lumOff val="5000"/>
                              </a:schemeClr>
                            </a:solidFill>
                            <a:latin typeface="Cambria Math" panose="02040503050406030204" pitchFamily="18" charset="0"/>
                            <a:cs typeface="Arial" panose="020B0604020202020204" pitchFamily="34" charset="0"/>
                          </a:rPr>
                          <m:t>𝐽</m:t>
                        </m:r>
                      </m:e>
                    </m:d>
                  </m:oMath>
                </a14:m>
                <a:r>
                  <a:rPr lang="en-US" sz="2600" kern="1200" noProof="1">
                    <a:solidFill>
                      <a:schemeClr val="tx1">
                        <a:lumMod val="95000"/>
                        <a:lumOff val="5000"/>
                      </a:schemeClr>
                    </a:solidFill>
                    <a:latin typeface="Arial" panose="020B0604020202020204" pitchFamily="34" charset="0"/>
                    <a:cs typeface="Arial" panose="020B0604020202020204" pitchFamily="34" charset="0"/>
                  </a:rPr>
                  <a:t>. </a:t>
                </a:r>
                <a:endParaRPr lang="vi-VN" sz="2600" kern="1200" noProof="1">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34" name="Đáp án đúng" descr="n155 zalo Ngoc Phuo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910936" y="2039167"/>
                <a:ext cx="3661064" cy="997526"/>
              </a:xfrm>
              <a:prstGeom prst="round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Đáp án sai 1" descr="n155 zalo Ngoc Phuong">
                <a:extLst>
                  <a:ext uri="{FF2B5EF4-FFF2-40B4-BE49-F238E27FC236}">
                    <a16:creationId xmlns:a16="http://schemas.microsoft.com/office/drawing/2014/main" id="{1713963F-2894-56F2-E53C-4371936FB85C}"/>
                  </a:ext>
                </a:extLst>
              </p:cNvPr>
              <p:cNvSpPr/>
              <p:nvPr/>
            </p:nvSpPr>
            <p:spPr>
              <a:xfrm>
                <a:off x="910936" y="3134667"/>
                <a:ext cx="3606074"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600" b="1" dirty="0">
                    <a:solidFill>
                      <a:schemeClr val="tx1">
                        <a:lumMod val="95000"/>
                        <a:lumOff val="5000"/>
                      </a:schemeClr>
                    </a:solidFill>
                    <a:latin typeface="Arial" panose="020B0604020202020204" pitchFamily="34" charset="0"/>
                    <a:cs typeface="Arial" panose="020B0604020202020204" pitchFamily="34" charset="0"/>
                  </a:rPr>
                  <a:t>B</a:t>
                </a:r>
                <a:r>
                  <a:rPr lang="en-US" sz="2600" dirty="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2600" i="1" smtClean="0">
                        <a:solidFill>
                          <a:schemeClr val="tx1">
                            <a:lumMod val="95000"/>
                            <a:lumOff val="5000"/>
                          </a:schemeClr>
                        </a:solidFill>
                        <a:latin typeface="Cambria Math" panose="02040503050406030204" pitchFamily="18" charset="0"/>
                        <a:cs typeface="Arial" panose="020B0604020202020204" pitchFamily="34" charset="0"/>
                      </a:rPr>
                      <m:t>5</m:t>
                    </m:r>
                    <m:r>
                      <a:rPr lang="en-US" sz="2600" i="1">
                        <a:solidFill>
                          <a:schemeClr val="tx1">
                            <a:lumMod val="95000"/>
                            <a:lumOff val="5000"/>
                          </a:schemeClr>
                        </a:solidFill>
                        <a:latin typeface="Cambria Math" panose="02040503050406030204" pitchFamily="18" charset="0"/>
                        <a:cs typeface="Arial" panose="020B0604020202020204" pitchFamily="34" charset="0"/>
                      </a:rPr>
                      <m:t>0</m:t>
                    </m:r>
                    <m:d>
                      <m:dPr>
                        <m:ctrlPr>
                          <a:rPr lang="en-US" sz="2600" i="1">
                            <a:solidFill>
                              <a:schemeClr val="tx1">
                                <a:lumMod val="95000"/>
                                <a:lumOff val="5000"/>
                              </a:schemeClr>
                            </a:solidFill>
                            <a:latin typeface="Cambria Math" panose="02040503050406030204" pitchFamily="18" charset="0"/>
                            <a:cs typeface="Arial" panose="020B0604020202020204" pitchFamily="34" charset="0"/>
                          </a:rPr>
                        </m:ctrlPr>
                      </m:dPr>
                      <m:e>
                        <m:r>
                          <a:rPr lang="en-US" sz="2600" i="1">
                            <a:solidFill>
                              <a:schemeClr val="tx1">
                                <a:lumMod val="95000"/>
                                <a:lumOff val="5000"/>
                              </a:schemeClr>
                            </a:solidFill>
                            <a:latin typeface="Cambria Math" panose="02040503050406030204" pitchFamily="18" charset="0"/>
                            <a:cs typeface="Arial" panose="020B0604020202020204" pitchFamily="34" charset="0"/>
                          </a:rPr>
                          <m:t>𝐽</m:t>
                        </m:r>
                      </m:e>
                    </m:d>
                  </m:oMath>
                </a14:m>
                <a:r>
                  <a:rPr lang="en-US" sz="2600" kern="1200" noProof="1">
                    <a:solidFill>
                      <a:schemeClr val="tx1">
                        <a:lumMod val="95000"/>
                        <a:lumOff val="5000"/>
                      </a:schemeClr>
                    </a:solidFill>
                    <a:latin typeface="Arial" panose="020B0604020202020204" pitchFamily="34" charset="0"/>
                    <a:cs typeface="Arial" panose="020B0604020202020204" pitchFamily="34" charset="0"/>
                  </a:rPr>
                  <a:t>.</a:t>
                </a:r>
                <a:endParaRPr lang="vi-VN" sz="2600" kern="1200" noProof="1">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35" name="Đáp án sai 1" descr="n155 zalo Ngoc Phuong">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910936" y="3134667"/>
                <a:ext cx="3606074" cy="997526"/>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Đáp án sai 2" descr="n155 zalo Ngoc Phuong">
                <a:extLst>
                  <a:ext uri="{FF2B5EF4-FFF2-40B4-BE49-F238E27FC236}">
                    <a16:creationId xmlns:a16="http://schemas.microsoft.com/office/drawing/2014/main" id="{72E080E8-9CBE-7E1E-25CC-340E27A4D017}"/>
                  </a:ext>
                </a:extLst>
              </p:cNvPr>
              <p:cNvSpPr/>
              <p:nvPr/>
            </p:nvSpPr>
            <p:spPr>
              <a:xfrm>
                <a:off x="4831773" y="2039167"/>
                <a:ext cx="3603568"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600" b="1" dirty="0">
                    <a:solidFill>
                      <a:schemeClr val="tx1">
                        <a:lumMod val="95000"/>
                        <a:lumOff val="5000"/>
                      </a:schemeClr>
                    </a:solidFill>
                    <a:latin typeface="Arial" panose="020B0604020202020204" pitchFamily="34" charset="0"/>
                    <a:cs typeface="Arial" panose="020B0604020202020204" pitchFamily="34" charset="0"/>
                  </a:rPr>
                  <a:t>C</a:t>
                </a:r>
                <a:r>
                  <a:rPr lang="en-US" sz="2600" dirty="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2600" i="1" smtClean="0">
                        <a:solidFill>
                          <a:schemeClr val="tx1">
                            <a:lumMod val="95000"/>
                            <a:lumOff val="5000"/>
                          </a:schemeClr>
                        </a:solidFill>
                        <a:latin typeface="Cambria Math" panose="02040503050406030204" pitchFamily="18" charset="0"/>
                        <a:cs typeface="Arial" panose="020B0604020202020204" pitchFamily="34" charset="0"/>
                      </a:rPr>
                      <m:t>4</m:t>
                    </m:r>
                    <m:r>
                      <a:rPr lang="en-US" sz="2600" i="1">
                        <a:solidFill>
                          <a:schemeClr val="tx1">
                            <a:lumMod val="95000"/>
                            <a:lumOff val="5000"/>
                          </a:schemeClr>
                        </a:solidFill>
                        <a:latin typeface="Cambria Math" panose="02040503050406030204" pitchFamily="18" charset="0"/>
                        <a:cs typeface="Arial" panose="020B0604020202020204" pitchFamily="34" charset="0"/>
                      </a:rPr>
                      <m:t>0</m:t>
                    </m:r>
                    <m:d>
                      <m:dPr>
                        <m:ctrlPr>
                          <a:rPr lang="en-US" sz="2600" i="1">
                            <a:solidFill>
                              <a:schemeClr val="tx1">
                                <a:lumMod val="95000"/>
                                <a:lumOff val="5000"/>
                              </a:schemeClr>
                            </a:solidFill>
                            <a:latin typeface="Cambria Math" panose="02040503050406030204" pitchFamily="18" charset="0"/>
                            <a:cs typeface="Arial" panose="020B0604020202020204" pitchFamily="34" charset="0"/>
                          </a:rPr>
                        </m:ctrlPr>
                      </m:dPr>
                      <m:e>
                        <m:r>
                          <a:rPr lang="en-US" sz="2600" i="1">
                            <a:solidFill>
                              <a:schemeClr val="tx1">
                                <a:lumMod val="95000"/>
                                <a:lumOff val="5000"/>
                              </a:schemeClr>
                            </a:solidFill>
                            <a:latin typeface="Cambria Math" panose="02040503050406030204" pitchFamily="18" charset="0"/>
                            <a:cs typeface="Arial" panose="020B0604020202020204" pitchFamily="34" charset="0"/>
                          </a:rPr>
                          <m:t>𝐽</m:t>
                        </m:r>
                      </m:e>
                    </m:d>
                  </m:oMath>
                </a14:m>
                <a:r>
                  <a:rPr lang="en-US" sz="2600" kern="1200" noProof="1">
                    <a:solidFill>
                      <a:schemeClr val="tx1">
                        <a:lumMod val="95000"/>
                        <a:lumOff val="5000"/>
                      </a:schemeClr>
                    </a:solidFill>
                    <a:latin typeface="Arial" panose="020B0604020202020204" pitchFamily="34" charset="0"/>
                    <a:cs typeface="Arial" panose="020B0604020202020204" pitchFamily="34" charset="0"/>
                  </a:rPr>
                  <a:t>.</a:t>
                </a:r>
                <a:endParaRPr lang="vi-VN" sz="2600" kern="1200" noProof="1">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36" name="Đáp án sai 2" descr="n155 zalo Ngoc Phuong">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4831773" y="2039167"/>
                <a:ext cx="3603568" cy="997526"/>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Đáp án sai 3" descr="n155 zalo Ngoc Phuong">
                <a:extLst>
                  <a:ext uri="{FF2B5EF4-FFF2-40B4-BE49-F238E27FC236}">
                    <a16:creationId xmlns:a16="http://schemas.microsoft.com/office/drawing/2014/main" id="{98AC7C36-17E6-7D99-2014-5789447F054D}"/>
                  </a:ext>
                </a:extLst>
              </p:cNvPr>
              <p:cNvSpPr/>
              <p:nvPr/>
            </p:nvSpPr>
            <p:spPr>
              <a:xfrm>
                <a:off x="4831772" y="3134667"/>
                <a:ext cx="3603569"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600" b="1">
                    <a:solidFill>
                      <a:schemeClr val="tx1">
                        <a:lumMod val="95000"/>
                        <a:lumOff val="5000"/>
                      </a:schemeClr>
                    </a:solidFill>
                    <a:latin typeface="Arial" panose="020B0604020202020204" pitchFamily="34" charset="0"/>
                    <a:cs typeface="Arial" panose="020B0604020202020204" pitchFamily="34" charset="0"/>
                  </a:rPr>
                  <a:t>D</a:t>
                </a:r>
                <a:r>
                  <a:rPr lang="en-US" sz="260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2600" i="1">
                        <a:solidFill>
                          <a:schemeClr val="tx1">
                            <a:lumMod val="95000"/>
                            <a:lumOff val="5000"/>
                          </a:schemeClr>
                        </a:solidFill>
                        <a:latin typeface="Cambria Math" panose="02040503050406030204" pitchFamily="18" charset="0"/>
                        <a:cs typeface="Arial" panose="020B0604020202020204" pitchFamily="34" charset="0"/>
                      </a:rPr>
                      <m:t>30</m:t>
                    </m:r>
                    <m:d>
                      <m:dPr>
                        <m:ctrlPr>
                          <a:rPr lang="en-US" sz="2600" i="1">
                            <a:solidFill>
                              <a:schemeClr val="tx1">
                                <a:lumMod val="95000"/>
                                <a:lumOff val="5000"/>
                              </a:schemeClr>
                            </a:solidFill>
                            <a:latin typeface="Cambria Math" panose="02040503050406030204" pitchFamily="18" charset="0"/>
                            <a:cs typeface="Arial" panose="020B0604020202020204" pitchFamily="34" charset="0"/>
                          </a:rPr>
                        </m:ctrlPr>
                      </m:dPr>
                      <m:e>
                        <m:r>
                          <a:rPr lang="en-US" sz="2600" i="1">
                            <a:solidFill>
                              <a:schemeClr val="tx1">
                                <a:lumMod val="95000"/>
                                <a:lumOff val="5000"/>
                              </a:schemeClr>
                            </a:solidFill>
                            <a:latin typeface="Cambria Math" panose="02040503050406030204" pitchFamily="18" charset="0"/>
                            <a:cs typeface="Arial" panose="020B0604020202020204" pitchFamily="34" charset="0"/>
                          </a:rPr>
                          <m:t>𝐽</m:t>
                        </m:r>
                      </m:e>
                    </m:d>
                  </m:oMath>
                </a14:m>
                <a:r>
                  <a:rPr lang="en-US" sz="2600" kern="1200" noProof="1">
                    <a:solidFill>
                      <a:schemeClr val="tx1">
                        <a:lumMod val="95000"/>
                        <a:lumOff val="5000"/>
                      </a:schemeClr>
                    </a:solidFill>
                    <a:latin typeface="Arial" panose="020B0604020202020204" pitchFamily="34" charset="0"/>
                    <a:cs typeface="Arial" panose="020B0604020202020204" pitchFamily="34" charset="0"/>
                  </a:rPr>
                  <a:t>.</a:t>
                </a:r>
                <a:endParaRPr lang="vi-VN" sz="2600" kern="1200" noProof="1">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37" name="Đáp án sai 3" descr="n155 zalo Ngoc Phuong">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4831772" y="3134667"/>
                <a:ext cx="3603569" cy="997526"/>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Đáp án đúng" descr="n155 zalo Ngoc Phuong">
                <a:extLst>
                  <a:ext uri="{FF2B5EF4-FFF2-40B4-BE49-F238E27FC236}">
                    <a16:creationId xmlns:a16="http://schemas.microsoft.com/office/drawing/2014/main" id="{F26A5EAB-E5AD-94BE-45D6-5F46AA945CA3}"/>
                  </a:ext>
                </a:extLst>
              </p:cNvPr>
              <p:cNvSpPr/>
              <p:nvPr/>
            </p:nvSpPr>
            <p:spPr>
              <a:xfrm>
                <a:off x="4830630" y="3134667"/>
                <a:ext cx="360471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600" b="1" dirty="0">
                    <a:solidFill>
                      <a:schemeClr val="tx1">
                        <a:lumMod val="95000"/>
                        <a:lumOff val="5000"/>
                      </a:schemeClr>
                    </a:solidFill>
                    <a:latin typeface="Arial" panose="020B0604020202020204" pitchFamily="34" charset="0"/>
                    <a:cs typeface="Arial" panose="020B0604020202020204" pitchFamily="34" charset="0"/>
                  </a:rPr>
                  <a:t>D</a:t>
                </a:r>
                <a:r>
                  <a:rPr lang="en-US" sz="2600" dirty="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2600" b="0" i="1" smtClean="0">
                        <a:solidFill>
                          <a:schemeClr val="tx1">
                            <a:lumMod val="95000"/>
                            <a:lumOff val="5000"/>
                          </a:schemeClr>
                        </a:solidFill>
                        <a:latin typeface="Cambria Math" panose="02040503050406030204" pitchFamily="18" charset="0"/>
                        <a:cs typeface="Arial" panose="020B0604020202020204" pitchFamily="34" charset="0"/>
                      </a:rPr>
                      <m:t>30</m:t>
                    </m:r>
                    <m:d>
                      <m:dPr>
                        <m:ctrlPr>
                          <a:rPr lang="en-US" sz="2600" b="0" i="1" smtClean="0">
                            <a:solidFill>
                              <a:schemeClr val="tx1">
                                <a:lumMod val="95000"/>
                                <a:lumOff val="5000"/>
                              </a:schemeClr>
                            </a:solidFill>
                            <a:latin typeface="Cambria Math" panose="02040503050406030204" pitchFamily="18" charset="0"/>
                            <a:cs typeface="Arial" panose="020B0604020202020204" pitchFamily="34" charset="0"/>
                          </a:rPr>
                        </m:ctrlPr>
                      </m:dPr>
                      <m:e>
                        <m:r>
                          <a:rPr lang="en-US" sz="2600" b="0" i="1" smtClean="0">
                            <a:solidFill>
                              <a:schemeClr val="tx1">
                                <a:lumMod val="95000"/>
                                <a:lumOff val="5000"/>
                              </a:schemeClr>
                            </a:solidFill>
                            <a:latin typeface="Cambria Math" panose="02040503050406030204" pitchFamily="18" charset="0"/>
                            <a:cs typeface="Arial" panose="020B0604020202020204" pitchFamily="34" charset="0"/>
                          </a:rPr>
                          <m:t>𝐽</m:t>
                        </m:r>
                      </m:e>
                    </m:d>
                  </m:oMath>
                </a14:m>
                <a:r>
                  <a:rPr lang="en-US" sz="2600" kern="1200" noProof="1">
                    <a:solidFill>
                      <a:schemeClr val="tx1">
                        <a:lumMod val="95000"/>
                        <a:lumOff val="5000"/>
                      </a:schemeClr>
                    </a:solidFill>
                    <a:latin typeface="Arial" panose="020B0604020202020204" pitchFamily="34" charset="0"/>
                    <a:cs typeface="Arial" panose="020B0604020202020204" pitchFamily="34" charset="0"/>
                  </a:rPr>
                  <a:t>.</a:t>
                </a:r>
                <a:endParaRPr lang="vi-VN" sz="2600" kern="1200" noProof="1">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38" name="Đáp án đúng" descr="n155 zalo Ngoc Phuo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4830630" y="3134667"/>
                <a:ext cx="3604711" cy="997526"/>
              </a:xfrm>
              <a:prstGeom prst="roundRect">
                <a:avLst/>
              </a:prstGeom>
              <a:blipFill>
                <a:blip r:embed="rId8"/>
                <a:stretch>
                  <a:fillRect/>
                </a:stretch>
              </a:blipFill>
              <a:ln>
                <a:noFill/>
              </a:ln>
            </p:spPr>
            <p:txBody>
              <a:bodyPr/>
              <a:lstStyle/>
              <a:p>
                <a:r>
                  <a:rPr lang="en-US">
                    <a:noFill/>
                  </a:rPr>
                  <a:t> </a:t>
                </a:r>
              </a:p>
            </p:txBody>
          </p:sp>
        </mc:Fallback>
      </mc:AlternateContent>
      <p:pic>
        <p:nvPicPr>
          <p:cNvPr id="33" name="Picture 32" descr="n155 zalo Ngoc Phuong">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7913510" y="4072380"/>
            <a:ext cx="1230491" cy="1119848"/>
          </a:xfrm>
          <a:prstGeom prst="rect">
            <a:avLst/>
          </a:prstGeom>
        </p:spPr>
      </p:pic>
      <p:pic>
        <p:nvPicPr>
          <p:cNvPr id="39" name="Picture 24" descr="n155 zalo Ngoc Phuong">
            <a:extLst>
              <a:ext uri="{FF2B5EF4-FFF2-40B4-BE49-F238E27FC236}">
                <a16:creationId xmlns:a16="http://schemas.microsoft.com/office/drawing/2014/main" id="{E3C6F1B5-9095-F1ED-7550-AE86B47ED6CC}"/>
              </a:ext>
            </a:extLst>
          </p:cNvPr>
          <p:cNvPicPr>
            <a:picLocks noChangeAspect="1"/>
          </p:cNvPicPr>
          <p:nvPr/>
        </p:nvPicPr>
        <p:blipFill>
          <a:blip r:embed="rId11"/>
          <a:srcRect/>
          <a:stretch>
            <a:fillRect/>
          </a:stretch>
        </p:blipFill>
        <p:spPr>
          <a:xfrm>
            <a:off x="-4725" y="3726216"/>
            <a:ext cx="1151591" cy="1471681"/>
          </a:xfrm>
          <a:prstGeom prst="rect">
            <a:avLst/>
          </a:prstGeom>
        </p:spPr>
      </p:pic>
    </p:spTree>
    <p:extLst>
      <p:ext uri="{BB962C8B-B14F-4D97-AF65-F5344CB8AC3E}">
        <p14:creationId xmlns:p14="http://schemas.microsoft.com/office/powerpoint/2010/main" val="33396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55 zalo Ngoc Phuong">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descr="n155 zalo Ngoc Phuong">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55 zalo Ngoc Phuong">
            <a:extLst>
              <a:ext uri="{FF2B5EF4-FFF2-40B4-BE49-F238E27FC236}">
                <a16:creationId xmlns:a16="http://schemas.microsoft.com/office/drawing/2014/main" id="{018AD89B-885D-983C-F4F6-FC485515F49D}"/>
              </a:ext>
            </a:extLst>
          </p:cNvPr>
          <p:cNvSpPr/>
          <p:nvPr/>
        </p:nvSpPr>
        <p:spPr>
          <a:xfrm>
            <a:off x="910937" y="31427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vi-VN" sz="2200" b="1" kern="1200" noProof="1">
                <a:solidFill>
                  <a:schemeClr val="tx1">
                    <a:lumMod val="95000"/>
                    <a:lumOff val="5000"/>
                  </a:schemeClr>
                </a:solidFill>
                <a:cs typeface="Arial" panose="020B0604020202020204" pitchFamily="34" charset="0"/>
              </a:rPr>
              <a:t>Câu </a:t>
            </a:r>
            <a:r>
              <a:rPr lang="en-US" sz="2200" b="1" kern="1200" noProof="1">
                <a:solidFill>
                  <a:schemeClr val="tx1">
                    <a:lumMod val="95000"/>
                    <a:lumOff val="5000"/>
                  </a:schemeClr>
                </a:solidFill>
                <a:cs typeface="Arial" panose="020B0604020202020204" pitchFamily="34" charset="0"/>
              </a:rPr>
              <a:t>7: </a:t>
            </a:r>
            <a:r>
              <a:rPr lang="fr-FR" sz="2200" dirty="0" err="1">
                <a:solidFill>
                  <a:schemeClr val="tx1">
                    <a:lumMod val="95000"/>
                    <a:lumOff val="5000"/>
                  </a:schemeClr>
                </a:solidFill>
              </a:rPr>
              <a:t>Chất</a:t>
            </a:r>
            <a:r>
              <a:rPr lang="fr-FR" sz="2200" dirty="0">
                <a:solidFill>
                  <a:schemeClr val="tx1">
                    <a:lumMod val="95000"/>
                    <a:lumOff val="5000"/>
                  </a:schemeClr>
                </a:solidFill>
              </a:rPr>
              <a:t> </a:t>
            </a:r>
            <a:r>
              <a:rPr lang="fr-FR" sz="2200" dirty="0" err="1">
                <a:solidFill>
                  <a:schemeClr val="tx1">
                    <a:lumMod val="95000"/>
                    <a:lumOff val="5000"/>
                  </a:schemeClr>
                </a:solidFill>
              </a:rPr>
              <a:t>khí</a:t>
            </a:r>
            <a:r>
              <a:rPr lang="fr-FR" sz="2200" dirty="0">
                <a:solidFill>
                  <a:schemeClr val="tx1">
                    <a:lumMod val="95000"/>
                    <a:lumOff val="5000"/>
                  </a:schemeClr>
                </a:solidFill>
              </a:rPr>
              <a:t> </a:t>
            </a:r>
            <a:r>
              <a:rPr lang="fr-FR" sz="2200" dirty="0" err="1">
                <a:solidFill>
                  <a:schemeClr val="tx1">
                    <a:lumMod val="95000"/>
                    <a:lumOff val="5000"/>
                  </a:schemeClr>
                </a:solidFill>
              </a:rPr>
              <a:t>trong</a:t>
            </a:r>
            <a:r>
              <a:rPr lang="fr-FR" sz="2200" dirty="0">
                <a:solidFill>
                  <a:schemeClr val="tx1">
                    <a:lumMod val="95000"/>
                    <a:lumOff val="5000"/>
                  </a:schemeClr>
                </a:solidFill>
              </a:rPr>
              <a:t> </a:t>
            </a:r>
            <a:r>
              <a:rPr lang="fr-FR" sz="2200" dirty="0" err="1">
                <a:solidFill>
                  <a:schemeClr val="tx1">
                    <a:lumMod val="95000"/>
                    <a:lumOff val="5000"/>
                  </a:schemeClr>
                </a:solidFill>
              </a:rPr>
              <a:t>xy</a:t>
            </a:r>
            <a:r>
              <a:rPr lang="fr-FR" sz="2200" dirty="0">
                <a:solidFill>
                  <a:schemeClr val="tx1">
                    <a:lumMod val="95000"/>
                    <a:lumOff val="5000"/>
                  </a:schemeClr>
                </a:solidFill>
              </a:rPr>
              <a:t> </a:t>
            </a:r>
            <a:r>
              <a:rPr lang="fr-FR" sz="2200" dirty="0" err="1">
                <a:solidFill>
                  <a:schemeClr val="tx1">
                    <a:lumMod val="95000"/>
                    <a:lumOff val="5000"/>
                  </a:schemeClr>
                </a:solidFill>
              </a:rPr>
              <a:t>lanh</a:t>
            </a:r>
            <a:r>
              <a:rPr lang="fr-FR" sz="2200" dirty="0">
                <a:solidFill>
                  <a:schemeClr val="tx1">
                    <a:lumMod val="95000"/>
                    <a:lumOff val="5000"/>
                  </a:schemeClr>
                </a:solidFill>
              </a:rPr>
              <a:t> </a:t>
            </a:r>
            <a:r>
              <a:rPr lang="fr-FR" sz="2200" dirty="0" err="1">
                <a:solidFill>
                  <a:schemeClr val="tx1">
                    <a:lumMod val="95000"/>
                    <a:lumOff val="5000"/>
                  </a:schemeClr>
                </a:solidFill>
              </a:rPr>
              <a:t>nhận</a:t>
            </a:r>
            <a:r>
              <a:rPr lang="fr-FR" sz="2200" dirty="0">
                <a:solidFill>
                  <a:schemeClr val="tx1">
                    <a:lumMod val="95000"/>
                    <a:lumOff val="5000"/>
                  </a:schemeClr>
                </a:solidFill>
              </a:rPr>
              <a:t> </a:t>
            </a:r>
            <a:r>
              <a:rPr lang="fr-FR" sz="2200" dirty="0" err="1">
                <a:solidFill>
                  <a:schemeClr val="tx1">
                    <a:lumMod val="95000"/>
                    <a:lumOff val="5000"/>
                  </a:schemeClr>
                </a:solidFill>
              </a:rPr>
              <a:t>nhiệt</a:t>
            </a:r>
            <a:r>
              <a:rPr lang="fr-FR" sz="2200" dirty="0">
                <a:solidFill>
                  <a:schemeClr val="tx1">
                    <a:lumMod val="95000"/>
                    <a:lumOff val="5000"/>
                  </a:schemeClr>
                </a:solidFill>
              </a:rPr>
              <a:t> </a:t>
            </a:r>
            <a:r>
              <a:rPr lang="fr-FR" sz="2200" dirty="0" err="1">
                <a:solidFill>
                  <a:schemeClr val="tx1">
                    <a:lumMod val="95000"/>
                    <a:lumOff val="5000"/>
                  </a:schemeClr>
                </a:solidFill>
              </a:rPr>
              <a:t>hay</a:t>
            </a:r>
            <a:r>
              <a:rPr lang="fr-FR" sz="2200" dirty="0">
                <a:solidFill>
                  <a:schemeClr val="tx1">
                    <a:lumMod val="95000"/>
                    <a:lumOff val="5000"/>
                  </a:schemeClr>
                </a:solidFill>
              </a:rPr>
              <a:t> </a:t>
            </a:r>
            <a:r>
              <a:rPr lang="fr-FR" sz="2200" dirty="0" err="1">
                <a:solidFill>
                  <a:schemeClr val="tx1">
                    <a:lumMod val="95000"/>
                    <a:lumOff val="5000"/>
                  </a:schemeClr>
                </a:solidFill>
              </a:rPr>
              <a:t>tỏa</a:t>
            </a:r>
            <a:r>
              <a:rPr lang="fr-FR" sz="2200" dirty="0">
                <a:solidFill>
                  <a:schemeClr val="tx1">
                    <a:lumMod val="95000"/>
                    <a:lumOff val="5000"/>
                  </a:schemeClr>
                </a:solidFill>
              </a:rPr>
              <a:t> </a:t>
            </a:r>
            <a:r>
              <a:rPr lang="fr-FR" sz="2200" dirty="0" err="1">
                <a:solidFill>
                  <a:schemeClr val="tx1">
                    <a:lumMod val="95000"/>
                    <a:lumOff val="5000"/>
                  </a:schemeClr>
                </a:solidFill>
              </a:rPr>
              <a:t>nhiệt</a:t>
            </a:r>
            <a:r>
              <a:rPr lang="fr-FR" sz="2200" dirty="0">
                <a:solidFill>
                  <a:schemeClr val="tx1">
                    <a:lumMod val="95000"/>
                    <a:lumOff val="5000"/>
                  </a:schemeClr>
                </a:solidFill>
              </a:rPr>
              <a:t> </a:t>
            </a:r>
            <a:r>
              <a:rPr lang="fr-FR" sz="2200" dirty="0" err="1">
                <a:solidFill>
                  <a:schemeClr val="tx1">
                    <a:lumMod val="95000"/>
                    <a:lumOff val="5000"/>
                  </a:schemeClr>
                </a:solidFill>
              </a:rPr>
              <a:t>một</a:t>
            </a:r>
            <a:r>
              <a:rPr lang="fr-FR" sz="2200" dirty="0">
                <a:solidFill>
                  <a:schemeClr val="tx1">
                    <a:lumMod val="95000"/>
                    <a:lumOff val="5000"/>
                  </a:schemeClr>
                </a:solidFill>
              </a:rPr>
              <a:t> </a:t>
            </a:r>
            <a:r>
              <a:rPr lang="fr-FR" sz="2200" dirty="0" err="1">
                <a:solidFill>
                  <a:schemeClr val="tx1">
                    <a:lumMod val="95000"/>
                    <a:lumOff val="5000"/>
                  </a:schemeClr>
                </a:solidFill>
              </a:rPr>
              <a:t>lượng</a:t>
            </a:r>
            <a:r>
              <a:rPr lang="fr-FR" sz="2200" dirty="0">
                <a:solidFill>
                  <a:schemeClr val="tx1">
                    <a:lumMod val="95000"/>
                    <a:lumOff val="5000"/>
                  </a:schemeClr>
                </a:solidFill>
              </a:rPr>
              <a:t> là bao </a:t>
            </a:r>
            <a:r>
              <a:rPr lang="fr-FR" sz="2200" dirty="0" err="1">
                <a:solidFill>
                  <a:schemeClr val="tx1">
                    <a:lumMod val="95000"/>
                    <a:lumOff val="5000"/>
                  </a:schemeClr>
                </a:solidFill>
              </a:rPr>
              <a:t>nhiêu</a:t>
            </a:r>
            <a:r>
              <a:rPr lang="fr-FR" sz="2200" dirty="0">
                <a:solidFill>
                  <a:schemeClr val="tx1">
                    <a:lumMod val="95000"/>
                    <a:lumOff val="5000"/>
                  </a:schemeClr>
                </a:solidFill>
              </a:rPr>
              <a:t> </a:t>
            </a:r>
            <a:r>
              <a:rPr lang="fr-FR" sz="2200" dirty="0" err="1">
                <a:solidFill>
                  <a:schemeClr val="tx1">
                    <a:lumMod val="95000"/>
                    <a:lumOff val="5000"/>
                  </a:schemeClr>
                </a:solidFill>
              </a:rPr>
              <a:t>nếu</a:t>
            </a:r>
            <a:r>
              <a:rPr lang="fr-FR" sz="2200" dirty="0">
                <a:solidFill>
                  <a:schemeClr val="tx1">
                    <a:lumMod val="95000"/>
                    <a:lumOff val="5000"/>
                  </a:schemeClr>
                </a:solidFill>
              </a:rPr>
              <a:t> </a:t>
            </a:r>
            <a:r>
              <a:rPr lang="fr-FR" sz="2200" dirty="0" err="1">
                <a:solidFill>
                  <a:schemeClr val="tx1">
                    <a:lumMod val="95000"/>
                    <a:lumOff val="5000"/>
                  </a:schemeClr>
                </a:solidFill>
              </a:rPr>
              <a:t>như</a:t>
            </a:r>
            <a:r>
              <a:rPr lang="fr-FR" sz="2200" dirty="0">
                <a:solidFill>
                  <a:schemeClr val="tx1">
                    <a:lumMod val="95000"/>
                    <a:lumOff val="5000"/>
                  </a:schemeClr>
                </a:solidFill>
              </a:rPr>
              <a:t> </a:t>
            </a:r>
            <a:r>
              <a:rPr lang="fr-FR" sz="2200" dirty="0" err="1">
                <a:solidFill>
                  <a:schemeClr val="tx1">
                    <a:lumMod val="95000"/>
                    <a:lumOff val="5000"/>
                  </a:schemeClr>
                </a:solidFill>
              </a:rPr>
              <a:t>thực</a:t>
            </a:r>
            <a:r>
              <a:rPr lang="fr-FR" sz="2200" dirty="0">
                <a:solidFill>
                  <a:schemeClr val="tx1">
                    <a:lumMod val="95000"/>
                    <a:lumOff val="5000"/>
                  </a:schemeClr>
                </a:solidFill>
              </a:rPr>
              <a:t> </a:t>
            </a:r>
            <a:r>
              <a:rPr lang="fr-FR" sz="2200" dirty="0" err="1">
                <a:solidFill>
                  <a:schemeClr val="tx1">
                    <a:lumMod val="95000"/>
                    <a:lumOff val="5000"/>
                  </a:schemeClr>
                </a:solidFill>
              </a:rPr>
              <a:t>hiện</a:t>
            </a:r>
            <a:r>
              <a:rPr lang="fr-FR" sz="2200" dirty="0">
                <a:solidFill>
                  <a:schemeClr val="tx1">
                    <a:lumMod val="95000"/>
                    <a:lumOff val="5000"/>
                  </a:schemeClr>
                </a:solidFill>
              </a:rPr>
              <a:t> </a:t>
            </a:r>
            <a:r>
              <a:rPr lang="fr-FR" sz="2200" dirty="0" err="1">
                <a:solidFill>
                  <a:schemeClr val="tx1">
                    <a:lumMod val="95000"/>
                    <a:lumOff val="5000"/>
                  </a:schemeClr>
                </a:solidFill>
              </a:rPr>
              <a:t>công</a:t>
            </a:r>
            <a:r>
              <a:rPr lang="fr-FR" sz="2200" dirty="0">
                <a:solidFill>
                  <a:schemeClr val="tx1">
                    <a:lumMod val="95000"/>
                    <a:lumOff val="5000"/>
                  </a:schemeClr>
                </a:solidFill>
              </a:rPr>
              <a:t> 40J </a:t>
            </a:r>
            <a:r>
              <a:rPr lang="fr-FR" sz="2200" dirty="0" err="1">
                <a:solidFill>
                  <a:schemeClr val="tx1">
                    <a:lumMod val="95000"/>
                    <a:lumOff val="5000"/>
                  </a:schemeClr>
                </a:solidFill>
              </a:rPr>
              <a:t>lên</a:t>
            </a:r>
            <a:r>
              <a:rPr lang="fr-FR" sz="2200" dirty="0">
                <a:solidFill>
                  <a:schemeClr val="tx1">
                    <a:lumMod val="95000"/>
                    <a:lumOff val="5000"/>
                  </a:schemeClr>
                </a:solidFill>
              </a:rPr>
              <a:t> </a:t>
            </a:r>
            <a:r>
              <a:rPr lang="fr-FR" sz="2200" dirty="0" err="1">
                <a:solidFill>
                  <a:schemeClr val="tx1">
                    <a:lumMod val="95000"/>
                    <a:lumOff val="5000"/>
                  </a:schemeClr>
                </a:solidFill>
              </a:rPr>
              <a:t>khối</a:t>
            </a:r>
            <a:r>
              <a:rPr lang="fr-FR" sz="2200" dirty="0">
                <a:solidFill>
                  <a:schemeClr val="tx1">
                    <a:lumMod val="95000"/>
                    <a:lumOff val="5000"/>
                  </a:schemeClr>
                </a:solidFill>
              </a:rPr>
              <a:t> </a:t>
            </a:r>
            <a:r>
              <a:rPr lang="fr-FR" sz="2200" dirty="0" err="1">
                <a:solidFill>
                  <a:schemeClr val="tx1">
                    <a:lumMod val="95000"/>
                    <a:lumOff val="5000"/>
                  </a:schemeClr>
                </a:solidFill>
              </a:rPr>
              <a:t>khí</a:t>
            </a:r>
            <a:r>
              <a:rPr lang="fr-FR" sz="2200" dirty="0">
                <a:solidFill>
                  <a:schemeClr val="tx1">
                    <a:lumMod val="95000"/>
                    <a:lumOff val="5000"/>
                  </a:schemeClr>
                </a:solidFill>
              </a:rPr>
              <a:t> </a:t>
            </a:r>
            <a:r>
              <a:rPr lang="fr-FR" sz="2200" dirty="0" err="1">
                <a:solidFill>
                  <a:schemeClr val="tx1">
                    <a:lumMod val="95000"/>
                    <a:lumOff val="5000"/>
                  </a:schemeClr>
                </a:solidFill>
              </a:rPr>
              <a:t>và</a:t>
            </a:r>
            <a:r>
              <a:rPr lang="fr-FR" sz="2200" dirty="0">
                <a:solidFill>
                  <a:schemeClr val="tx1">
                    <a:lumMod val="95000"/>
                    <a:lumOff val="5000"/>
                  </a:schemeClr>
                </a:solidFill>
              </a:rPr>
              <a:t> </a:t>
            </a:r>
            <a:r>
              <a:rPr lang="fr-FR" sz="2200" dirty="0" err="1">
                <a:solidFill>
                  <a:schemeClr val="tx1">
                    <a:lumMod val="95000"/>
                    <a:lumOff val="5000"/>
                  </a:schemeClr>
                </a:solidFill>
              </a:rPr>
              <a:t>nội</a:t>
            </a:r>
            <a:r>
              <a:rPr lang="fr-FR" sz="2200" dirty="0">
                <a:solidFill>
                  <a:schemeClr val="tx1">
                    <a:lumMod val="95000"/>
                    <a:lumOff val="5000"/>
                  </a:schemeClr>
                </a:solidFill>
              </a:rPr>
              <a:t> </a:t>
            </a:r>
            <a:r>
              <a:rPr lang="fr-FR" sz="2200" dirty="0" err="1">
                <a:solidFill>
                  <a:schemeClr val="tx1">
                    <a:lumMod val="95000"/>
                    <a:lumOff val="5000"/>
                  </a:schemeClr>
                </a:solidFill>
              </a:rPr>
              <a:t>năng</a:t>
            </a:r>
            <a:r>
              <a:rPr lang="fr-FR" sz="2200" dirty="0">
                <a:solidFill>
                  <a:schemeClr val="tx1">
                    <a:lumMod val="95000"/>
                    <a:lumOff val="5000"/>
                  </a:schemeClr>
                </a:solidFill>
              </a:rPr>
              <a:t> </a:t>
            </a:r>
            <a:r>
              <a:rPr lang="fr-FR" sz="2200" dirty="0" err="1">
                <a:solidFill>
                  <a:schemeClr val="tx1">
                    <a:lumMod val="95000"/>
                    <a:lumOff val="5000"/>
                  </a:schemeClr>
                </a:solidFill>
              </a:rPr>
              <a:t>khối</a:t>
            </a:r>
            <a:r>
              <a:rPr lang="fr-FR" sz="2200" dirty="0">
                <a:solidFill>
                  <a:schemeClr val="tx1">
                    <a:lumMod val="95000"/>
                    <a:lumOff val="5000"/>
                  </a:schemeClr>
                </a:solidFill>
              </a:rPr>
              <a:t> </a:t>
            </a:r>
            <a:r>
              <a:rPr lang="fr-FR" sz="2200" dirty="0" err="1">
                <a:solidFill>
                  <a:schemeClr val="tx1">
                    <a:lumMod val="95000"/>
                    <a:lumOff val="5000"/>
                  </a:schemeClr>
                </a:solidFill>
              </a:rPr>
              <a:t>khí</a:t>
            </a:r>
            <a:r>
              <a:rPr lang="fr-FR" sz="2200" dirty="0">
                <a:solidFill>
                  <a:schemeClr val="tx1">
                    <a:lumMod val="95000"/>
                    <a:lumOff val="5000"/>
                  </a:schemeClr>
                </a:solidFill>
              </a:rPr>
              <a:t> </a:t>
            </a:r>
            <a:r>
              <a:rPr lang="fr-FR" sz="2200" dirty="0" err="1">
                <a:solidFill>
                  <a:schemeClr val="tx1">
                    <a:lumMod val="95000"/>
                    <a:lumOff val="5000"/>
                  </a:schemeClr>
                </a:solidFill>
              </a:rPr>
              <a:t>tăng</a:t>
            </a:r>
            <a:r>
              <a:rPr lang="fr-FR" sz="2200" dirty="0">
                <a:solidFill>
                  <a:schemeClr val="tx1">
                    <a:lumMod val="95000"/>
                    <a:lumOff val="5000"/>
                  </a:schemeClr>
                </a:solidFill>
              </a:rPr>
              <a:t> </a:t>
            </a:r>
            <a:r>
              <a:rPr lang="fr-FR" sz="2200" dirty="0" err="1">
                <a:solidFill>
                  <a:schemeClr val="tx1">
                    <a:lumMod val="95000"/>
                    <a:lumOff val="5000"/>
                  </a:schemeClr>
                </a:solidFill>
              </a:rPr>
              <a:t>thêm</a:t>
            </a:r>
            <a:r>
              <a:rPr lang="fr-FR" sz="2200" dirty="0">
                <a:solidFill>
                  <a:schemeClr val="tx1">
                    <a:lumMod val="95000"/>
                    <a:lumOff val="5000"/>
                  </a:schemeClr>
                </a:solidFill>
              </a:rPr>
              <a:t> 20J</a:t>
            </a:r>
            <a:r>
              <a:rPr lang="fr-FR" sz="2200" dirty="0"/>
              <a:t> ? </a:t>
            </a:r>
            <a:endParaRPr lang="vi-VN" sz="2200" b="1" kern="1200" noProof="1">
              <a:solidFill>
                <a:prstClr val="black"/>
              </a:solidFill>
              <a:cs typeface="Arial" panose="020B0604020202020204" pitchFamily="34" charset="0"/>
            </a:endParaRPr>
          </a:p>
        </p:txBody>
      </p:sp>
      <p:sp>
        <p:nvSpPr>
          <p:cNvPr id="34" name="Đáp án đúng" descr="n155 zalo Ngoc Phuong">
            <a:extLst>
              <a:ext uri="{FF2B5EF4-FFF2-40B4-BE49-F238E27FC236}">
                <a16:creationId xmlns:a16="http://schemas.microsoft.com/office/drawing/2014/main" id="{4D1DA2F5-D9A5-C765-0E47-25DD326F3067}"/>
              </a:ext>
            </a:extLst>
          </p:cNvPr>
          <p:cNvSpPr/>
          <p:nvPr/>
        </p:nvSpPr>
        <p:spPr>
          <a:xfrm>
            <a:off x="910937" y="203916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cs typeface="Arial" panose="020B0604020202020204" pitchFamily="34" charset="0"/>
              </a:rPr>
              <a:t>A. </a:t>
            </a:r>
            <a:r>
              <a:rPr lang="fr-FR" sz="2400">
                <a:solidFill>
                  <a:schemeClr val="tx1">
                    <a:lumMod val="95000"/>
                    <a:lumOff val="5000"/>
                  </a:schemeClr>
                </a:solidFill>
              </a:rPr>
              <a:t>Khối khí tỏa nhiệt 20J</a:t>
            </a:r>
            <a:endParaRPr lang="vi-VN" sz="2400" kern="1200" noProof="1">
              <a:solidFill>
                <a:schemeClr val="tx1">
                  <a:lumMod val="95000"/>
                  <a:lumOff val="5000"/>
                </a:schemeClr>
              </a:solidFill>
              <a:cs typeface="Arial" panose="020B0604020202020204" pitchFamily="34" charset="0"/>
            </a:endParaRPr>
          </a:p>
        </p:txBody>
      </p:sp>
      <p:sp>
        <p:nvSpPr>
          <p:cNvPr id="35" name="Đáp án sai 1" descr="n155 zalo Ngoc Phuong">
            <a:extLst>
              <a:ext uri="{FF2B5EF4-FFF2-40B4-BE49-F238E27FC236}">
                <a16:creationId xmlns:a16="http://schemas.microsoft.com/office/drawing/2014/main" id="{1713963F-2894-56F2-E53C-4371936FB85C}"/>
              </a:ext>
            </a:extLst>
          </p:cNvPr>
          <p:cNvSpPr/>
          <p:nvPr/>
        </p:nvSpPr>
        <p:spPr>
          <a:xfrm>
            <a:off x="910937"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schemeClr val="tx1">
                    <a:lumMod val="95000"/>
                    <a:lumOff val="5000"/>
                  </a:schemeClr>
                </a:solidFill>
                <a:cs typeface="Arial" panose="020B0604020202020204" pitchFamily="34" charset="0"/>
              </a:rPr>
              <a:t>B. </a:t>
            </a:r>
            <a:r>
              <a:rPr lang="fr-FR" sz="2400" dirty="0" err="1">
                <a:solidFill>
                  <a:schemeClr val="tx1">
                    <a:lumMod val="95000"/>
                    <a:lumOff val="5000"/>
                  </a:schemeClr>
                </a:solidFill>
              </a:rPr>
              <a:t>Khối</a:t>
            </a:r>
            <a:r>
              <a:rPr lang="fr-FR" sz="2400" dirty="0">
                <a:solidFill>
                  <a:schemeClr val="tx1">
                    <a:lumMod val="95000"/>
                    <a:lumOff val="5000"/>
                  </a:schemeClr>
                </a:solidFill>
              </a:rPr>
              <a:t> </a:t>
            </a:r>
            <a:r>
              <a:rPr lang="fr-FR" sz="2400" dirty="0" err="1">
                <a:solidFill>
                  <a:schemeClr val="tx1">
                    <a:lumMod val="95000"/>
                    <a:lumOff val="5000"/>
                  </a:schemeClr>
                </a:solidFill>
              </a:rPr>
              <a:t>khí</a:t>
            </a:r>
            <a:r>
              <a:rPr lang="fr-FR" sz="2400" dirty="0">
                <a:solidFill>
                  <a:schemeClr val="tx1">
                    <a:lumMod val="95000"/>
                    <a:lumOff val="5000"/>
                  </a:schemeClr>
                </a:solidFill>
              </a:rPr>
              <a:t> </a:t>
            </a:r>
            <a:r>
              <a:rPr lang="fr-FR" sz="2400" dirty="0" err="1">
                <a:solidFill>
                  <a:schemeClr val="tx1">
                    <a:lumMod val="95000"/>
                    <a:lumOff val="5000"/>
                  </a:schemeClr>
                </a:solidFill>
              </a:rPr>
              <a:t>tỏa</a:t>
            </a:r>
            <a:r>
              <a:rPr lang="fr-FR" sz="2400" dirty="0">
                <a:solidFill>
                  <a:schemeClr val="tx1">
                    <a:lumMod val="95000"/>
                    <a:lumOff val="5000"/>
                  </a:schemeClr>
                </a:solidFill>
              </a:rPr>
              <a:t> </a:t>
            </a:r>
            <a:r>
              <a:rPr lang="fr-FR" sz="2400" dirty="0" err="1">
                <a:solidFill>
                  <a:schemeClr val="tx1">
                    <a:lumMod val="95000"/>
                    <a:lumOff val="5000"/>
                  </a:schemeClr>
                </a:solidFill>
              </a:rPr>
              <a:t>nhiệt</a:t>
            </a:r>
            <a:r>
              <a:rPr lang="fr-FR" sz="2400" dirty="0">
                <a:solidFill>
                  <a:schemeClr val="tx1">
                    <a:lumMod val="95000"/>
                    <a:lumOff val="5000"/>
                  </a:schemeClr>
                </a:solidFill>
              </a:rPr>
              <a:t> 40J</a:t>
            </a:r>
            <a:endParaRPr lang="vi-VN" sz="2400" kern="1200" noProof="1">
              <a:solidFill>
                <a:schemeClr val="tx1">
                  <a:lumMod val="95000"/>
                  <a:lumOff val="5000"/>
                </a:schemeClr>
              </a:solidFill>
              <a:cs typeface="Arial" panose="020B0604020202020204" pitchFamily="34" charset="0"/>
            </a:endParaRPr>
          </a:p>
        </p:txBody>
      </p:sp>
      <p:sp>
        <p:nvSpPr>
          <p:cNvPr id="36" name="Đáp án sai 2" descr="n155 zalo Ngoc Phuong">
            <a:extLst>
              <a:ext uri="{FF2B5EF4-FFF2-40B4-BE49-F238E27FC236}">
                <a16:creationId xmlns:a16="http://schemas.microsoft.com/office/drawing/2014/main" id="{72E080E8-9CBE-7E1E-25CC-340E27A4D017}"/>
              </a:ext>
            </a:extLst>
          </p:cNvPr>
          <p:cNvSpPr/>
          <p:nvPr/>
        </p:nvSpPr>
        <p:spPr>
          <a:xfrm>
            <a:off x="4831774" y="2039167"/>
            <a:ext cx="3487473"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schemeClr val="tx1">
                    <a:lumMod val="95000"/>
                    <a:lumOff val="5000"/>
                  </a:schemeClr>
                </a:solidFill>
                <a:cs typeface="Arial" panose="020B0604020202020204" pitchFamily="34" charset="0"/>
              </a:rPr>
              <a:t>C. </a:t>
            </a:r>
            <a:r>
              <a:rPr lang="fr-FR" sz="2400" dirty="0" err="1">
                <a:solidFill>
                  <a:schemeClr val="tx1">
                    <a:lumMod val="95000"/>
                    <a:lumOff val="5000"/>
                  </a:schemeClr>
                </a:solidFill>
              </a:rPr>
              <a:t>Khối</a:t>
            </a:r>
            <a:r>
              <a:rPr lang="fr-FR" sz="2400" dirty="0">
                <a:solidFill>
                  <a:schemeClr val="tx1">
                    <a:lumMod val="95000"/>
                    <a:lumOff val="5000"/>
                  </a:schemeClr>
                </a:solidFill>
              </a:rPr>
              <a:t> </a:t>
            </a:r>
            <a:r>
              <a:rPr lang="fr-FR" sz="2400" dirty="0" err="1">
                <a:solidFill>
                  <a:schemeClr val="tx1">
                    <a:lumMod val="95000"/>
                    <a:lumOff val="5000"/>
                  </a:schemeClr>
                </a:solidFill>
              </a:rPr>
              <a:t>khí</a:t>
            </a:r>
            <a:r>
              <a:rPr lang="fr-FR" sz="2400" dirty="0">
                <a:solidFill>
                  <a:schemeClr val="tx1">
                    <a:lumMod val="95000"/>
                    <a:lumOff val="5000"/>
                  </a:schemeClr>
                </a:solidFill>
              </a:rPr>
              <a:t> </a:t>
            </a:r>
            <a:r>
              <a:rPr lang="fr-FR" sz="2400" dirty="0" err="1">
                <a:solidFill>
                  <a:schemeClr val="tx1">
                    <a:lumMod val="95000"/>
                    <a:lumOff val="5000"/>
                  </a:schemeClr>
                </a:solidFill>
              </a:rPr>
              <a:t>nhận</a:t>
            </a:r>
            <a:r>
              <a:rPr lang="fr-FR" sz="2400" dirty="0">
                <a:solidFill>
                  <a:schemeClr val="tx1">
                    <a:lumMod val="95000"/>
                    <a:lumOff val="5000"/>
                  </a:schemeClr>
                </a:solidFill>
              </a:rPr>
              <a:t> </a:t>
            </a:r>
            <a:r>
              <a:rPr lang="fr-FR" sz="2400" dirty="0" err="1">
                <a:solidFill>
                  <a:schemeClr val="tx1">
                    <a:lumMod val="95000"/>
                    <a:lumOff val="5000"/>
                  </a:schemeClr>
                </a:solidFill>
              </a:rPr>
              <a:t>nhiệt</a:t>
            </a:r>
            <a:r>
              <a:rPr lang="fr-FR" sz="2400" dirty="0">
                <a:solidFill>
                  <a:schemeClr val="tx1">
                    <a:lumMod val="95000"/>
                    <a:lumOff val="5000"/>
                  </a:schemeClr>
                </a:solidFill>
              </a:rPr>
              <a:t> 20J</a:t>
            </a:r>
            <a:endParaRPr lang="en-US" sz="2400" dirty="0">
              <a:solidFill>
                <a:schemeClr val="tx1">
                  <a:lumMod val="95000"/>
                  <a:lumOff val="5000"/>
                </a:schemeClr>
              </a:solidFill>
            </a:endParaRPr>
          </a:p>
        </p:txBody>
      </p:sp>
      <p:sp>
        <p:nvSpPr>
          <p:cNvPr id="37" name="Đáp án sai 3" descr="n155 zalo Ngoc Phuong">
            <a:extLst>
              <a:ext uri="{FF2B5EF4-FFF2-40B4-BE49-F238E27FC236}">
                <a16:creationId xmlns:a16="http://schemas.microsoft.com/office/drawing/2014/main" id="{98AC7C36-17E6-7D99-2014-5789447F054D}"/>
              </a:ext>
            </a:extLst>
          </p:cNvPr>
          <p:cNvSpPr/>
          <p:nvPr/>
        </p:nvSpPr>
        <p:spPr>
          <a:xfrm>
            <a:off x="4831773" y="3265291"/>
            <a:ext cx="3487473"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schemeClr val="tx1">
                    <a:lumMod val="95000"/>
                    <a:lumOff val="5000"/>
                  </a:schemeClr>
                </a:solidFill>
                <a:cs typeface="Arial" panose="020B0604020202020204" pitchFamily="34" charset="0"/>
              </a:rPr>
              <a:t>D. </a:t>
            </a:r>
            <a:r>
              <a:rPr lang="fr-FR" sz="2400" dirty="0" err="1">
                <a:solidFill>
                  <a:schemeClr val="tx1">
                    <a:lumMod val="95000"/>
                    <a:lumOff val="5000"/>
                  </a:schemeClr>
                </a:solidFill>
              </a:rPr>
              <a:t>Khối</a:t>
            </a:r>
            <a:r>
              <a:rPr lang="fr-FR" sz="2400" dirty="0">
                <a:solidFill>
                  <a:schemeClr val="tx1">
                    <a:lumMod val="95000"/>
                    <a:lumOff val="5000"/>
                  </a:schemeClr>
                </a:solidFill>
              </a:rPr>
              <a:t> </a:t>
            </a:r>
            <a:r>
              <a:rPr lang="fr-FR" sz="2400" dirty="0" err="1">
                <a:solidFill>
                  <a:schemeClr val="tx1">
                    <a:lumMod val="95000"/>
                    <a:lumOff val="5000"/>
                  </a:schemeClr>
                </a:solidFill>
              </a:rPr>
              <a:t>khí</a:t>
            </a:r>
            <a:r>
              <a:rPr lang="fr-FR" sz="2400" dirty="0">
                <a:solidFill>
                  <a:schemeClr val="tx1">
                    <a:lumMod val="95000"/>
                    <a:lumOff val="5000"/>
                  </a:schemeClr>
                </a:solidFill>
              </a:rPr>
              <a:t> </a:t>
            </a:r>
            <a:r>
              <a:rPr lang="fr-FR" sz="2400" dirty="0" err="1">
                <a:solidFill>
                  <a:schemeClr val="tx1">
                    <a:lumMod val="95000"/>
                    <a:lumOff val="5000"/>
                  </a:schemeClr>
                </a:solidFill>
              </a:rPr>
              <a:t>nhận</a:t>
            </a:r>
            <a:r>
              <a:rPr lang="fr-FR" sz="2400" dirty="0">
                <a:solidFill>
                  <a:schemeClr val="tx1">
                    <a:lumMod val="95000"/>
                    <a:lumOff val="5000"/>
                  </a:schemeClr>
                </a:solidFill>
              </a:rPr>
              <a:t> </a:t>
            </a:r>
            <a:r>
              <a:rPr lang="fr-FR" sz="2400" dirty="0" err="1">
                <a:solidFill>
                  <a:schemeClr val="tx1">
                    <a:lumMod val="95000"/>
                    <a:lumOff val="5000"/>
                  </a:schemeClr>
                </a:solidFill>
              </a:rPr>
              <a:t>nhiệt</a:t>
            </a:r>
            <a:r>
              <a:rPr lang="fr-FR" sz="2400" dirty="0">
                <a:solidFill>
                  <a:schemeClr val="tx1">
                    <a:lumMod val="95000"/>
                    <a:lumOff val="5000"/>
                  </a:schemeClr>
                </a:solidFill>
              </a:rPr>
              <a:t> 40J </a:t>
            </a:r>
            <a:endParaRPr lang="vi-VN" sz="2400" kern="1200" noProof="1">
              <a:solidFill>
                <a:schemeClr val="tx1">
                  <a:lumMod val="95000"/>
                  <a:lumOff val="5000"/>
                </a:schemeClr>
              </a:solidFill>
              <a:cs typeface="Arial" panose="020B0604020202020204" pitchFamily="34" charset="0"/>
            </a:endParaRPr>
          </a:p>
        </p:txBody>
      </p:sp>
      <p:sp>
        <p:nvSpPr>
          <p:cNvPr id="38" name="Đáp án đúng" descr="n155 zalo Ngoc Phuong">
            <a:extLst>
              <a:ext uri="{FF2B5EF4-FFF2-40B4-BE49-F238E27FC236}">
                <a16:creationId xmlns:a16="http://schemas.microsoft.com/office/drawing/2014/main" id="{F26A5EAB-E5AD-94BE-45D6-5F46AA945CA3}"/>
              </a:ext>
            </a:extLst>
          </p:cNvPr>
          <p:cNvSpPr/>
          <p:nvPr/>
        </p:nvSpPr>
        <p:spPr>
          <a:xfrm>
            <a:off x="910936" y="203243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cs typeface="Arial" panose="020B0604020202020204" pitchFamily="34" charset="0"/>
              </a:rPr>
              <a:t>A. </a:t>
            </a:r>
            <a:r>
              <a:rPr lang="fr-FR" sz="2400" dirty="0" err="1"/>
              <a:t>Khối</a:t>
            </a:r>
            <a:r>
              <a:rPr lang="fr-FR" sz="2400" dirty="0"/>
              <a:t> </a:t>
            </a:r>
            <a:r>
              <a:rPr lang="fr-FR" sz="2400" dirty="0" err="1"/>
              <a:t>khí</a:t>
            </a:r>
            <a:r>
              <a:rPr lang="fr-FR" sz="2400" dirty="0"/>
              <a:t> </a:t>
            </a:r>
            <a:r>
              <a:rPr lang="fr-FR" sz="2400" dirty="0" err="1"/>
              <a:t>tỏa</a:t>
            </a:r>
            <a:r>
              <a:rPr lang="fr-FR" sz="2400" dirty="0"/>
              <a:t> </a:t>
            </a:r>
            <a:r>
              <a:rPr lang="fr-FR" sz="2400" dirty="0" err="1"/>
              <a:t>nhiệt</a:t>
            </a:r>
            <a:r>
              <a:rPr lang="fr-FR" sz="2400" dirty="0"/>
              <a:t> 20J</a:t>
            </a:r>
            <a:endParaRPr lang="vi-VN" sz="2400" kern="1200" noProof="1">
              <a:solidFill>
                <a:prstClr val="black"/>
              </a:solidFill>
              <a:cs typeface="Arial" panose="020B0604020202020204" pitchFamily="34" charset="0"/>
            </a:endParaRPr>
          </a:p>
        </p:txBody>
      </p:sp>
      <p:pic>
        <p:nvPicPr>
          <p:cNvPr id="33" name="Picture 32" descr="n155 zalo Ngoc Phuong">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10" y="4072380"/>
            <a:ext cx="1230491" cy="1119848"/>
          </a:xfrm>
          <a:prstGeom prst="rect">
            <a:avLst/>
          </a:prstGeom>
        </p:spPr>
      </p:pic>
      <p:pic>
        <p:nvPicPr>
          <p:cNvPr id="39" name="Picture 24" descr="n155 zalo Ngoc Phuong">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6"/>
            <a:ext cx="1151591" cy="1471681"/>
          </a:xfrm>
          <a:prstGeom prst="rect">
            <a:avLst/>
          </a:prstGeom>
        </p:spPr>
      </p:pic>
    </p:spTree>
    <p:extLst>
      <p:ext uri="{BB962C8B-B14F-4D97-AF65-F5344CB8AC3E}">
        <p14:creationId xmlns:p14="http://schemas.microsoft.com/office/powerpoint/2010/main" val="262583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2476;p79" descr="n155 zalo Ngoc Phuong">
            <a:extLst>
              <a:ext uri="{FF2B5EF4-FFF2-40B4-BE49-F238E27FC236}">
                <a16:creationId xmlns:a16="http://schemas.microsoft.com/office/drawing/2014/main" id="{8C17B3A3-FA3A-AEB4-9E15-6AFC02F0FE26}"/>
              </a:ext>
            </a:extLst>
          </p:cNvPr>
          <p:cNvSpPr/>
          <p:nvPr/>
        </p:nvSpPr>
        <p:spPr>
          <a:xfrm>
            <a:off x="2071014" y="858681"/>
            <a:ext cx="4986179" cy="324384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A177ED"/>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3" descr="n155 zalo Ngoc Phuong"/>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solidFill>
                  <a:schemeClr val="bg1"/>
                </a:solidFill>
                <a:latin typeface="Mali Medium" panose="020B0604020202020204" charset="-34"/>
                <a:cs typeface="Mali Medium" panose="020B0604020202020204" charset="-34"/>
              </a:rPr>
              <a:t>ỨNG DỤNG</a:t>
            </a:r>
            <a:endParaRPr sz="6600" b="1" dirty="0">
              <a:solidFill>
                <a:schemeClr val="bg1"/>
              </a:solidFill>
              <a:latin typeface="Mali Medium" panose="020B0604020202020204" charset="-34"/>
              <a:cs typeface="Mali Medium" panose="020B0604020202020204" charset="-34"/>
            </a:endParaRPr>
          </a:p>
        </p:txBody>
      </p:sp>
      <p:grpSp>
        <p:nvGrpSpPr>
          <p:cNvPr id="1010" name="Google Shape;1010;p53" descr="n155 zalo Ngoc Phuong"/>
          <p:cNvGrpSpPr/>
          <p:nvPr/>
        </p:nvGrpSpPr>
        <p:grpSpPr>
          <a:xfrm>
            <a:off x="804667" y="2865349"/>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descr="n155 zalo Ngoc Phuong"/>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descr="n155 zalo Ngoc Phuong"/>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Google Shape;2828;p85" descr="n155 zalo Ngoc Phuong">
            <a:extLst>
              <a:ext uri="{FF2B5EF4-FFF2-40B4-BE49-F238E27FC236}">
                <a16:creationId xmlns:a16="http://schemas.microsoft.com/office/drawing/2014/main" id="{0575EFA2-F676-6F4E-F28C-581D29AB1C76}"/>
              </a:ext>
            </a:extLst>
          </p:cNvPr>
          <p:cNvPicPr preferRelativeResize="0"/>
          <p:nvPr/>
        </p:nvPicPr>
        <p:blipFill rotWithShape="1">
          <a:blip r:embed="rId2">
            <a:alphaModFix/>
          </a:blip>
          <a:srcRect t="11708" b="17967"/>
          <a:stretch/>
        </p:blipFill>
        <p:spPr>
          <a:xfrm>
            <a:off x="6523265" y="3453493"/>
            <a:ext cx="1922138" cy="1369469"/>
          </a:xfrm>
          <a:prstGeom prst="ellipse">
            <a:avLst/>
          </a:prstGeom>
          <a:ln>
            <a:noFill/>
          </a:ln>
          <a:effectLst>
            <a:softEdge rad="112500"/>
          </a:effectLst>
        </p:spPr>
      </p:pic>
      <p:grpSp>
        <p:nvGrpSpPr>
          <p:cNvPr id="5" name="Google Shape;2064;p71" descr="n155 zalo Ngoc Phuong">
            <a:extLst>
              <a:ext uri="{FF2B5EF4-FFF2-40B4-BE49-F238E27FC236}">
                <a16:creationId xmlns:a16="http://schemas.microsoft.com/office/drawing/2014/main" id="{89AAE40F-AD30-D68A-F77A-CF1C5865FB9A}"/>
              </a:ext>
            </a:extLst>
          </p:cNvPr>
          <p:cNvGrpSpPr/>
          <p:nvPr/>
        </p:nvGrpSpPr>
        <p:grpSpPr>
          <a:xfrm>
            <a:off x="132954" y="364398"/>
            <a:ext cx="1850609" cy="1026234"/>
            <a:chOff x="-1255925" y="2426113"/>
            <a:chExt cx="1884700" cy="1286913"/>
          </a:xfrm>
        </p:grpSpPr>
        <p:grpSp>
          <p:nvGrpSpPr>
            <p:cNvPr id="6" name="Google Shape;2065;p71">
              <a:extLst>
                <a:ext uri="{FF2B5EF4-FFF2-40B4-BE49-F238E27FC236}">
                  <a16:creationId xmlns:a16="http://schemas.microsoft.com/office/drawing/2014/main" id="{9B816299-BD17-A5DA-0C19-0C9155FA58B3}"/>
                </a:ext>
              </a:extLst>
            </p:cNvPr>
            <p:cNvGrpSpPr/>
            <p:nvPr/>
          </p:nvGrpSpPr>
          <p:grpSpPr>
            <a:xfrm>
              <a:off x="-1252600" y="2426113"/>
              <a:ext cx="1881375" cy="1286900"/>
              <a:chOff x="-1952025" y="4174963"/>
              <a:chExt cx="1881375" cy="1286900"/>
            </a:xfrm>
          </p:grpSpPr>
          <p:sp>
            <p:nvSpPr>
              <p:cNvPr id="963" name="Google Shape;2066;p71">
                <a:extLst>
                  <a:ext uri="{FF2B5EF4-FFF2-40B4-BE49-F238E27FC236}">
                    <a16:creationId xmlns:a16="http://schemas.microsoft.com/office/drawing/2014/main" id="{B419C4B4-A1E7-F7E4-B257-7DFEE96C3A0A}"/>
                  </a:ext>
                </a:extLst>
              </p:cNvPr>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067;p71">
                <a:extLst>
                  <a:ext uri="{FF2B5EF4-FFF2-40B4-BE49-F238E27FC236}">
                    <a16:creationId xmlns:a16="http://schemas.microsoft.com/office/drawing/2014/main" id="{F2DE7B98-9BA2-A480-F399-0AE68B2F8541}"/>
                  </a:ext>
                </a:extLst>
              </p:cNvPr>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068;p71">
                <a:extLst>
                  <a:ext uri="{FF2B5EF4-FFF2-40B4-BE49-F238E27FC236}">
                    <a16:creationId xmlns:a16="http://schemas.microsoft.com/office/drawing/2014/main" id="{F3A2436D-10A4-9196-F5A5-F9ADB21B1D91}"/>
                  </a:ext>
                </a:extLst>
              </p:cNvPr>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069;p71">
                <a:extLst>
                  <a:ext uri="{FF2B5EF4-FFF2-40B4-BE49-F238E27FC236}">
                    <a16:creationId xmlns:a16="http://schemas.microsoft.com/office/drawing/2014/main" id="{F44BFC22-0B4C-ED27-090C-70E9DCFAB3CB}"/>
                  </a:ext>
                </a:extLst>
              </p:cNvPr>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070;p71">
                <a:extLst>
                  <a:ext uri="{FF2B5EF4-FFF2-40B4-BE49-F238E27FC236}">
                    <a16:creationId xmlns:a16="http://schemas.microsoft.com/office/drawing/2014/main" id="{A9FE2F6C-61EF-469E-1103-FB02769A0115}"/>
                  </a:ext>
                </a:extLst>
              </p:cNvPr>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2071;p71">
              <a:extLst>
                <a:ext uri="{FF2B5EF4-FFF2-40B4-BE49-F238E27FC236}">
                  <a16:creationId xmlns:a16="http://schemas.microsoft.com/office/drawing/2014/main" id="{ECC16BF8-7D26-FD7D-E1C1-D90045F2768A}"/>
                </a:ext>
              </a:extLst>
            </p:cNvPr>
            <p:cNvGrpSpPr/>
            <p:nvPr/>
          </p:nvGrpSpPr>
          <p:grpSpPr>
            <a:xfrm>
              <a:off x="-1255925" y="2426125"/>
              <a:ext cx="1884700" cy="1286900"/>
              <a:chOff x="-1942050" y="2369188"/>
              <a:chExt cx="1884700" cy="1286900"/>
            </a:xfrm>
          </p:grpSpPr>
          <p:sp>
            <p:nvSpPr>
              <p:cNvPr id="8" name="Google Shape;2072;p71">
                <a:extLst>
                  <a:ext uri="{FF2B5EF4-FFF2-40B4-BE49-F238E27FC236}">
                    <a16:creationId xmlns:a16="http://schemas.microsoft.com/office/drawing/2014/main" id="{FD938ECF-6324-CC8A-7944-93D09C9224A2}"/>
                  </a:ext>
                </a:extLst>
              </p:cNvPr>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73;p71">
                <a:extLst>
                  <a:ext uri="{FF2B5EF4-FFF2-40B4-BE49-F238E27FC236}">
                    <a16:creationId xmlns:a16="http://schemas.microsoft.com/office/drawing/2014/main" id="{03680385-110A-7AEE-7D87-E93DD273FFE6}"/>
                  </a:ext>
                </a:extLst>
              </p:cNvPr>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4;p71">
                <a:extLst>
                  <a:ext uri="{FF2B5EF4-FFF2-40B4-BE49-F238E27FC236}">
                    <a16:creationId xmlns:a16="http://schemas.microsoft.com/office/drawing/2014/main" id="{3F1F4DDE-D4B2-1C64-3846-22CE25860544}"/>
                  </a:ext>
                </a:extLst>
              </p:cNvPr>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75;p71">
                <a:extLst>
                  <a:ext uri="{FF2B5EF4-FFF2-40B4-BE49-F238E27FC236}">
                    <a16:creationId xmlns:a16="http://schemas.microsoft.com/office/drawing/2014/main" id="{C6DC6AD8-C14C-5609-911D-A26184F5D070}"/>
                  </a:ext>
                </a:extLst>
              </p:cNvPr>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76;p71">
                <a:extLst>
                  <a:ext uri="{FF2B5EF4-FFF2-40B4-BE49-F238E27FC236}">
                    <a16:creationId xmlns:a16="http://schemas.microsoft.com/office/drawing/2014/main" id="{5B820EA3-CA6D-55C6-F911-06F048BBE2F9}"/>
                  </a:ext>
                </a:extLst>
              </p:cNvPr>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77;p71">
                <a:extLst>
                  <a:ext uri="{FF2B5EF4-FFF2-40B4-BE49-F238E27FC236}">
                    <a16:creationId xmlns:a16="http://schemas.microsoft.com/office/drawing/2014/main" id="{9C5434A8-6031-5778-1270-B6D3A81E2110}"/>
                  </a:ext>
                </a:extLst>
              </p:cNvPr>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78;p71">
                <a:extLst>
                  <a:ext uri="{FF2B5EF4-FFF2-40B4-BE49-F238E27FC236}">
                    <a16:creationId xmlns:a16="http://schemas.microsoft.com/office/drawing/2014/main" id="{0F6244D4-0A46-EEBA-CDCA-F06E913A275A}"/>
                  </a:ext>
                </a:extLst>
              </p:cNvPr>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79;p71">
                <a:extLst>
                  <a:ext uri="{FF2B5EF4-FFF2-40B4-BE49-F238E27FC236}">
                    <a16:creationId xmlns:a16="http://schemas.microsoft.com/office/drawing/2014/main" id="{339BA031-B043-73BA-5953-540FE2A8D24D}"/>
                  </a:ext>
                </a:extLst>
              </p:cNvPr>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80;p71">
                <a:extLst>
                  <a:ext uri="{FF2B5EF4-FFF2-40B4-BE49-F238E27FC236}">
                    <a16:creationId xmlns:a16="http://schemas.microsoft.com/office/drawing/2014/main" id="{83FE873C-0A27-1D4F-A53A-AEA925294E7A}"/>
                  </a:ext>
                </a:extLst>
              </p:cNvPr>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81;p71">
                <a:extLst>
                  <a:ext uri="{FF2B5EF4-FFF2-40B4-BE49-F238E27FC236}">
                    <a16:creationId xmlns:a16="http://schemas.microsoft.com/office/drawing/2014/main" id="{7FFB0246-4F61-DDCA-8DF1-82B28FEF79B3}"/>
                  </a:ext>
                </a:extLst>
              </p:cNvPr>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82;p71">
                <a:extLst>
                  <a:ext uri="{FF2B5EF4-FFF2-40B4-BE49-F238E27FC236}">
                    <a16:creationId xmlns:a16="http://schemas.microsoft.com/office/drawing/2014/main" id="{AED48F54-18C1-5059-C8DF-278DC4ACA387}"/>
                  </a:ext>
                </a:extLst>
              </p:cNvPr>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83;p71">
                <a:extLst>
                  <a:ext uri="{FF2B5EF4-FFF2-40B4-BE49-F238E27FC236}">
                    <a16:creationId xmlns:a16="http://schemas.microsoft.com/office/drawing/2014/main" id="{6668F0F9-A5DA-5D49-6F83-F4AED70A4052}"/>
                  </a:ext>
                </a:extLst>
              </p:cNvPr>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84;p71">
                <a:extLst>
                  <a:ext uri="{FF2B5EF4-FFF2-40B4-BE49-F238E27FC236}">
                    <a16:creationId xmlns:a16="http://schemas.microsoft.com/office/drawing/2014/main" id="{4234BC0C-2BC1-60D5-D4F8-7DAE7BCC90D3}"/>
                  </a:ext>
                </a:extLst>
              </p:cNvPr>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85;p71">
                <a:extLst>
                  <a:ext uri="{FF2B5EF4-FFF2-40B4-BE49-F238E27FC236}">
                    <a16:creationId xmlns:a16="http://schemas.microsoft.com/office/drawing/2014/main" id="{57B444B3-1F79-242F-F4E2-5AFFF5F6E872}"/>
                  </a:ext>
                </a:extLst>
              </p:cNvPr>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86;p71">
                <a:extLst>
                  <a:ext uri="{FF2B5EF4-FFF2-40B4-BE49-F238E27FC236}">
                    <a16:creationId xmlns:a16="http://schemas.microsoft.com/office/drawing/2014/main" id="{2BC83189-7BFB-7F7E-341F-9C814451A7FB}"/>
                  </a:ext>
                </a:extLst>
              </p:cNvPr>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87;p71">
                <a:extLst>
                  <a:ext uri="{FF2B5EF4-FFF2-40B4-BE49-F238E27FC236}">
                    <a16:creationId xmlns:a16="http://schemas.microsoft.com/office/drawing/2014/main" id="{61FAEB48-9AB6-9BA0-C9F3-E67AAC1898DB}"/>
                  </a:ext>
                </a:extLst>
              </p:cNvPr>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88;p71">
                <a:extLst>
                  <a:ext uri="{FF2B5EF4-FFF2-40B4-BE49-F238E27FC236}">
                    <a16:creationId xmlns:a16="http://schemas.microsoft.com/office/drawing/2014/main" id="{46C943BB-FC85-1CB0-D6BC-EAB4F0E9A243}"/>
                  </a:ext>
                </a:extLst>
              </p:cNvPr>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89;p71">
                <a:extLst>
                  <a:ext uri="{FF2B5EF4-FFF2-40B4-BE49-F238E27FC236}">
                    <a16:creationId xmlns:a16="http://schemas.microsoft.com/office/drawing/2014/main" id="{1435EF94-9AA4-86DF-B347-403864D2EFAA}"/>
                  </a:ext>
                </a:extLst>
              </p:cNvPr>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90;p71">
                <a:extLst>
                  <a:ext uri="{FF2B5EF4-FFF2-40B4-BE49-F238E27FC236}">
                    <a16:creationId xmlns:a16="http://schemas.microsoft.com/office/drawing/2014/main" id="{E63866FD-6EB7-2DFD-576C-3A9C61F81A20}"/>
                  </a:ext>
                </a:extLst>
              </p:cNvPr>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91;p71">
                <a:extLst>
                  <a:ext uri="{FF2B5EF4-FFF2-40B4-BE49-F238E27FC236}">
                    <a16:creationId xmlns:a16="http://schemas.microsoft.com/office/drawing/2014/main" id="{9F7CB6F4-60BF-3AF8-9C86-08313CCF0847}"/>
                  </a:ext>
                </a:extLst>
              </p:cNvPr>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92;p71">
                <a:extLst>
                  <a:ext uri="{FF2B5EF4-FFF2-40B4-BE49-F238E27FC236}">
                    <a16:creationId xmlns:a16="http://schemas.microsoft.com/office/drawing/2014/main" id="{A8D4DAC3-CB52-1425-8915-9B684C33D04E}"/>
                  </a:ext>
                </a:extLst>
              </p:cNvPr>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93;p71">
                <a:extLst>
                  <a:ext uri="{FF2B5EF4-FFF2-40B4-BE49-F238E27FC236}">
                    <a16:creationId xmlns:a16="http://schemas.microsoft.com/office/drawing/2014/main" id="{A00DBF3C-2A02-679E-0AF1-38C0C2717E25}"/>
                  </a:ext>
                </a:extLst>
              </p:cNvPr>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94;p71">
                <a:extLst>
                  <a:ext uri="{FF2B5EF4-FFF2-40B4-BE49-F238E27FC236}">
                    <a16:creationId xmlns:a16="http://schemas.microsoft.com/office/drawing/2014/main" id="{126B4BCB-F665-8921-D9D9-A0FD8F444D9B}"/>
                  </a:ext>
                </a:extLst>
              </p:cNvPr>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95;p71">
                <a:extLst>
                  <a:ext uri="{FF2B5EF4-FFF2-40B4-BE49-F238E27FC236}">
                    <a16:creationId xmlns:a16="http://schemas.microsoft.com/office/drawing/2014/main" id="{E9E70E56-4124-1F99-15B6-285F919572C8}"/>
                  </a:ext>
                </a:extLst>
              </p:cNvPr>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96;p71">
                <a:extLst>
                  <a:ext uri="{FF2B5EF4-FFF2-40B4-BE49-F238E27FC236}">
                    <a16:creationId xmlns:a16="http://schemas.microsoft.com/office/drawing/2014/main" id="{AE78E5A7-6E7C-4C21-D0D1-4AF75B6F45CA}"/>
                  </a:ext>
                </a:extLst>
              </p:cNvPr>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097;p71">
                <a:extLst>
                  <a:ext uri="{FF2B5EF4-FFF2-40B4-BE49-F238E27FC236}">
                    <a16:creationId xmlns:a16="http://schemas.microsoft.com/office/drawing/2014/main" id="{F4CC4DE5-C7F3-DD76-207E-A498518F3E2B}"/>
                  </a:ext>
                </a:extLst>
              </p:cNvPr>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098;p71">
                <a:extLst>
                  <a:ext uri="{FF2B5EF4-FFF2-40B4-BE49-F238E27FC236}">
                    <a16:creationId xmlns:a16="http://schemas.microsoft.com/office/drawing/2014/main" id="{FB39D94C-5261-7D44-1724-5D6834132AA4}"/>
                  </a:ext>
                </a:extLst>
              </p:cNvPr>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099;p71">
                <a:extLst>
                  <a:ext uri="{FF2B5EF4-FFF2-40B4-BE49-F238E27FC236}">
                    <a16:creationId xmlns:a16="http://schemas.microsoft.com/office/drawing/2014/main" id="{A41B39E1-6E0D-7D78-2B13-19C61437B2B5}"/>
                  </a:ext>
                </a:extLst>
              </p:cNvPr>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71128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69"/>
                                        </p:tgtEl>
                                        <p:attrNameLst>
                                          <p:attrName>ppt_x</p:attrName>
                                          <p:attrName>ppt_y</p:attrName>
                                        </p:attrNameLst>
                                      </p:cBhvr>
                                    </p:animMotion>
                                    <p:animRot by="1500000">
                                      <p:cBhvr>
                                        <p:cTn id="7" dur="125" fill="hold">
                                          <p:stCondLst>
                                            <p:cond delay="0"/>
                                          </p:stCondLst>
                                        </p:cTn>
                                        <p:tgtEl>
                                          <p:spTgt spid="969"/>
                                        </p:tgtEl>
                                        <p:attrNameLst>
                                          <p:attrName>r</p:attrName>
                                        </p:attrNameLst>
                                      </p:cBhvr>
                                    </p:animRot>
                                    <p:animRot by="-1500000">
                                      <p:cBhvr>
                                        <p:cTn id="8" dur="125" fill="hold">
                                          <p:stCondLst>
                                            <p:cond delay="125"/>
                                          </p:stCondLst>
                                        </p:cTn>
                                        <p:tgtEl>
                                          <p:spTgt spid="969"/>
                                        </p:tgtEl>
                                        <p:attrNameLst>
                                          <p:attrName>r</p:attrName>
                                        </p:attrNameLst>
                                      </p:cBhvr>
                                    </p:animRot>
                                    <p:animRot by="-1500000">
                                      <p:cBhvr>
                                        <p:cTn id="9" dur="125" fill="hold">
                                          <p:stCondLst>
                                            <p:cond delay="250"/>
                                          </p:stCondLst>
                                        </p:cTn>
                                        <p:tgtEl>
                                          <p:spTgt spid="969"/>
                                        </p:tgtEl>
                                        <p:attrNameLst>
                                          <p:attrName>r</p:attrName>
                                        </p:attrNameLst>
                                      </p:cBhvr>
                                    </p:animRot>
                                    <p:animRot by="1500000">
                                      <p:cBhvr>
                                        <p:cTn id="10" dur="125" fill="hold">
                                          <p:stCondLst>
                                            <p:cond delay="375"/>
                                          </p:stCondLst>
                                        </p:cTn>
                                        <p:tgtEl>
                                          <p:spTgt spid="9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Google Shape;1035;p54" descr="n155 zalo Ngoc Phuong"/>
          <p:cNvSpPr/>
          <p:nvPr/>
        </p:nvSpPr>
        <p:spPr>
          <a:xfrm>
            <a:off x="287371" y="129854"/>
            <a:ext cx="7139147" cy="153992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36" name="Google Shape;1036;p54" descr="n155 zalo Ngoc Phuong"/>
          <p:cNvSpPr txBox="1">
            <a:spLocks noGrp="1"/>
          </p:cNvSpPr>
          <p:nvPr>
            <p:ph type="title"/>
          </p:nvPr>
        </p:nvSpPr>
        <p:spPr>
          <a:xfrm>
            <a:off x="464121" y="270676"/>
            <a:ext cx="6421998" cy="91318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600" b="1" dirty="0" err="1">
                <a:solidFill>
                  <a:schemeClr val="bg1"/>
                </a:solidFill>
                <a:latin typeface="Mali Medium" panose="020B0604020202020204" charset="-34"/>
                <a:cs typeface="Mali Medium" panose="020B0604020202020204" charset="-34"/>
              </a:rPr>
              <a:t>Đề</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xuất</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các</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biện</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pháp</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làm</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giảm</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sự</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tăng</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nhiệt</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trong</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phòng</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kính</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vào</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những</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ngày</a:t>
            </a:r>
            <a:r>
              <a:rPr lang="en-US" sz="2600" b="1" dirty="0">
                <a:solidFill>
                  <a:schemeClr val="bg1"/>
                </a:solidFill>
                <a:latin typeface="Mali Medium" panose="020B0604020202020204" charset="-34"/>
                <a:cs typeface="Mali Medium" panose="020B0604020202020204" charset="-34"/>
              </a:rPr>
              <a:t> </a:t>
            </a:r>
            <a:r>
              <a:rPr lang="en-US" sz="2600" b="1" dirty="0" err="1">
                <a:solidFill>
                  <a:schemeClr val="bg1"/>
                </a:solidFill>
                <a:latin typeface="Mali Medium" panose="020B0604020202020204" charset="-34"/>
                <a:cs typeface="Mali Medium" panose="020B0604020202020204" charset="-34"/>
              </a:rPr>
              <a:t>hè</a:t>
            </a:r>
            <a:r>
              <a:rPr lang="en-US" sz="2600" b="1" dirty="0">
                <a:solidFill>
                  <a:schemeClr val="bg1"/>
                </a:solidFill>
                <a:latin typeface="Mali Medium" panose="020B0604020202020204" charset="-34"/>
                <a:cs typeface="Mali Medium" panose="020B0604020202020204" charset="-34"/>
              </a:rPr>
              <a:t> </a:t>
            </a:r>
            <a:endParaRPr sz="2600" b="1" dirty="0">
              <a:solidFill>
                <a:schemeClr val="bg1"/>
              </a:solidFill>
              <a:latin typeface="Mali Medium" panose="020B0604020202020204" charset="-34"/>
              <a:cs typeface="Mali Medium" panose="020B0604020202020204" charset="-34"/>
            </a:endParaRPr>
          </a:p>
        </p:txBody>
      </p:sp>
      <p:sp>
        <p:nvSpPr>
          <p:cNvPr id="1037" name="Google Shape;1037;p54" descr="n155 zalo Ngoc Phuong"/>
          <p:cNvSpPr txBox="1">
            <a:spLocks/>
          </p:cNvSpPr>
          <p:nvPr/>
        </p:nvSpPr>
        <p:spPr>
          <a:xfrm>
            <a:off x="360757" y="1817782"/>
            <a:ext cx="3976643" cy="2524655"/>
          </a:xfrm>
          <a:prstGeom prst="rect">
            <a:avLst/>
          </a:prstGeom>
        </p:spPr>
        <p:txBody>
          <a:bodyPr spcFirstLastPara="1" vert="horz" wrap="square" lIns="91425" tIns="91425" rIns="91425" bIns="91425" rtlCol="0"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1000"/>
              </a:spcBef>
              <a:buClrTx/>
              <a:buFont typeface="Arial" panose="020B0604020202020204" pitchFamily="34" charset="0"/>
              <a:buNone/>
            </a:pP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Mở</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cửa</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để</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đối</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lưu</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không</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khí</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với</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bên</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ngoài</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làm</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nội</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năng</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của</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không</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khí</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trong</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phòng</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giảm</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và</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nhiệt</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độ</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trong</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phòng</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giảm</a:t>
            </a:r>
            <a:r>
              <a:rPr lang="en-US" sz="2400" dirty="0">
                <a:solidFill>
                  <a:srgbClr val="404040"/>
                </a:solidFill>
                <a:latin typeface="Cambria" panose="02040503050406030204" pitchFamily="18" charset="0"/>
                <a:ea typeface="Cambria" panose="02040503050406030204" pitchFamily="18" charset="0"/>
              </a:rPr>
              <a:t>.</a:t>
            </a:r>
          </a:p>
          <a:p>
            <a:pPr marL="0" indent="0" algn="just">
              <a:lnSpc>
                <a:spcPct val="100000"/>
              </a:lnSpc>
              <a:spcBef>
                <a:spcPts val="1000"/>
              </a:spcBef>
              <a:buClrTx/>
              <a:buFont typeface="Arial" panose="020B0604020202020204" pitchFamily="34" charset="0"/>
              <a:buNone/>
            </a:pP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Lắp</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rèm</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cửa</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dán</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tấm</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phim</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cách</a:t>
            </a:r>
            <a:r>
              <a:rPr lang="en-US" sz="2400" dirty="0">
                <a:solidFill>
                  <a:srgbClr val="404040"/>
                </a:solidFill>
                <a:latin typeface="Cambria" panose="02040503050406030204" pitchFamily="18" charset="0"/>
                <a:ea typeface="Cambria" panose="02040503050406030204" pitchFamily="18" charset="0"/>
              </a:rPr>
              <a:t> </a:t>
            </a:r>
            <a:r>
              <a:rPr lang="en-US" sz="2400" dirty="0" err="1">
                <a:solidFill>
                  <a:srgbClr val="404040"/>
                </a:solidFill>
                <a:latin typeface="Cambria" panose="02040503050406030204" pitchFamily="18" charset="0"/>
                <a:ea typeface="Cambria" panose="02040503050406030204" pitchFamily="18" charset="0"/>
              </a:rPr>
              <a:t>nhiệt</a:t>
            </a:r>
            <a:endParaRPr lang="en-US" sz="2400" dirty="0">
              <a:solidFill>
                <a:srgbClr val="404040"/>
              </a:solidFill>
              <a:latin typeface="Cambria" panose="02040503050406030204" pitchFamily="18" charset="0"/>
              <a:ea typeface="Cambria" panose="02040503050406030204" pitchFamily="18" charset="0"/>
            </a:endParaRPr>
          </a:p>
        </p:txBody>
      </p:sp>
      <p:grpSp>
        <p:nvGrpSpPr>
          <p:cNvPr id="1056" name="Google Shape;1056;p54" descr="n155 zalo Ngoc Phuong"/>
          <p:cNvGrpSpPr/>
          <p:nvPr/>
        </p:nvGrpSpPr>
        <p:grpSpPr>
          <a:xfrm>
            <a:off x="7031353" y="98049"/>
            <a:ext cx="320453" cy="418315"/>
            <a:chOff x="5905475" y="2032050"/>
            <a:chExt cx="454350" cy="580175"/>
          </a:xfrm>
        </p:grpSpPr>
        <p:sp>
          <p:nvSpPr>
            <p:cNvPr id="1057" name="Google Shape;1057;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6162475" y="2130073"/>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54" descr="n155 zalo Ngoc Phuong"/>
          <p:cNvGrpSpPr/>
          <p:nvPr/>
        </p:nvGrpSpPr>
        <p:grpSpPr>
          <a:xfrm>
            <a:off x="5244082" y="3632252"/>
            <a:ext cx="173110" cy="221668"/>
            <a:chOff x="7249250" y="2312150"/>
            <a:chExt cx="433317" cy="542846"/>
          </a:xfrm>
        </p:grpSpPr>
        <p:sp>
          <p:nvSpPr>
            <p:cNvPr id="1064" name="Google Shape;1064;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0" name="Picture 1029" descr="n155 zalo Ngoc Phuong">
            <a:extLst>
              <a:ext uri="{FF2B5EF4-FFF2-40B4-BE49-F238E27FC236}">
                <a16:creationId xmlns:a16="http://schemas.microsoft.com/office/drawing/2014/main" id="{E3728208-E952-240D-4AD5-9ED551C6DCEE}"/>
              </a:ext>
            </a:extLst>
          </p:cNvPr>
          <p:cNvPicPr>
            <a:picLocks noChangeAspect="1"/>
          </p:cNvPicPr>
          <p:nvPr/>
        </p:nvPicPr>
        <p:blipFill>
          <a:blip r:embed="rId2"/>
          <a:stretch>
            <a:fillRect/>
          </a:stretch>
        </p:blipFill>
        <p:spPr>
          <a:xfrm>
            <a:off x="4892199" y="2059917"/>
            <a:ext cx="3987839" cy="2685903"/>
          </a:xfrm>
          <a:prstGeom prst="rect">
            <a:avLst/>
          </a:prstGeom>
        </p:spPr>
      </p:pic>
    </p:spTree>
    <p:extLst>
      <p:ext uri="{BB962C8B-B14F-4D97-AF65-F5344CB8AC3E}">
        <p14:creationId xmlns:p14="http://schemas.microsoft.com/office/powerpoint/2010/main" val="3332422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7">
                                            <p:txEl>
                                              <p:pRg st="0" end="0"/>
                                            </p:txEl>
                                          </p:spTgt>
                                        </p:tgtEl>
                                        <p:attrNameLst>
                                          <p:attrName>style.visibility</p:attrName>
                                        </p:attrNameLst>
                                      </p:cBhvr>
                                      <p:to>
                                        <p:strVal val="visible"/>
                                      </p:to>
                                    </p:set>
                                    <p:anim calcmode="lin" valueType="num">
                                      <p:cBhvr additive="base">
                                        <p:cTn id="7" dur="500" fill="hold"/>
                                        <p:tgtEl>
                                          <p:spTgt spid="10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37">
                                            <p:txEl>
                                              <p:pRg st="1" end="1"/>
                                            </p:txEl>
                                          </p:spTgt>
                                        </p:tgtEl>
                                        <p:attrNameLst>
                                          <p:attrName>style.visibility</p:attrName>
                                        </p:attrNameLst>
                                      </p:cBhvr>
                                      <p:to>
                                        <p:strVal val="visible"/>
                                      </p:to>
                                    </p:set>
                                    <p:anim calcmode="lin" valueType="num">
                                      <p:cBhvr additive="base">
                                        <p:cTn id="13" dur="500" fill="hold"/>
                                        <p:tgtEl>
                                          <p:spTgt spid="103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34;p48" descr="n155 zalo Ngoc Phuong">
            <a:extLst>
              <a:ext uri="{FF2B5EF4-FFF2-40B4-BE49-F238E27FC236}">
                <a16:creationId xmlns:a16="http://schemas.microsoft.com/office/drawing/2014/main" id="{EB7A777B-A351-D2FE-1113-4101EA2B576D}"/>
              </a:ext>
            </a:extLst>
          </p:cNvPr>
          <p:cNvSpPr/>
          <p:nvPr/>
        </p:nvSpPr>
        <p:spPr>
          <a:xfrm>
            <a:off x="641636" y="470376"/>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75;p50" descr="n155 zalo Ngoc Phuong">
            <a:extLst>
              <a:ext uri="{FF2B5EF4-FFF2-40B4-BE49-F238E27FC236}">
                <a16:creationId xmlns:a16="http://schemas.microsoft.com/office/drawing/2014/main" id="{D74B46B5-22F0-709E-858E-1B9F0E5797EE}"/>
              </a:ext>
            </a:extLst>
          </p:cNvPr>
          <p:cNvSpPr txBox="1">
            <a:spLocks noGrp="1"/>
          </p:cNvSpPr>
          <p:nvPr>
            <p:ph type="title"/>
          </p:nvPr>
        </p:nvSpPr>
        <p:spPr>
          <a:xfrm>
            <a:off x="717750" y="529551"/>
            <a:ext cx="77085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bg1"/>
                </a:solidFill>
                <a:latin typeface="Mali Medium" panose="020B0604020202020204" charset="-34"/>
                <a:cs typeface="Mali Medium" panose="020B0604020202020204" charset="-34"/>
              </a:rPr>
              <a:t>1. NỘI NĂNG</a:t>
            </a:r>
            <a:endParaRPr b="1" dirty="0">
              <a:solidFill>
                <a:schemeClr val="bg1"/>
              </a:solidFill>
              <a:latin typeface="Mali Medium" panose="020B0604020202020204" charset="-34"/>
              <a:cs typeface="Mali Medium" panose="020B0604020202020204" charset="-34"/>
            </a:endParaRPr>
          </a:p>
        </p:txBody>
      </p:sp>
      <p:grpSp>
        <p:nvGrpSpPr>
          <p:cNvPr id="6" name="Google Shape;777;p50" descr="n155 zalo Ngoc Phuong">
            <a:extLst>
              <a:ext uri="{FF2B5EF4-FFF2-40B4-BE49-F238E27FC236}">
                <a16:creationId xmlns:a16="http://schemas.microsoft.com/office/drawing/2014/main" id="{DE297141-C567-4CFC-CEE8-57B64DFC7D6A}"/>
              </a:ext>
            </a:extLst>
          </p:cNvPr>
          <p:cNvGrpSpPr/>
          <p:nvPr/>
        </p:nvGrpSpPr>
        <p:grpSpPr>
          <a:xfrm>
            <a:off x="8118358" y="799012"/>
            <a:ext cx="329404" cy="420627"/>
            <a:chOff x="5905475" y="2032050"/>
            <a:chExt cx="454350" cy="580175"/>
          </a:xfrm>
        </p:grpSpPr>
        <p:sp>
          <p:nvSpPr>
            <p:cNvPr id="7" name="Google Shape;778;p50">
              <a:extLst>
                <a:ext uri="{FF2B5EF4-FFF2-40B4-BE49-F238E27FC236}">
                  <a16:creationId xmlns:a16="http://schemas.microsoft.com/office/drawing/2014/main" id="{1D5AC86B-8C56-A24D-AA46-8943C7427FE4}"/>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79;p50">
              <a:extLst>
                <a:ext uri="{FF2B5EF4-FFF2-40B4-BE49-F238E27FC236}">
                  <a16:creationId xmlns:a16="http://schemas.microsoft.com/office/drawing/2014/main" id="{FDB84E7C-BACE-3309-C70D-029019DA9041}"/>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80;p50">
              <a:extLst>
                <a:ext uri="{FF2B5EF4-FFF2-40B4-BE49-F238E27FC236}">
                  <a16:creationId xmlns:a16="http://schemas.microsoft.com/office/drawing/2014/main" id="{915AF76C-55B8-3565-0AE8-0A5F2AF6B7A8}"/>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1;p50">
              <a:extLst>
                <a:ext uri="{FF2B5EF4-FFF2-40B4-BE49-F238E27FC236}">
                  <a16:creationId xmlns:a16="http://schemas.microsoft.com/office/drawing/2014/main" id="{3D1476FA-2049-1A5F-DA5A-523864A69010}"/>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p50">
              <a:extLst>
                <a:ext uri="{FF2B5EF4-FFF2-40B4-BE49-F238E27FC236}">
                  <a16:creationId xmlns:a16="http://schemas.microsoft.com/office/drawing/2014/main" id="{41FD5228-EB99-9E89-1E48-E47017EA3500}"/>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3;p50">
              <a:extLst>
                <a:ext uri="{FF2B5EF4-FFF2-40B4-BE49-F238E27FC236}">
                  <a16:creationId xmlns:a16="http://schemas.microsoft.com/office/drawing/2014/main" id="{D04C7A74-3CD0-083C-75CD-A108D8A01BC0}"/>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784;p50" descr="n155 zalo Ngoc Phuong">
            <a:extLst>
              <a:ext uri="{FF2B5EF4-FFF2-40B4-BE49-F238E27FC236}">
                <a16:creationId xmlns:a16="http://schemas.microsoft.com/office/drawing/2014/main" id="{74514322-6F91-5E33-CF3A-16F87F982E55}"/>
              </a:ext>
            </a:extLst>
          </p:cNvPr>
          <p:cNvGrpSpPr/>
          <p:nvPr/>
        </p:nvGrpSpPr>
        <p:grpSpPr>
          <a:xfrm>
            <a:off x="849516" y="154400"/>
            <a:ext cx="248477" cy="364003"/>
            <a:chOff x="7509313" y="3231788"/>
            <a:chExt cx="249575" cy="365575"/>
          </a:xfrm>
        </p:grpSpPr>
        <p:sp>
          <p:nvSpPr>
            <p:cNvPr id="14" name="Google Shape;785;p50">
              <a:extLst>
                <a:ext uri="{FF2B5EF4-FFF2-40B4-BE49-F238E27FC236}">
                  <a16:creationId xmlns:a16="http://schemas.microsoft.com/office/drawing/2014/main" id="{E0663D01-B427-D332-FE3C-3EB2F594203C}"/>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6;p50">
              <a:extLst>
                <a:ext uri="{FF2B5EF4-FFF2-40B4-BE49-F238E27FC236}">
                  <a16:creationId xmlns:a16="http://schemas.microsoft.com/office/drawing/2014/main" id="{243816B0-5639-BFFA-601F-CCE0513B6A31}"/>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7;p50">
              <a:extLst>
                <a:ext uri="{FF2B5EF4-FFF2-40B4-BE49-F238E27FC236}">
                  <a16:creationId xmlns:a16="http://schemas.microsoft.com/office/drawing/2014/main" id="{C351E0C8-2898-8485-6B1C-0D9A973B84FA}"/>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804;p50" descr="n155 zalo Ngoc Phuong">
            <a:extLst>
              <a:ext uri="{FF2B5EF4-FFF2-40B4-BE49-F238E27FC236}">
                <a16:creationId xmlns:a16="http://schemas.microsoft.com/office/drawing/2014/main" id="{14BA57F5-A421-7A95-1062-133BE4746819}"/>
              </a:ext>
            </a:extLst>
          </p:cNvPr>
          <p:cNvGrpSpPr/>
          <p:nvPr/>
        </p:nvGrpSpPr>
        <p:grpSpPr>
          <a:xfrm rot="5973186">
            <a:off x="202167" y="4518049"/>
            <a:ext cx="525721" cy="428640"/>
            <a:chOff x="5426900" y="3064075"/>
            <a:chExt cx="281450" cy="229525"/>
          </a:xfrm>
        </p:grpSpPr>
        <p:sp>
          <p:nvSpPr>
            <p:cNvPr id="18" name="Google Shape;805;p50">
              <a:extLst>
                <a:ext uri="{FF2B5EF4-FFF2-40B4-BE49-F238E27FC236}">
                  <a16:creationId xmlns:a16="http://schemas.microsoft.com/office/drawing/2014/main" id="{BB21405F-70AE-CC49-137C-E21BE2E06FAB}"/>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06;p50">
              <a:extLst>
                <a:ext uri="{FF2B5EF4-FFF2-40B4-BE49-F238E27FC236}">
                  <a16:creationId xmlns:a16="http://schemas.microsoft.com/office/drawing/2014/main" id="{EB706F84-E609-E6F0-6A43-A188FE6897D9}"/>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07;p50">
              <a:extLst>
                <a:ext uri="{FF2B5EF4-FFF2-40B4-BE49-F238E27FC236}">
                  <a16:creationId xmlns:a16="http://schemas.microsoft.com/office/drawing/2014/main" id="{6D3134B2-67DD-96FC-3721-38285FC46438}"/>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08;p50">
              <a:extLst>
                <a:ext uri="{FF2B5EF4-FFF2-40B4-BE49-F238E27FC236}">
                  <a16:creationId xmlns:a16="http://schemas.microsoft.com/office/drawing/2014/main" id="{3EBA1A34-B430-E790-A0AF-70717F0EA139}"/>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09;p50">
              <a:extLst>
                <a:ext uri="{FF2B5EF4-FFF2-40B4-BE49-F238E27FC236}">
                  <a16:creationId xmlns:a16="http://schemas.microsoft.com/office/drawing/2014/main" id="{907333F4-CC33-8AB1-B91D-F16ECE411D29}"/>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10;p50">
              <a:extLst>
                <a:ext uri="{FF2B5EF4-FFF2-40B4-BE49-F238E27FC236}">
                  <a16:creationId xmlns:a16="http://schemas.microsoft.com/office/drawing/2014/main" id="{69342E60-6F19-C626-B08E-B8FBE253EDC3}"/>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11;p50">
              <a:extLst>
                <a:ext uri="{FF2B5EF4-FFF2-40B4-BE49-F238E27FC236}">
                  <a16:creationId xmlns:a16="http://schemas.microsoft.com/office/drawing/2014/main" id="{832A3FF7-1404-61AB-71DC-6537A072FAB3}"/>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12;p50">
              <a:extLst>
                <a:ext uri="{FF2B5EF4-FFF2-40B4-BE49-F238E27FC236}">
                  <a16:creationId xmlns:a16="http://schemas.microsoft.com/office/drawing/2014/main" id="{AE41CF5A-2858-7F08-CDA3-057A734C5BAD}"/>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813;p50">
              <a:extLst>
                <a:ext uri="{FF2B5EF4-FFF2-40B4-BE49-F238E27FC236}">
                  <a16:creationId xmlns:a16="http://schemas.microsoft.com/office/drawing/2014/main" id="{EC3420AA-A7F8-184B-3C67-5BC8D1F237CC}"/>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TextBox 58" descr="n155 zalo Ngoc Phuong">
            <a:extLst>
              <a:ext uri="{FF2B5EF4-FFF2-40B4-BE49-F238E27FC236}">
                <a16:creationId xmlns:a16="http://schemas.microsoft.com/office/drawing/2014/main" id="{BA69229C-CBEA-742E-3578-11CA305DC608}"/>
              </a:ext>
            </a:extLst>
          </p:cNvPr>
          <p:cNvSpPr txBox="1"/>
          <p:nvPr/>
        </p:nvSpPr>
        <p:spPr>
          <a:xfrm>
            <a:off x="997299" y="1663809"/>
            <a:ext cx="4894618" cy="2246769"/>
          </a:xfrm>
          <a:prstGeom prst="rect">
            <a:avLst/>
          </a:prstGeom>
          <a:noFill/>
        </p:spPr>
        <p:txBody>
          <a:bodyPr wrap="square">
            <a:spAutoFit/>
          </a:bodyPr>
          <a:lstStyle/>
          <a:p>
            <a:pPr marL="58738" marR="0" lvl="0" indent="0" algn="just" defTabSz="914400" rtl="0" eaLnBrk="1" fontAlgn="auto" latinLnBrk="0" hangingPunct="1">
              <a:lnSpc>
                <a:spcPct val="100000"/>
              </a:lnSpc>
              <a:spcBef>
                <a:spcPts val="600"/>
              </a:spcBef>
              <a:spcAft>
                <a:spcPts val="600"/>
              </a:spcAft>
              <a:buClr>
                <a:srgbClr val="000000"/>
              </a:buClr>
              <a:buSzTx/>
              <a:buFont typeface="Arial"/>
              <a:buNone/>
              <a:tabLst/>
              <a:defRPr/>
            </a:pPr>
            <a:r>
              <a:rPr kumimoji="0" lang="vi-VN" sz="28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ali Medium" panose="020B0604020202020204" charset="-34"/>
                <a:sym typeface="Arial"/>
              </a:rPr>
              <a:t>- Trong nhiệt động lực học, người ta gọi tổng động năng và thế năng tương tác của các phân tử cấu tạo nên vật là nội năng của vật.</a:t>
            </a:r>
            <a:endParaRPr kumimoji="0" lang="en-US" sz="28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ali Medium" panose="020B0604020202020204" charset="-34"/>
              <a:sym typeface="Arial"/>
            </a:endParaRPr>
          </a:p>
        </p:txBody>
      </p:sp>
      <p:pic>
        <p:nvPicPr>
          <p:cNvPr id="43" name="Picture 4" descr="n155 zalo Ngoc Phuong">
            <a:extLst>
              <a:ext uri="{FF2B5EF4-FFF2-40B4-BE49-F238E27FC236}">
                <a16:creationId xmlns:a16="http://schemas.microsoft.com/office/drawing/2014/main" id="{B856CF65-43AB-0D1A-92FC-19EFD27D5CC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862" y="143845"/>
            <a:ext cx="1099161" cy="9821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155 zalo Ngoc Phuong">
            <a:extLst>
              <a:ext uri="{FF2B5EF4-FFF2-40B4-BE49-F238E27FC236}">
                <a16:creationId xmlns:a16="http://schemas.microsoft.com/office/drawing/2014/main" id="{B78C3284-DD72-D375-279F-DCCDC4EE8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933" y="1663809"/>
            <a:ext cx="2458480" cy="251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107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9241;p88" descr="n155 zalo Ngoc Phuong">
            <a:extLst>
              <a:ext uri="{FF2B5EF4-FFF2-40B4-BE49-F238E27FC236}">
                <a16:creationId xmlns:a16="http://schemas.microsoft.com/office/drawing/2014/main" id="{314C949F-3EBA-EBB8-7679-DAEE30F49839}"/>
              </a:ext>
            </a:extLst>
          </p:cNvPr>
          <p:cNvGrpSpPr/>
          <p:nvPr/>
        </p:nvGrpSpPr>
        <p:grpSpPr>
          <a:xfrm>
            <a:off x="804182" y="783771"/>
            <a:ext cx="7649935" cy="2122715"/>
            <a:chOff x="5194708" y="3484366"/>
            <a:chExt cx="3148148" cy="987304"/>
          </a:xfrm>
          <a:solidFill>
            <a:schemeClr val="accent4">
              <a:lumMod val="90000"/>
            </a:schemeClr>
          </a:solidFill>
        </p:grpSpPr>
        <p:grpSp>
          <p:nvGrpSpPr>
            <p:cNvPr id="10" name="Google Shape;9242;p88">
              <a:extLst>
                <a:ext uri="{FF2B5EF4-FFF2-40B4-BE49-F238E27FC236}">
                  <a16:creationId xmlns:a16="http://schemas.microsoft.com/office/drawing/2014/main" id="{7F15B83D-B366-7E75-2081-F6EA92B81350}"/>
                </a:ext>
              </a:extLst>
            </p:cNvPr>
            <p:cNvGrpSpPr/>
            <p:nvPr/>
          </p:nvGrpSpPr>
          <p:grpSpPr>
            <a:xfrm>
              <a:off x="7531521" y="3484366"/>
              <a:ext cx="811335" cy="987304"/>
              <a:chOff x="3379425" y="1617275"/>
              <a:chExt cx="1090650" cy="1327200"/>
            </a:xfrm>
            <a:grpFill/>
          </p:grpSpPr>
          <p:sp>
            <p:nvSpPr>
              <p:cNvPr id="23" name="Google Shape;9243;p88">
                <a:extLst>
                  <a:ext uri="{FF2B5EF4-FFF2-40B4-BE49-F238E27FC236}">
                    <a16:creationId xmlns:a16="http://schemas.microsoft.com/office/drawing/2014/main" id="{6B3CD04D-D86A-5F58-4054-FD896D93CE31}"/>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177ED"/>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bg1"/>
                    </a:solidFill>
                    <a:latin typeface="Cambria" panose="02040503050406030204" pitchFamily="18" charset="0"/>
                    <a:ea typeface="Cambria" panose="02040503050406030204" pitchFamily="18" charset="0"/>
                  </a:rPr>
                  <a:t>BIỂU THỨC ĐỊNH LUẬT I NHIỆT ĐỘNG LỰC HỌC</a:t>
                </a:r>
              </a:p>
            </p:txBody>
          </p:sp>
          <p:sp>
            <p:nvSpPr>
              <p:cNvPr id="24" name="Google Shape;9244;p88">
                <a:extLst>
                  <a:ext uri="{FF2B5EF4-FFF2-40B4-BE49-F238E27FC236}">
                    <a16:creationId xmlns:a16="http://schemas.microsoft.com/office/drawing/2014/main" id="{AA4C0F38-B8DB-D1B2-0EEC-0181687DAD80}"/>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177ED"/>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2060"/>
                  </a:solidFill>
                  <a:latin typeface="+mj-lt"/>
                </a:endParaRPr>
              </a:p>
            </p:txBody>
          </p:sp>
          <p:sp>
            <p:nvSpPr>
              <p:cNvPr id="25" name="Google Shape;9245;p88">
                <a:extLst>
                  <a:ext uri="{FF2B5EF4-FFF2-40B4-BE49-F238E27FC236}">
                    <a16:creationId xmlns:a16="http://schemas.microsoft.com/office/drawing/2014/main" id="{4C9FDF2B-015D-1830-F835-BE01A80391E8}"/>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177ED"/>
              </a:solidFill>
              <a:ln>
                <a:solidFill>
                  <a:schemeClr val="accent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2060"/>
                  </a:solidFill>
                  <a:latin typeface="+mj-lt"/>
                </a:endParaRPr>
              </a:p>
            </p:txBody>
          </p:sp>
        </p:grpSp>
        <p:grpSp>
          <p:nvGrpSpPr>
            <p:cNvPr id="11" name="Google Shape;9246;p88">
              <a:extLst>
                <a:ext uri="{FF2B5EF4-FFF2-40B4-BE49-F238E27FC236}">
                  <a16:creationId xmlns:a16="http://schemas.microsoft.com/office/drawing/2014/main" id="{F996FA1A-482A-8463-0641-AC3F007CAF86}"/>
                </a:ext>
              </a:extLst>
            </p:cNvPr>
            <p:cNvGrpSpPr/>
            <p:nvPr/>
          </p:nvGrpSpPr>
          <p:grpSpPr>
            <a:xfrm>
              <a:off x="6752546" y="3484366"/>
              <a:ext cx="811428" cy="987304"/>
              <a:chOff x="2332275" y="1617275"/>
              <a:chExt cx="1090775" cy="1327200"/>
            </a:xfrm>
            <a:grpFill/>
          </p:grpSpPr>
          <p:sp>
            <p:nvSpPr>
              <p:cNvPr id="20" name="Google Shape;9247;p88">
                <a:extLst>
                  <a:ext uri="{FF2B5EF4-FFF2-40B4-BE49-F238E27FC236}">
                    <a16:creationId xmlns:a16="http://schemas.microsoft.com/office/drawing/2014/main" id="{28D0C2F0-A0D1-8B67-40E6-C8700AC57531}"/>
                  </a:ext>
                </a:extLst>
              </p:cNvPr>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A177ED"/>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bg1"/>
                    </a:solidFill>
                    <a:latin typeface="Cambria" panose="02040503050406030204" pitchFamily="18" charset="0"/>
                    <a:ea typeface="Cambria" panose="02040503050406030204" pitchFamily="18" charset="0"/>
                  </a:rPr>
                  <a:t>ĐINH LUẬT I NHIỆT ĐỘNG LỰC HỌC</a:t>
                </a:r>
                <a:endParaRPr b="1" dirty="0">
                  <a:solidFill>
                    <a:schemeClr val="bg1"/>
                  </a:solidFill>
                  <a:latin typeface="Cambria" panose="02040503050406030204" pitchFamily="18" charset="0"/>
                  <a:ea typeface="Cambria" panose="02040503050406030204" pitchFamily="18" charset="0"/>
                </a:endParaRPr>
              </a:p>
            </p:txBody>
          </p:sp>
          <p:sp>
            <p:nvSpPr>
              <p:cNvPr id="21" name="Google Shape;9248;p88">
                <a:extLst>
                  <a:ext uri="{FF2B5EF4-FFF2-40B4-BE49-F238E27FC236}">
                    <a16:creationId xmlns:a16="http://schemas.microsoft.com/office/drawing/2014/main" id="{FF7B0F8F-B5E8-6F63-F1FF-3430615C082B}"/>
                  </a:ext>
                </a:extLst>
              </p:cNvPr>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A177ED"/>
              </a:solidFill>
              <a:ln>
                <a:solidFill>
                  <a:schemeClr val="accent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2060"/>
                  </a:solidFill>
                  <a:latin typeface="+mj-lt"/>
                </a:endParaRPr>
              </a:p>
            </p:txBody>
          </p:sp>
          <p:sp>
            <p:nvSpPr>
              <p:cNvPr id="22" name="Google Shape;9249;p88">
                <a:extLst>
                  <a:ext uri="{FF2B5EF4-FFF2-40B4-BE49-F238E27FC236}">
                    <a16:creationId xmlns:a16="http://schemas.microsoft.com/office/drawing/2014/main" id="{F60E47AE-AAB8-B37B-C715-629F205B5F3D}"/>
                  </a:ext>
                </a:extLst>
              </p:cNvPr>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A177ED"/>
              </a:solidFill>
              <a:ln>
                <a:solidFill>
                  <a:schemeClr val="accent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2060"/>
                  </a:solidFill>
                  <a:latin typeface="+mj-lt"/>
                </a:endParaRPr>
              </a:p>
            </p:txBody>
          </p:sp>
        </p:grpSp>
        <p:grpSp>
          <p:nvGrpSpPr>
            <p:cNvPr id="12" name="Google Shape;9250;p88">
              <a:extLst>
                <a:ext uri="{FF2B5EF4-FFF2-40B4-BE49-F238E27FC236}">
                  <a16:creationId xmlns:a16="http://schemas.microsoft.com/office/drawing/2014/main" id="{0E50E98A-1B93-1923-87BF-7C00E3D53027}"/>
                </a:ext>
              </a:extLst>
            </p:cNvPr>
            <p:cNvGrpSpPr/>
            <p:nvPr/>
          </p:nvGrpSpPr>
          <p:grpSpPr>
            <a:xfrm>
              <a:off x="5973664" y="3484366"/>
              <a:ext cx="811335" cy="987304"/>
              <a:chOff x="1285250" y="1617275"/>
              <a:chExt cx="1090650" cy="1327200"/>
            </a:xfrm>
            <a:grpFill/>
          </p:grpSpPr>
          <p:sp>
            <p:nvSpPr>
              <p:cNvPr id="17" name="Google Shape;9251;p88">
                <a:extLst>
                  <a:ext uri="{FF2B5EF4-FFF2-40B4-BE49-F238E27FC236}">
                    <a16:creationId xmlns:a16="http://schemas.microsoft.com/office/drawing/2014/main" id="{1121EBC6-5722-5152-13C6-810584FD8F48}"/>
                  </a:ext>
                </a:extLst>
              </p:cNvPr>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177ED"/>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bg1"/>
                    </a:solidFill>
                    <a:latin typeface="Cambria" panose="02040503050406030204" pitchFamily="18" charset="0"/>
                    <a:ea typeface="Cambria" panose="02040503050406030204" pitchFamily="18" charset="0"/>
                  </a:rPr>
                  <a:t>CÔNG THỨC TÍNH NHIỆT LƯỢNG </a:t>
                </a:r>
                <a:endParaRPr b="1" dirty="0">
                  <a:solidFill>
                    <a:schemeClr val="bg1"/>
                  </a:solidFill>
                  <a:latin typeface="Cambria" panose="02040503050406030204" pitchFamily="18" charset="0"/>
                  <a:ea typeface="Cambria" panose="02040503050406030204" pitchFamily="18" charset="0"/>
                </a:endParaRPr>
              </a:p>
            </p:txBody>
          </p:sp>
          <p:sp>
            <p:nvSpPr>
              <p:cNvPr id="18" name="Google Shape;9252;p88">
                <a:extLst>
                  <a:ext uri="{FF2B5EF4-FFF2-40B4-BE49-F238E27FC236}">
                    <a16:creationId xmlns:a16="http://schemas.microsoft.com/office/drawing/2014/main" id="{263C7522-C801-BDEA-A182-24C48B395B0A}"/>
                  </a:ext>
                </a:extLst>
              </p:cNvPr>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A177ED"/>
              </a:solidFill>
              <a:ln>
                <a:solidFill>
                  <a:schemeClr val="accent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2060"/>
                  </a:solidFill>
                  <a:latin typeface="+mj-lt"/>
                </a:endParaRPr>
              </a:p>
            </p:txBody>
          </p:sp>
          <p:sp>
            <p:nvSpPr>
              <p:cNvPr id="19" name="Google Shape;9253;p88">
                <a:extLst>
                  <a:ext uri="{FF2B5EF4-FFF2-40B4-BE49-F238E27FC236}">
                    <a16:creationId xmlns:a16="http://schemas.microsoft.com/office/drawing/2014/main" id="{31EB5308-5E04-78BC-0FD3-0D7827FB111A}"/>
                  </a:ext>
                </a:extLst>
              </p:cNvPr>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A177ED"/>
              </a:solidFill>
              <a:ln>
                <a:solidFill>
                  <a:schemeClr val="accent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2060"/>
                  </a:solidFill>
                  <a:latin typeface="+mj-lt"/>
                </a:endParaRPr>
              </a:p>
            </p:txBody>
          </p:sp>
        </p:grpSp>
        <p:grpSp>
          <p:nvGrpSpPr>
            <p:cNvPr id="13" name="Google Shape;9254;p88">
              <a:extLst>
                <a:ext uri="{FF2B5EF4-FFF2-40B4-BE49-F238E27FC236}">
                  <a16:creationId xmlns:a16="http://schemas.microsoft.com/office/drawing/2014/main" id="{09D5DB0A-177A-BEB4-FD9E-FDC72B6A03C4}"/>
                </a:ext>
              </a:extLst>
            </p:cNvPr>
            <p:cNvGrpSpPr/>
            <p:nvPr/>
          </p:nvGrpSpPr>
          <p:grpSpPr>
            <a:xfrm>
              <a:off x="5194708" y="3484366"/>
              <a:ext cx="811409" cy="987304"/>
              <a:chOff x="238125" y="1617275"/>
              <a:chExt cx="1090750" cy="1327200"/>
            </a:xfrm>
            <a:grpFill/>
          </p:grpSpPr>
          <p:sp>
            <p:nvSpPr>
              <p:cNvPr id="14" name="Google Shape;9255;p88">
                <a:extLst>
                  <a:ext uri="{FF2B5EF4-FFF2-40B4-BE49-F238E27FC236}">
                    <a16:creationId xmlns:a16="http://schemas.microsoft.com/office/drawing/2014/main" id="{5B5E504E-A4F4-C2EC-024A-383B33EBD3FE}"/>
                  </a:ext>
                </a:extLst>
              </p:cNvPr>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A177ED"/>
              </a:solidFill>
              <a:ln w="19050" cap="flat"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bg1"/>
                    </a:solidFill>
                    <a:latin typeface="Cambria" panose="02040503050406030204" pitchFamily="18" charset="0"/>
                    <a:ea typeface="Cambria" panose="02040503050406030204" pitchFamily="18" charset="0"/>
                  </a:rPr>
                  <a:t>NỘI NĂNG</a:t>
                </a:r>
                <a:endParaRPr b="1" dirty="0">
                  <a:solidFill>
                    <a:schemeClr val="bg1"/>
                  </a:solidFill>
                  <a:latin typeface="Cambria" panose="02040503050406030204" pitchFamily="18" charset="0"/>
                  <a:ea typeface="Cambria" panose="02040503050406030204" pitchFamily="18" charset="0"/>
                </a:endParaRPr>
              </a:p>
            </p:txBody>
          </p:sp>
          <p:sp>
            <p:nvSpPr>
              <p:cNvPr id="15" name="Google Shape;9256;p88">
                <a:extLst>
                  <a:ext uri="{FF2B5EF4-FFF2-40B4-BE49-F238E27FC236}">
                    <a16:creationId xmlns:a16="http://schemas.microsoft.com/office/drawing/2014/main" id="{E7B2E9A6-8171-D04B-E713-41A28FBD1FFC}"/>
                  </a:ext>
                </a:extLst>
              </p:cNvPr>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A177ED"/>
              </a:solidFill>
              <a:ln>
                <a:solidFill>
                  <a:schemeClr val="accent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2060"/>
                  </a:solidFill>
                  <a:latin typeface="+mj-lt"/>
                </a:endParaRPr>
              </a:p>
            </p:txBody>
          </p:sp>
          <p:sp>
            <p:nvSpPr>
              <p:cNvPr id="16" name="Google Shape;9257;p88">
                <a:extLst>
                  <a:ext uri="{FF2B5EF4-FFF2-40B4-BE49-F238E27FC236}">
                    <a16:creationId xmlns:a16="http://schemas.microsoft.com/office/drawing/2014/main" id="{D7347E8C-9FCF-6D64-586B-52521879C6B7}"/>
                  </a:ext>
                </a:extLst>
              </p:cNvPr>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A177ED"/>
              </a:solidFill>
              <a:ln>
                <a:solidFill>
                  <a:schemeClr val="accent1">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2060"/>
                  </a:solidFill>
                  <a:latin typeface="+mj-lt"/>
                </a:endParaRPr>
              </a:p>
            </p:txBody>
          </p:sp>
        </p:grpSp>
      </p:grpSp>
      <p:sp>
        <p:nvSpPr>
          <p:cNvPr id="27" name="TextBox 26" descr="n155 zalo Ngoc Phuong">
            <a:extLst>
              <a:ext uri="{FF2B5EF4-FFF2-40B4-BE49-F238E27FC236}">
                <a16:creationId xmlns:a16="http://schemas.microsoft.com/office/drawing/2014/main" id="{BCA5F27D-715C-4441-79AF-2E552F8DBA5C}"/>
              </a:ext>
            </a:extLst>
          </p:cNvPr>
          <p:cNvSpPr txBox="1"/>
          <p:nvPr/>
        </p:nvSpPr>
        <p:spPr>
          <a:xfrm>
            <a:off x="680741" y="3292284"/>
            <a:ext cx="1910888" cy="1815882"/>
          </a:xfrm>
          <a:prstGeom prst="rect">
            <a:avLst/>
          </a:prstGeom>
          <a:noFill/>
        </p:spPr>
        <p:txBody>
          <a:bodyPr wrap="square">
            <a:spAutoFit/>
          </a:bodyPr>
          <a:lstStyle/>
          <a:p>
            <a:pPr algn="just"/>
            <a:r>
              <a:rPr lang="en-US" sz="1600" dirty="0" err="1">
                <a:solidFill>
                  <a:srgbClr val="404040"/>
                </a:solidFill>
                <a:effectLst/>
                <a:latin typeface="Cambria" panose="02040503050406030204" pitchFamily="18" charset="0"/>
                <a:ea typeface="Cambria" panose="02040503050406030204" pitchFamily="18" charset="0"/>
              </a:rPr>
              <a:t>Trong</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nhiệt</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động</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lực</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học</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tổng</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động</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năng</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và</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thế</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năng</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tương</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tác</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của</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các</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phân</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tử</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cấu</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tạo</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nên</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vật</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là</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nội</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năng</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của</a:t>
            </a:r>
            <a:r>
              <a:rPr lang="en-US"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vật</a:t>
            </a:r>
            <a:r>
              <a:rPr lang="en-US" sz="1600" dirty="0">
                <a:solidFill>
                  <a:srgbClr val="404040"/>
                </a:solidFill>
                <a:effectLst/>
                <a:latin typeface="Cambria" panose="02040503050406030204" pitchFamily="18" charset="0"/>
                <a:ea typeface="Cambria" panose="02040503050406030204" pitchFamily="18" charset="0"/>
              </a:rPr>
              <a:t>.</a:t>
            </a:r>
            <a:endParaRPr lang="en-US" sz="1600" dirty="0">
              <a:solidFill>
                <a:srgbClr val="40404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descr="n155 zalo Ngoc Phuong">
                <a:extLst>
                  <a:ext uri="{FF2B5EF4-FFF2-40B4-BE49-F238E27FC236}">
                    <a16:creationId xmlns:a16="http://schemas.microsoft.com/office/drawing/2014/main" id="{BB27ED7F-A666-FA4D-E20E-8551984204A8}"/>
                  </a:ext>
                </a:extLst>
              </p:cNvPr>
              <p:cNvSpPr txBox="1"/>
              <p:nvPr/>
            </p:nvSpPr>
            <p:spPr>
              <a:xfrm>
                <a:off x="2740288" y="3008053"/>
                <a:ext cx="175345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1" i="0" smtClean="0">
                          <a:solidFill>
                            <a:srgbClr val="002060"/>
                          </a:solidFill>
                          <a:latin typeface="Cambria Math" panose="02040503050406030204" pitchFamily="18" charset="0"/>
                        </a:rPr>
                        <m:t>𝐐</m:t>
                      </m:r>
                      <m:r>
                        <a:rPr lang="en-US" sz="1600" b="1" i="0">
                          <a:solidFill>
                            <a:srgbClr val="002060"/>
                          </a:solidFill>
                          <a:latin typeface="Cambria Math" panose="02040503050406030204" pitchFamily="18" charset="0"/>
                        </a:rPr>
                        <m:t>=</m:t>
                      </m:r>
                      <m:r>
                        <a:rPr lang="en-US" sz="1600" b="1" i="0" smtClean="0">
                          <a:solidFill>
                            <a:srgbClr val="002060"/>
                          </a:solidFill>
                          <a:latin typeface="Cambria Math" panose="02040503050406030204" pitchFamily="18" charset="0"/>
                        </a:rPr>
                        <m:t>𝐦𝐜</m:t>
                      </m:r>
                      <m:d>
                        <m:dPr>
                          <m:ctrlPr>
                            <a:rPr lang="en-US" sz="1600" b="1" i="1" smtClean="0">
                              <a:solidFill>
                                <a:srgbClr val="002060"/>
                              </a:solidFill>
                              <a:latin typeface="Cambria Math" panose="02040503050406030204" pitchFamily="18" charset="0"/>
                            </a:rPr>
                          </m:ctrlPr>
                        </m:dPr>
                        <m:e>
                          <m:sSub>
                            <m:sSubPr>
                              <m:ctrlPr>
                                <a:rPr lang="en-US" sz="1600" b="1" i="1" smtClean="0">
                                  <a:solidFill>
                                    <a:srgbClr val="002060"/>
                                  </a:solidFill>
                                  <a:latin typeface="Cambria Math" panose="02040503050406030204" pitchFamily="18" charset="0"/>
                                </a:rPr>
                              </m:ctrlPr>
                            </m:sSubPr>
                            <m:e>
                              <m:r>
                                <a:rPr lang="en-US" sz="1600" b="1" i="1" smtClean="0">
                                  <a:solidFill>
                                    <a:srgbClr val="002060"/>
                                  </a:solidFill>
                                  <a:latin typeface="Cambria Math" panose="02040503050406030204" pitchFamily="18" charset="0"/>
                                </a:rPr>
                                <m:t>𝑻</m:t>
                              </m:r>
                            </m:e>
                            <m:sub>
                              <m:r>
                                <a:rPr lang="en-US" sz="1600" b="1" i="1" smtClean="0">
                                  <a:solidFill>
                                    <a:srgbClr val="002060"/>
                                  </a:solidFill>
                                  <a:latin typeface="Cambria Math" panose="02040503050406030204" pitchFamily="18" charset="0"/>
                                </a:rPr>
                                <m:t>𝟐</m:t>
                              </m:r>
                            </m:sub>
                          </m:sSub>
                          <m:r>
                            <a:rPr lang="en-US" sz="1600" b="1" i="1" smtClean="0">
                              <a:solidFill>
                                <a:srgbClr val="002060"/>
                              </a:solidFill>
                              <a:latin typeface="Cambria Math" panose="02040503050406030204" pitchFamily="18" charset="0"/>
                            </a:rPr>
                            <m:t>−</m:t>
                          </m:r>
                          <m:sSub>
                            <m:sSubPr>
                              <m:ctrlPr>
                                <a:rPr lang="en-US" sz="1600" b="1" i="1" smtClean="0">
                                  <a:solidFill>
                                    <a:srgbClr val="002060"/>
                                  </a:solidFill>
                                  <a:latin typeface="Cambria Math" panose="02040503050406030204" pitchFamily="18" charset="0"/>
                                </a:rPr>
                              </m:ctrlPr>
                            </m:sSubPr>
                            <m:e>
                              <m:r>
                                <a:rPr lang="en-US" sz="1600" b="1" i="1" smtClean="0">
                                  <a:solidFill>
                                    <a:srgbClr val="002060"/>
                                  </a:solidFill>
                                  <a:latin typeface="Cambria Math" panose="02040503050406030204" pitchFamily="18" charset="0"/>
                                </a:rPr>
                                <m:t>𝑻</m:t>
                              </m:r>
                            </m:e>
                            <m:sub>
                              <m:r>
                                <a:rPr lang="en-US" sz="1600" b="1" i="1" smtClean="0">
                                  <a:solidFill>
                                    <a:srgbClr val="002060"/>
                                  </a:solidFill>
                                  <a:latin typeface="Cambria Math" panose="02040503050406030204" pitchFamily="18" charset="0"/>
                                </a:rPr>
                                <m:t>𝟏</m:t>
                              </m:r>
                            </m:sub>
                          </m:sSub>
                        </m:e>
                      </m:d>
                    </m:oMath>
                  </m:oMathPara>
                </a14:m>
                <a:endParaRPr lang="en-US" sz="1600" b="1">
                  <a:latin typeface="+mj-lt"/>
                </a:endParaRPr>
              </a:p>
            </p:txBody>
          </p:sp>
        </mc:Choice>
        <mc:Fallback xmlns="">
          <p:sp>
            <p:nvSpPr>
              <p:cNvPr id="29" name="TextBox 28" descr="n155 zalo Ngoc Phuong">
                <a:extLst>
                  <a:ext uri="{FF2B5EF4-FFF2-40B4-BE49-F238E27FC236}">
                    <a16:creationId xmlns:a16="http://schemas.microsoft.com/office/drawing/2014/main" id="{BB27ED7F-A666-FA4D-E20E-8551984204A8}"/>
                  </a:ext>
                </a:extLst>
              </p:cNvPr>
              <p:cNvSpPr txBox="1">
                <a:spLocks noRot="1" noChangeAspect="1" noMove="1" noResize="1" noEditPoints="1" noAdjustHandles="1" noChangeArrowheads="1" noChangeShapeType="1" noTextEdit="1"/>
              </p:cNvSpPr>
              <p:nvPr/>
            </p:nvSpPr>
            <p:spPr>
              <a:xfrm>
                <a:off x="2740288" y="3008053"/>
                <a:ext cx="1753459" cy="338554"/>
              </a:xfrm>
              <a:prstGeom prst="rect">
                <a:avLst/>
              </a:prstGeom>
              <a:blipFill>
                <a:blip r:embed="rId2"/>
                <a:stretch>
                  <a:fillRect b="-5357"/>
                </a:stretch>
              </a:blipFill>
            </p:spPr>
            <p:txBody>
              <a:bodyPr/>
              <a:lstStyle/>
              <a:p>
                <a:r>
                  <a:rPr lang="en-US">
                    <a:noFill/>
                  </a:rPr>
                  <a:t> </a:t>
                </a:r>
              </a:p>
            </p:txBody>
          </p:sp>
        </mc:Fallback>
      </mc:AlternateContent>
      <p:sp>
        <p:nvSpPr>
          <p:cNvPr id="31" name="TextBox 30" descr="n155 zalo Ngoc Phuong">
            <a:extLst>
              <a:ext uri="{FF2B5EF4-FFF2-40B4-BE49-F238E27FC236}">
                <a16:creationId xmlns:a16="http://schemas.microsoft.com/office/drawing/2014/main" id="{34D7A2D0-55DD-BDE7-D682-6045A14B1810}"/>
              </a:ext>
            </a:extLst>
          </p:cNvPr>
          <p:cNvSpPr txBox="1"/>
          <p:nvPr/>
        </p:nvSpPr>
        <p:spPr>
          <a:xfrm>
            <a:off x="2707165" y="3353477"/>
            <a:ext cx="1961391" cy="1600951"/>
          </a:xfrm>
          <a:prstGeom prst="rect">
            <a:avLst/>
          </a:prstGeom>
          <a:noFill/>
        </p:spPr>
        <p:txBody>
          <a:bodyPr wrap="square">
            <a:spAutoFit/>
          </a:bodyPr>
          <a:lstStyle/>
          <a:p>
            <a:pPr lvl="0" algn="ctr">
              <a:lnSpc>
                <a:spcPct val="125000"/>
              </a:lnSpc>
            </a:pPr>
            <a:r>
              <a:rPr lang="en-US" sz="1600" dirty="0">
                <a:solidFill>
                  <a:srgbClr val="404040"/>
                </a:solidFill>
                <a:latin typeface="Cambria" panose="02040503050406030204" pitchFamily="18" charset="0"/>
                <a:ea typeface="Cambria" panose="02040503050406030204" pitchFamily="18" charset="0"/>
              </a:rPr>
              <a:t>c</a:t>
            </a:r>
            <a:r>
              <a:rPr lang="vi-VN" sz="1600" dirty="0">
                <a:solidFill>
                  <a:srgbClr val="404040"/>
                </a:solidFill>
                <a:effectLst/>
                <a:latin typeface="Cambria" panose="02040503050406030204" pitchFamily="18" charset="0"/>
                <a:ea typeface="Cambria" panose="02040503050406030204" pitchFamily="18" charset="0"/>
              </a:rPr>
              <a:t>: </a:t>
            </a:r>
            <a:r>
              <a:rPr lang="en-US" sz="1600" dirty="0" err="1">
                <a:solidFill>
                  <a:srgbClr val="404040"/>
                </a:solidFill>
                <a:effectLst/>
                <a:latin typeface="Cambria" panose="02040503050406030204" pitchFamily="18" charset="0"/>
                <a:ea typeface="Cambria" panose="02040503050406030204" pitchFamily="18" charset="0"/>
              </a:rPr>
              <a:t>nhiệt</a:t>
            </a:r>
            <a:r>
              <a:rPr lang="en-US" sz="1600" dirty="0">
                <a:solidFill>
                  <a:srgbClr val="404040"/>
                </a:solidFill>
                <a:effectLst/>
                <a:latin typeface="Cambria" panose="02040503050406030204" pitchFamily="18" charset="0"/>
                <a:ea typeface="Cambria" panose="02040503050406030204" pitchFamily="18" charset="0"/>
              </a:rPr>
              <a:t> dung </a:t>
            </a:r>
            <a:r>
              <a:rPr lang="en-US" sz="1600" dirty="0" err="1">
                <a:solidFill>
                  <a:srgbClr val="404040"/>
                </a:solidFill>
                <a:effectLst/>
                <a:latin typeface="Cambria" panose="02040503050406030204" pitchFamily="18" charset="0"/>
                <a:ea typeface="Cambria" panose="02040503050406030204" pitchFamily="18" charset="0"/>
              </a:rPr>
              <a:t>riêng</a:t>
            </a:r>
            <a:r>
              <a:rPr lang="vi-VN" sz="1600" dirty="0">
                <a:solidFill>
                  <a:srgbClr val="404040"/>
                </a:solidFill>
                <a:effectLst/>
                <a:latin typeface="Cambria" panose="02040503050406030204" pitchFamily="18" charset="0"/>
                <a:ea typeface="Cambria" panose="02040503050406030204" pitchFamily="18" charset="0"/>
              </a:rPr>
              <a:t> (</a:t>
            </a:r>
            <a:r>
              <a:rPr lang="en-US" sz="1600" dirty="0">
                <a:solidFill>
                  <a:srgbClr val="404040"/>
                </a:solidFill>
                <a:effectLst/>
                <a:latin typeface="Cambria" panose="02040503050406030204" pitchFamily="18" charset="0"/>
                <a:ea typeface="Cambria" panose="02040503050406030204" pitchFamily="18" charset="0"/>
              </a:rPr>
              <a:t>J/</a:t>
            </a:r>
            <a:r>
              <a:rPr lang="en-US" sz="1600" dirty="0" err="1">
                <a:solidFill>
                  <a:srgbClr val="404040"/>
                </a:solidFill>
                <a:effectLst/>
                <a:latin typeface="Cambria" panose="02040503050406030204" pitchFamily="18" charset="0"/>
                <a:ea typeface="Cambria" panose="02040503050406030204" pitchFamily="18" charset="0"/>
              </a:rPr>
              <a:t>kg.K</a:t>
            </a:r>
            <a:r>
              <a:rPr lang="vi-VN" sz="1600" dirty="0">
                <a:solidFill>
                  <a:srgbClr val="404040"/>
                </a:solidFill>
                <a:effectLst/>
                <a:latin typeface="Cambria" panose="02040503050406030204" pitchFamily="18" charset="0"/>
                <a:ea typeface="Cambria" panose="02040503050406030204" pitchFamily="18" charset="0"/>
              </a:rPr>
              <a:t>).</a:t>
            </a:r>
            <a:endParaRPr lang="en-US" sz="1600" dirty="0">
              <a:solidFill>
                <a:srgbClr val="404040"/>
              </a:solidFill>
              <a:effectLst/>
              <a:latin typeface="Cambria" panose="02040503050406030204" pitchFamily="18" charset="0"/>
              <a:ea typeface="Cambria" panose="02040503050406030204" pitchFamily="18" charset="0"/>
            </a:endParaRPr>
          </a:p>
          <a:p>
            <a:pPr lvl="0" algn="ctr">
              <a:lnSpc>
                <a:spcPct val="125000"/>
              </a:lnSpc>
            </a:pPr>
            <a:r>
              <a:rPr lang="en-US" sz="1600" dirty="0">
                <a:solidFill>
                  <a:srgbClr val="404040"/>
                </a:solidFill>
                <a:latin typeface="Cambria" panose="02040503050406030204" pitchFamily="18" charset="0"/>
                <a:ea typeface="Cambria" panose="02040503050406030204" pitchFamily="18" charset="0"/>
              </a:rPr>
              <a:t>m: </a:t>
            </a:r>
            <a:r>
              <a:rPr lang="en-US" sz="1600" dirty="0" err="1">
                <a:solidFill>
                  <a:srgbClr val="404040"/>
                </a:solidFill>
                <a:latin typeface="Cambria" panose="02040503050406030204" pitchFamily="18" charset="0"/>
                <a:ea typeface="Cambria" panose="02040503050406030204" pitchFamily="18" charset="0"/>
              </a:rPr>
              <a:t>khối</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lượng</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chất</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thay</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đổi</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nhiệt</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độ</a:t>
            </a:r>
            <a:r>
              <a:rPr lang="en-US" sz="1600" dirty="0">
                <a:solidFill>
                  <a:srgbClr val="404040"/>
                </a:solidFill>
                <a:latin typeface="Cambria" panose="02040503050406030204" pitchFamily="18" charset="0"/>
                <a:ea typeface="Cambria" panose="02040503050406030204" pitchFamily="18" charset="0"/>
              </a:rPr>
              <a:t> (kg)</a:t>
            </a:r>
            <a:endParaRPr lang="en-US" sz="1600" dirty="0">
              <a:solidFill>
                <a:srgbClr val="404040"/>
              </a:solidFill>
              <a:effectLst/>
              <a:latin typeface="Cambria" panose="02040503050406030204" pitchFamily="18" charset="0"/>
              <a:ea typeface="Cambria" panose="02040503050406030204" pitchFamily="18" charset="0"/>
            </a:endParaRPr>
          </a:p>
        </p:txBody>
      </p:sp>
      <p:sp>
        <p:nvSpPr>
          <p:cNvPr id="33" name="TextBox 32" descr="n155 zalo Ngoc Phuong">
            <a:extLst>
              <a:ext uri="{FF2B5EF4-FFF2-40B4-BE49-F238E27FC236}">
                <a16:creationId xmlns:a16="http://schemas.microsoft.com/office/drawing/2014/main" id="{3A4700FA-F4FA-2BD7-6963-5535C4AB068A}"/>
              </a:ext>
            </a:extLst>
          </p:cNvPr>
          <p:cNvSpPr txBox="1"/>
          <p:nvPr/>
        </p:nvSpPr>
        <p:spPr>
          <a:xfrm>
            <a:off x="4778961" y="3320639"/>
            <a:ext cx="1844649" cy="1323439"/>
          </a:xfrm>
          <a:prstGeom prst="rect">
            <a:avLst/>
          </a:prstGeom>
          <a:noFill/>
        </p:spPr>
        <p:txBody>
          <a:bodyPr wrap="square">
            <a:spAutoFit/>
          </a:bodyPr>
          <a:lstStyle/>
          <a:p>
            <a:pPr algn="just"/>
            <a:r>
              <a:rPr lang="en-US" sz="1600" dirty="0" err="1">
                <a:solidFill>
                  <a:srgbClr val="404040"/>
                </a:solidFill>
                <a:latin typeface="Cambria" panose="02040503050406030204" pitchFamily="18" charset="0"/>
                <a:ea typeface="Cambria" panose="02040503050406030204" pitchFamily="18" charset="0"/>
              </a:rPr>
              <a:t>Độ</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biến</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thiên</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nội</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năng</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của</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vật</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bằng</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tổng</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công</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và</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nhiệt</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lượng</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mà</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vật</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nhận</a:t>
            </a:r>
            <a:r>
              <a:rPr lang="en-US" sz="1600" dirty="0">
                <a:solidFill>
                  <a:srgbClr val="404040"/>
                </a:solidFill>
                <a:latin typeface="Cambria" panose="02040503050406030204" pitchFamily="18" charset="0"/>
                <a:ea typeface="Cambria" panose="02040503050406030204" pitchFamily="18" charset="0"/>
              </a:rPr>
              <a:t> </a:t>
            </a:r>
            <a:r>
              <a:rPr lang="en-US" sz="1600" dirty="0" err="1">
                <a:solidFill>
                  <a:srgbClr val="404040"/>
                </a:solidFill>
                <a:latin typeface="Cambria" panose="02040503050406030204" pitchFamily="18" charset="0"/>
                <a:ea typeface="Cambria" panose="02040503050406030204" pitchFamily="18" charset="0"/>
              </a:rPr>
              <a:t>được</a:t>
            </a:r>
            <a:endParaRPr lang="en-US" sz="1600" dirty="0">
              <a:solidFill>
                <a:srgbClr val="40404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5" name="TextBox 34" descr="n155 zalo Ngoc Phuong">
                <a:extLst>
                  <a:ext uri="{FF2B5EF4-FFF2-40B4-BE49-F238E27FC236}">
                    <a16:creationId xmlns:a16="http://schemas.microsoft.com/office/drawing/2014/main" id="{33C5D4F6-B9E3-6EBA-2B8B-45452098C3B8}"/>
                  </a:ext>
                </a:extLst>
              </p:cNvPr>
              <p:cNvSpPr txBox="1"/>
              <p:nvPr/>
            </p:nvSpPr>
            <p:spPr>
              <a:xfrm>
                <a:off x="6781568" y="2940852"/>
                <a:ext cx="1373434" cy="400110"/>
              </a:xfrm>
              <a:prstGeom prst="rect">
                <a:avLst/>
              </a:prstGeom>
              <a:noFill/>
            </p:spPr>
            <p:txBody>
              <a:bodyPr wrap="square">
                <a:spAutoFit/>
              </a:bodyPr>
              <a:lstStyle/>
              <a:p>
                <a:pPr algn="ctr">
                  <a:lnSpc>
                    <a:spcPct val="125000"/>
                  </a:lnSpc>
                </a:pPr>
                <a14:m>
                  <m:oMathPara xmlns:m="http://schemas.openxmlformats.org/officeDocument/2006/math">
                    <m:oMathParaPr>
                      <m:jc m:val="centerGroup"/>
                    </m:oMathParaPr>
                    <m:oMath xmlns:m="http://schemas.openxmlformats.org/officeDocument/2006/math">
                      <m:r>
                        <a:rPr lang="en-US" sz="1600" b="1"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1600" b="1"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t>𝑼</m:t>
                      </m:r>
                      <m:r>
                        <a:rPr lang="en-US" sz="1600" b="1"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1600" b="1"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t>𝑨</m:t>
                      </m:r>
                      <m:r>
                        <a:rPr lang="en-US" sz="1600" b="1"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1600" b="1" i="1" smtClean="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m:t>𝑸</m:t>
                      </m:r>
                    </m:oMath>
                  </m:oMathPara>
                </a14:m>
                <a:endParaRPr lang="en-US" sz="1600" b="1">
                  <a:solidFill>
                    <a:srgbClr val="002060"/>
                  </a:solidFill>
                  <a:effectLst/>
                  <a:latin typeface="+mj-lt"/>
                  <a:ea typeface="Times New Roman" panose="02020603050405020304" pitchFamily="18" charset="0"/>
                </a:endParaRPr>
              </a:p>
            </p:txBody>
          </p:sp>
        </mc:Choice>
        <mc:Fallback xmlns="">
          <p:sp>
            <p:nvSpPr>
              <p:cNvPr id="35" name="TextBox 34" descr="n155 zalo Ngoc Phuong">
                <a:extLst>
                  <a:ext uri="{FF2B5EF4-FFF2-40B4-BE49-F238E27FC236}">
                    <a16:creationId xmlns:a16="http://schemas.microsoft.com/office/drawing/2014/main" id="{33C5D4F6-B9E3-6EBA-2B8B-45452098C3B8}"/>
                  </a:ext>
                </a:extLst>
              </p:cNvPr>
              <p:cNvSpPr txBox="1">
                <a:spLocks noRot="1" noChangeAspect="1" noMove="1" noResize="1" noEditPoints="1" noAdjustHandles="1" noChangeArrowheads="1" noChangeShapeType="1" noTextEdit="1"/>
              </p:cNvSpPr>
              <p:nvPr/>
            </p:nvSpPr>
            <p:spPr>
              <a:xfrm>
                <a:off x="6781568" y="2940852"/>
                <a:ext cx="1373434" cy="4001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descr="n155 zalo Ngoc Phuong">
                <a:extLst>
                  <a:ext uri="{FF2B5EF4-FFF2-40B4-BE49-F238E27FC236}">
                    <a16:creationId xmlns:a16="http://schemas.microsoft.com/office/drawing/2014/main" id="{5B7DD2F6-C313-13DF-373D-D1C5A31DF20D}"/>
                  </a:ext>
                </a:extLst>
              </p:cNvPr>
              <p:cNvSpPr txBox="1"/>
              <p:nvPr/>
            </p:nvSpPr>
            <p:spPr>
              <a:xfrm>
                <a:off x="6739146" y="3287781"/>
                <a:ext cx="2169184" cy="1815882"/>
              </a:xfrm>
              <a:prstGeom prst="rect">
                <a:avLst/>
              </a:prstGeom>
              <a:noFill/>
            </p:spPr>
            <p:txBody>
              <a:bodyPr wrap="square">
                <a:spAutoFit/>
              </a:bodyPr>
              <a:lstStyle/>
              <a:p>
                <a:pPr marL="576263" lvl="0" indent="-576263"/>
                <a14:m>
                  <m:oMath xmlns:m="http://schemas.openxmlformats.org/officeDocument/2006/math">
                    <m:r>
                      <a:rPr lang="en-US" sz="1600" b="0" i="1" smtClean="0">
                        <a:solidFill>
                          <a:srgbClr val="40404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600" b="0" i="1" smtClean="0">
                        <a:solidFill>
                          <a:srgbClr val="404040"/>
                        </a:solidFill>
                        <a:effectLst/>
                        <a:latin typeface="Cambria Math" panose="02040503050406030204" pitchFamily="18" charset="0"/>
                        <a:ea typeface="Times New Roman" panose="02020603050405020304" pitchFamily="18" charset="0"/>
                        <a:cs typeface="Times New Roman" panose="02020603050405020304" pitchFamily="18" charset="0"/>
                      </a:rPr>
                      <m:t>&gt;0</m:t>
                    </m:r>
                  </m:oMath>
                </a14:m>
                <a:r>
                  <a:rPr lang="en-US" sz="1600" dirty="0">
                    <a:solidFill>
                      <a:srgbClr val="40404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1600" dirty="0">
                    <a:solidFill>
                      <a:srgbClr val="40404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effectLst/>
                    <a:latin typeface="Cambria" panose="02040503050406030204" pitchFamily="18" charset="0"/>
                    <a:ea typeface="Cambria" panose="02040503050406030204" pitchFamily="18" charset="0"/>
                    <a:cs typeface="Times New Roman" panose="02020603050405020304" pitchFamily="18" charset="0"/>
                  </a:rPr>
                  <a:t>nhận</a:t>
                </a:r>
                <a:r>
                  <a:rPr lang="en-US" sz="1600" dirty="0">
                    <a:solidFill>
                      <a:srgbClr val="404040"/>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1600" dirty="0">
                    <a:solidFill>
                      <a:srgbClr val="404040"/>
                    </a:solidFill>
                    <a:effectLst/>
                    <a:latin typeface="Cambria" panose="02040503050406030204" pitchFamily="18" charset="0"/>
                    <a:ea typeface="Cambria" panose="02040503050406030204" pitchFamily="18" charset="0"/>
                    <a:cs typeface="Times New Roman" panose="02020603050405020304" pitchFamily="18" charset="0"/>
                  </a:rPr>
                  <a:t>. </a:t>
                </a:r>
              </a:p>
              <a:p>
                <a:pPr marL="576263" indent="-576263"/>
                <a14:m>
                  <m:oMath xmlns:m="http://schemas.openxmlformats.org/officeDocument/2006/math">
                    <m:r>
                      <a:rPr lang="en-US" sz="1600" i="1">
                        <a:solidFill>
                          <a:srgbClr val="404040"/>
                        </a:solidFill>
                        <a:latin typeface="Cambria Math" panose="02040503050406030204" pitchFamily="18" charset="0"/>
                        <a:ea typeface="Times New Roman" panose="02020603050405020304" pitchFamily="18" charset="0"/>
                        <a:cs typeface="Times New Roman" panose="02020603050405020304" pitchFamily="18" charset="0"/>
                      </a:rPr>
                      <m:t>𝐴</m:t>
                    </m:r>
                    <m:r>
                      <a:rPr lang="en-US" sz="1600" b="0" i="1" smtClean="0">
                        <a:solidFill>
                          <a:srgbClr val="404040"/>
                        </a:solidFill>
                        <a:latin typeface="Cambria Math" panose="02040503050406030204" pitchFamily="18" charset="0"/>
                        <a:ea typeface="Times New Roman" panose="02020603050405020304" pitchFamily="18" charset="0"/>
                        <a:cs typeface="Times New Roman" panose="02020603050405020304" pitchFamily="18" charset="0"/>
                      </a:rPr>
                      <m:t>&lt;</m:t>
                    </m:r>
                    <m:r>
                      <a:rPr lang="en-US" sz="1600" i="1">
                        <a:solidFill>
                          <a:srgbClr val="404040"/>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vật</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thực</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hiện</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công</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p>
              <a:p>
                <a:pPr marL="576263" indent="-576263"/>
                <a14:m>
                  <m:oMath xmlns:m="http://schemas.openxmlformats.org/officeDocument/2006/math">
                    <m:r>
                      <a:rPr lang="en-US" sz="1600" b="0" i="1" smtClean="0">
                        <a:solidFill>
                          <a:srgbClr val="404040"/>
                        </a:solidFill>
                        <a:latin typeface="Cambria Math" panose="02040503050406030204" pitchFamily="18" charset="0"/>
                        <a:ea typeface="Times New Roman" panose="02020603050405020304" pitchFamily="18" charset="0"/>
                        <a:cs typeface="Times New Roman" panose="02020603050405020304" pitchFamily="18" charset="0"/>
                      </a:rPr>
                      <m:t>𝑄</m:t>
                    </m:r>
                    <m:r>
                      <a:rPr lang="en-US" sz="1600" i="1">
                        <a:solidFill>
                          <a:srgbClr val="404040"/>
                        </a:solidFill>
                        <a:latin typeface="Cambria Math" panose="02040503050406030204" pitchFamily="18" charset="0"/>
                        <a:ea typeface="Times New Roman" panose="02020603050405020304" pitchFamily="18" charset="0"/>
                        <a:cs typeface="Times New Roman" panose="02020603050405020304" pitchFamily="18" charset="0"/>
                      </a:rPr>
                      <m:t>&gt;0</m:t>
                    </m:r>
                  </m:oMath>
                </a14:m>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vật</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nhận</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nhiệt</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lượng</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a:t>
                </a:r>
              </a:p>
              <a:p>
                <a:pPr marL="576263" indent="-576263"/>
                <a14:m>
                  <m:oMath xmlns:m="http://schemas.openxmlformats.org/officeDocument/2006/math">
                    <m:r>
                      <m:rPr>
                        <m:sty m:val="p"/>
                      </m:rPr>
                      <a:rPr lang="en-US" sz="1600" b="0" i="0" smtClean="0">
                        <a:solidFill>
                          <a:srgbClr val="404040"/>
                        </a:solidFill>
                        <a:latin typeface="Cambria Math" panose="02040503050406030204" pitchFamily="18" charset="0"/>
                        <a:ea typeface="Times New Roman" panose="02020603050405020304" pitchFamily="18" charset="0"/>
                        <a:cs typeface="Times New Roman" panose="02020603050405020304" pitchFamily="18" charset="0"/>
                      </a:rPr>
                      <m:t>Q</m:t>
                    </m:r>
                    <m:r>
                      <a:rPr lang="en-US" sz="1600" b="0" i="0" smtClean="0">
                        <a:solidFill>
                          <a:srgbClr val="404040"/>
                        </a:solidFill>
                        <a:latin typeface="Cambria Math" panose="02040503050406030204" pitchFamily="18" charset="0"/>
                        <a:ea typeface="Times New Roman" panose="02020603050405020304" pitchFamily="18" charset="0"/>
                        <a:cs typeface="Times New Roman" panose="02020603050405020304" pitchFamily="18" charset="0"/>
                      </a:rPr>
                      <m:t>&lt;</m:t>
                    </m:r>
                    <m:r>
                      <a:rPr lang="en-US" sz="1600" i="1">
                        <a:solidFill>
                          <a:srgbClr val="404040"/>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vật</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truyền</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nhiệt</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404040"/>
                    </a:solidFill>
                    <a:latin typeface="Cambria" panose="02040503050406030204" pitchFamily="18" charset="0"/>
                    <a:ea typeface="Cambria" panose="02040503050406030204" pitchFamily="18" charset="0"/>
                    <a:cs typeface="Times New Roman" panose="02020603050405020304" pitchFamily="18" charset="0"/>
                  </a:rPr>
                  <a:t>lượng</a:t>
                </a:r>
                <a:r>
                  <a:rPr lang="en-US" sz="1600" dirty="0">
                    <a:solidFill>
                      <a:srgbClr val="404040"/>
                    </a:solidFill>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37" name="TextBox 36" descr="n155 zalo Ngoc Phuong">
                <a:extLst>
                  <a:ext uri="{FF2B5EF4-FFF2-40B4-BE49-F238E27FC236}">
                    <a16:creationId xmlns:a16="http://schemas.microsoft.com/office/drawing/2014/main" id="{5B7DD2F6-C313-13DF-373D-D1C5A31DF20D}"/>
                  </a:ext>
                </a:extLst>
              </p:cNvPr>
              <p:cNvSpPr txBox="1">
                <a:spLocks noRot="1" noChangeAspect="1" noMove="1" noResize="1" noEditPoints="1" noAdjustHandles="1" noChangeArrowheads="1" noChangeShapeType="1" noTextEdit="1"/>
              </p:cNvSpPr>
              <p:nvPr/>
            </p:nvSpPr>
            <p:spPr>
              <a:xfrm>
                <a:off x="6739146" y="3287781"/>
                <a:ext cx="2169184" cy="1815882"/>
              </a:xfrm>
              <a:prstGeom prst="rect">
                <a:avLst/>
              </a:prstGeom>
              <a:blipFill>
                <a:blip r:embed="rId4"/>
                <a:stretch>
                  <a:fillRect t="-1342" b="-3020"/>
                </a:stretch>
              </a:blipFill>
            </p:spPr>
            <p:txBody>
              <a:bodyPr/>
              <a:lstStyle/>
              <a:p>
                <a:r>
                  <a:rPr lang="en-US">
                    <a:noFill/>
                  </a:rPr>
                  <a:t> </a:t>
                </a:r>
              </a:p>
            </p:txBody>
          </p:sp>
        </mc:Fallback>
      </mc:AlternateContent>
      <p:sp>
        <p:nvSpPr>
          <p:cNvPr id="43" name="TextBox 42" descr="n155 zalo Ngoc Phuong">
            <a:extLst>
              <a:ext uri="{FF2B5EF4-FFF2-40B4-BE49-F238E27FC236}">
                <a16:creationId xmlns:a16="http://schemas.microsoft.com/office/drawing/2014/main" id="{9EBBC5CF-4773-A7E7-468C-37B2E9FB3965}"/>
              </a:ext>
            </a:extLst>
          </p:cNvPr>
          <p:cNvSpPr txBox="1"/>
          <p:nvPr/>
        </p:nvSpPr>
        <p:spPr>
          <a:xfrm>
            <a:off x="1412713" y="126435"/>
            <a:ext cx="6724837" cy="523220"/>
          </a:xfrm>
          <a:prstGeom prst="rect">
            <a:avLst/>
          </a:prstGeom>
          <a:noFill/>
        </p:spPr>
        <p:txBody>
          <a:bodyPr wrap="square">
            <a:spAutoFit/>
          </a:bodyPr>
          <a:lstStyle/>
          <a:p>
            <a:r>
              <a:rPr lang="vi-VN" sz="2800" b="1" dirty="0">
                <a:solidFill>
                  <a:srgbClr val="B25A63"/>
                </a:solidFill>
                <a:effectLst/>
                <a:latin typeface="Cambria" panose="02040503050406030204" pitchFamily="18" charset="0"/>
                <a:ea typeface="Cambria" panose="02040503050406030204" pitchFamily="18" charset="0"/>
                <a:cs typeface="Calibri" panose="020F0502020204030204" pitchFamily="34" charset="0"/>
              </a:rPr>
              <a:t>Nội năng, </a:t>
            </a:r>
            <a:r>
              <a:rPr lang="vi-VN" sz="2800" b="1" dirty="0">
                <a:solidFill>
                  <a:srgbClr val="B25A63"/>
                </a:solidFill>
                <a:latin typeface="Cambria" panose="02040503050406030204" pitchFamily="18" charset="0"/>
                <a:ea typeface="Cambria" panose="02040503050406030204" pitchFamily="18" charset="0"/>
                <a:cs typeface="Calibri" panose="020F0502020204030204" pitchFamily="34" charset="0"/>
              </a:rPr>
              <a:t>đ</a:t>
            </a:r>
            <a:r>
              <a:rPr lang="en-US" sz="2800" b="1" dirty="0" err="1">
                <a:solidFill>
                  <a:srgbClr val="B25A63"/>
                </a:solidFill>
                <a:effectLst/>
                <a:latin typeface="Cambria" panose="02040503050406030204" pitchFamily="18" charset="0"/>
                <a:ea typeface="Cambria" panose="02040503050406030204" pitchFamily="18" charset="0"/>
              </a:rPr>
              <a:t>ịnh</a:t>
            </a:r>
            <a:r>
              <a:rPr lang="en-US" sz="2800" b="1" dirty="0">
                <a:solidFill>
                  <a:srgbClr val="B25A63"/>
                </a:solidFill>
                <a:effectLst/>
                <a:latin typeface="Cambria" panose="02040503050406030204" pitchFamily="18" charset="0"/>
                <a:ea typeface="Cambria" panose="02040503050406030204" pitchFamily="18" charset="0"/>
              </a:rPr>
              <a:t> </a:t>
            </a:r>
            <a:r>
              <a:rPr lang="en-US" sz="2800" b="1" dirty="0" err="1">
                <a:solidFill>
                  <a:srgbClr val="B25A63"/>
                </a:solidFill>
                <a:effectLst/>
                <a:latin typeface="Cambria" panose="02040503050406030204" pitchFamily="18" charset="0"/>
                <a:ea typeface="Cambria" panose="02040503050406030204" pitchFamily="18" charset="0"/>
              </a:rPr>
              <a:t>luật</a:t>
            </a:r>
            <a:r>
              <a:rPr lang="en-US" sz="2800" b="1" dirty="0">
                <a:solidFill>
                  <a:srgbClr val="B25A63"/>
                </a:solidFill>
                <a:effectLst/>
                <a:latin typeface="Cambria" panose="02040503050406030204" pitchFamily="18" charset="0"/>
                <a:ea typeface="Cambria" panose="02040503050406030204" pitchFamily="18" charset="0"/>
              </a:rPr>
              <a:t> I </a:t>
            </a:r>
            <a:r>
              <a:rPr lang="en-US" sz="2800" b="1" dirty="0" err="1">
                <a:solidFill>
                  <a:srgbClr val="B25A63"/>
                </a:solidFill>
                <a:effectLst/>
                <a:latin typeface="Cambria" panose="02040503050406030204" pitchFamily="18" charset="0"/>
                <a:ea typeface="Cambria" panose="02040503050406030204" pitchFamily="18" charset="0"/>
              </a:rPr>
              <a:t>nhiệt</a:t>
            </a:r>
            <a:r>
              <a:rPr lang="en-US" sz="2800" b="1" dirty="0">
                <a:solidFill>
                  <a:srgbClr val="B25A63"/>
                </a:solidFill>
                <a:effectLst/>
                <a:latin typeface="Cambria" panose="02040503050406030204" pitchFamily="18" charset="0"/>
                <a:ea typeface="Cambria" panose="02040503050406030204" pitchFamily="18" charset="0"/>
              </a:rPr>
              <a:t> </a:t>
            </a:r>
            <a:r>
              <a:rPr lang="en-US" sz="2800" b="1" dirty="0" err="1">
                <a:solidFill>
                  <a:srgbClr val="B25A63"/>
                </a:solidFill>
                <a:effectLst/>
                <a:latin typeface="Cambria" panose="02040503050406030204" pitchFamily="18" charset="0"/>
                <a:ea typeface="Cambria" panose="02040503050406030204" pitchFamily="18" charset="0"/>
              </a:rPr>
              <a:t>động</a:t>
            </a:r>
            <a:r>
              <a:rPr lang="en-US" sz="2800" b="1" dirty="0">
                <a:solidFill>
                  <a:srgbClr val="B25A63"/>
                </a:solidFill>
                <a:effectLst/>
                <a:latin typeface="Cambria" panose="02040503050406030204" pitchFamily="18" charset="0"/>
                <a:ea typeface="Cambria" panose="02040503050406030204" pitchFamily="18" charset="0"/>
              </a:rPr>
              <a:t> </a:t>
            </a:r>
            <a:r>
              <a:rPr lang="en-US" sz="2800" b="1" dirty="0" err="1">
                <a:solidFill>
                  <a:srgbClr val="B25A63"/>
                </a:solidFill>
                <a:effectLst/>
                <a:latin typeface="Cambria" panose="02040503050406030204" pitchFamily="18" charset="0"/>
                <a:ea typeface="Cambria" panose="02040503050406030204" pitchFamily="18" charset="0"/>
              </a:rPr>
              <a:t>lực</a:t>
            </a:r>
            <a:r>
              <a:rPr lang="en-US" sz="2800" b="1" dirty="0">
                <a:solidFill>
                  <a:srgbClr val="B25A63"/>
                </a:solidFill>
                <a:effectLst/>
                <a:latin typeface="Cambria" panose="02040503050406030204" pitchFamily="18" charset="0"/>
                <a:ea typeface="Cambria" panose="02040503050406030204" pitchFamily="18" charset="0"/>
              </a:rPr>
              <a:t> </a:t>
            </a:r>
            <a:r>
              <a:rPr lang="en-US" sz="2800" b="1" dirty="0" err="1">
                <a:solidFill>
                  <a:srgbClr val="B25A63"/>
                </a:solidFill>
                <a:effectLst/>
                <a:latin typeface="Cambria" panose="02040503050406030204" pitchFamily="18" charset="0"/>
                <a:ea typeface="Cambria" panose="02040503050406030204" pitchFamily="18" charset="0"/>
              </a:rPr>
              <a:t>học</a:t>
            </a:r>
            <a:endParaRPr lang="en-US" sz="2800" b="1" dirty="0">
              <a:solidFill>
                <a:srgbClr val="B25A6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2463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5" grpId="0"/>
      <p:bldP spid="37"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oogle Shape;261;p35" descr="n155 zalo Ngoc Phuong">
            <a:extLst>
              <a:ext uri="{FF2B5EF4-FFF2-40B4-BE49-F238E27FC236}">
                <a16:creationId xmlns:a16="http://schemas.microsoft.com/office/drawing/2014/main" id="{069DCE87-5C53-DF75-E2B9-1F63A980B875}"/>
              </a:ext>
            </a:extLst>
          </p:cNvPr>
          <p:cNvGrpSpPr/>
          <p:nvPr/>
        </p:nvGrpSpPr>
        <p:grpSpPr>
          <a:xfrm>
            <a:off x="0" y="254688"/>
            <a:ext cx="3014660" cy="955871"/>
            <a:chOff x="1196025" y="2012250"/>
            <a:chExt cx="2821234" cy="727040"/>
          </a:xfrm>
          <a:solidFill>
            <a:srgbClr val="A177ED"/>
          </a:solidFill>
        </p:grpSpPr>
        <p:sp>
          <p:nvSpPr>
            <p:cNvPr id="63" name="Google Shape;262;p35">
              <a:extLst>
                <a:ext uri="{FF2B5EF4-FFF2-40B4-BE49-F238E27FC236}">
                  <a16:creationId xmlns:a16="http://schemas.microsoft.com/office/drawing/2014/main" id="{2ACC3DDF-840A-38FD-7B08-F4F1FE30C39C}"/>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64" name="Google Shape;263;p35">
              <a:extLst>
                <a:ext uri="{FF2B5EF4-FFF2-40B4-BE49-F238E27FC236}">
                  <a16:creationId xmlns:a16="http://schemas.microsoft.com/office/drawing/2014/main" id="{967163E4-93E1-89DC-7070-D07D158CE211}"/>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grp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65" name="Google Shape;716;p49" descr="n155 zalo Ngoc Phuong">
            <a:extLst>
              <a:ext uri="{FF2B5EF4-FFF2-40B4-BE49-F238E27FC236}">
                <a16:creationId xmlns:a16="http://schemas.microsoft.com/office/drawing/2014/main" id="{BF66C2EE-3A36-85A0-DAED-504710823783}"/>
              </a:ext>
            </a:extLst>
          </p:cNvPr>
          <p:cNvSpPr txBox="1">
            <a:spLocks/>
          </p:cNvSpPr>
          <p:nvPr/>
        </p:nvSpPr>
        <p:spPr>
          <a:xfrm>
            <a:off x="2051437" y="1124746"/>
            <a:ext cx="6466130" cy="3401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dk1"/>
              </a:buClr>
              <a:buSzPts val="1300"/>
              <a:buFont typeface="Comfortaa Light"/>
              <a:buNone/>
              <a:defRPr sz="2400" b="0" i="0" u="none" strike="noStrike" cap="none">
                <a:solidFill>
                  <a:schemeClr val="dk1"/>
                </a:solidFill>
                <a:latin typeface="Comfortaa Light"/>
                <a:ea typeface="Comfortaa Light"/>
                <a:cs typeface="Comfortaa Light"/>
                <a:sym typeface="Comfortaa Light"/>
              </a:defRPr>
            </a:lvl1pPr>
            <a:lvl2pPr marL="914400" marR="0" lvl="1" indent="-311150" algn="l"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l"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l"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l"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l"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l"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l"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l"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174625" indent="0" algn="just">
              <a:lnSpc>
                <a:spcPct val="125000"/>
              </a:lnSpc>
              <a:spcBef>
                <a:spcPts val="200"/>
              </a:spcBef>
              <a:spcAft>
                <a:spcPts val="200"/>
              </a:spcAft>
            </a:pPr>
            <a:r>
              <a:rPr lang="en-US" sz="2800" b="1" dirty="0" err="1">
                <a:solidFill>
                  <a:srgbClr val="B25A63"/>
                </a:solidFill>
                <a:latin typeface="Cambria" panose="02040503050406030204" pitchFamily="18" charset="0"/>
                <a:ea typeface="Cambria" panose="02040503050406030204" pitchFamily="18" charset="0"/>
              </a:rPr>
              <a:t>Câu</a:t>
            </a:r>
            <a:r>
              <a:rPr lang="en-US" sz="2800" b="1" dirty="0">
                <a:solidFill>
                  <a:srgbClr val="B25A63"/>
                </a:solidFill>
                <a:latin typeface="Cambria" panose="02040503050406030204" pitchFamily="18" charset="0"/>
                <a:ea typeface="Cambria" panose="02040503050406030204" pitchFamily="18" charset="0"/>
              </a:rPr>
              <a:t> 1.</a:t>
            </a:r>
            <a:r>
              <a:rPr lang="en-US" sz="2800" dirty="0">
                <a:solidFill>
                  <a:srgbClr val="B25A63"/>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Kể</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tên</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các</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dạng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mà</a:t>
            </a:r>
            <a:r>
              <a:rPr lang="en-US" sz="2800" dirty="0">
                <a:solidFill>
                  <a:schemeClr val="tx1">
                    <a:lumMod val="75000"/>
                    <a:lumOff val="25000"/>
                  </a:schemeClr>
                </a:solidFill>
                <a:latin typeface="Cambria" panose="02040503050406030204" pitchFamily="18" charset="0"/>
                <a:ea typeface="Cambria" panose="02040503050406030204" pitchFamily="18" charset="0"/>
              </a:rPr>
              <a:t> con </a:t>
            </a:r>
            <a:r>
              <a:rPr lang="en-US" sz="2800" dirty="0" err="1">
                <a:solidFill>
                  <a:schemeClr val="tx1">
                    <a:lumMod val="75000"/>
                    <a:lumOff val="25000"/>
                  </a:schemeClr>
                </a:solidFill>
                <a:latin typeface="Cambria" panose="02040503050406030204" pitchFamily="18" charset="0"/>
                <a:ea typeface="Cambria" panose="02040503050406030204" pitchFamily="18" charset="0"/>
              </a:rPr>
              <a:t>người</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đang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sử</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dụng</a:t>
            </a:r>
            <a:r>
              <a:rPr lang="en-US" sz="2800" dirty="0">
                <a:solidFill>
                  <a:schemeClr val="tx1">
                    <a:lumMod val="75000"/>
                    <a:lumOff val="25000"/>
                  </a:schemeClr>
                </a:solidFill>
                <a:latin typeface="Cambria" panose="02040503050406030204" pitchFamily="18" charset="0"/>
                <a:ea typeface="Cambria" panose="02040503050406030204" pitchFamily="18" charset="0"/>
              </a:rPr>
              <a:t>?</a:t>
            </a:r>
          </a:p>
          <a:p>
            <a:pPr marL="174625" indent="0" algn="just">
              <a:lnSpc>
                <a:spcPct val="125000"/>
              </a:lnSpc>
              <a:spcBef>
                <a:spcPts val="200"/>
              </a:spcBef>
              <a:spcAft>
                <a:spcPts val="200"/>
              </a:spcAft>
            </a:pPr>
            <a:r>
              <a:rPr lang="en-US" sz="2800" b="1" dirty="0" err="1">
                <a:solidFill>
                  <a:srgbClr val="B25A63"/>
                </a:solidFill>
                <a:latin typeface="Cambria" panose="02040503050406030204" pitchFamily="18" charset="0"/>
                <a:ea typeface="Cambria" panose="02040503050406030204" pitchFamily="18" charset="0"/>
              </a:rPr>
              <a:t>Câu</a:t>
            </a:r>
            <a:r>
              <a:rPr lang="en-US" sz="2800" b="1" dirty="0">
                <a:solidFill>
                  <a:srgbClr val="B25A63"/>
                </a:solidFill>
                <a:latin typeface="Cambria" panose="02040503050406030204" pitchFamily="18" charset="0"/>
                <a:ea typeface="Cambria" panose="02040503050406030204" pitchFamily="18" charset="0"/>
              </a:rPr>
              <a:t> 2. </a:t>
            </a:r>
            <a:r>
              <a:rPr lang="en-US" sz="28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thế</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phân</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tử</a:t>
            </a:r>
            <a:r>
              <a:rPr lang="en-US" sz="2800" dirty="0">
                <a:solidFill>
                  <a:schemeClr val="tx1">
                    <a:lumMod val="75000"/>
                    <a:lumOff val="25000"/>
                  </a:schemeClr>
                </a:solidFill>
                <a:latin typeface="Cambria" panose="02040503050406030204" pitchFamily="18" charset="0"/>
                <a:ea typeface="Cambria" panose="02040503050406030204" pitchFamily="18" charset="0"/>
              </a:rPr>
              <a:t> do </a:t>
            </a:r>
            <a:r>
              <a:rPr lang="en-US" sz="2800" dirty="0" err="1">
                <a:solidFill>
                  <a:schemeClr val="tx1">
                    <a:lumMod val="75000"/>
                    <a:lumOff val="25000"/>
                  </a:schemeClr>
                </a:solidFill>
                <a:latin typeface="Cambria" panose="02040503050406030204" pitchFamily="18" charset="0"/>
                <a:ea typeface="Cambria" panose="02040503050406030204" pitchFamily="18" charset="0"/>
              </a:rPr>
              <a:t>đâu</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mà</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có</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Chúng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phụ</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thuộc</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vào</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yếu</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tố</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nào</a:t>
            </a:r>
            <a:r>
              <a:rPr lang="en-US" sz="2800" dirty="0">
                <a:solidFill>
                  <a:schemeClr val="tx1">
                    <a:lumMod val="75000"/>
                    <a:lumOff val="25000"/>
                  </a:schemeClr>
                </a:solidFill>
                <a:latin typeface="Cambria" panose="02040503050406030204" pitchFamily="18" charset="0"/>
                <a:ea typeface="Cambria" panose="02040503050406030204" pitchFamily="18" charset="0"/>
              </a:rPr>
              <a:t>?</a:t>
            </a:r>
          </a:p>
          <a:p>
            <a:pPr marL="174625" indent="0" algn="just">
              <a:lnSpc>
                <a:spcPct val="125000"/>
              </a:lnSpc>
              <a:spcBef>
                <a:spcPts val="200"/>
              </a:spcBef>
              <a:spcAft>
                <a:spcPts val="200"/>
              </a:spcAft>
            </a:pPr>
            <a:r>
              <a:rPr lang="en-US" sz="2800" b="1" dirty="0" err="1">
                <a:solidFill>
                  <a:srgbClr val="B25A63"/>
                </a:solidFill>
                <a:latin typeface="Cambria" panose="02040503050406030204" pitchFamily="18" charset="0"/>
                <a:ea typeface="Cambria" panose="02040503050406030204" pitchFamily="18" charset="0"/>
              </a:rPr>
              <a:t>Câu</a:t>
            </a:r>
            <a:r>
              <a:rPr lang="en-US" sz="2800" b="1" dirty="0">
                <a:solidFill>
                  <a:srgbClr val="B25A63"/>
                </a:solidFill>
                <a:latin typeface="Cambria" panose="02040503050406030204" pitchFamily="18" charset="0"/>
                <a:ea typeface="Cambria" panose="02040503050406030204" pitchFamily="18" charset="0"/>
              </a:rPr>
              <a:t> 3.</a:t>
            </a:r>
            <a:r>
              <a:rPr lang="en-US" sz="2800" dirty="0">
                <a:solidFill>
                  <a:srgbClr val="B25A63"/>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Chứng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tỏ</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nội</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phụ</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thuộc</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vào</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độ</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thể</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tích</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của</a:t>
            </a:r>
            <a:r>
              <a:rPr lang="en-US" sz="2800" dirty="0">
                <a:solidFill>
                  <a:schemeClr val="tx1">
                    <a:lumMod val="75000"/>
                    <a:lumOff val="25000"/>
                  </a:schemeClr>
                </a:solidFill>
                <a:latin typeface="Cambria" panose="02040503050406030204" pitchFamily="18" charset="0"/>
                <a:ea typeface="Cambria" panose="02040503050406030204" pitchFamily="18" charset="0"/>
              </a:rPr>
              <a:t> </a:t>
            </a:r>
            <a:r>
              <a:rPr lang="en-US" sz="2800" dirty="0" err="1">
                <a:solidFill>
                  <a:schemeClr val="tx1">
                    <a:lumMod val="75000"/>
                    <a:lumOff val="25000"/>
                  </a:schemeClr>
                </a:solidFill>
                <a:latin typeface="Cambria" panose="02040503050406030204" pitchFamily="18" charset="0"/>
                <a:ea typeface="Cambria" panose="02040503050406030204" pitchFamily="18" charset="0"/>
              </a:rPr>
              <a:t>vật</a:t>
            </a:r>
            <a:r>
              <a:rPr lang="en-US" sz="2800" dirty="0">
                <a:solidFill>
                  <a:schemeClr val="tx1">
                    <a:lumMod val="75000"/>
                    <a:lumOff val="25000"/>
                  </a:schemeClr>
                </a:solidFill>
                <a:latin typeface="Cambria" panose="02040503050406030204" pitchFamily="18" charset="0"/>
                <a:ea typeface="Cambria" panose="02040503050406030204" pitchFamily="18" charset="0"/>
              </a:rPr>
              <a:t>.</a:t>
            </a:r>
          </a:p>
        </p:txBody>
      </p:sp>
      <p:grpSp>
        <p:nvGrpSpPr>
          <p:cNvPr id="73" name="Google Shape;757;p49" descr="n155 zalo Ngoc Phuong">
            <a:extLst>
              <a:ext uri="{FF2B5EF4-FFF2-40B4-BE49-F238E27FC236}">
                <a16:creationId xmlns:a16="http://schemas.microsoft.com/office/drawing/2014/main" id="{5218AB94-84B9-5141-B8F0-D0B64FF5269A}"/>
              </a:ext>
            </a:extLst>
          </p:cNvPr>
          <p:cNvGrpSpPr/>
          <p:nvPr/>
        </p:nvGrpSpPr>
        <p:grpSpPr>
          <a:xfrm>
            <a:off x="8095811" y="4729530"/>
            <a:ext cx="244304" cy="306056"/>
            <a:chOff x="7249250" y="2312150"/>
            <a:chExt cx="433317" cy="542846"/>
          </a:xfrm>
        </p:grpSpPr>
        <p:sp>
          <p:nvSpPr>
            <p:cNvPr id="74" name="Google Shape;758;p49">
              <a:extLst>
                <a:ext uri="{FF2B5EF4-FFF2-40B4-BE49-F238E27FC236}">
                  <a16:creationId xmlns:a16="http://schemas.microsoft.com/office/drawing/2014/main" id="{F310A81D-BF2C-267F-61F2-32E5C31358AA}"/>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759;p49">
              <a:extLst>
                <a:ext uri="{FF2B5EF4-FFF2-40B4-BE49-F238E27FC236}">
                  <a16:creationId xmlns:a16="http://schemas.microsoft.com/office/drawing/2014/main" id="{9F42A997-7486-7463-B386-ABF92E6CF07B}"/>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760;p49">
              <a:extLst>
                <a:ext uri="{FF2B5EF4-FFF2-40B4-BE49-F238E27FC236}">
                  <a16:creationId xmlns:a16="http://schemas.microsoft.com/office/drawing/2014/main" id="{0EA49A55-C1BD-E8C1-6520-F2BCF7D38FB7}"/>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7" name="Google Shape;761;p49" descr="n155 zalo Ngoc Phuong">
            <a:extLst>
              <a:ext uri="{FF2B5EF4-FFF2-40B4-BE49-F238E27FC236}">
                <a16:creationId xmlns:a16="http://schemas.microsoft.com/office/drawing/2014/main" id="{741B5940-7BB1-5F58-B582-EC9AF7AC70A5}"/>
              </a:ext>
            </a:extLst>
          </p:cNvPr>
          <p:cNvGrpSpPr/>
          <p:nvPr/>
        </p:nvGrpSpPr>
        <p:grpSpPr>
          <a:xfrm rot="5973186">
            <a:off x="7809544" y="684131"/>
            <a:ext cx="525721" cy="428640"/>
            <a:chOff x="5426900" y="3064075"/>
            <a:chExt cx="281450" cy="229525"/>
          </a:xfrm>
        </p:grpSpPr>
        <p:sp>
          <p:nvSpPr>
            <p:cNvPr id="78" name="Google Shape;762;p49">
              <a:extLst>
                <a:ext uri="{FF2B5EF4-FFF2-40B4-BE49-F238E27FC236}">
                  <a16:creationId xmlns:a16="http://schemas.microsoft.com/office/drawing/2014/main" id="{071D75C2-CA7D-DDEB-0F13-D8DC45BF7884}"/>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763;p49">
              <a:extLst>
                <a:ext uri="{FF2B5EF4-FFF2-40B4-BE49-F238E27FC236}">
                  <a16:creationId xmlns:a16="http://schemas.microsoft.com/office/drawing/2014/main" id="{0B4B9D9E-846E-CB4F-2B6F-00277D6DDB1C}"/>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764;p49">
              <a:extLst>
                <a:ext uri="{FF2B5EF4-FFF2-40B4-BE49-F238E27FC236}">
                  <a16:creationId xmlns:a16="http://schemas.microsoft.com/office/drawing/2014/main" id="{6316020A-7F13-E503-3F88-AE23025498AD}"/>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765;p49">
              <a:extLst>
                <a:ext uri="{FF2B5EF4-FFF2-40B4-BE49-F238E27FC236}">
                  <a16:creationId xmlns:a16="http://schemas.microsoft.com/office/drawing/2014/main" id="{BEA880D6-FB5A-BC83-A53B-9F96FB995AFC}"/>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766;p49">
              <a:extLst>
                <a:ext uri="{FF2B5EF4-FFF2-40B4-BE49-F238E27FC236}">
                  <a16:creationId xmlns:a16="http://schemas.microsoft.com/office/drawing/2014/main" id="{1829C47F-7775-0551-D793-0060EEEBEAD8}"/>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767;p49">
              <a:extLst>
                <a:ext uri="{FF2B5EF4-FFF2-40B4-BE49-F238E27FC236}">
                  <a16:creationId xmlns:a16="http://schemas.microsoft.com/office/drawing/2014/main" id="{44A934D4-93A4-BEF3-4E91-05D20D259485}"/>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768;p49">
              <a:extLst>
                <a:ext uri="{FF2B5EF4-FFF2-40B4-BE49-F238E27FC236}">
                  <a16:creationId xmlns:a16="http://schemas.microsoft.com/office/drawing/2014/main" id="{E3C64516-D8FF-20A4-6B7A-027A608E7135}"/>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769;p49">
              <a:extLst>
                <a:ext uri="{FF2B5EF4-FFF2-40B4-BE49-F238E27FC236}">
                  <a16:creationId xmlns:a16="http://schemas.microsoft.com/office/drawing/2014/main" id="{F5C94F41-C9FA-9748-D9EF-64B712A584F1}"/>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770;p49">
              <a:extLst>
                <a:ext uri="{FF2B5EF4-FFF2-40B4-BE49-F238E27FC236}">
                  <a16:creationId xmlns:a16="http://schemas.microsoft.com/office/drawing/2014/main" id="{C3C52EC4-361E-0E3B-9A0C-41B29E1091AF}"/>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7" name="Google Shape;12476;p95" descr="n155 zalo Ngoc Phuong">
            <a:extLst>
              <a:ext uri="{FF2B5EF4-FFF2-40B4-BE49-F238E27FC236}">
                <a16:creationId xmlns:a16="http://schemas.microsoft.com/office/drawing/2014/main" id="{6BE19D38-FAB9-0A7E-0FB4-1ED452FDE9F3}"/>
              </a:ext>
            </a:extLst>
          </p:cNvPr>
          <p:cNvSpPr/>
          <p:nvPr/>
        </p:nvSpPr>
        <p:spPr>
          <a:xfrm>
            <a:off x="8493830" y="4151945"/>
            <a:ext cx="650170" cy="699205"/>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rgbClr val="7030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TextBox 5" descr="n155 zalo Ngoc Phuong">
            <a:extLst>
              <a:ext uri="{FF2B5EF4-FFF2-40B4-BE49-F238E27FC236}">
                <a16:creationId xmlns:a16="http://schemas.microsoft.com/office/drawing/2014/main" id="{843507D0-8A6D-21EE-3192-118034198D3D}"/>
              </a:ext>
            </a:extLst>
          </p:cNvPr>
          <p:cNvSpPr txBox="1"/>
          <p:nvPr/>
        </p:nvSpPr>
        <p:spPr>
          <a:xfrm>
            <a:off x="3342802" y="257932"/>
            <a:ext cx="3081851" cy="584775"/>
          </a:xfrm>
          <a:prstGeom prst="rect">
            <a:avLst/>
          </a:prstGeom>
          <a:noFill/>
        </p:spPr>
        <p:txBody>
          <a:bodyPr wrap="square" rtlCol="0">
            <a:spAutoFit/>
          </a:bodyPr>
          <a:lstStyle/>
          <a:p>
            <a:r>
              <a:rPr lang="en-US" sz="32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Phiếu</a:t>
            </a:r>
            <a:r>
              <a:rPr lang="en-US" sz="32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học</a:t>
            </a:r>
            <a:r>
              <a:rPr lang="en-US" sz="32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B25A63"/>
                </a:solidFill>
                <a:latin typeface="Cambria" panose="02040503050406030204" pitchFamily="18" charset="0"/>
                <a:ea typeface="Cambria" panose="02040503050406030204" pitchFamily="18" charset="0"/>
                <a:cs typeface="Times New Roman" panose="02020603050405020304" pitchFamily="18" charset="0"/>
              </a:rPr>
              <a:t>tập</a:t>
            </a:r>
            <a:r>
              <a:rPr lang="en-US" sz="3200" b="1" dirty="0">
                <a:solidFill>
                  <a:srgbClr val="B25A63"/>
                </a:solidFill>
                <a:latin typeface="Cambria" panose="02040503050406030204" pitchFamily="18" charset="0"/>
                <a:ea typeface="Cambria" panose="02040503050406030204" pitchFamily="18" charset="0"/>
                <a:cs typeface="Times New Roman" panose="02020603050405020304" pitchFamily="18" charset="0"/>
              </a:rPr>
              <a:t> 2</a:t>
            </a:r>
          </a:p>
        </p:txBody>
      </p:sp>
      <p:pic>
        <p:nvPicPr>
          <p:cNvPr id="89" name="Picture 2" descr="n155 zalo Ngoc Phuong">
            <a:extLst>
              <a:ext uri="{FF2B5EF4-FFF2-40B4-BE49-F238E27FC236}">
                <a16:creationId xmlns:a16="http://schemas.microsoft.com/office/drawing/2014/main" id="{68F88DC2-1375-9A03-1E9D-08C128DBF07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87851" y="1218710"/>
            <a:ext cx="1999884" cy="1854444"/>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28" descr="n155 zalo Ngoc Phuong">
            <a:extLst>
              <a:ext uri="{FF2B5EF4-FFF2-40B4-BE49-F238E27FC236}">
                <a16:creationId xmlns:a16="http://schemas.microsoft.com/office/drawing/2014/main" id="{075E8BF4-F244-3BBA-A885-7CA546243059}"/>
              </a:ext>
            </a:extLst>
          </p:cNvPr>
          <p:cNvSpPr txBox="1"/>
          <p:nvPr/>
        </p:nvSpPr>
        <p:spPr>
          <a:xfrm>
            <a:off x="133156" y="466823"/>
            <a:ext cx="2912154" cy="523220"/>
          </a:xfrm>
          <a:prstGeom prst="rect">
            <a:avLst/>
          </a:prstGeom>
          <a:noFill/>
        </p:spPr>
        <p:txBody>
          <a:bodyPr wrap="square" rtlCol="0">
            <a:spAutoFit/>
          </a:bodyPr>
          <a:lstStyle/>
          <a:p>
            <a:pPr>
              <a:buClrTx/>
              <a:buFontTx/>
              <a:buNone/>
              <a:defRPr/>
            </a:pPr>
            <a:r>
              <a:rPr lang="en-US" sz="2800" kern="1200" dirty="0" err="1">
                <a:solidFill>
                  <a:srgbClr val="FFFFFF"/>
                </a:solidFill>
                <a:latin typeface="Mali Medium" panose="020B0604020202020204" charset="-34"/>
                <a:ea typeface="Cambria" panose="02040503050406030204" pitchFamily="18" charset="0"/>
                <a:cs typeface="Mali Medium" panose="020B0604020202020204" charset="-34"/>
              </a:rPr>
              <a:t>Thảo</a:t>
            </a:r>
            <a:r>
              <a:rPr lang="en-US" sz="2800" kern="1200" dirty="0">
                <a:solidFill>
                  <a:srgbClr val="FFFFFF"/>
                </a:solidFill>
                <a:latin typeface="Mali Medium" panose="020B0604020202020204" charset="-34"/>
                <a:ea typeface="Cambria" panose="02040503050406030204" pitchFamily="18" charset="0"/>
                <a:cs typeface="Mali Medium" panose="020B0604020202020204" charset="-34"/>
              </a:rPr>
              <a:t> </a:t>
            </a:r>
            <a:r>
              <a:rPr lang="en-US" sz="2800" kern="1200" dirty="0" err="1">
                <a:solidFill>
                  <a:srgbClr val="FFFFFF"/>
                </a:solidFill>
                <a:latin typeface="Mali Medium" panose="020B0604020202020204" charset="-34"/>
                <a:ea typeface="Cambria" panose="02040503050406030204" pitchFamily="18" charset="0"/>
                <a:cs typeface="Mali Medium" panose="020B0604020202020204" charset="-34"/>
              </a:rPr>
              <a:t>luận</a:t>
            </a:r>
            <a:r>
              <a:rPr lang="en-US" sz="2800" kern="1200" dirty="0">
                <a:solidFill>
                  <a:srgbClr val="FFFFFF"/>
                </a:solidFill>
                <a:latin typeface="Mali Medium" panose="020B0604020202020204" charset="-34"/>
                <a:ea typeface="Cambria" panose="02040503050406030204" pitchFamily="18" charset="0"/>
                <a:cs typeface="Mali Medium" panose="020B0604020202020204" charset="-34"/>
              </a:rPr>
              <a:t> </a:t>
            </a:r>
            <a:r>
              <a:rPr lang="en-US" sz="2800" kern="1200" dirty="0" err="1">
                <a:solidFill>
                  <a:srgbClr val="FFFFFF"/>
                </a:solidFill>
                <a:latin typeface="Mali Medium" panose="020B0604020202020204" charset="-34"/>
                <a:ea typeface="Cambria" panose="02040503050406030204" pitchFamily="18" charset="0"/>
                <a:cs typeface="Mali Medium" panose="020B0604020202020204" charset="-34"/>
              </a:rPr>
              <a:t>nhóm</a:t>
            </a:r>
            <a:endParaRPr lang="vi-VN" sz="2800" kern="1200" dirty="0">
              <a:solidFill>
                <a:srgbClr val="FFFFFF"/>
              </a:solidFill>
              <a:latin typeface="Mali Medium" panose="020B0604020202020204" charset="-34"/>
              <a:ea typeface="Cambria" panose="02040503050406030204" pitchFamily="18" charset="0"/>
              <a:cs typeface="Mali Medium" panose="020B0604020202020204" charset="-34"/>
            </a:endParaRPr>
          </a:p>
        </p:txBody>
      </p:sp>
    </p:spTree>
    <p:extLst>
      <p:ext uri="{BB962C8B-B14F-4D97-AF65-F5344CB8AC3E}">
        <p14:creationId xmlns:p14="http://schemas.microsoft.com/office/powerpoint/2010/main" val="3756506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descr="n155 zalo Ngoc Phuong">
            <a:extLst>
              <a:ext uri="{FF2B5EF4-FFF2-40B4-BE49-F238E27FC236}">
                <a16:creationId xmlns:a16="http://schemas.microsoft.com/office/drawing/2014/main" id="{04F993E9-EC82-5F47-9F00-9F5276FED1F8}"/>
              </a:ext>
            </a:extLst>
          </p:cNvPr>
          <p:cNvSpPr>
            <a:spLocks noGrp="1"/>
          </p:cNvSpPr>
          <p:nvPr>
            <p:ph type="title"/>
          </p:nvPr>
        </p:nvSpPr>
        <p:spPr>
          <a:xfrm>
            <a:off x="720000" y="583183"/>
            <a:ext cx="7704000" cy="420600"/>
          </a:xfrm>
        </p:spPr>
        <p:txBody>
          <a:bodyPr>
            <a:normAutofit fontScale="90000"/>
          </a:bodyPr>
          <a:lstStyle/>
          <a:p>
            <a:endParaRPr lang="en-US"/>
          </a:p>
        </p:txBody>
      </p:sp>
      <p:sp>
        <p:nvSpPr>
          <p:cNvPr id="15" name="Google Shape;634;p48" descr="n155 zalo Ngoc Phuong">
            <a:extLst>
              <a:ext uri="{FF2B5EF4-FFF2-40B4-BE49-F238E27FC236}">
                <a16:creationId xmlns:a16="http://schemas.microsoft.com/office/drawing/2014/main" id="{0C078686-4822-A52B-0B75-CDE875D7DBEC}"/>
              </a:ext>
            </a:extLst>
          </p:cNvPr>
          <p:cNvSpPr/>
          <p:nvPr/>
        </p:nvSpPr>
        <p:spPr>
          <a:xfrm>
            <a:off x="641636" y="454048"/>
            <a:ext cx="7923412" cy="6399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A177ED"/>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itle 1" descr="n155 zalo Ngoc Phuong">
            <a:extLst>
              <a:ext uri="{FF2B5EF4-FFF2-40B4-BE49-F238E27FC236}">
                <a16:creationId xmlns:a16="http://schemas.microsoft.com/office/drawing/2014/main" id="{0B97E0D0-B9C2-2573-AFAA-41D1B2F5778B}"/>
              </a:ext>
            </a:extLst>
          </p:cNvPr>
          <p:cNvSpPr txBox="1">
            <a:spLocks/>
          </p:cNvSpPr>
          <p:nvPr/>
        </p:nvSpPr>
        <p:spPr>
          <a:xfrm>
            <a:off x="720000" y="601544"/>
            <a:ext cx="77040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b="1" dirty="0" err="1">
                <a:solidFill>
                  <a:schemeClr val="bg1"/>
                </a:solidFill>
              </a:rPr>
              <a:t>Hoàn</a:t>
            </a:r>
            <a:r>
              <a:rPr lang="en-US" b="1" dirty="0">
                <a:solidFill>
                  <a:schemeClr val="bg1"/>
                </a:solidFill>
              </a:rPr>
              <a:t> </a:t>
            </a:r>
            <a:r>
              <a:rPr lang="en-US" b="1" dirty="0" err="1">
                <a:solidFill>
                  <a:schemeClr val="bg1"/>
                </a:solidFill>
              </a:rPr>
              <a:t>thành</a:t>
            </a:r>
            <a:r>
              <a:rPr lang="en-US" b="1" dirty="0">
                <a:solidFill>
                  <a:schemeClr val="bg1"/>
                </a:solidFill>
              </a:rPr>
              <a:t> </a:t>
            </a:r>
            <a:r>
              <a:rPr lang="en-US" b="1" dirty="0" err="1">
                <a:solidFill>
                  <a:schemeClr val="bg1"/>
                </a:solidFill>
              </a:rPr>
              <a:t>nhiệm</a:t>
            </a:r>
            <a:r>
              <a:rPr lang="en-US" b="1" dirty="0">
                <a:solidFill>
                  <a:schemeClr val="bg1"/>
                </a:solidFill>
              </a:rPr>
              <a:t> </a:t>
            </a:r>
            <a:r>
              <a:rPr lang="en-US" b="1" dirty="0" err="1">
                <a:solidFill>
                  <a:schemeClr val="bg1"/>
                </a:solidFill>
              </a:rPr>
              <a:t>vụ</a:t>
            </a:r>
            <a:r>
              <a:rPr lang="en-US" b="1" dirty="0">
                <a:solidFill>
                  <a:schemeClr val="bg1"/>
                </a:solidFill>
              </a:rPr>
              <a:t> 2</a:t>
            </a:r>
          </a:p>
        </p:txBody>
      </p:sp>
      <p:sp>
        <p:nvSpPr>
          <p:cNvPr id="17" name="TextBox 9" descr="n155 zalo Ngoc Phuong">
            <a:extLst>
              <a:ext uri="{FF2B5EF4-FFF2-40B4-BE49-F238E27FC236}">
                <a16:creationId xmlns:a16="http://schemas.microsoft.com/office/drawing/2014/main" id="{A6FD4822-0113-8D6F-C3E9-A43B3DBB999F}"/>
              </a:ext>
            </a:extLst>
          </p:cNvPr>
          <p:cNvSpPr txBox="1"/>
          <p:nvPr/>
        </p:nvSpPr>
        <p:spPr>
          <a:xfrm>
            <a:off x="853056" y="1261832"/>
            <a:ext cx="7432203" cy="480837"/>
          </a:xfrm>
          <a:prstGeom prst="rect">
            <a:avLst/>
          </a:prstGeom>
          <a:noFill/>
        </p:spPr>
        <p:txBody>
          <a:bodyPr wrap="square">
            <a:spAutoFit/>
          </a:bodyPr>
          <a:lstStyle/>
          <a:p>
            <a:pPr marL="0" marR="0">
              <a:lnSpc>
                <a:spcPct val="115000"/>
              </a:lnSpc>
              <a:spcBef>
                <a:spcPts val="200"/>
              </a:spcBef>
              <a:spcAft>
                <a:spcPts val="200"/>
              </a:spcAft>
            </a:pPr>
            <a:r>
              <a:rPr lang="en-US" sz="2400" b="1" dirty="0" err="1">
                <a:solidFill>
                  <a:srgbClr val="B25A63"/>
                </a:solidFill>
                <a:effectLst/>
                <a:latin typeface="Cambria" panose="02040503050406030204" pitchFamily="18" charset="0"/>
                <a:ea typeface="Cambria" panose="02040503050406030204" pitchFamily="18" charset="0"/>
              </a:rPr>
              <a:t>Câu</a:t>
            </a:r>
            <a:r>
              <a:rPr lang="en-US" sz="2400" b="1" dirty="0">
                <a:solidFill>
                  <a:srgbClr val="B25A63"/>
                </a:solidFill>
                <a:effectLst/>
                <a:latin typeface="Cambria" panose="02040503050406030204" pitchFamily="18" charset="0"/>
                <a:ea typeface="Cambria" panose="02040503050406030204" pitchFamily="18" charset="0"/>
              </a:rPr>
              <a:t> 1.</a:t>
            </a:r>
            <a:r>
              <a:rPr lang="en-US" sz="2400" dirty="0">
                <a:solidFill>
                  <a:srgbClr val="B25A63"/>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Những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năng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mà</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con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người</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sử</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effectLst/>
                <a:latin typeface="Cambria" panose="02040503050406030204" pitchFamily="18" charset="0"/>
                <a:ea typeface="Cambria" panose="02040503050406030204" pitchFamily="18" charset="0"/>
              </a:rPr>
              <a:t>dụng</a:t>
            </a:r>
            <a:r>
              <a:rPr lang="en-US" sz="2400" dirty="0">
                <a:solidFill>
                  <a:schemeClr val="tx1">
                    <a:lumMod val="75000"/>
                    <a:lumOff val="25000"/>
                  </a:schemeClr>
                </a:solidFill>
                <a:effectLst/>
                <a:latin typeface="Cambria" panose="02040503050406030204" pitchFamily="18" charset="0"/>
                <a:ea typeface="Cambria" panose="02040503050406030204" pitchFamily="18" charset="0"/>
              </a:rPr>
              <a:t>: </a:t>
            </a:r>
          </a:p>
        </p:txBody>
      </p:sp>
      <p:sp>
        <p:nvSpPr>
          <p:cNvPr id="18" name="TextBox 5" descr="n155 zalo Ngoc Phuong">
            <a:extLst>
              <a:ext uri="{FF2B5EF4-FFF2-40B4-BE49-F238E27FC236}">
                <a16:creationId xmlns:a16="http://schemas.microsoft.com/office/drawing/2014/main" id="{0B2D5302-AC42-3AF2-B900-9C04C01EBED3}"/>
              </a:ext>
            </a:extLst>
          </p:cNvPr>
          <p:cNvSpPr txBox="1"/>
          <p:nvPr/>
        </p:nvSpPr>
        <p:spPr>
          <a:xfrm>
            <a:off x="954157" y="1795639"/>
            <a:ext cx="8059761" cy="480837"/>
          </a:xfrm>
          <a:prstGeom prst="rect">
            <a:avLst/>
          </a:prstGeom>
          <a:noFill/>
        </p:spPr>
        <p:txBody>
          <a:bodyPr wrap="square">
            <a:spAutoFit/>
          </a:bodyPr>
          <a:lstStyle/>
          <a:p>
            <a:pPr marL="0" marR="0">
              <a:lnSpc>
                <a:spcPct val="115000"/>
              </a:lnSpc>
              <a:spcBef>
                <a:spcPts val="200"/>
              </a:spcBef>
              <a:spcAft>
                <a:spcPts val="200"/>
              </a:spcAft>
            </a:pP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hoá</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thạch</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động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thế</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a:t>
            </a:r>
            <a:endParaRPr lang="en-US" sz="2400" dirty="0">
              <a:solidFill>
                <a:schemeClr val="tx1">
                  <a:lumMod val="75000"/>
                  <a:lumOff val="25000"/>
                </a:schemeClr>
              </a:solidFill>
              <a:effectLst/>
              <a:latin typeface="Cambria" panose="02040503050406030204" pitchFamily="18" charset="0"/>
              <a:ea typeface="Cambria" panose="02040503050406030204" pitchFamily="18" charset="0"/>
            </a:endParaRPr>
          </a:p>
        </p:txBody>
      </p:sp>
      <p:pic>
        <p:nvPicPr>
          <p:cNvPr id="19" name="Picture 7" descr="n155 zalo Ngoc Phuong">
            <a:extLst>
              <a:ext uri="{FF2B5EF4-FFF2-40B4-BE49-F238E27FC236}">
                <a16:creationId xmlns:a16="http://schemas.microsoft.com/office/drawing/2014/main" id="{7B515A96-DF43-3D7B-6CDA-EC752DE30B42}"/>
              </a:ext>
            </a:extLst>
          </p:cNvPr>
          <p:cNvPicPr>
            <a:picLocks noChangeAspect="1"/>
          </p:cNvPicPr>
          <p:nvPr/>
        </p:nvPicPr>
        <p:blipFill>
          <a:blip r:embed="rId2"/>
          <a:stretch>
            <a:fillRect/>
          </a:stretch>
        </p:blipFill>
        <p:spPr>
          <a:xfrm>
            <a:off x="853056" y="2705888"/>
            <a:ext cx="2467486" cy="1389888"/>
          </a:xfrm>
          <a:prstGeom prst="rect">
            <a:avLst/>
          </a:prstGeom>
        </p:spPr>
      </p:pic>
      <p:sp>
        <p:nvSpPr>
          <p:cNvPr id="20" name="TextBox 10" descr="n155 zalo Ngoc Phuong">
            <a:extLst>
              <a:ext uri="{FF2B5EF4-FFF2-40B4-BE49-F238E27FC236}">
                <a16:creationId xmlns:a16="http://schemas.microsoft.com/office/drawing/2014/main" id="{D1B45F8E-88E1-661B-58EB-150B26E7119B}"/>
              </a:ext>
            </a:extLst>
          </p:cNvPr>
          <p:cNvSpPr txBox="1"/>
          <p:nvPr/>
        </p:nvSpPr>
        <p:spPr>
          <a:xfrm>
            <a:off x="853056" y="4144818"/>
            <a:ext cx="2467486" cy="830997"/>
          </a:xfrm>
          <a:prstGeom prst="rect">
            <a:avLst/>
          </a:prstGeom>
          <a:noFill/>
        </p:spPr>
        <p:txBody>
          <a:bodyPr wrap="square">
            <a:spAutoFit/>
          </a:bodyPr>
          <a:lstStyle/>
          <a:p>
            <a:pPr algn="ct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hoá</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thạch</a:t>
            </a:r>
            <a:endParaRPr lang="en-US" sz="2400"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21" name="Picture 11" descr="n155 zalo Ngoc Phuong">
            <a:extLst>
              <a:ext uri="{FF2B5EF4-FFF2-40B4-BE49-F238E27FC236}">
                <a16:creationId xmlns:a16="http://schemas.microsoft.com/office/drawing/2014/main" id="{68FAAF83-068E-B514-C227-95F64D54D589}"/>
              </a:ext>
            </a:extLst>
          </p:cNvPr>
          <p:cNvPicPr>
            <a:picLocks noChangeAspect="1"/>
          </p:cNvPicPr>
          <p:nvPr/>
        </p:nvPicPr>
        <p:blipFill>
          <a:blip r:embed="rId3"/>
          <a:stretch>
            <a:fillRect/>
          </a:stretch>
        </p:blipFill>
        <p:spPr>
          <a:xfrm>
            <a:off x="3599638" y="2705888"/>
            <a:ext cx="2223821" cy="1389888"/>
          </a:xfrm>
          <a:prstGeom prst="rect">
            <a:avLst/>
          </a:prstGeom>
        </p:spPr>
      </p:pic>
      <p:pic>
        <p:nvPicPr>
          <p:cNvPr id="22" name="Picture 12" descr="n155 zalo Ngoc Phuong">
            <a:extLst>
              <a:ext uri="{FF2B5EF4-FFF2-40B4-BE49-F238E27FC236}">
                <a16:creationId xmlns:a16="http://schemas.microsoft.com/office/drawing/2014/main" id="{D33FD870-03D7-6AA4-6485-46921B3D53BE}"/>
              </a:ext>
            </a:extLst>
          </p:cNvPr>
          <p:cNvPicPr>
            <a:picLocks noChangeAspect="1"/>
          </p:cNvPicPr>
          <p:nvPr/>
        </p:nvPicPr>
        <p:blipFill>
          <a:blip r:embed="rId4"/>
          <a:stretch>
            <a:fillRect/>
          </a:stretch>
        </p:blipFill>
        <p:spPr>
          <a:xfrm>
            <a:off x="6202998" y="2705888"/>
            <a:ext cx="2362050" cy="1389888"/>
          </a:xfrm>
          <a:prstGeom prst="rect">
            <a:avLst/>
          </a:prstGeom>
        </p:spPr>
      </p:pic>
      <p:sp>
        <p:nvSpPr>
          <p:cNvPr id="23" name="TextBox 13" descr="n155 zalo Ngoc Phuong">
            <a:extLst>
              <a:ext uri="{FF2B5EF4-FFF2-40B4-BE49-F238E27FC236}">
                <a16:creationId xmlns:a16="http://schemas.microsoft.com/office/drawing/2014/main" id="{509A56AF-34C5-A207-5E71-047B3D697243}"/>
              </a:ext>
            </a:extLst>
          </p:cNvPr>
          <p:cNvSpPr txBox="1"/>
          <p:nvPr/>
        </p:nvSpPr>
        <p:spPr>
          <a:xfrm>
            <a:off x="3599637" y="4227787"/>
            <a:ext cx="2223821" cy="461665"/>
          </a:xfrm>
          <a:prstGeom prst="rect">
            <a:avLst/>
          </a:prstGeom>
          <a:noFill/>
        </p:spPr>
        <p:txBody>
          <a:bodyPr wrap="square">
            <a:spAutoFit/>
          </a:bodyPr>
          <a:lstStyle/>
          <a:p>
            <a:pPr algn="ct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gió</a:t>
            </a:r>
            <a:endParaRPr lang="en-US" sz="2400"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4" name="TextBox 14" descr="n155 zalo Ngoc Phuong">
            <a:extLst>
              <a:ext uri="{FF2B5EF4-FFF2-40B4-BE49-F238E27FC236}">
                <a16:creationId xmlns:a16="http://schemas.microsoft.com/office/drawing/2014/main" id="{471EED4F-545A-F7DD-8FC9-0E9ED3C6F8A5}"/>
              </a:ext>
            </a:extLst>
          </p:cNvPr>
          <p:cNvSpPr txBox="1"/>
          <p:nvPr/>
        </p:nvSpPr>
        <p:spPr>
          <a:xfrm>
            <a:off x="6202998" y="4210890"/>
            <a:ext cx="2362050" cy="830997"/>
          </a:xfrm>
          <a:prstGeom prst="rect">
            <a:avLst/>
          </a:prstGeom>
          <a:noFill/>
        </p:spPr>
        <p:txBody>
          <a:bodyPr wrap="square">
            <a:spAutoFit/>
          </a:bodyPr>
          <a:lstStyle/>
          <a:p>
            <a:pPr algn="ct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lượng</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thế</a:t>
            </a:r>
            <a:r>
              <a:rPr lang="en-US" sz="2400" dirty="0">
                <a:solidFill>
                  <a:schemeClr val="tx1">
                    <a:lumMod val="75000"/>
                    <a:lumOff val="25000"/>
                  </a:schemeClr>
                </a:solidFill>
                <a:latin typeface="Cambria" panose="02040503050406030204" pitchFamily="18" charset="0"/>
                <a:ea typeface="Cambria" panose="02040503050406030204" pitchFamily="18" charset="0"/>
              </a:rPr>
              <a:t> </a:t>
            </a:r>
            <a:r>
              <a:rPr lang="en-US" sz="2400" dirty="0" err="1">
                <a:solidFill>
                  <a:schemeClr val="tx1">
                    <a:lumMod val="75000"/>
                    <a:lumOff val="25000"/>
                  </a:schemeClr>
                </a:solidFill>
                <a:latin typeface="Cambria" panose="02040503050406030204" pitchFamily="18" charset="0"/>
                <a:ea typeface="Cambria" panose="02040503050406030204" pitchFamily="18" charset="0"/>
              </a:rPr>
              <a:t>năng</a:t>
            </a:r>
            <a:endParaRPr lang="en-US" sz="2400" dirty="0">
              <a:solidFill>
                <a:schemeClr val="tx1">
                  <a:lumMod val="75000"/>
                  <a:lumOff val="2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8956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3" grpId="0"/>
      <p:bldP spid="24"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3023</TotalTime>
  <Words>5150</Words>
  <Application>Microsoft Office PowerPoint</Application>
  <PresentationFormat>On-screen Show (16:9)</PresentationFormat>
  <Paragraphs>322</Paragraphs>
  <Slides>70</Slides>
  <Notes>1</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70</vt:i4>
      </vt:variant>
    </vt:vector>
  </HeadingPairs>
  <TitlesOfParts>
    <vt:vector size="87" baseType="lpstr">
      <vt:lpstr>Bahnschrift</vt:lpstr>
      <vt:lpstr>Sitka Text Semibold</vt:lpstr>
      <vt:lpstr>Bahnschrift SemiBold</vt:lpstr>
      <vt:lpstr>Arial</vt:lpstr>
      <vt:lpstr>Mali Medium</vt:lpstr>
      <vt:lpstr>Cambria</vt:lpstr>
      <vt:lpstr>Comfortaa</vt:lpstr>
      <vt:lpstr>Calibri</vt:lpstr>
      <vt:lpstr>Comfortaa Light</vt:lpstr>
      <vt:lpstr>Comfortaa Medium</vt:lpstr>
      <vt:lpstr>Times New Roman</vt:lpstr>
      <vt:lpstr>Calibri Light</vt:lpstr>
      <vt:lpstr>Bahnschrift Condensed</vt:lpstr>
      <vt:lpstr>Cambria Math</vt:lpstr>
      <vt:lpstr>Basic Chemistry for Pre-K by Slidesgo</vt:lpstr>
      <vt:lpstr>1_Office Theme</vt:lpstr>
      <vt:lpstr>2_Office Theme</vt:lpstr>
      <vt:lpstr>PowerPoint Presentation</vt:lpstr>
      <vt:lpstr>PowerPoint Presentation</vt:lpstr>
      <vt:lpstr>PowerPoint Presentation</vt:lpstr>
      <vt:lpstr>PowerPoint Presentation</vt:lpstr>
      <vt:lpstr>PowerPoint Presentation</vt:lpstr>
      <vt:lpstr>01</vt:lpstr>
      <vt:lpstr>1. NỘI NĂNG</vt:lpstr>
      <vt:lpstr>PowerPoint Presentation</vt:lpstr>
      <vt:lpstr>PowerPoint Presentation</vt:lpstr>
      <vt:lpstr>PowerPoint Presentation</vt:lpstr>
      <vt:lpstr>PowerPoint Presentation</vt:lpstr>
      <vt:lpstr>01: NỘI NĂNG</vt:lpstr>
      <vt:lpstr> Thí nghiệm về mối liên hệ giữa nội năng của các phân tử tạo nên vật </vt:lpstr>
      <vt:lpstr>Dụng cụ thí nghiệm </vt:lpstr>
      <vt:lpstr>PowerPoint Presentation</vt:lpstr>
      <vt:lpstr>PowerPoint Presentation</vt:lpstr>
      <vt:lpstr>PowerPoint Presentation</vt:lpstr>
      <vt:lpstr> Thí nghiệm về mối liên hệ giữa nội năng của các phân tử tạo nên vật </vt:lpstr>
      <vt:lpstr> Thí nghiệm về mối liên hệ giữa nội năng của các phân tử tạo nên vật </vt:lpstr>
      <vt:lpstr>PowerPoint Presentation</vt:lpstr>
      <vt:lpstr>KẾT LUẬN TỪ THÍ NGHIỆM </vt:lpstr>
      <vt:lpstr>PowerPoint Presentation</vt:lpstr>
      <vt:lpstr>PowerPoint Presentation</vt:lpstr>
      <vt:lpstr>PowerPoint Presentation</vt:lpstr>
      <vt:lpstr>PowerPoint Presentation</vt:lpstr>
      <vt:lpstr>PHIẾU HỌC TẬP SỐ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CÁC CÁCH LÀM THAY ĐỔI NỘI NĂNG</vt:lpstr>
      <vt:lpstr>PowerPoint Presentation</vt:lpstr>
      <vt:lpstr>Hoàn thành học tập 6</vt:lpstr>
      <vt:lpstr>Hoàn thành học tập 6</vt:lpstr>
      <vt:lpstr>Hoàn thành học tập 6</vt:lpstr>
      <vt:lpstr>Hoàn thành học tập 6</vt:lpstr>
      <vt:lpstr>2. CÁC CÁCH LÀM THAY ĐỔI NỘI NĂNG </vt:lpstr>
      <vt:lpstr>2. CÁC CÁCH LÀM THAY ĐỔI NỘI NĂNG </vt:lpstr>
      <vt:lpstr>PowerPoint Presentation</vt:lpstr>
      <vt:lpstr>Hoàn thành học tập 7</vt:lpstr>
      <vt:lpstr>Hoàn thành học tập 7</vt:lpstr>
      <vt:lpstr>PHIẾU HỌC TẬP SỐ 8</vt:lpstr>
      <vt:lpstr>PHIẾU HỌC TẬP SỐ 8</vt:lpstr>
      <vt:lpstr>KẾT QUẢ PHIẾU HỌC TẬP SỐ 8</vt:lpstr>
      <vt:lpstr>KẾT QUẢ PHIẾU HỌC TẬP SỐ 8</vt:lpstr>
      <vt:lpstr>KẾT QUẢ PHIẾU HỌC TẬP SỐ 8</vt:lpstr>
      <vt:lpstr>KẾT QUẢ PHIẾU HỌC TẬP SỐ 8</vt:lpstr>
      <vt:lpstr>Định luật I của nhiệt động lực học</vt:lpstr>
      <vt:lpstr>3. Định luật I của nhiệt động lực học</vt:lpstr>
      <vt:lpstr>LUYỆN TẬP 1 </vt:lpstr>
      <vt:lpstr>Ví dụ 1</vt:lpstr>
      <vt:lpstr>Kết quả ví dụ 1</vt:lpstr>
      <vt:lpstr>Ví dụ 2</vt:lpstr>
      <vt:lpstr>Kết quả ví dụ 2</vt:lpstr>
      <vt:lpstr>LUYỆN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ỨNG DỤNG</vt:lpstr>
      <vt:lpstr>Đề xuất các biện pháp làm giảm sự tăng nhiệt trong phòng kính vào những ngày hè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Admin</dc:creator>
  <cp:lastModifiedBy>Nguyen Phuong</cp:lastModifiedBy>
  <cp:revision>339</cp:revision>
  <cp:lastPrinted>2024-04-27T09:03:19Z</cp:lastPrinted>
  <dcterms:modified xsi:type="dcterms:W3CDTF">2025-03-03T07:44:00Z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2024-08-03T03:25:49Z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3c384e8d-063d-4c79-9bec-eeccec9a84b2</vt:lpwstr>
  </property>
  <property fmtid="{D5CDD505-2E9C-101B-9397-08002B2CF9AE}" pid="8" name="MSIP_Label_defa4170-0d19-0005-0004-bc88714345d2_ContentBits">
    <vt:lpwstr>0</vt:lpwstr>
  </property>
</Properties>
</file>