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74" r:id="rId2"/>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68" r:id="rId18"/>
    <p:sldId id="269" r:id="rId19"/>
    <p:sldId id="273" r:id="rId20"/>
    <p:sldId id="275" r:id="rId21"/>
  </p:sldIdLst>
  <p:sldSz cx="9144000" cy="5143500" type="screen16x9"/>
  <p:notesSz cx="6858000" cy="9144000"/>
  <p:embeddedFontLst>
    <p:embeddedFont>
      <p:font typeface="Source Code Pro" panose="020B0604020202020204" charset="0"/>
      <p:regular r:id="rId23"/>
      <p:bold r:id="rId24"/>
      <p:italic r:id="rId25"/>
      <p:boldItalic r:id="rId26"/>
    </p:embeddedFont>
    <p:embeddedFont>
      <p:font typeface="Roboto" panose="020B0604020202020204" charset="0"/>
      <p:regular r:id="rId27"/>
      <p:bold r:id="rId28"/>
      <p:italic r:id="rId29"/>
      <p:boldItalic r:id="rId30"/>
    </p:embeddedFont>
    <p:embeddedFont>
      <p:font typeface="Pacifico" panose="020B0604020202020204" charset="0"/>
      <p:regular r:id="rId31"/>
    </p:embeddedFont>
    <p:embeddedFont>
      <p:font typeface="Roboto Mono" panose="020B0604020202020204" charset="0"/>
      <p:regular r:id="rId32"/>
      <p:bold r:id="rId33"/>
      <p:italic r:id="rId34"/>
      <p:boldItalic r:id="rId35"/>
    </p:embeddedFont>
    <p:embeddedFont>
      <p:font typeface="Oswald" panose="020B0604020202020204" charset="0"/>
      <p:regular r:id="rId36"/>
      <p:bold r:id="rId37"/>
    </p:embeddedFont>
    <p:embeddedFont>
      <p:font typeface="Roboto Thin" panose="020B0604020202020204" charset="0"/>
      <p:regular r:id="rId38"/>
      <p:bold r:id="rId39"/>
      <p:italic r:id="rId40"/>
      <p:boldItalic r:id="rId41"/>
    </p:embeddedFont>
    <p:embeddedFont>
      <p:font typeface="Roboto Medium"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634" y="82"/>
      </p:cViewPr>
      <p:guideLst>
        <p:guide orient="horz" pos="1620"/>
        <p:guide pos="2880"/>
      </p:guideLst>
    </p:cSldViewPr>
  </p:slideViewPr>
  <p:notesTextViewPr>
    <p:cViewPr>
      <p:scale>
        <a:sx n="1" d="1"/>
        <a:sy n="1" d="1"/>
      </p:scale>
      <p:origin x="0" y="-29"/>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A6FE1-1B0C-4B08-871B-72D81CF35AE0}" type="doc">
      <dgm:prSet loTypeId="urn:microsoft.com/office/officeart/2008/layout/PictureAccentList" loCatId="list" qsTypeId="urn:microsoft.com/office/officeart/2005/8/quickstyle/simple1" qsCatId="simple" csTypeId="urn:microsoft.com/office/officeart/2005/8/colors/colorful3" csCatId="colorful" phldr="1"/>
      <dgm:spPr/>
      <dgm:t>
        <a:bodyPr/>
        <a:lstStyle/>
        <a:p>
          <a:endParaRPr lang="en-US"/>
        </a:p>
      </dgm:t>
    </dgm:pt>
    <dgm:pt modelId="{85C0CCEA-C10D-4E8C-826B-C881A1799028}">
      <dgm:prSet phldrT="[Text]"/>
      <dgm:spPr/>
      <dgm:t>
        <a:bodyPr/>
        <a:lstStyle/>
        <a:p>
          <a:r>
            <a:rPr lang="en-US" dirty="0" smtClean="0"/>
            <a:t>WINDOWS</a:t>
          </a:r>
          <a:endParaRPr lang="en-US" dirty="0"/>
        </a:p>
      </dgm:t>
    </dgm:pt>
    <dgm:pt modelId="{A74A7D02-E1F4-44D1-9D39-9722B52BB2C3}" type="parTrans" cxnId="{4CB54903-3E55-4D78-905D-A7AC75C384AE}">
      <dgm:prSet/>
      <dgm:spPr/>
      <dgm:t>
        <a:bodyPr/>
        <a:lstStyle/>
        <a:p>
          <a:endParaRPr lang="en-US"/>
        </a:p>
      </dgm:t>
    </dgm:pt>
    <dgm:pt modelId="{1A376B9E-D842-4D05-9D4C-F9787972FEF1}" type="sibTrans" cxnId="{4CB54903-3E55-4D78-905D-A7AC75C384AE}">
      <dgm:prSet/>
      <dgm:spPr/>
      <dgm:t>
        <a:bodyPr/>
        <a:lstStyle/>
        <a:p>
          <a:endParaRPr lang="en-US"/>
        </a:p>
      </dgm:t>
    </dgm:pt>
    <dgm:pt modelId="{5147DE29-8615-4E9E-B6F7-2E7B2DCB3296}">
      <dgm:prSet phldrT="[Text]"/>
      <dgm:spPr/>
      <dgm:t>
        <a:bodyPr/>
        <a:lstStyle/>
        <a:p>
          <a:pPr algn="l"/>
          <a:endParaRPr lang="en-US" dirty="0"/>
        </a:p>
      </dgm:t>
    </dgm:pt>
    <dgm:pt modelId="{52B51636-121D-43F3-82D2-9539C0307497}" type="parTrans" cxnId="{181B9CFA-DA39-4337-A67F-EEEAAEF6872E}">
      <dgm:prSet/>
      <dgm:spPr/>
      <dgm:t>
        <a:bodyPr/>
        <a:lstStyle/>
        <a:p>
          <a:endParaRPr lang="en-US"/>
        </a:p>
      </dgm:t>
    </dgm:pt>
    <dgm:pt modelId="{425B4DB9-0CA9-4715-8337-C16830733498}" type="sibTrans" cxnId="{181B9CFA-DA39-4337-A67F-EEEAAEF6872E}">
      <dgm:prSet/>
      <dgm:spPr/>
      <dgm:t>
        <a:bodyPr/>
        <a:lstStyle/>
        <a:p>
          <a:endParaRPr lang="en-US"/>
        </a:p>
      </dgm:t>
    </dgm:pt>
    <dgm:pt modelId="{BD035713-C821-47BD-A5C9-F698A8A8A0F1}">
      <dgm:prSet phldrT="[Text]" phldr="1"/>
      <dgm:spPr/>
      <dgm:t>
        <a:bodyPr/>
        <a:lstStyle/>
        <a:p>
          <a:endParaRPr lang="en-US" dirty="0"/>
        </a:p>
      </dgm:t>
    </dgm:pt>
    <dgm:pt modelId="{85C5479B-CDE8-4322-BA5E-060EFDC88661}" type="parTrans" cxnId="{BC261E2D-8A3D-4696-A324-C83EB5AF3B62}">
      <dgm:prSet/>
      <dgm:spPr/>
      <dgm:t>
        <a:bodyPr/>
        <a:lstStyle/>
        <a:p>
          <a:endParaRPr lang="en-US"/>
        </a:p>
      </dgm:t>
    </dgm:pt>
    <dgm:pt modelId="{4316DB94-5260-405A-805F-AA8686046363}" type="sibTrans" cxnId="{BC261E2D-8A3D-4696-A324-C83EB5AF3B62}">
      <dgm:prSet/>
      <dgm:spPr/>
      <dgm:t>
        <a:bodyPr/>
        <a:lstStyle/>
        <a:p>
          <a:endParaRPr lang="en-US"/>
        </a:p>
      </dgm:t>
    </dgm:pt>
    <dgm:pt modelId="{B19062E1-BAE8-49F9-AFCA-72F0D17A0E86}" type="pres">
      <dgm:prSet presAssocID="{A0CA6FE1-1B0C-4B08-871B-72D81CF35AE0}" presName="layout" presStyleCnt="0">
        <dgm:presLayoutVars>
          <dgm:chMax/>
          <dgm:chPref/>
          <dgm:dir/>
          <dgm:animOne val="branch"/>
          <dgm:animLvl val="lvl"/>
          <dgm:resizeHandles/>
        </dgm:presLayoutVars>
      </dgm:prSet>
      <dgm:spPr/>
    </dgm:pt>
    <dgm:pt modelId="{45EBCB7C-9D50-4336-82A6-1B6D944855E0}" type="pres">
      <dgm:prSet presAssocID="{85C0CCEA-C10D-4E8C-826B-C881A1799028}" presName="root" presStyleCnt="0">
        <dgm:presLayoutVars>
          <dgm:chMax/>
          <dgm:chPref val="4"/>
        </dgm:presLayoutVars>
      </dgm:prSet>
      <dgm:spPr/>
    </dgm:pt>
    <dgm:pt modelId="{97F52415-9A8C-44F8-A8BA-D9B9C325B27E}" type="pres">
      <dgm:prSet presAssocID="{85C0CCEA-C10D-4E8C-826B-C881A1799028}" presName="rootComposite" presStyleCnt="0">
        <dgm:presLayoutVars/>
      </dgm:prSet>
      <dgm:spPr/>
    </dgm:pt>
    <dgm:pt modelId="{2CFF13CC-AD7F-446B-BEB1-F7D63AABAA8F}" type="pres">
      <dgm:prSet presAssocID="{85C0CCEA-C10D-4E8C-826B-C881A1799028}" presName="rootText" presStyleLbl="node0" presStyleIdx="0" presStyleCnt="1" custLinFactNeighborX="432" custLinFactNeighborY="-27059">
        <dgm:presLayoutVars>
          <dgm:chMax/>
          <dgm:chPref val="4"/>
        </dgm:presLayoutVars>
      </dgm:prSet>
      <dgm:spPr/>
      <dgm:t>
        <a:bodyPr/>
        <a:lstStyle/>
        <a:p>
          <a:endParaRPr lang="en-US"/>
        </a:p>
      </dgm:t>
    </dgm:pt>
    <dgm:pt modelId="{158FB3A8-85D6-4D03-9F96-6CCB177A1E5B}" type="pres">
      <dgm:prSet presAssocID="{85C0CCEA-C10D-4E8C-826B-C881A1799028}" presName="childShape" presStyleCnt="0">
        <dgm:presLayoutVars>
          <dgm:chMax val="0"/>
          <dgm:chPref val="0"/>
        </dgm:presLayoutVars>
      </dgm:prSet>
      <dgm:spPr/>
    </dgm:pt>
    <dgm:pt modelId="{1CAA4B39-B2A6-40FD-BB29-1CF895E63DC6}" type="pres">
      <dgm:prSet presAssocID="{5147DE29-8615-4E9E-B6F7-2E7B2DCB3296}" presName="childComposite" presStyleCnt="0">
        <dgm:presLayoutVars>
          <dgm:chMax val="0"/>
          <dgm:chPref val="0"/>
        </dgm:presLayoutVars>
      </dgm:prSet>
      <dgm:spPr/>
    </dgm:pt>
    <dgm:pt modelId="{2B61C2BE-196A-4361-A3EA-4BA8724B2FFB}" type="pres">
      <dgm:prSet presAssocID="{5147DE29-8615-4E9E-B6F7-2E7B2DCB3296}" presName="Image" presStyleLbl="node1" presStyleIdx="0" presStyleCnt="2" custLinFactNeighborX="-10719" custLinFactNeighborY="-8501"/>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8CFEBCD4-334C-4B0C-9C4B-9D7999E9A52C}" type="pres">
      <dgm:prSet presAssocID="{5147DE29-8615-4E9E-B6F7-2E7B2DCB3296}" presName="childText" presStyleLbl="lnNode1" presStyleIdx="0" presStyleCnt="2" custScaleX="104289" custScaleY="138665" custLinFactNeighborX="-643" custLinFactNeighborY="-4844">
        <dgm:presLayoutVars>
          <dgm:chMax val="0"/>
          <dgm:chPref val="0"/>
          <dgm:bulletEnabled val="1"/>
        </dgm:presLayoutVars>
      </dgm:prSet>
      <dgm:spPr/>
      <dgm:t>
        <a:bodyPr/>
        <a:lstStyle/>
        <a:p>
          <a:endParaRPr lang="en-US"/>
        </a:p>
      </dgm:t>
    </dgm:pt>
    <dgm:pt modelId="{7EDF796D-F231-4647-BA24-C396B33B132C}" type="pres">
      <dgm:prSet presAssocID="{BD035713-C821-47BD-A5C9-F698A8A8A0F1}" presName="childComposite" presStyleCnt="0">
        <dgm:presLayoutVars>
          <dgm:chMax val="0"/>
          <dgm:chPref val="0"/>
        </dgm:presLayoutVars>
      </dgm:prSet>
      <dgm:spPr/>
    </dgm:pt>
    <dgm:pt modelId="{B1BDA775-F9F6-4753-9A2F-B99F2EADA966}" type="pres">
      <dgm:prSet presAssocID="{BD035713-C821-47BD-A5C9-F698A8A8A0F1}" presName="Image" presStyleLbl="node1" presStyleIdx="1" presStyleCnt="2" custScaleX="75188" custScaleY="75780" custLinFactNeighborX="-5002" custLinFactNeighborY="3241"/>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C614F50A-D95F-4189-B53C-FB61110059EC}" type="pres">
      <dgm:prSet presAssocID="{BD035713-C821-47BD-A5C9-F698A8A8A0F1}" presName="childText" presStyleLbl="lnNode1" presStyleIdx="1" presStyleCnt="2" custScaleX="105771" custScaleY="149084" custLinFactNeighborX="-693" custLinFactNeighborY="-5208">
        <dgm:presLayoutVars>
          <dgm:chMax val="0"/>
          <dgm:chPref val="0"/>
          <dgm:bulletEnabled val="1"/>
        </dgm:presLayoutVars>
      </dgm:prSet>
      <dgm:spPr/>
    </dgm:pt>
  </dgm:ptLst>
  <dgm:cxnLst>
    <dgm:cxn modelId="{BC261E2D-8A3D-4696-A324-C83EB5AF3B62}" srcId="{85C0CCEA-C10D-4E8C-826B-C881A1799028}" destId="{BD035713-C821-47BD-A5C9-F698A8A8A0F1}" srcOrd="1" destOrd="0" parTransId="{85C5479B-CDE8-4322-BA5E-060EFDC88661}" sibTransId="{4316DB94-5260-405A-805F-AA8686046363}"/>
    <dgm:cxn modelId="{4CB54903-3E55-4D78-905D-A7AC75C384AE}" srcId="{A0CA6FE1-1B0C-4B08-871B-72D81CF35AE0}" destId="{85C0CCEA-C10D-4E8C-826B-C881A1799028}" srcOrd="0" destOrd="0" parTransId="{A74A7D02-E1F4-44D1-9D39-9722B52BB2C3}" sibTransId="{1A376B9E-D842-4D05-9D4C-F9787972FEF1}"/>
    <dgm:cxn modelId="{E13C8C89-4497-4209-B233-6511C6A21780}" type="presOf" srcId="{BD035713-C821-47BD-A5C9-F698A8A8A0F1}" destId="{C614F50A-D95F-4189-B53C-FB61110059EC}" srcOrd="0" destOrd="0" presId="urn:microsoft.com/office/officeart/2008/layout/PictureAccentList"/>
    <dgm:cxn modelId="{181B9CFA-DA39-4337-A67F-EEEAAEF6872E}" srcId="{85C0CCEA-C10D-4E8C-826B-C881A1799028}" destId="{5147DE29-8615-4E9E-B6F7-2E7B2DCB3296}" srcOrd="0" destOrd="0" parTransId="{52B51636-121D-43F3-82D2-9539C0307497}" sibTransId="{425B4DB9-0CA9-4715-8337-C16830733498}"/>
    <dgm:cxn modelId="{5051FDA1-CD23-4B09-9BA4-519CE411E279}" type="presOf" srcId="{5147DE29-8615-4E9E-B6F7-2E7B2DCB3296}" destId="{8CFEBCD4-334C-4B0C-9C4B-9D7999E9A52C}" srcOrd="0" destOrd="0" presId="urn:microsoft.com/office/officeart/2008/layout/PictureAccentList"/>
    <dgm:cxn modelId="{F72747E3-1943-47F3-89A4-24EB8AC5B2FD}" type="presOf" srcId="{85C0CCEA-C10D-4E8C-826B-C881A1799028}" destId="{2CFF13CC-AD7F-446B-BEB1-F7D63AABAA8F}" srcOrd="0" destOrd="0" presId="urn:microsoft.com/office/officeart/2008/layout/PictureAccentList"/>
    <dgm:cxn modelId="{28F77B26-85BB-4428-8184-B288515C2173}" type="presOf" srcId="{A0CA6FE1-1B0C-4B08-871B-72D81CF35AE0}" destId="{B19062E1-BAE8-49F9-AFCA-72F0D17A0E86}" srcOrd="0" destOrd="0" presId="urn:microsoft.com/office/officeart/2008/layout/PictureAccentList"/>
    <dgm:cxn modelId="{FDED9D55-532F-491B-903E-16287FC4C321}" type="presParOf" srcId="{B19062E1-BAE8-49F9-AFCA-72F0D17A0E86}" destId="{45EBCB7C-9D50-4336-82A6-1B6D944855E0}" srcOrd="0" destOrd="0" presId="urn:microsoft.com/office/officeart/2008/layout/PictureAccentList"/>
    <dgm:cxn modelId="{D1D20531-D0EF-475A-B91C-BB090F53A401}" type="presParOf" srcId="{45EBCB7C-9D50-4336-82A6-1B6D944855E0}" destId="{97F52415-9A8C-44F8-A8BA-D9B9C325B27E}" srcOrd="0" destOrd="0" presId="urn:microsoft.com/office/officeart/2008/layout/PictureAccentList"/>
    <dgm:cxn modelId="{E2F50307-4A4D-46C6-8A39-0E548CCD25F0}" type="presParOf" srcId="{97F52415-9A8C-44F8-A8BA-D9B9C325B27E}" destId="{2CFF13CC-AD7F-446B-BEB1-F7D63AABAA8F}" srcOrd="0" destOrd="0" presId="urn:microsoft.com/office/officeart/2008/layout/PictureAccentList"/>
    <dgm:cxn modelId="{4A1927AA-7004-40E1-9D33-9AD072A628CE}" type="presParOf" srcId="{45EBCB7C-9D50-4336-82A6-1B6D944855E0}" destId="{158FB3A8-85D6-4D03-9F96-6CCB177A1E5B}" srcOrd="1" destOrd="0" presId="urn:microsoft.com/office/officeart/2008/layout/PictureAccentList"/>
    <dgm:cxn modelId="{F0381458-B38D-4890-8C4C-CB1962C8E48A}" type="presParOf" srcId="{158FB3A8-85D6-4D03-9F96-6CCB177A1E5B}" destId="{1CAA4B39-B2A6-40FD-BB29-1CF895E63DC6}" srcOrd="0" destOrd="0" presId="urn:microsoft.com/office/officeart/2008/layout/PictureAccentList"/>
    <dgm:cxn modelId="{F0B3AC8D-6AD6-435E-8EB4-42451E976E73}" type="presParOf" srcId="{1CAA4B39-B2A6-40FD-BB29-1CF895E63DC6}" destId="{2B61C2BE-196A-4361-A3EA-4BA8724B2FFB}" srcOrd="0" destOrd="0" presId="urn:microsoft.com/office/officeart/2008/layout/PictureAccentList"/>
    <dgm:cxn modelId="{4E20432B-C130-46BE-A193-6A178F734A8A}" type="presParOf" srcId="{1CAA4B39-B2A6-40FD-BB29-1CF895E63DC6}" destId="{8CFEBCD4-334C-4B0C-9C4B-9D7999E9A52C}" srcOrd="1" destOrd="0" presId="urn:microsoft.com/office/officeart/2008/layout/PictureAccentList"/>
    <dgm:cxn modelId="{A2EA06DE-11BB-4FFA-84E4-A030730EC6CD}" type="presParOf" srcId="{158FB3A8-85D6-4D03-9F96-6CCB177A1E5B}" destId="{7EDF796D-F231-4647-BA24-C396B33B132C}" srcOrd="1" destOrd="0" presId="urn:microsoft.com/office/officeart/2008/layout/PictureAccentList"/>
    <dgm:cxn modelId="{C322E474-DC81-4FF3-81C4-E57AB61CF1CE}" type="presParOf" srcId="{7EDF796D-F231-4647-BA24-C396B33B132C}" destId="{B1BDA775-F9F6-4753-9A2F-B99F2EADA966}" srcOrd="0" destOrd="0" presId="urn:microsoft.com/office/officeart/2008/layout/PictureAccentList"/>
    <dgm:cxn modelId="{ABEBC6FA-7B94-4AB9-889B-DA42598A1EAE}" type="presParOf" srcId="{7EDF796D-F231-4647-BA24-C396B33B132C}" destId="{C614F50A-D95F-4189-B53C-FB61110059E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CA6FE1-1B0C-4B08-871B-72D81CF35AE0}" type="doc">
      <dgm:prSet loTypeId="urn:microsoft.com/office/officeart/2008/layout/PictureAccentList" loCatId="list" qsTypeId="urn:microsoft.com/office/officeart/2005/8/quickstyle/simple1" qsCatId="simple" csTypeId="urn:microsoft.com/office/officeart/2005/8/colors/colorful3" csCatId="colorful" phldr="1"/>
      <dgm:spPr/>
      <dgm:t>
        <a:bodyPr/>
        <a:lstStyle/>
        <a:p>
          <a:endParaRPr lang="en-US"/>
        </a:p>
      </dgm:t>
    </dgm:pt>
    <dgm:pt modelId="{85C0CCEA-C10D-4E8C-826B-C881A1799028}">
      <dgm:prSet phldrT="[Text]"/>
      <dgm:spPr/>
      <dgm:t>
        <a:bodyPr/>
        <a:lstStyle/>
        <a:p>
          <a:endParaRPr lang="en-US" dirty="0"/>
        </a:p>
      </dgm:t>
    </dgm:pt>
    <dgm:pt modelId="{A74A7D02-E1F4-44D1-9D39-9722B52BB2C3}" type="parTrans" cxnId="{4CB54903-3E55-4D78-905D-A7AC75C384AE}">
      <dgm:prSet/>
      <dgm:spPr/>
      <dgm:t>
        <a:bodyPr/>
        <a:lstStyle/>
        <a:p>
          <a:endParaRPr lang="en-US"/>
        </a:p>
      </dgm:t>
    </dgm:pt>
    <dgm:pt modelId="{1A376B9E-D842-4D05-9D4C-F9787972FEF1}" type="sibTrans" cxnId="{4CB54903-3E55-4D78-905D-A7AC75C384AE}">
      <dgm:prSet/>
      <dgm:spPr/>
      <dgm:t>
        <a:bodyPr/>
        <a:lstStyle/>
        <a:p>
          <a:endParaRPr lang="en-US"/>
        </a:p>
      </dgm:t>
    </dgm:pt>
    <dgm:pt modelId="{5147DE29-8615-4E9E-B6F7-2E7B2DCB3296}">
      <dgm:prSet phldrT="[Text]"/>
      <dgm:spPr/>
      <dgm:t>
        <a:bodyPr/>
        <a:lstStyle/>
        <a:p>
          <a:pPr algn="l"/>
          <a:endParaRPr lang="en-US" dirty="0"/>
        </a:p>
      </dgm:t>
    </dgm:pt>
    <dgm:pt modelId="{52B51636-121D-43F3-82D2-9539C0307497}" type="parTrans" cxnId="{181B9CFA-DA39-4337-A67F-EEEAAEF6872E}">
      <dgm:prSet/>
      <dgm:spPr/>
      <dgm:t>
        <a:bodyPr/>
        <a:lstStyle/>
        <a:p>
          <a:endParaRPr lang="en-US"/>
        </a:p>
      </dgm:t>
    </dgm:pt>
    <dgm:pt modelId="{425B4DB9-0CA9-4715-8337-C16830733498}" type="sibTrans" cxnId="{181B9CFA-DA39-4337-A67F-EEEAAEF6872E}">
      <dgm:prSet/>
      <dgm:spPr/>
      <dgm:t>
        <a:bodyPr/>
        <a:lstStyle/>
        <a:p>
          <a:endParaRPr lang="en-US"/>
        </a:p>
      </dgm:t>
    </dgm:pt>
    <dgm:pt modelId="{BD035713-C821-47BD-A5C9-F698A8A8A0F1}">
      <dgm:prSet phldrT="[Text]" phldr="1"/>
      <dgm:spPr/>
      <dgm:t>
        <a:bodyPr/>
        <a:lstStyle/>
        <a:p>
          <a:endParaRPr lang="en-US" dirty="0"/>
        </a:p>
      </dgm:t>
    </dgm:pt>
    <dgm:pt modelId="{85C5479B-CDE8-4322-BA5E-060EFDC88661}" type="parTrans" cxnId="{BC261E2D-8A3D-4696-A324-C83EB5AF3B62}">
      <dgm:prSet/>
      <dgm:spPr/>
      <dgm:t>
        <a:bodyPr/>
        <a:lstStyle/>
        <a:p>
          <a:endParaRPr lang="en-US"/>
        </a:p>
      </dgm:t>
    </dgm:pt>
    <dgm:pt modelId="{4316DB94-5260-405A-805F-AA8686046363}" type="sibTrans" cxnId="{BC261E2D-8A3D-4696-A324-C83EB5AF3B62}">
      <dgm:prSet/>
      <dgm:spPr/>
      <dgm:t>
        <a:bodyPr/>
        <a:lstStyle/>
        <a:p>
          <a:endParaRPr lang="en-US"/>
        </a:p>
      </dgm:t>
    </dgm:pt>
    <dgm:pt modelId="{B19062E1-BAE8-49F9-AFCA-72F0D17A0E86}" type="pres">
      <dgm:prSet presAssocID="{A0CA6FE1-1B0C-4B08-871B-72D81CF35AE0}" presName="layout" presStyleCnt="0">
        <dgm:presLayoutVars>
          <dgm:chMax/>
          <dgm:chPref/>
          <dgm:dir/>
          <dgm:animOne val="branch"/>
          <dgm:animLvl val="lvl"/>
          <dgm:resizeHandles/>
        </dgm:presLayoutVars>
      </dgm:prSet>
      <dgm:spPr/>
    </dgm:pt>
    <dgm:pt modelId="{45EBCB7C-9D50-4336-82A6-1B6D944855E0}" type="pres">
      <dgm:prSet presAssocID="{85C0CCEA-C10D-4E8C-826B-C881A1799028}" presName="root" presStyleCnt="0">
        <dgm:presLayoutVars>
          <dgm:chMax/>
          <dgm:chPref val="4"/>
        </dgm:presLayoutVars>
      </dgm:prSet>
      <dgm:spPr/>
    </dgm:pt>
    <dgm:pt modelId="{97F52415-9A8C-44F8-A8BA-D9B9C325B27E}" type="pres">
      <dgm:prSet presAssocID="{85C0CCEA-C10D-4E8C-826B-C881A1799028}" presName="rootComposite" presStyleCnt="0">
        <dgm:presLayoutVars/>
      </dgm:prSet>
      <dgm:spPr/>
    </dgm:pt>
    <dgm:pt modelId="{2CFF13CC-AD7F-446B-BEB1-F7D63AABAA8F}" type="pres">
      <dgm:prSet presAssocID="{85C0CCEA-C10D-4E8C-826B-C881A1799028}" presName="rootText" presStyleLbl="node0" presStyleIdx="0" presStyleCnt="1" custLinFactNeighborX="432" custLinFactNeighborY="-27059">
        <dgm:presLayoutVars>
          <dgm:chMax/>
          <dgm:chPref val="4"/>
        </dgm:presLayoutVars>
      </dgm:prSet>
      <dgm:spPr/>
      <dgm:t>
        <a:bodyPr/>
        <a:lstStyle/>
        <a:p>
          <a:endParaRPr lang="en-US"/>
        </a:p>
      </dgm:t>
    </dgm:pt>
    <dgm:pt modelId="{158FB3A8-85D6-4D03-9F96-6CCB177A1E5B}" type="pres">
      <dgm:prSet presAssocID="{85C0CCEA-C10D-4E8C-826B-C881A1799028}" presName="childShape" presStyleCnt="0">
        <dgm:presLayoutVars>
          <dgm:chMax val="0"/>
          <dgm:chPref val="0"/>
        </dgm:presLayoutVars>
      </dgm:prSet>
      <dgm:spPr/>
    </dgm:pt>
    <dgm:pt modelId="{1CAA4B39-B2A6-40FD-BB29-1CF895E63DC6}" type="pres">
      <dgm:prSet presAssocID="{5147DE29-8615-4E9E-B6F7-2E7B2DCB3296}" presName="childComposite" presStyleCnt="0">
        <dgm:presLayoutVars>
          <dgm:chMax val="0"/>
          <dgm:chPref val="0"/>
        </dgm:presLayoutVars>
      </dgm:prSet>
      <dgm:spPr/>
    </dgm:pt>
    <dgm:pt modelId="{2B61C2BE-196A-4361-A3EA-4BA8724B2FFB}" type="pres">
      <dgm:prSet presAssocID="{5147DE29-8615-4E9E-B6F7-2E7B2DCB3296}" presName="Image" presStyleLbl="node1" presStyleIdx="0" presStyleCnt="2" custLinFactNeighborX="-10719" custLinFactNeighborY="-8501"/>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8CFEBCD4-334C-4B0C-9C4B-9D7999E9A52C}" type="pres">
      <dgm:prSet presAssocID="{5147DE29-8615-4E9E-B6F7-2E7B2DCB3296}" presName="childText" presStyleLbl="lnNode1" presStyleIdx="0" presStyleCnt="2" custScaleX="104289" custScaleY="138665" custLinFactNeighborX="-643" custLinFactNeighborY="-4844">
        <dgm:presLayoutVars>
          <dgm:chMax val="0"/>
          <dgm:chPref val="0"/>
          <dgm:bulletEnabled val="1"/>
        </dgm:presLayoutVars>
      </dgm:prSet>
      <dgm:spPr/>
      <dgm:t>
        <a:bodyPr/>
        <a:lstStyle/>
        <a:p>
          <a:endParaRPr lang="en-US"/>
        </a:p>
      </dgm:t>
    </dgm:pt>
    <dgm:pt modelId="{7EDF796D-F231-4647-BA24-C396B33B132C}" type="pres">
      <dgm:prSet presAssocID="{BD035713-C821-47BD-A5C9-F698A8A8A0F1}" presName="childComposite" presStyleCnt="0">
        <dgm:presLayoutVars>
          <dgm:chMax val="0"/>
          <dgm:chPref val="0"/>
        </dgm:presLayoutVars>
      </dgm:prSet>
      <dgm:spPr/>
    </dgm:pt>
    <dgm:pt modelId="{B1BDA775-F9F6-4753-9A2F-B99F2EADA966}" type="pres">
      <dgm:prSet presAssocID="{BD035713-C821-47BD-A5C9-F698A8A8A0F1}" presName="Image" presStyleLbl="node1" presStyleIdx="1" presStyleCnt="2" custScaleX="75188" custScaleY="75780" custLinFactNeighborX="-5002" custLinFactNeighborY="3241"/>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C614F50A-D95F-4189-B53C-FB61110059EC}" type="pres">
      <dgm:prSet presAssocID="{BD035713-C821-47BD-A5C9-F698A8A8A0F1}" presName="childText" presStyleLbl="lnNode1" presStyleIdx="1" presStyleCnt="2" custScaleX="105771" custScaleY="149084" custLinFactNeighborX="-693" custLinFactNeighborY="-5208">
        <dgm:presLayoutVars>
          <dgm:chMax val="0"/>
          <dgm:chPref val="0"/>
          <dgm:bulletEnabled val="1"/>
        </dgm:presLayoutVars>
      </dgm:prSet>
      <dgm:spPr/>
    </dgm:pt>
  </dgm:ptLst>
  <dgm:cxnLst>
    <dgm:cxn modelId="{BC261E2D-8A3D-4696-A324-C83EB5AF3B62}" srcId="{85C0CCEA-C10D-4E8C-826B-C881A1799028}" destId="{BD035713-C821-47BD-A5C9-F698A8A8A0F1}" srcOrd="1" destOrd="0" parTransId="{85C5479B-CDE8-4322-BA5E-060EFDC88661}" sibTransId="{4316DB94-5260-405A-805F-AA8686046363}"/>
    <dgm:cxn modelId="{4CB54903-3E55-4D78-905D-A7AC75C384AE}" srcId="{A0CA6FE1-1B0C-4B08-871B-72D81CF35AE0}" destId="{85C0CCEA-C10D-4E8C-826B-C881A1799028}" srcOrd="0" destOrd="0" parTransId="{A74A7D02-E1F4-44D1-9D39-9722B52BB2C3}" sibTransId="{1A376B9E-D842-4D05-9D4C-F9787972FEF1}"/>
    <dgm:cxn modelId="{E13C8C89-4497-4209-B233-6511C6A21780}" type="presOf" srcId="{BD035713-C821-47BD-A5C9-F698A8A8A0F1}" destId="{C614F50A-D95F-4189-B53C-FB61110059EC}" srcOrd="0" destOrd="0" presId="urn:microsoft.com/office/officeart/2008/layout/PictureAccentList"/>
    <dgm:cxn modelId="{181B9CFA-DA39-4337-A67F-EEEAAEF6872E}" srcId="{85C0CCEA-C10D-4E8C-826B-C881A1799028}" destId="{5147DE29-8615-4E9E-B6F7-2E7B2DCB3296}" srcOrd="0" destOrd="0" parTransId="{52B51636-121D-43F3-82D2-9539C0307497}" sibTransId="{425B4DB9-0CA9-4715-8337-C16830733498}"/>
    <dgm:cxn modelId="{5051FDA1-CD23-4B09-9BA4-519CE411E279}" type="presOf" srcId="{5147DE29-8615-4E9E-B6F7-2E7B2DCB3296}" destId="{8CFEBCD4-334C-4B0C-9C4B-9D7999E9A52C}" srcOrd="0" destOrd="0" presId="urn:microsoft.com/office/officeart/2008/layout/PictureAccentList"/>
    <dgm:cxn modelId="{F72747E3-1943-47F3-89A4-24EB8AC5B2FD}" type="presOf" srcId="{85C0CCEA-C10D-4E8C-826B-C881A1799028}" destId="{2CFF13CC-AD7F-446B-BEB1-F7D63AABAA8F}" srcOrd="0" destOrd="0" presId="urn:microsoft.com/office/officeart/2008/layout/PictureAccentList"/>
    <dgm:cxn modelId="{28F77B26-85BB-4428-8184-B288515C2173}" type="presOf" srcId="{A0CA6FE1-1B0C-4B08-871B-72D81CF35AE0}" destId="{B19062E1-BAE8-49F9-AFCA-72F0D17A0E86}" srcOrd="0" destOrd="0" presId="urn:microsoft.com/office/officeart/2008/layout/PictureAccentList"/>
    <dgm:cxn modelId="{FDED9D55-532F-491B-903E-16287FC4C321}" type="presParOf" srcId="{B19062E1-BAE8-49F9-AFCA-72F0D17A0E86}" destId="{45EBCB7C-9D50-4336-82A6-1B6D944855E0}" srcOrd="0" destOrd="0" presId="urn:microsoft.com/office/officeart/2008/layout/PictureAccentList"/>
    <dgm:cxn modelId="{D1D20531-D0EF-475A-B91C-BB090F53A401}" type="presParOf" srcId="{45EBCB7C-9D50-4336-82A6-1B6D944855E0}" destId="{97F52415-9A8C-44F8-A8BA-D9B9C325B27E}" srcOrd="0" destOrd="0" presId="urn:microsoft.com/office/officeart/2008/layout/PictureAccentList"/>
    <dgm:cxn modelId="{E2F50307-4A4D-46C6-8A39-0E548CCD25F0}" type="presParOf" srcId="{97F52415-9A8C-44F8-A8BA-D9B9C325B27E}" destId="{2CFF13CC-AD7F-446B-BEB1-F7D63AABAA8F}" srcOrd="0" destOrd="0" presId="urn:microsoft.com/office/officeart/2008/layout/PictureAccentList"/>
    <dgm:cxn modelId="{4A1927AA-7004-40E1-9D33-9AD072A628CE}" type="presParOf" srcId="{45EBCB7C-9D50-4336-82A6-1B6D944855E0}" destId="{158FB3A8-85D6-4D03-9F96-6CCB177A1E5B}" srcOrd="1" destOrd="0" presId="urn:microsoft.com/office/officeart/2008/layout/PictureAccentList"/>
    <dgm:cxn modelId="{F0381458-B38D-4890-8C4C-CB1962C8E48A}" type="presParOf" srcId="{158FB3A8-85D6-4D03-9F96-6CCB177A1E5B}" destId="{1CAA4B39-B2A6-40FD-BB29-1CF895E63DC6}" srcOrd="0" destOrd="0" presId="urn:microsoft.com/office/officeart/2008/layout/PictureAccentList"/>
    <dgm:cxn modelId="{F0B3AC8D-6AD6-435E-8EB4-42451E976E73}" type="presParOf" srcId="{1CAA4B39-B2A6-40FD-BB29-1CF895E63DC6}" destId="{2B61C2BE-196A-4361-A3EA-4BA8724B2FFB}" srcOrd="0" destOrd="0" presId="urn:microsoft.com/office/officeart/2008/layout/PictureAccentList"/>
    <dgm:cxn modelId="{4E20432B-C130-46BE-A193-6A178F734A8A}" type="presParOf" srcId="{1CAA4B39-B2A6-40FD-BB29-1CF895E63DC6}" destId="{8CFEBCD4-334C-4B0C-9C4B-9D7999E9A52C}" srcOrd="1" destOrd="0" presId="urn:microsoft.com/office/officeart/2008/layout/PictureAccentList"/>
    <dgm:cxn modelId="{A2EA06DE-11BB-4FFA-84E4-A030730EC6CD}" type="presParOf" srcId="{158FB3A8-85D6-4D03-9F96-6CCB177A1E5B}" destId="{7EDF796D-F231-4647-BA24-C396B33B132C}" srcOrd="1" destOrd="0" presId="urn:microsoft.com/office/officeart/2008/layout/PictureAccentList"/>
    <dgm:cxn modelId="{C322E474-DC81-4FF3-81C4-E57AB61CF1CE}" type="presParOf" srcId="{7EDF796D-F231-4647-BA24-C396B33B132C}" destId="{B1BDA775-F9F6-4753-9A2F-B99F2EADA966}" srcOrd="0" destOrd="0" presId="urn:microsoft.com/office/officeart/2008/layout/PictureAccentList"/>
    <dgm:cxn modelId="{ABEBC6FA-7B94-4AB9-889B-DA42598A1EAE}" type="presParOf" srcId="{7EDF796D-F231-4647-BA24-C396B33B132C}" destId="{C614F50A-D95F-4189-B53C-FB61110059E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CA6FE1-1B0C-4B08-871B-72D81CF35AE0}" type="doc">
      <dgm:prSet loTypeId="urn:microsoft.com/office/officeart/2008/layout/PictureAccentList" loCatId="list" qsTypeId="urn:microsoft.com/office/officeart/2005/8/quickstyle/simple1" qsCatId="simple" csTypeId="urn:microsoft.com/office/officeart/2005/8/colors/colorful3" csCatId="colorful" phldr="1"/>
      <dgm:spPr/>
      <dgm:t>
        <a:bodyPr/>
        <a:lstStyle/>
        <a:p>
          <a:endParaRPr lang="en-US"/>
        </a:p>
      </dgm:t>
    </dgm:pt>
    <dgm:pt modelId="{85C0CCEA-C10D-4E8C-826B-C881A1799028}">
      <dgm:prSet phldrT="[Text]"/>
      <dgm:spPr/>
      <dgm:t>
        <a:bodyPr/>
        <a:lstStyle/>
        <a:p>
          <a:r>
            <a:rPr lang="en-US" dirty="0" smtClean="0"/>
            <a:t>LINUX</a:t>
          </a:r>
          <a:endParaRPr lang="en-US" dirty="0"/>
        </a:p>
      </dgm:t>
    </dgm:pt>
    <dgm:pt modelId="{A74A7D02-E1F4-44D1-9D39-9722B52BB2C3}" type="parTrans" cxnId="{4CB54903-3E55-4D78-905D-A7AC75C384AE}">
      <dgm:prSet/>
      <dgm:spPr/>
      <dgm:t>
        <a:bodyPr/>
        <a:lstStyle/>
        <a:p>
          <a:endParaRPr lang="en-US"/>
        </a:p>
      </dgm:t>
    </dgm:pt>
    <dgm:pt modelId="{1A376B9E-D842-4D05-9D4C-F9787972FEF1}" type="sibTrans" cxnId="{4CB54903-3E55-4D78-905D-A7AC75C384AE}">
      <dgm:prSet/>
      <dgm:spPr/>
      <dgm:t>
        <a:bodyPr/>
        <a:lstStyle/>
        <a:p>
          <a:endParaRPr lang="en-US"/>
        </a:p>
      </dgm:t>
    </dgm:pt>
    <dgm:pt modelId="{5147DE29-8615-4E9E-B6F7-2E7B2DCB3296}">
      <dgm:prSet phldrT="[Text]"/>
      <dgm:spPr/>
      <dgm:t>
        <a:bodyPr/>
        <a:lstStyle/>
        <a:p>
          <a:pPr algn="l"/>
          <a:endParaRPr lang="en-US" dirty="0"/>
        </a:p>
      </dgm:t>
    </dgm:pt>
    <dgm:pt modelId="{52B51636-121D-43F3-82D2-9539C0307497}" type="parTrans" cxnId="{181B9CFA-DA39-4337-A67F-EEEAAEF6872E}">
      <dgm:prSet/>
      <dgm:spPr/>
      <dgm:t>
        <a:bodyPr/>
        <a:lstStyle/>
        <a:p>
          <a:endParaRPr lang="en-US"/>
        </a:p>
      </dgm:t>
    </dgm:pt>
    <dgm:pt modelId="{425B4DB9-0CA9-4715-8337-C16830733498}" type="sibTrans" cxnId="{181B9CFA-DA39-4337-A67F-EEEAAEF6872E}">
      <dgm:prSet/>
      <dgm:spPr/>
      <dgm:t>
        <a:bodyPr/>
        <a:lstStyle/>
        <a:p>
          <a:endParaRPr lang="en-US"/>
        </a:p>
      </dgm:t>
    </dgm:pt>
    <dgm:pt modelId="{BD035713-C821-47BD-A5C9-F698A8A8A0F1}">
      <dgm:prSet phldrT="[Text]" phldr="1"/>
      <dgm:spPr/>
      <dgm:t>
        <a:bodyPr/>
        <a:lstStyle/>
        <a:p>
          <a:endParaRPr lang="en-US" dirty="0"/>
        </a:p>
      </dgm:t>
    </dgm:pt>
    <dgm:pt modelId="{85C5479B-CDE8-4322-BA5E-060EFDC88661}" type="parTrans" cxnId="{BC261E2D-8A3D-4696-A324-C83EB5AF3B62}">
      <dgm:prSet/>
      <dgm:spPr/>
      <dgm:t>
        <a:bodyPr/>
        <a:lstStyle/>
        <a:p>
          <a:endParaRPr lang="en-US"/>
        </a:p>
      </dgm:t>
    </dgm:pt>
    <dgm:pt modelId="{4316DB94-5260-405A-805F-AA8686046363}" type="sibTrans" cxnId="{BC261E2D-8A3D-4696-A324-C83EB5AF3B62}">
      <dgm:prSet/>
      <dgm:spPr/>
      <dgm:t>
        <a:bodyPr/>
        <a:lstStyle/>
        <a:p>
          <a:endParaRPr lang="en-US"/>
        </a:p>
      </dgm:t>
    </dgm:pt>
    <dgm:pt modelId="{B19062E1-BAE8-49F9-AFCA-72F0D17A0E86}" type="pres">
      <dgm:prSet presAssocID="{A0CA6FE1-1B0C-4B08-871B-72D81CF35AE0}" presName="layout" presStyleCnt="0">
        <dgm:presLayoutVars>
          <dgm:chMax/>
          <dgm:chPref/>
          <dgm:dir/>
          <dgm:animOne val="branch"/>
          <dgm:animLvl val="lvl"/>
          <dgm:resizeHandles/>
        </dgm:presLayoutVars>
      </dgm:prSet>
      <dgm:spPr/>
    </dgm:pt>
    <dgm:pt modelId="{45EBCB7C-9D50-4336-82A6-1B6D944855E0}" type="pres">
      <dgm:prSet presAssocID="{85C0CCEA-C10D-4E8C-826B-C881A1799028}" presName="root" presStyleCnt="0">
        <dgm:presLayoutVars>
          <dgm:chMax/>
          <dgm:chPref val="4"/>
        </dgm:presLayoutVars>
      </dgm:prSet>
      <dgm:spPr/>
    </dgm:pt>
    <dgm:pt modelId="{97F52415-9A8C-44F8-A8BA-D9B9C325B27E}" type="pres">
      <dgm:prSet presAssocID="{85C0CCEA-C10D-4E8C-826B-C881A1799028}" presName="rootComposite" presStyleCnt="0">
        <dgm:presLayoutVars/>
      </dgm:prSet>
      <dgm:spPr/>
    </dgm:pt>
    <dgm:pt modelId="{2CFF13CC-AD7F-446B-BEB1-F7D63AABAA8F}" type="pres">
      <dgm:prSet presAssocID="{85C0CCEA-C10D-4E8C-826B-C881A1799028}" presName="rootText" presStyleLbl="node0" presStyleIdx="0" presStyleCnt="1" custLinFactNeighborX="432" custLinFactNeighborY="-27059">
        <dgm:presLayoutVars>
          <dgm:chMax/>
          <dgm:chPref val="4"/>
        </dgm:presLayoutVars>
      </dgm:prSet>
      <dgm:spPr/>
      <dgm:t>
        <a:bodyPr/>
        <a:lstStyle/>
        <a:p>
          <a:endParaRPr lang="en-US"/>
        </a:p>
      </dgm:t>
    </dgm:pt>
    <dgm:pt modelId="{158FB3A8-85D6-4D03-9F96-6CCB177A1E5B}" type="pres">
      <dgm:prSet presAssocID="{85C0CCEA-C10D-4E8C-826B-C881A1799028}" presName="childShape" presStyleCnt="0">
        <dgm:presLayoutVars>
          <dgm:chMax val="0"/>
          <dgm:chPref val="0"/>
        </dgm:presLayoutVars>
      </dgm:prSet>
      <dgm:spPr/>
    </dgm:pt>
    <dgm:pt modelId="{1CAA4B39-B2A6-40FD-BB29-1CF895E63DC6}" type="pres">
      <dgm:prSet presAssocID="{5147DE29-8615-4E9E-B6F7-2E7B2DCB3296}" presName="childComposite" presStyleCnt="0">
        <dgm:presLayoutVars>
          <dgm:chMax val="0"/>
          <dgm:chPref val="0"/>
        </dgm:presLayoutVars>
      </dgm:prSet>
      <dgm:spPr/>
    </dgm:pt>
    <dgm:pt modelId="{2B61C2BE-196A-4361-A3EA-4BA8724B2FFB}" type="pres">
      <dgm:prSet presAssocID="{5147DE29-8615-4E9E-B6F7-2E7B2DCB3296}" presName="Image" presStyleLbl="node1" presStyleIdx="0" presStyleCnt="2" custLinFactNeighborX="-10719" custLinFactNeighborY="-8501"/>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8CFEBCD4-334C-4B0C-9C4B-9D7999E9A52C}" type="pres">
      <dgm:prSet presAssocID="{5147DE29-8615-4E9E-B6F7-2E7B2DCB3296}" presName="childText" presStyleLbl="lnNode1" presStyleIdx="0" presStyleCnt="2" custScaleX="104289" custScaleY="138665" custLinFactNeighborX="-643" custLinFactNeighborY="-4844">
        <dgm:presLayoutVars>
          <dgm:chMax val="0"/>
          <dgm:chPref val="0"/>
          <dgm:bulletEnabled val="1"/>
        </dgm:presLayoutVars>
      </dgm:prSet>
      <dgm:spPr/>
      <dgm:t>
        <a:bodyPr/>
        <a:lstStyle/>
        <a:p>
          <a:endParaRPr lang="en-US"/>
        </a:p>
      </dgm:t>
    </dgm:pt>
    <dgm:pt modelId="{7EDF796D-F231-4647-BA24-C396B33B132C}" type="pres">
      <dgm:prSet presAssocID="{BD035713-C821-47BD-A5C9-F698A8A8A0F1}" presName="childComposite" presStyleCnt="0">
        <dgm:presLayoutVars>
          <dgm:chMax val="0"/>
          <dgm:chPref val="0"/>
        </dgm:presLayoutVars>
      </dgm:prSet>
      <dgm:spPr/>
    </dgm:pt>
    <dgm:pt modelId="{B1BDA775-F9F6-4753-9A2F-B99F2EADA966}" type="pres">
      <dgm:prSet presAssocID="{BD035713-C821-47BD-A5C9-F698A8A8A0F1}" presName="Image" presStyleLbl="node1" presStyleIdx="1" presStyleCnt="2" custScaleX="75188" custScaleY="75780" custLinFactNeighborX="-5002" custLinFactNeighborY="3241"/>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C614F50A-D95F-4189-B53C-FB61110059EC}" type="pres">
      <dgm:prSet presAssocID="{BD035713-C821-47BD-A5C9-F698A8A8A0F1}" presName="childText" presStyleLbl="lnNode1" presStyleIdx="1" presStyleCnt="2" custScaleX="105771" custScaleY="149084" custLinFactNeighborX="-693" custLinFactNeighborY="-5208">
        <dgm:presLayoutVars>
          <dgm:chMax val="0"/>
          <dgm:chPref val="0"/>
          <dgm:bulletEnabled val="1"/>
        </dgm:presLayoutVars>
      </dgm:prSet>
      <dgm:spPr/>
    </dgm:pt>
  </dgm:ptLst>
  <dgm:cxnLst>
    <dgm:cxn modelId="{BC261E2D-8A3D-4696-A324-C83EB5AF3B62}" srcId="{85C0CCEA-C10D-4E8C-826B-C881A1799028}" destId="{BD035713-C821-47BD-A5C9-F698A8A8A0F1}" srcOrd="1" destOrd="0" parTransId="{85C5479B-CDE8-4322-BA5E-060EFDC88661}" sibTransId="{4316DB94-5260-405A-805F-AA8686046363}"/>
    <dgm:cxn modelId="{4CB54903-3E55-4D78-905D-A7AC75C384AE}" srcId="{A0CA6FE1-1B0C-4B08-871B-72D81CF35AE0}" destId="{85C0CCEA-C10D-4E8C-826B-C881A1799028}" srcOrd="0" destOrd="0" parTransId="{A74A7D02-E1F4-44D1-9D39-9722B52BB2C3}" sibTransId="{1A376B9E-D842-4D05-9D4C-F9787972FEF1}"/>
    <dgm:cxn modelId="{E13C8C89-4497-4209-B233-6511C6A21780}" type="presOf" srcId="{BD035713-C821-47BD-A5C9-F698A8A8A0F1}" destId="{C614F50A-D95F-4189-B53C-FB61110059EC}" srcOrd="0" destOrd="0" presId="urn:microsoft.com/office/officeart/2008/layout/PictureAccentList"/>
    <dgm:cxn modelId="{181B9CFA-DA39-4337-A67F-EEEAAEF6872E}" srcId="{85C0CCEA-C10D-4E8C-826B-C881A1799028}" destId="{5147DE29-8615-4E9E-B6F7-2E7B2DCB3296}" srcOrd="0" destOrd="0" parTransId="{52B51636-121D-43F3-82D2-9539C0307497}" sibTransId="{425B4DB9-0CA9-4715-8337-C16830733498}"/>
    <dgm:cxn modelId="{5051FDA1-CD23-4B09-9BA4-519CE411E279}" type="presOf" srcId="{5147DE29-8615-4E9E-B6F7-2E7B2DCB3296}" destId="{8CFEBCD4-334C-4B0C-9C4B-9D7999E9A52C}" srcOrd="0" destOrd="0" presId="urn:microsoft.com/office/officeart/2008/layout/PictureAccentList"/>
    <dgm:cxn modelId="{F72747E3-1943-47F3-89A4-24EB8AC5B2FD}" type="presOf" srcId="{85C0CCEA-C10D-4E8C-826B-C881A1799028}" destId="{2CFF13CC-AD7F-446B-BEB1-F7D63AABAA8F}" srcOrd="0" destOrd="0" presId="urn:microsoft.com/office/officeart/2008/layout/PictureAccentList"/>
    <dgm:cxn modelId="{28F77B26-85BB-4428-8184-B288515C2173}" type="presOf" srcId="{A0CA6FE1-1B0C-4B08-871B-72D81CF35AE0}" destId="{B19062E1-BAE8-49F9-AFCA-72F0D17A0E86}" srcOrd="0" destOrd="0" presId="urn:microsoft.com/office/officeart/2008/layout/PictureAccentList"/>
    <dgm:cxn modelId="{FDED9D55-532F-491B-903E-16287FC4C321}" type="presParOf" srcId="{B19062E1-BAE8-49F9-AFCA-72F0D17A0E86}" destId="{45EBCB7C-9D50-4336-82A6-1B6D944855E0}" srcOrd="0" destOrd="0" presId="urn:microsoft.com/office/officeart/2008/layout/PictureAccentList"/>
    <dgm:cxn modelId="{D1D20531-D0EF-475A-B91C-BB090F53A401}" type="presParOf" srcId="{45EBCB7C-9D50-4336-82A6-1B6D944855E0}" destId="{97F52415-9A8C-44F8-A8BA-D9B9C325B27E}" srcOrd="0" destOrd="0" presId="urn:microsoft.com/office/officeart/2008/layout/PictureAccentList"/>
    <dgm:cxn modelId="{E2F50307-4A4D-46C6-8A39-0E548CCD25F0}" type="presParOf" srcId="{97F52415-9A8C-44F8-A8BA-D9B9C325B27E}" destId="{2CFF13CC-AD7F-446B-BEB1-F7D63AABAA8F}" srcOrd="0" destOrd="0" presId="urn:microsoft.com/office/officeart/2008/layout/PictureAccentList"/>
    <dgm:cxn modelId="{4A1927AA-7004-40E1-9D33-9AD072A628CE}" type="presParOf" srcId="{45EBCB7C-9D50-4336-82A6-1B6D944855E0}" destId="{158FB3A8-85D6-4D03-9F96-6CCB177A1E5B}" srcOrd="1" destOrd="0" presId="urn:microsoft.com/office/officeart/2008/layout/PictureAccentList"/>
    <dgm:cxn modelId="{F0381458-B38D-4890-8C4C-CB1962C8E48A}" type="presParOf" srcId="{158FB3A8-85D6-4D03-9F96-6CCB177A1E5B}" destId="{1CAA4B39-B2A6-40FD-BB29-1CF895E63DC6}" srcOrd="0" destOrd="0" presId="urn:microsoft.com/office/officeart/2008/layout/PictureAccentList"/>
    <dgm:cxn modelId="{F0B3AC8D-6AD6-435E-8EB4-42451E976E73}" type="presParOf" srcId="{1CAA4B39-B2A6-40FD-BB29-1CF895E63DC6}" destId="{2B61C2BE-196A-4361-A3EA-4BA8724B2FFB}" srcOrd="0" destOrd="0" presId="urn:microsoft.com/office/officeart/2008/layout/PictureAccentList"/>
    <dgm:cxn modelId="{4E20432B-C130-46BE-A193-6A178F734A8A}" type="presParOf" srcId="{1CAA4B39-B2A6-40FD-BB29-1CF895E63DC6}" destId="{8CFEBCD4-334C-4B0C-9C4B-9D7999E9A52C}" srcOrd="1" destOrd="0" presId="urn:microsoft.com/office/officeart/2008/layout/PictureAccentList"/>
    <dgm:cxn modelId="{A2EA06DE-11BB-4FFA-84E4-A030730EC6CD}" type="presParOf" srcId="{158FB3A8-85D6-4D03-9F96-6CCB177A1E5B}" destId="{7EDF796D-F231-4647-BA24-C396B33B132C}" srcOrd="1" destOrd="0" presId="urn:microsoft.com/office/officeart/2008/layout/PictureAccentList"/>
    <dgm:cxn modelId="{C322E474-DC81-4FF3-81C4-E57AB61CF1CE}" type="presParOf" srcId="{7EDF796D-F231-4647-BA24-C396B33B132C}" destId="{B1BDA775-F9F6-4753-9A2F-B99F2EADA966}" srcOrd="0" destOrd="0" presId="urn:microsoft.com/office/officeart/2008/layout/PictureAccentList"/>
    <dgm:cxn modelId="{ABEBC6FA-7B94-4AB9-889B-DA42598A1EAE}" type="presParOf" srcId="{7EDF796D-F231-4647-BA24-C396B33B132C}" destId="{C614F50A-D95F-4189-B53C-FB61110059E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F13CC-AD7F-446B-BEB1-F7D63AABAA8F}">
      <dsp:nvSpPr>
        <dsp:cNvPr id="0" name=""/>
        <dsp:cNvSpPr/>
      </dsp:nvSpPr>
      <dsp:spPr>
        <a:xfrm>
          <a:off x="163158" y="0"/>
          <a:ext cx="6095060" cy="11185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smtClean="0"/>
            <a:t>WINDOWS</a:t>
          </a:r>
          <a:endParaRPr lang="en-US" sz="6500" kern="1200" dirty="0"/>
        </a:p>
      </dsp:txBody>
      <dsp:txXfrm>
        <a:off x="195920" y="32762"/>
        <a:ext cx="6029536" cy="1053036"/>
      </dsp:txXfrm>
    </dsp:sp>
    <dsp:sp modelId="{2B61C2BE-196A-4361-A3EA-4BA8724B2FFB}">
      <dsp:nvSpPr>
        <dsp:cNvPr id="0" name=""/>
        <dsp:cNvSpPr/>
      </dsp:nvSpPr>
      <dsp:spPr>
        <a:xfrm>
          <a:off x="0" y="1442234"/>
          <a:ext cx="1118560" cy="111856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FEBCD4-334C-4B0C-9C4B-9D7999E9A52C}">
      <dsp:nvSpPr>
        <dsp:cNvPr id="0" name=""/>
        <dsp:cNvSpPr/>
      </dsp:nvSpPr>
      <dsp:spPr>
        <a:xfrm>
          <a:off x="1133012" y="1266894"/>
          <a:ext cx="5119949" cy="1551052"/>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362712" rIns="362712" bIns="362712" numCol="1" spcCol="1270" anchor="ctr" anchorCtr="0">
          <a:noAutofit/>
        </a:bodyPr>
        <a:lstStyle/>
        <a:p>
          <a:pPr lvl="0" algn="l" defTabSz="2266950">
            <a:lnSpc>
              <a:spcPct val="90000"/>
            </a:lnSpc>
            <a:spcBef>
              <a:spcPct val="0"/>
            </a:spcBef>
            <a:spcAft>
              <a:spcPct val="35000"/>
            </a:spcAft>
          </a:pPr>
          <a:endParaRPr lang="en-US" sz="5100" kern="1200" dirty="0"/>
        </a:p>
      </dsp:txBody>
      <dsp:txXfrm>
        <a:off x="1208742" y="1342624"/>
        <a:ext cx="4968489" cy="1399592"/>
      </dsp:txXfrm>
    </dsp:sp>
    <dsp:sp modelId="{B1BDA775-F9F6-4753-9A2F-B99F2EADA966}">
      <dsp:nvSpPr>
        <dsp:cNvPr id="0" name=""/>
        <dsp:cNvSpPr/>
      </dsp:nvSpPr>
      <dsp:spPr>
        <a:xfrm>
          <a:off x="130626" y="3452584"/>
          <a:ext cx="841023" cy="847645"/>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4F50A-D95F-4189-B53C-FB61110059EC}">
      <dsp:nvSpPr>
        <dsp:cNvPr id="0" name=""/>
        <dsp:cNvSpPr/>
      </dsp:nvSpPr>
      <dsp:spPr>
        <a:xfrm>
          <a:off x="1057800" y="2948102"/>
          <a:ext cx="5192706" cy="1667595"/>
        </a:xfrm>
        <a:prstGeom prst="roundRect">
          <a:avLst>
            <a:gd name="adj" fmla="val 16670"/>
          </a:avLst>
        </a:prstGeom>
        <a:solidFill>
          <a:schemeClr val="accent3">
            <a:hueOff val="-6092219"/>
            <a:satOff val="35512"/>
            <a:lumOff val="-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endParaRPr lang="en-US" sz="5400" kern="1200" dirty="0"/>
        </a:p>
      </dsp:txBody>
      <dsp:txXfrm>
        <a:off x="1139220" y="3029522"/>
        <a:ext cx="5029866" cy="1504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F13CC-AD7F-446B-BEB1-F7D63AABAA8F}">
      <dsp:nvSpPr>
        <dsp:cNvPr id="0" name=""/>
        <dsp:cNvSpPr/>
      </dsp:nvSpPr>
      <dsp:spPr>
        <a:xfrm>
          <a:off x="163158" y="0"/>
          <a:ext cx="6095060" cy="11185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95920" y="32762"/>
        <a:ext cx="6029536" cy="1053036"/>
      </dsp:txXfrm>
    </dsp:sp>
    <dsp:sp modelId="{2B61C2BE-196A-4361-A3EA-4BA8724B2FFB}">
      <dsp:nvSpPr>
        <dsp:cNvPr id="0" name=""/>
        <dsp:cNvSpPr/>
      </dsp:nvSpPr>
      <dsp:spPr>
        <a:xfrm>
          <a:off x="0" y="1442234"/>
          <a:ext cx="1118560" cy="111856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FEBCD4-334C-4B0C-9C4B-9D7999E9A52C}">
      <dsp:nvSpPr>
        <dsp:cNvPr id="0" name=""/>
        <dsp:cNvSpPr/>
      </dsp:nvSpPr>
      <dsp:spPr>
        <a:xfrm>
          <a:off x="1133012" y="1266894"/>
          <a:ext cx="5119949" cy="1551052"/>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362712" rIns="362712" bIns="362712" numCol="1" spcCol="1270" anchor="ctr" anchorCtr="0">
          <a:noAutofit/>
        </a:bodyPr>
        <a:lstStyle/>
        <a:p>
          <a:pPr lvl="0" algn="l" defTabSz="2266950">
            <a:lnSpc>
              <a:spcPct val="90000"/>
            </a:lnSpc>
            <a:spcBef>
              <a:spcPct val="0"/>
            </a:spcBef>
            <a:spcAft>
              <a:spcPct val="35000"/>
            </a:spcAft>
          </a:pPr>
          <a:endParaRPr lang="en-US" sz="5100" kern="1200" dirty="0"/>
        </a:p>
      </dsp:txBody>
      <dsp:txXfrm>
        <a:off x="1208742" y="1342624"/>
        <a:ext cx="4968489" cy="1399592"/>
      </dsp:txXfrm>
    </dsp:sp>
    <dsp:sp modelId="{B1BDA775-F9F6-4753-9A2F-B99F2EADA966}">
      <dsp:nvSpPr>
        <dsp:cNvPr id="0" name=""/>
        <dsp:cNvSpPr/>
      </dsp:nvSpPr>
      <dsp:spPr>
        <a:xfrm>
          <a:off x="130626" y="3452584"/>
          <a:ext cx="841023" cy="847645"/>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4F50A-D95F-4189-B53C-FB61110059EC}">
      <dsp:nvSpPr>
        <dsp:cNvPr id="0" name=""/>
        <dsp:cNvSpPr/>
      </dsp:nvSpPr>
      <dsp:spPr>
        <a:xfrm>
          <a:off x="1057800" y="2948102"/>
          <a:ext cx="5192706" cy="1667595"/>
        </a:xfrm>
        <a:prstGeom prst="roundRect">
          <a:avLst>
            <a:gd name="adj" fmla="val 16670"/>
          </a:avLst>
        </a:prstGeom>
        <a:solidFill>
          <a:schemeClr val="accent3">
            <a:hueOff val="-6092219"/>
            <a:satOff val="35512"/>
            <a:lumOff val="-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endParaRPr lang="en-US" sz="5400" kern="1200" dirty="0"/>
        </a:p>
      </dsp:txBody>
      <dsp:txXfrm>
        <a:off x="1139220" y="3029522"/>
        <a:ext cx="5029866" cy="1504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F13CC-AD7F-446B-BEB1-F7D63AABAA8F}">
      <dsp:nvSpPr>
        <dsp:cNvPr id="0" name=""/>
        <dsp:cNvSpPr/>
      </dsp:nvSpPr>
      <dsp:spPr>
        <a:xfrm>
          <a:off x="163158" y="0"/>
          <a:ext cx="6095060" cy="11185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smtClean="0"/>
            <a:t>LINUX</a:t>
          </a:r>
          <a:endParaRPr lang="en-US" sz="6500" kern="1200" dirty="0"/>
        </a:p>
      </dsp:txBody>
      <dsp:txXfrm>
        <a:off x="195920" y="32762"/>
        <a:ext cx="6029536" cy="1053036"/>
      </dsp:txXfrm>
    </dsp:sp>
    <dsp:sp modelId="{2B61C2BE-196A-4361-A3EA-4BA8724B2FFB}">
      <dsp:nvSpPr>
        <dsp:cNvPr id="0" name=""/>
        <dsp:cNvSpPr/>
      </dsp:nvSpPr>
      <dsp:spPr>
        <a:xfrm>
          <a:off x="0" y="1442234"/>
          <a:ext cx="1118560" cy="111856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FEBCD4-334C-4B0C-9C4B-9D7999E9A52C}">
      <dsp:nvSpPr>
        <dsp:cNvPr id="0" name=""/>
        <dsp:cNvSpPr/>
      </dsp:nvSpPr>
      <dsp:spPr>
        <a:xfrm>
          <a:off x="1133012" y="1266894"/>
          <a:ext cx="5119949" cy="1551052"/>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362712" rIns="362712" bIns="362712" numCol="1" spcCol="1270" anchor="ctr" anchorCtr="0">
          <a:noAutofit/>
        </a:bodyPr>
        <a:lstStyle/>
        <a:p>
          <a:pPr lvl="0" algn="l" defTabSz="2266950">
            <a:lnSpc>
              <a:spcPct val="90000"/>
            </a:lnSpc>
            <a:spcBef>
              <a:spcPct val="0"/>
            </a:spcBef>
            <a:spcAft>
              <a:spcPct val="35000"/>
            </a:spcAft>
          </a:pPr>
          <a:endParaRPr lang="en-US" sz="5100" kern="1200" dirty="0"/>
        </a:p>
      </dsp:txBody>
      <dsp:txXfrm>
        <a:off x="1208742" y="1342624"/>
        <a:ext cx="4968489" cy="1399592"/>
      </dsp:txXfrm>
    </dsp:sp>
    <dsp:sp modelId="{B1BDA775-F9F6-4753-9A2F-B99F2EADA966}">
      <dsp:nvSpPr>
        <dsp:cNvPr id="0" name=""/>
        <dsp:cNvSpPr/>
      </dsp:nvSpPr>
      <dsp:spPr>
        <a:xfrm>
          <a:off x="130626" y="3452584"/>
          <a:ext cx="841023" cy="847645"/>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4F50A-D95F-4189-B53C-FB61110059EC}">
      <dsp:nvSpPr>
        <dsp:cNvPr id="0" name=""/>
        <dsp:cNvSpPr/>
      </dsp:nvSpPr>
      <dsp:spPr>
        <a:xfrm>
          <a:off x="1057800" y="2948102"/>
          <a:ext cx="5192706" cy="1667595"/>
        </a:xfrm>
        <a:prstGeom prst="roundRect">
          <a:avLst>
            <a:gd name="adj" fmla="val 16670"/>
          </a:avLst>
        </a:prstGeom>
        <a:solidFill>
          <a:schemeClr val="accent3">
            <a:hueOff val="-6092219"/>
            <a:satOff val="35512"/>
            <a:lumOff val="-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endParaRPr lang="en-US" sz="5400" kern="1200" dirty="0"/>
        </a:p>
      </dsp:txBody>
      <dsp:txXfrm>
        <a:off x="1139220" y="3029522"/>
        <a:ext cx="5029866" cy="1504755"/>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vi.wikipedia.org/wiki/Windows_NT_4.0" TargetMode="External"/><Relationship Id="rId3" Type="http://schemas.openxmlformats.org/officeDocument/2006/relationships/hyperlink" Target="https://vi.wikipedia.org/wiki/H%E1%BB%87_%C4%91i%E1%BB%81u_h%C3%A0nh" TargetMode="External"/><Relationship Id="rId7" Type="http://schemas.openxmlformats.org/officeDocument/2006/relationships/hyperlink" Target="https://vi.wikipedia.org/wiki/M%C3%A1y_t%C3%ADnh_c%C3%A1_nh%C3%A2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vi.wikipedia.org/wiki/Internet_Explorer" TargetMode="External"/><Relationship Id="rId11" Type="http://schemas.openxmlformats.org/officeDocument/2006/relationships/hyperlink" Target="https://vi.wikipedia.org/wiki/Windows_Me" TargetMode="External"/><Relationship Id="rId5" Type="http://schemas.openxmlformats.org/officeDocument/2006/relationships/hyperlink" Target="https://vi.wikipedia.org/wiki/Windows_10" TargetMode="External"/><Relationship Id="rId10" Type="http://schemas.openxmlformats.org/officeDocument/2006/relationships/hyperlink" Target="https://vi.wikipedia.org/wiki/Windows_Server_2003" TargetMode="External"/><Relationship Id="rId4" Type="http://schemas.openxmlformats.org/officeDocument/2006/relationships/hyperlink" Target="https://vi.wikipedia.org/wiki/Microsoft" TargetMode="External"/><Relationship Id="rId9" Type="http://schemas.openxmlformats.org/officeDocument/2006/relationships/hyperlink" Target="https://vi.wikipedia.org/wiki/Windows_XP"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wikipedia.org/w/index.php?title=H%E1%BB%87_%C4%91i%E1%BB%81u_h%C3%A0nh&amp;veaction=edit&amp;section=3" TargetMode="External"/><Relationship Id="rId7" Type="http://schemas.openxmlformats.org/officeDocument/2006/relationships/hyperlink" Target="https://vi.wikipedia.org/w/index.php?title=H%E1%BB%87_%C4%91i%E1%BB%81u_h%C3%A0nh&amp;action=edit&amp;section=4"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vi.wikipedia.org/w/index.php?title=H%E1%BB%87_%C4%91i%E1%BB%81u_h%C3%A0nh&amp;veaction=edit&amp;section=4" TargetMode="External"/><Relationship Id="rId5" Type="http://schemas.openxmlformats.org/officeDocument/2006/relationships/hyperlink" Target="https://vi.wikipedia.org/wiki/CPU" TargetMode="External"/><Relationship Id="rId4" Type="http://schemas.openxmlformats.org/officeDocument/2006/relationships/hyperlink" Target="https://vi.wikipedia.org/w/index.php?title=H%E1%BB%87_%C4%91i%E1%BB%81u_h%C3%A0nh&amp;action=edit&amp;section=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Thanh giới</a:t>
            </a:r>
            <a:r>
              <a:rPr lang="en-US" baseline="0" dirty="0" smtClean="0"/>
              <a:t> thiệu, thuyết trình về khái niệm và phân loại hệ điều hành</a:t>
            </a:r>
          </a:p>
          <a:p>
            <a:r>
              <a:rPr lang="en-US" baseline="0" dirty="0" smtClean="0"/>
              <a:t>Thắng thuyết trình chức năng và cách kích hoạt hệ điều hành, chào cuối</a:t>
            </a:r>
            <a:endParaRPr lang="en-US" dirty="0"/>
          </a:p>
        </p:txBody>
      </p:sp>
    </p:spTree>
    <p:extLst>
      <p:ext uri="{BB962C8B-B14F-4D97-AF65-F5344CB8AC3E}">
        <p14:creationId xmlns:p14="http://schemas.microsoft.com/office/powerpoint/2010/main" val="888925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35441751b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35441751b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c6f80d1f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c6f80d1f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1100" b="0" i="0" u="none" strike="noStrike" cap="none" dirty="0" smtClean="0">
                <a:solidFill>
                  <a:srgbClr val="000000"/>
                </a:solidFill>
                <a:effectLst/>
                <a:latin typeface="Arial"/>
                <a:ea typeface="Arial"/>
                <a:cs typeface="Arial"/>
                <a:sym typeface="Arial"/>
              </a:rPr>
              <a:t>Phiên bản DOS đầu tiên ra đời vào tháng 8 năm 1981, với tên chính thức là </a:t>
            </a:r>
            <a:r>
              <a:rPr lang="vi-VN" sz="1100" b="1" i="0" u="none" strike="noStrike" cap="none" dirty="0" smtClean="0">
                <a:solidFill>
                  <a:srgbClr val="000000"/>
                </a:solidFill>
                <a:effectLst/>
                <a:latin typeface="Arial"/>
                <a:ea typeface="Arial"/>
                <a:cs typeface="Arial"/>
                <a:sym typeface="Arial"/>
              </a:rPr>
              <a:t>PC DOS 1.0</a:t>
            </a:r>
            <a:r>
              <a:rPr lang="vi-VN" sz="1100" b="0" i="0" u="none" strike="noStrike" cap="none" dirty="0" smtClean="0">
                <a:solidFill>
                  <a:srgbClr val="000000"/>
                </a:solidFill>
                <a:effectLst/>
                <a:latin typeface="Arial"/>
                <a:ea typeface="Arial"/>
                <a:cs typeface="Arial"/>
                <a:sym typeface="Arial"/>
              </a:rPr>
              <a:t>. Tên gọi MS-DOS chỉ được biết đến kể từ tháng 5 năm 1982 (MS-DOS 1.25) MS-DOS là hệ điều hành đơn nhiệm. Tại mỗi thời điểm chỉ thực hiện một thao tác duy nhất. Nói một cách khác, MS-DOS chỉ cho phép chạy một ứng dụng duy nhất tại mỗi thời điểm</a:t>
            </a:r>
          </a:p>
          <a:p>
            <a:pPr marL="0" lvl="0" indent="0" algn="l" rtl="0">
              <a:spcBef>
                <a:spcPts val="0"/>
              </a:spcBef>
              <a:spcAft>
                <a:spcPts val="0"/>
              </a:spcAft>
              <a:buNone/>
            </a:pPr>
            <a:endParaRPr lang="vi-V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35441751b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35441751b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1100" b="1" i="0" u="none" strike="noStrike" cap="none" dirty="0" smtClean="0">
                <a:solidFill>
                  <a:srgbClr val="000000"/>
                </a:solidFill>
                <a:effectLst/>
                <a:latin typeface="Arial"/>
                <a:ea typeface="Arial"/>
                <a:cs typeface="Arial"/>
                <a:sym typeface="Arial"/>
              </a:rPr>
              <a:t>Windows 95</a:t>
            </a:r>
            <a:r>
              <a:rPr lang="vi-VN" sz="1100" b="0" i="0" u="none" strike="noStrike" cap="none" dirty="0" smtClean="0">
                <a:solidFill>
                  <a:srgbClr val="000000"/>
                </a:solidFill>
                <a:effectLst/>
                <a:latin typeface="Arial"/>
                <a:ea typeface="Arial"/>
                <a:cs typeface="Arial"/>
                <a:sym typeface="Arial"/>
              </a:rPr>
              <a:t> là một phiên bản trong chuỗi các phiên bản </a:t>
            </a:r>
            <a:r>
              <a:rPr lang="vi-VN" sz="1100" b="0" i="0" u="none" strike="noStrike" cap="none" dirty="0" smtClean="0">
                <a:solidFill>
                  <a:srgbClr val="000000"/>
                </a:solidFill>
                <a:effectLst/>
                <a:latin typeface="Arial"/>
                <a:ea typeface="Arial"/>
                <a:cs typeface="Arial"/>
                <a:sym typeface="Arial"/>
                <a:hlinkClick r:id="rId3" tooltip="Hệ điều hành"/>
              </a:rPr>
              <a:t>hệ điều hành</a:t>
            </a:r>
            <a:r>
              <a:rPr lang="vi-VN" sz="1100" b="0" i="0" u="none" strike="noStrike" cap="none" dirty="0" smtClean="0">
                <a:solidFill>
                  <a:srgbClr val="000000"/>
                </a:solidFill>
                <a:effectLst/>
                <a:latin typeface="Arial"/>
                <a:ea typeface="Arial"/>
                <a:cs typeface="Arial"/>
                <a:sym typeface="Arial"/>
              </a:rPr>
              <a:t> Windows của tập đoàn </a:t>
            </a:r>
            <a:r>
              <a:rPr lang="vi-VN" sz="1100" b="0" i="0" u="none" strike="noStrike" cap="none" dirty="0" smtClean="0">
                <a:solidFill>
                  <a:srgbClr val="000000"/>
                </a:solidFill>
                <a:effectLst/>
                <a:latin typeface="Arial"/>
                <a:ea typeface="Arial"/>
                <a:cs typeface="Arial"/>
                <a:sym typeface="Arial"/>
                <a:hlinkClick r:id="rId4" tooltip="Microsoft"/>
              </a:rPr>
              <a:t>Microsoft</a:t>
            </a:r>
            <a:r>
              <a:rPr lang="vi-VN" sz="1100" b="0" i="0" u="none" strike="noStrike" cap="none" dirty="0" smtClean="0">
                <a:solidFill>
                  <a:srgbClr val="000000"/>
                </a:solidFill>
                <a:effectLst/>
                <a:latin typeface="Arial"/>
                <a:ea typeface="Arial"/>
                <a:cs typeface="Arial"/>
                <a:sym typeface="Arial"/>
              </a:rPr>
              <a:t>, được cung cấp vào ngày 24 tháng 8 năm 1995, với tên mã là Chicago. Windows 95 được thừa hưởng những tính chất ưu việt của các hệ điều hành trước, như giao diện đồ họa tương tác, cho đến nay vẫn được sử dụng trong phiên bản mới nhất, </a:t>
            </a:r>
            <a:r>
              <a:rPr lang="vi-VN" sz="1100" b="0" i="0" u="none" strike="noStrike" cap="none" dirty="0" smtClean="0">
                <a:solidFill>
                  <a:srgbClr val="000000"/>
                </a:solidFill>
                <a:effectLst/>
                <a:latin typeface="Arial"/>
                <a:ea typeface="Arial"/>
                <a:cs typeface="Arial"/>
                <a:sym typeface="Arial"/>
                <a:hlinkClick r:id="rId5" tooltip="Windows 10"/>
              </a:rPr>
              <a:t>Windows 10</a:t>
            </a:r>
            <a:r>
              <a:rPr lang="vi-VN" sz="1100" b="0" i="0" u="none" strike="noStrike" cap="none" dirty="0" smtClean="0">
                <a:solidFill>
                  <a:srgbClr val="000000"/>
                </a:solidFill>
                <a:effectLst/>
                <a:latin typeface="Arial"/>
                <a:ea typeface="Arial"/>
                <a:cs typeface="Arial"/>
                <a:sym typeface="Arial"/>
              </a:rPr>
              <a:t>, cộng thêm nhiều tính năng mới; như hỗ trợ rộng rãi các thiết bị hơn, hỗ trợ thiết bị kết nối qua cổng USB, được kèm thêm phiên bản </a:t>
            </a:r>
            <a:r>
              <a:rPr lang="vi-VN" sz="1100" b="0" i="0" u="none" strike="noStrike" cap="none" dirty="0" smtClean="0">
                <a:solidFill>
                  <a:srgbClr val="000000"/>
                </a:solidFill>
                <a:effectLst/>
                <a:latin typeface="Arial"/>
                <a:ea typeface="Arial"/>
                <a:cs typeface="Arial"/>
                <a:sym typeface="Arial"/>
                <a:hlinkClick r:id="rId6" tooltip="Internet Explorer"/>
              </a:rPr>
              <a:t>Internet Explorer</a:t>
            </a:r>
            <a:r>
              <a:rPr lang="vi-VN" sz="1100" b="0" i="0" u="none" strike="noStrike" cap="none" dirty="0" smtClean="0">
                <a:solidFill>
                  <a:srgbClr val="000000"/>
                </a:solidFill>
                <a:effectLst/>
                <a:latin typeface="Arial"/>
                <a:ea typeface="Arial"/>
                <a:cs typeface="Arial"/>
                <a:sym typeface="Arial"/>
              </a:rPr>
              <a:t> 4, hỗ trợ các ứng dụng 32 bit, hỗ trợ tên tập tin dài đến 255 ký tự.</a:t>
            </a:r>
            <a:r>
              <a:rPr lang="en-US" sz="1100" b="0" i="0" u="none" strike="noStrike" cap="none" baseline="0" dirty="0" smtClean="0">
                <a:solidFill>
                  <a:srgbClr val="000000"/>
                </a:solidFill>
                <a:effectLst/>
                <a:latin typeface="Arial"/>
                <a:ea typeface="Arial"/>
                <a:cs typeface="Arial"/>
                <a:sym typeface="Arial"/>
              </a:rPr>
              <a:t> </a:t>
            </a:r>
            <a:r>
              <a:rPr lang="vi-VN" sz="1100" b="0" i="0" u="none" strike="noStrike" cap="none" dirty="0" smtClean="0">
                <a:solidFill>
                  <a:srgbClr val="000000"/>
                </a:solidFill>
                <a:effectLst/>
                <a:latin typeface="Arial"/>
                <a:ea typeface="Arial"/>
                <a:cs typeface="Arial"/>
                <a:sym typeface="Arial"/>
              </a:rPr>
              <a:t>Windows 95 mở đầu cho việc sử dụng nút Start, thanh taskbar trong giao diện GUI của Microsoft, điều vẫn tồn tại trong các hệ điều hành về sau, cho đến Windows Vista nút Start được thay bằng biểu tượng lá cờ Windows.</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sz="1100" b="1" i="0" u="none" strike="noStrike" cap="none" dirty="0" smtClean="0">
                <a:solidFill>
                  <a:srgbClr val="000000"/>
                </a:solidFill>
                <a:effectLst/>
                <a:latin typeface="Arial"/>
                <a:ea typeface="Arial"/>
                <a:cs typeface="Arial"/>
                <a:sym typeface="Arial"/>
              </a:rPr>
              <a:t>Windows 2000</a:t>
            </a:r>
            <a:r>
              <a:rPr lang="vi-VN" sz="1100" b="0" i="0" u="none" strike="noStrike" cap="none" dirty="0" smtClean="0">
                <a:solidFill>
                  <a:srgbClr val="000000"/>
                </a:solidFill>
                <a:effectLst/>
                <a:latin typeface="Arial"/>
                <a:ea typeface="Arial"/>
                <a:cs typeface="Arial"/>
                <a:sym typeface="Arial"/>
              </a:rPr>
              <a:t> là một dòng hệ điều hành của </a:t>
            </a:r>
            <a:r>
              <a:rPr lang="vi-VN" sz="1100" b="0" i="0" u="none" strike="noStrike" cap="none" dirty="0" smtClean="0">
                <a:solidFill>
                  <a:srgbClr val="000000"/>
                </a:solidFill>
                <a:effectLst/>
                <a:latin typeface="Arial"/>
                <a:ea typeface="Arial"/>
                <a:cs typeface="Arial"/>
                <a:sym typeface="Arial"/>
                <a:hlinkClick r:id="rId4" tooltip="Microsoft"/>
              </a:rPr>
              <a:t>Microsoft</a:t>
            </a:r>
            <a:r>
              <a:rPr lang="vi-VN" sz="1100" b="0" i="0" u="none" strike="noStrike" cap="none" dirty="0" smtClean="0">
                <a:solidFill>
                  <a:srgbClr val="000000"/>
                </a:solidFill>
                <a:effectLst/>
                <a:latin typeface="Arial"/>
                <a:ea typeface="Arial"/>
                <a:cs typeface="Arial"/>
                <a:sym typeface="Arial"/>
              </a:rPr>
              <a:t> dùng cho </a:t>
            </a:r>
            <a:r>
              <a:rPr lang="vi-VN" sz="1100" b="0" i="0" u="none" strike="noStrike" cap="none" dirty="0" smtClean="0">
                <a:solidFill>
                  <a:srgbClr val="000000"/>
                </a:solidFill>
                <a:effectLst/>
                <a:latin typeface="Arial"/>
                <a:ea typeface="Arial"/>
                <a:cs typeface="Arial"/>
                <a:sym typeface="Arial"/>
                <a:hlinkClick r:id="rId7" tooltip="Máy tính cá nhân"/>
              </a:rPr>
              <a:t>máy tính cá nhân</a:t>
            </a:r>
            <a:r>
              <a:rPr lang="vi-VN" sz="1100" b="0" i="0" u="none" strike="noStrike" cap="none" dirty="0" smtClean="0">
                <a:solidFill>
                  <a:srgbClr val="000000"/>
                </a:solidFill>
                <a:effectLst/>
                <a:latin typeface="Arial"/>
                <a:ea typeface="Arial"/>
                <a:cs typeface="Arial"/>
                <a:sym typeface="Arial"/>
              </a:rPr>
              <a:t>, máy tính văn phòng, máy tính xách tay và máy chủ, Ra mắt ngày 17/2/2000, Windows 2000 là sản phẩm kế tiếp </a:t>
            </a:r>
            <a:r>
              <a:rPr lang="vi-VN" sz="1100" b="0" i="0" u="none" strike="noStrike" cap="none" dirty="0" smtClean="0">
                <a:solidFill>
                  <a:srgbClr val="000000"/>
                </a:solidFill>
                <a:effectLst/>
                <a:latin typeface="Arial"/>
                <a:ea typeface="Arial"/>
                <a:cs typeface="Arial"/>
                <a:sym typeface="Arial"/>
                <a:hlinkClick r:id="rId8" tooltip="Windows NT 4.0"/>
              </a:rPr>
              <a:t>Windows NT 4.0</a:t>
            </a:r>
            <a:r>
              <a:rPr lang="vi-VN" sz="1100" b="0" i="0" u="none" strike="noStrike" cap="none" dirty="0" smtClean="0">
                <a:solidFill>
                  <a:srgbClr val="000000"/>
                </a:solidFill>
                <a:effectLst/>
                <a:latin typeface="Arial"/>
                <a:ea typeface="Arial"/>
                <a:cs typeface="Arial"/>
                <a:sym typeface="Arial"/>
              </a:rPr>
              <a:t>. Theo sau là </a:t>
            </a:r>
            <a:r>
              <a:rPr lang="vi-VN" sz="1100" b="0" i="0" u="none" strike="noStrike" cap="none" dirty="0" smtClean="0">
                <a:solidFill>
                  <a:srgbClr val="000000"/>
                </a:solidFill>
                <a:effectLst/>
                <a:latin typeface="Arial"/>
                <a:ea typeface="Arial"/>
                <a:cs typeface="Arial"/>
                <a:sym typeface="Arial"/>
                <a:hlinkClick r:id="rId9" tooltip="Windows XP"/>
              </a:rPr>
              <a:t>Windows XP</a:t>
            </a:r>
            <a:r>
              <a:rPr lang="vi-VN" sz="1100" b="0" i="0" u="none" strike="noStrike" cap="none" dirty="0" smtClean="0">
                <a:solidFill>
                  <a:srgbClr val="000000"/>
                </a:solidFill>
                <a:effectLst/>
                <a:latin typeface="Arial"/>
                <a:ea typeface="Arial"/>
                <a:cs typeface="Arial"/>
                <a:sym typeface="Arial"/>
              </a:rPr>
              <a:t> cho máy tính để bàn vào tháng 10/2001 và </a:t>
            </a:r>
            <a:r>
              <a:rPr lang="vi-VN" sz="1100" b="0" i="0" u="none" strike="noStrike" cap="none" dirty="0" smtClean="0">
                <a:solidFill>
                  <a:srgbClr val="000000"/>
                </a:solidFill>
                <a:effectLst/>
                <a:latin typeface="Arial"/>
                <a:ea typeface="Arial"/>
                <a:cs typeface="Arial"/>
                <a:sym typeface="Arial"/>
                <a:hlinkClick r:id="rId10" tooltip="Windows Server 2003"/>
              </a:rPr>
              <a:t>Windows Server 2003</a:t>
            </a:r>
            <a:r>
              <a:rPr lang="vi-VN" sz="1100" b="0" i="0" u="none" strike="noStrike" cap="none" dirty="0" smtClean="0">
                <a:solidFill>
                  <a:srgbClr val="000000"/>
                </a:solidFill>
                <a:effectLst/>
                <a:latin typeface="Arial"/>
                <a:ea typeface="Arial"/>
                <a:cs typeface="Arial"/>
                <a:sym typeface="Arial"/>
              </a:rPr>
              <a:t> cho máy chủ vào tháng 4/2003. </a:t>
            </a:r>
            <a:r>
              <a:rPr lang="vi-VN" sz="1100" b="0" i="0" u="none" strike="noStrike" cap="none" dirty="0" smtClean="0">
                <a:solidFill>
                  <a:srgbClr val="000000"/>
                </a:solidFill>
                <a:effectLst/>
                <a:latin typeface="Arial"/>
                <a:ea typeface="Arial"/>
                <a:cs typeface="Arial"/>
                <a:sym typeface="Arial"/>
                <a:hlinkClick r:id="rId11" tooltip="Windows Me"/>
              </a:rPr>
              <a:t>Windows Me</a:t>
            </a:r>
            <a:r>
              <a:rPr lang="vi-VN" sz="1100" b="0" i="0" u="none" strike="noStrike" cap="none" dirty="0" smtClean="0">
                <a:solidFill>
                  <a:srgbClr val="000000"/>
                </a:solidFill>
                <a:effectLst/>
                <a:latin typeface="Arial"/>
                <a:ea typeface="Arial"/>
                <a:cs typeface="Arial"/>
                <a:sym typeface="Arial"/>
              </a:rPr>
              <a:t> được phát hành 7 tháng sau Windows 2000 và 1 năm trước </a:t>
            </a:r>
            <a:r>
              <a:rPr lang="vi-VN" sz="1100" b="0" i="0" u="none" strike="noStrike" cap="none" dirty="0" smtClean="0">
                <a:solidFill>
                  <a:srgbClr val="000000"/>
                </a:solidFill>
                <a:effectLst/>
                <a:latin typeface="Arial"/>
                <a:ea typeface="Arial"/>
                <a:cs typeface="Arial"/>
                <a:sym typeface="Arial"/>
                <a:hlinkClick r:id="rId9" tooltip="Windows XP"/>
              </a:rPr>
              <a:t>Windows XP</a:t>
            </a:r>
            <a:r>
              <a:rPr lang="vi-VN" sz="1100" b="0" i="0" u="none" strike="noStrike" cap="none" dirty="0" smtClean="0">
                <a:solidFill>
                  <a:srgbClr val="000000"/>
                </a:solidFill>
                <a:effectLst/>
                <a:latin typeface="Arial"/>
                <a:ea typeface="Arial"/>
                <a:cs typeface="Arial"/>
                <a:sym typeface="Arial"/>
              </a:rPr>
              <a:t>, nhưng không phải là sản phẩm kế tiếp Windows 2000. Windows Me dành cho gia đình, trong khi Windows 2000 được thiết kế dành cho công việc. Có bốn bản Windows 2000 từ thấp đến cao: </a:t>
            </a:r>
            <a:r>
              <a:rPr lang="vi-VN" sz="1100" b="0" i="1" u="none" strike="noStrike" cap="none" dirty="0" smtClean="0">
                <a:solidFill>
                  <a:srgbClr val="000000"/>
                </a:solidFill>
                <a:effectLst/>
                <a:latin typeface="Arial"/>
                <a:ea typeface="Arial"/>
                <a:cs typeface="Arial"/>
                <a:sym typeface="Arial"/>
              </a:rPr>
              <a:t>Professional</a:t>
            </a:r>
            <a:r>
              <a:rPr lang="vi-VN" sz="1100" b="0" i="0" u="none" strike="noStrike" cap="none" dirty="0" smtClean="0">
                <a:solidFill>
                  <a:srgbClr val="000000"/>
                </a:solidFill>
                <a:effectLst/>
                <a:latin typeface="Arial"/>
                <a:ea typeface="Arial"/>
                <a:cs typeface="Arial"/>
                <a:sym typeface="Arial"/>
              </a:rPr>
              <a:t>, </a:t>
            </a:r>
            <a:r>
              <a:rPr lang="vi-VN" sz="1100" b="0" i="1" u="none" strike="noStrike" cap="none" dirty="0" smtClean="0">
                <a:solidFill>
                  <a:srgbClr val="000000"/>
                </a:solidFill>
                <a:effectLst/>
                <a:latin typeface="Arial"/>
                <a:ea typeface="Arial"/>
                <a:cs typeface="Arial"/>
                <a:sym typeface="Arial"/>
              </a:rPr>
              <a:t>Server</a:t>
            </a:r>
            <a:r>
              <a:rPr lang="vi-VN" sz="1100" b="0" i="0" u="none" strike="noStrike" cap="none" dirty="0" smtClean="0">
                <a:solidFill>
                  <a:srgbClr val="000000"/>
                </a:solidFill>
                <a:effectLst/>
                <a:latin typeface="Arial"/>
                <a:ea typeface="Arial"/>
                <a:cs typeface="Arial"/>
                <a:sym typeface="Arial"/>
              </a:rPr>
              <a:t>, </a:t>
            </a:r>
            <a:r>
              <a:rPr lang="vi-VN" sz="1100" b="0" i="1" u="none" strike="noStrike" cap="none" dirty="0" smtClean="0">
                <a:solidFill>
                  <a:srgbClr val="000000"/>
                </a:solidFill>
                <a:effectLst/>
                <a:latin typeface="Arial"/>
                <a:ea typeface="Arial"/>
                <a:cs typeface="Arial"/>
                <a:sym typeface="Arial"/>
              </a:rPr>
              <a:t>Advanced Server</a:t>
            </a:r>
            <a:r>
              <a:rPr lang="vi-VN" sz="1100" b="0" i="0" u="none" strike="noStrike" cap="none" dirty="0" smtClean="0">
                <a:solidFill>
                  <a:srgbClr val="000000"/>
                </a:solidFill>
                <a:effectLst/>
                <a:latin typeface="Arial"/>
                <a:ea typeface="Arial"/>
                <a:cs typeface="Arial"/>
                <a:sym typeface="Arial"/>
              </a:rPr>
              <a:t>, và </a:t>
            </a:r>
            <a:r>
              <a:rPr lang="vi-VN" sz="1100" b="0" i="1" u="none" strike="noStrike" cap="none" dirty="0" smtClean="0">
                <a:solidFill>
                  <a:srgbClr val="000000"/>
                </a:solidFill>
                <a:effectLst/>
                <a:latin typeface="Arial"/>
                <a:ea typeface="Arial"/>
                <a:cs typeface="Arial"/>
                <a:sym typeface="Arial"/>
              </a:rPr>
              <a:t>Datacenter Server</a:t>
            </a:r>
            <a:r>
              <a:rPr lang="vi-VN" sz="1100" b="0" i="0" u="none" strike="noStrike" cap="none" dirty="0" smtClean="0">
                <a:solidFill>
                  <a:srgbClr val="000000"/>
                </a:solidFill>
                <a:effectLst/>
                <a:latin typeface="Arial"/>
                <a:ea typeface="Arial"/>
                <a:cs typeface="Arial"/>
                <a:sym typeface="Arial"/>
              </a:rPr>
              <a:t>. Microsoft còn phát hành Windows 2000 </a:t>
            </a:r>
            <a:r>
              <a:rPr lang="vi-VN" sz="1100" b="0" i="1" u="none" strike="noStrike" cap="none" dirty="0" smtClean="0">
                <a:solidFill>
                  <a:srgbClr val="000000"/>
                </a:solidFill>
                <a:effectLst/>
                <a:latin typeface="Arial"/>
                <a:ea typeface="Arial"/>
                <a:cs typeface="Arial"/>
                <a:sym typeface="Arial"/>
              </a:rPr>
              <a:t>Advanced Server Limited Edition</a:t>
            </a:r>
            <a:r>
              <a:rPr lang="vi-VN" sz="1100" b="0" i="0" u="none" strike="noStrike" cap="none" dirty="0" smtClean="0">
                <a:solidFill>
                  <a:srgbClr val="000000"/>
                </a:solidFill>
                <a:effectLst/>
                <a:latin typeface="Arial"/>
                <a:ea typeface="Arial"/>
                <a:cs typeface="Arial"/>
                <a:sym typeface="Arial"/>
              </a:rPr>
              <a:t> và Windows 2000 </a:t>
            </a:r>
            <a:r>
              <a:rPr lang="vi-VN" sz="1100" b="0" i="1" u="none" strike="noStrike" cap="none" dirty="0" smtClean="0">
                <a:solidFill>
                  <a:srgbClr val="000000"/>
                </a:solidFill>
                <a:effectLst/>
                <a:latin typeface="Arial"/>
                <a:ea typeface="Arial"/>
                <a:cs typeface="Arial"/>
                <a:sym typeface="Arial"/>
              </a:rPr>
              <a:t>Datacenter Server Limited Edition</a:t>
            </a:r>
            <a:r>
              <a:rPr lang="vi-VN" sz="1100" b="0" i="0" u="none" strike="noStrike" cap="none" dirty="0" smtClean="0">
                <a:solidFill>
                  <a:srgbClr val="000000"/>
                </a:solidFill>
                <a:effectLst/>
                <a:latin typeface="Arial"/>
                <a:ea typeface="Arial"/>
                <a:cs typeface="Arial"/>
                <a:sym typeface="Arial"/>
              </a:rPr>
              <a:t> vào năm 2001 để chạy trên nền tảng Intel x64.</a:t>
            </a:r>
            <a:endParaRPr lang="vi-VN" dirty="0" smtClean="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6f80d1f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c6f80d1f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6f80d1f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c6f80d1f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sz="1100" b="1" i="0" u="none" strike="noStrike" cap="none" dirty="0" smtClean="0">
                <a:solidFill>
                  <a:srgbClr val="000000"/>
                </a:solidFill>
                <a:effectLst/>
                <a:latin typeface="Arial"/>
                <a:ea typeface="Arial"/>
                <a:cs typeface="Arial"/>
                <a:sym typeface="Arial"/>
              </a:rPr>
              <a:t>Quản lý chia sẻ tài nguyên</a:t>
            </a:r>
            <a:r>
              <a:rPr lang="vi-VN" sz="1100" b="0" i="0" u="none" strike="noStrike" cap="none" dirty="0" smtClean="0">
                <a:solidFill>
                  <a:srgbClr val="000000"/>
                </a:solidFill>
                <a:effectLst/>
                <a:latin typeface="Arial"/>
                <a:ea typeface="Arial"/>
                <a:cs typeface="Arial"/>
                <a:sym typeface="Arial"/>
              </a:rPr>
              <a:t>[</a:t>
            </a:r>
            <a:r>
              <a:rPr lang="vi-VN" sz="1100" b="0" i="0" u="none" strike="noStrike" cap="none" dirty="0" smtClean="0">
                <a:solidFill>
                  <a:srgbClr val="000000"/>
                </a:solidFill>
                <a:effectLst/>
                <a:latin typeface="Arial"/>
                <a:ea typeface="Arial"/>
                <a:cs typeface="Arial"/>
                <a:sym typeface="Arial"/>
                <a:hlinkClick r:id="rId3" tooltip="Sửa đổi phần “Quản lý chia sẻ tài nguyên”"/>
              </a:rPr>
              <a:t>sửa</a:t>
            </a:r>
            <a:r>
              <a:rPr lang="vi-VN" sz="1100" b="0" i="0" u="none" strike="noStrike" cap="none" dirty="0" smtClean="0">
                <a:solidFill>
                  <a:srgbClr val="000000"/>
                </a:solidFill>
                <a:effectLst/>
                <a:latin typeface="Arial"/>
                <a:ea typeface="Arial"/>
                <a:cs typeface="Arial"/>
                <a:sym typeface="Arial"/>
              </a:rPr>
              <a:t> | </a:t>
            </a:r>
            <a:r>
              <a:rPr lang="vi-VN" sz="1100" b="0" i="0" u="none" strike="noStrike" cap="none" dirty="0" smtClean="0">
                <a:solidFill>
                  <a:srgbClr val="000000"/>
                </a:solidFill>
                <a:effectLst/>
                <a:latin typeface="Arial"/>
                <a:ea typeface="Arial"/>
                <a:cs typeface="Arial"/>
                <a:sym typeface="Arial"/>
                <a:hlinkClick r:id="rId4" tooltip="Sửa đổi phần “Quản lý chia sẻ tài nguyên”"/>
              </a:rPr>
              <a:t>sửa mã nguồn</a:t>
            </a:r>
            <a:r>
              <a:rPr lang="vi-VN" sz="1100" b="0" i="0" u="none" strike="noStrike" cap="none" dirty="0" smtClean="0">
                <a:solidFill>
                  <a:srgbClr val="000000"/>
                </a:solidFill>
                <a:effectLst/>
                <a:latin typeface="Arial"/>
                <a:ea typeface="Arial"/>
                <a:cs typeface="Arial"/>
                <a:sym typeface="Arial"/>
              </a:rPr>
              <a:t>]</a:t>
            </a:r>
            <a:endParaRPr lang="vi-VN" sz="1100" b="1" i="0" u="none" strike="noStrike" cap="none" dirty="0" smtClean="0">
              <a:solidFill>
                <a:srgbClr val="000000"/>
              </a:solidFill>
              <a:effectLst/>
              <a:latin typeface="Arial"/>
              <a:ea typeface="Arial"/>
              <a:cs typeface="Arial"/>
              <a:sym typeface="Arial"/>
            </a:endParaRPr>
          </a:p>
          <a:p>
            <a:r>
              <a:rPr lang="vi-VN" sz="1100" b="0" i="0" u="none" strike="noStrike" cap="none" dirty="0" smtClean="0">
                <a:solidFill>
                  <a:srgbClr val="000000"/>
                </a:solidFill>
                <a:effectLst/>
                <a:latin typeface="Arial"/>
                <a:ea typeface="Arial"/>
                <a:cs typeface="Arial"/>
                <a:sym typeface="Arial"/>
              </a:rPr>
              <a:t>Tài nguyên của hệ thống (</a:t>
            </a:r>
            <a:r>
              <a:rPr lang="vi-VN" sz="1100" b="0" i="0" u="none" strike="noStrike" cap="none" dirty="0" smtClean="0">
                <a:solidFill>
                  <a:srgbClr val="000000"/>
                </a:solidFill>
                <a:effectLst/>
                <a:latin typeface="Arial"/>
                <a:ea typeface="Arial"/>
                <a:cs typeface="Arial"/>
                <a:sym typeface="Arial"/>
                <a:hlinkClick r:id="rId5" tooltip="CPU"/>
              </a:rPr>
              <a:t>CPU</a:t>
            </a:r>
            <a:r>
              <a:rPr lang="vi-VN" sz="1100" b="0" i="0" u="none" strike="noStrike" cap="none" dirty="0" smtClean="0">
                <a:solidFill>
                  <a:srgbClr val="000000"/>
                </a:solidFill>
                <a:effectLst/>
                <a:latin typeface="Arial"/>
                <a:ea typeface="Arial"/>
                <a:cs typeface="Arial"/>
                <a:sym typeface="Arial"/>
              </a:rPr>
              <a:t>, bộ nhớ, thiết bị ngoại vi,...) vốn rất giới hạn, nhưng trong các hệ thống đa nhiệm, nhiều người sử dụng có thể đồng thời yêu cầu nhiều tài nguyên. Để thỏa mãn yêu cầu sử dụng chỉ với tài nguyên hữu hạn và nâng cao hiệu quả sử dụng tài nguyên, hệ điều hành cần phải có cơ chế và chiến lược thích hợp để quản lý việc phân phối tài nguyên.</a:t>
            </a:r>
          </a:p>
          <a:p>
            <a:r>
              <a:rPr lang="vi-VN" sz="1100" b="0" i="0" u="none" strike="noStrike" cap="none" dirty="0" smtClean="0">
                <a:solidFill>
                  <a:srgbClr val="000000"/>
                </a:solidFill>
                <a:effectLst/>
                <a:latin typeface="Arial"/>
                <a:ea typeface="Arial"/>
                <a:cs typeface="Arial"/>
                <a:sym typeface="Arial"/>
              </a:rPr>
              <a:t>Ngoài yêu cầu dùng chung tài nguyên để tiết kiệm chi phí, người sử dụng còn cần phải chia sẻ thông tin (tài nguyên phần mềm) lẫn nhau, khi đó hệ điều hành cần đảm bảo việc truy xuất đến các tài nguyên này là hợp lệ, không xảy ra tranh chấp, mất đồng nhất,...</a:t>
            </a:r>
          </a:p>
          <a:p>
            <a:r>
              <a:rPr lang="vi-VN" sz="1100" b="1" i="0" u="none" strike="noStrike" cap="none" dirty="0" smtClean="0">
                <a:solidFill>
                  <a:srgbClr val="000000"/>
                </a:solidFill>
                <a:effectLst/>
                <a:latin typeface="Arial"/>
                <a:ea typeface="Arial"/>
                <a:cs typeface="Arial"/>
                <a:sym typeface="Arial"/>
              </a:rPr>
              <a:t>Giả lập một máy tính mở rộng</a:t>
            </a:r>
            <a:r>
              <a:rPr lang="vi-VN" sz="1100" b="0" i="0" u="none" strike="noStrike" cap="none" dirty="0" smtClean="0">
                <a:solidFill>
                  <a:srgbClr val="000000"/>
                </a:solidFill>
                <a:effectLst/>
                <a:latin typeface="Arial"/>
                <a:ea typeface="Arial"/>
                <a:cs typeface="Arial"/>
                <a:sym typeface="Arial"/>
              </a:rPr>
              <a:t>[</a:t>
            </a:r>
            <a:r>
              <a:rPr lang="vi-VN" sz="1100" b="0" i="0" u="none" strike="noStrike" cap="none" dirty="0" smtClean="0">
                <a:solidFill>
                  <a:srgbClr val="000000"/>
                </a:solidFill>
                <a:effectLst/>
                <a:latin typeface="Arial"/>
                <a:ea typeface="Arial"/>
                <a:cs typeface="Arial"/>
                <a:sym typeface="Arial"/>
                <a:hlinkClick r:id="rId6" tooltip="Sửa đổi phần “Giả lập một máy tính mở rộng”"/>
              </a:rPr>
              <a:t>sửa</a:t>
            </a:r>
            <a:r>
              <a:rPr lang="vi-VN" sz="1100" b="0" i="0" u="none" strike="noStrike" cap="none" dirty="0" smtClean="0">
                <a:solidFill>
                  <a:srgbClr val="000000"/>
                </a:solidFill>
                <a:effectLst/>
                <a:latin typeface="Arial"/>
                <a:ea typeface="Arial"/>
                <a:cs typeface="Arial"/>
                <a:sym typeface="Arial"/>
              </a:rPr>
              <a:t> | </a:t>
            </a:r>
            <a:r>
              <a:rPr lang="vi-VN" sz="1100" b="0" i="0" u="none" strike="noStrike" cap="none" dirty="0" smtClean="0">
                <a:solidFill>
                  <a:srgbClr val="000000"/>
                </a:solidFill>
                <a:effectLst/>
                <a:latin typeface="Arial"/>
                <a:ea typeface="Arial"/>
                <a:cs typeface="Arial"/>
                <a:sym typeface="Arial"/>
                <a:hlinkClick r:id="rId7" tooltip="Sửa đổi phần “Giả lập một máy tính mở rộng”"/>
              </a:rPr>
              <a:t>sửa mã nguồn</a:t>
            </a:r>
            <a:r>
              <a:rPr lang="vi-VN" sz="1100" b="0" i="0" u="none" strike="noStrike" cap="none" dirty="0" smtClean="0">
                <a:solidFill>
                  <a:srgbClr val="000000"/>
                </a:solidFill>
                <a:effectLst/>
                <a:latin typeface="Arial"/>
                <a:ea typeface="Arial"/>
                <a:cs typeface="Arial"/>
                <a:sym typeface="Arial"/>
              </a:rPr>
              <a:t>]</a:t>
            </a:r>
            <a:endParaRPr lang="vi-VN" sz="1100" b="1" i="0" u="none" strike="noStrike" cap="none" dirty="0" smtClean="0">
              <a:solidFill>
                <a:srgbClr val="000000"/>
              </a:solidFill>
              <a:effectLst/>
              <a:latin typeface="Arial"/>
              <a:ea typeface="Arial"/>
              <a:cs typeface="Arial"/>
              <a:sym typeface="Arial"/>
            </a:endParaRPr>
          </a:p>
          <a:p>
            <a:r>
              <a:rPr lang="vi-VN" sz="1100" b="0" i="0" u="none" strike="noStrike" cap="none" dirty="0" smtClean="0">
                <a:solidFill>
                  <a:srgbClr val="000000"/>
                </a:solidFill>
                <a:effectLst/>
                <a:latin typeface="Arial"/>
                <a:ea typeface="Arial"/>
                <a:cs typeface="Arial"/>
                <a:sym typeface="Arial"/>
              </a:rPr>
              <a:t>Hệ điều hành làm ẩn đi các chi tiết phần cứng, người sử dụng được cung cấp một giao diện đơn giản, dễ hiểu, dễ sử dụng và không phụ thuộc vào thiết bị phần cứng cụ thể.</a:t>
            </a:r>
          </a:p>
          <a:p>
            <a:r>
              <a:rPr lang="vi-VN" sz="1100" b="0" i="0" u="none" strike="noStrike" cap="none" dirty="0" smtClean="0">
                <a:solidFill>
                  <a:srgbClr val="000000"/>
                </a:solidFill>
                <a:effectLst/>
                <a:latin typeface="Arial"/>
                <a:ea typeface="Arial"/>
                <a:cs typeface="Arial"/>
                <a:sym typeface="Arial"/>
              </a:rPr>
              <a:t>Thực tế, ta có thể xem Hệ điều hành như là một hệ thống bao gồm nhiều máy tính trừu tượng xếp thành nhiều lớp chồng lên nhau, máy tính mức dưới phục vụ cho máy tính mức trên. Lớp trên cùng là giao diện trực quan nhất để điều khiển.</a:t>
            </a:r>
          </a:p>
          <a:p>
            <a:r>
              <a:rPr lang="vi-VN" sz="1100" b="0" i="0" u="none" strike="noStrike" cap="none" dirty="0" smtClean="0">
                <a:solidFill>
                  <a:srgbClr val="000000"/>
                </a:solidFill>
                <a:effectLst/>
                <a:latin typeface="Arial"/>
                <a:ea typeface="Arial"/>
                <a:cs typeface="Arial"/>
                <a:sym typeface="Arial"/>
              </a:rPr>
              <a:t>Ngoài ra có thể chia chức năng của Hệ điều hành theo bốn chức năng sau:</a:t>
            </a:r>
          </a:p>
          <a:p>
            <a:r>
              <a:rPr lang="vi-VN" sz="1100" b="0" i="0" u="none" strike="noStrike" cap="none" dirty="0" smtClean="0">
                <a:solidFill>
                  <a:srgbClr val="000000"/>
                </a:solidFill>
                <a:effectLst/>
                <a:latin typeface="Arial"/>
                <a:ea typeface="Arial"/>
                <a:cs typeface="Arial"/>
                <a:sym typeface="Arial"/>
              </a:rPr>
              <a:t>Quản lý quá trình (process management)</a:t>
            </a:r>
          </a:p>
          <a:p>
            <a:r>
              <a:rPr lang="vi-VN" sz="1100" b="0" i="0" u="none" strike="noStrike" cap="none" dirty="0" smtClean="0">
                <a:solidFill>
                  <a:srgbClr val="000000"/>
                </a:solidFill>
                <a:effectLst/>
                <a:latin typeface="Arial"/>
                <a:ea typeface="Arial"/>
                <a:cs typeface="Arial"/>
                <a:sym typeface="Arial"/>
              </a:rPr>
              <a:t>Quản lý bộ nhớ (memory management)</a:t>
            </a:r>
          </a:p>
          <a:p>
            <a:r>
              <a:rPr lang="vi-VN" sz="1100" b="0" i="0" u="none" strike="noStrike" cap="none" dirty="0" smtClean="0">
                <a:solidFill>
                  <a:srgbClr val="000000"/>
                </a:solidFill>
                <a:effectLst/>
                <a:latin typeface="Arial"/>
                <a:ea typeface="Arial"/>
                <a:cs typeface="Arial"/>
                <a:sym typeface="Arial"/>
              </a:rPr>
              <a:t>Quản lý hệ thống lưu trữ</a:t>
            </a:r>
          </a:p>
          <a:p>
            <a:r>
              <a:rPr lang="vi-VN" sz="1100" b="0" i="0" u="none" strike="noStrike" cap="none" dirty="0" smtClean="0">
                <a:solidFill>
                  <a:srgbClr val="000000"/>
                </a:solidFill>
                <a:effectLst/>
                <a:latin typeface="Arial"/>
                <a:ea typeface="Arial"/>
                <a:cs typeface="Arial"/>
                <a:sym typeface="Arial"/>
              </a:rPr>
              <a:t>Giao tiếp với người dùng (user interaction)</a:t>
            </a: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c6f80d1f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c6f80d1f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6f80d1f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c6f80d1f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230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6f80d1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6f80d1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f80d1f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80d1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c6f80d1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c6f80d1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35441751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35441751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6f80d1f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6f80d1f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35441751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35441751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6f80d1f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6f80d1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35441751b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35441751b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endParaRPr lang="vi-VN"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Roboto Mono"/>
              <a:buChar char="○"/>
              <a:defRPr>
                <a:solidFill>
                  <a:schemeClr val="dk2"/>
                </a:solidFill>
                <a:latin typeface="Roboto Mono"/>
                <a:ea typeface="Roboto Mono"/>
                <a:cs typeface="Roboto Mono"/>
                <a:sym typeface="Roboto Mono"/>
              </a:defRPr>
            </a:lvl2pPr>
            <a:lvl3pPr marL="1371600" lvl="2" indent="-317500">
              <a:lnSpc>
                <a:spcPct val="115000"/>
              </a:lnSpc>
              <a:spcBef>
                <a:spcPts val="1600"/>
              </a:spcBef>
              <a:spcAft>
                <a:spcPts val="0"/>
              </a:spcAft>
              <a:buClr>
                <a:schemeClr val="dk2"/>
              </a:buClr>
              <a:buSzPts val="1400"/>
              <a:buFont typeface="Roboto Mono"/>
              <a:buChar char="■"/>
              <a:defRPr>
                <a:solidFill>
                  <a:schemeClr val="dk2"/>
                </a:solidFill>
                <a:latin typeface="Roboto Mono"/>
                <a:ea typeface="Roboto Mono"/>
                <a:cs typeface="Roboto Mono"/>
                <a:sym typeface="Roboto Mono"/>
              </a:defRPr>
            </a:lvl3pPr>
            <a:lvl4pPr marL="1828800" lvl="3" indent="-317500">
              <a:lnSpc>
                <a:spcPct val="115000"/>
              </a:lnSpc>
              <a:spcBef>
                <a:spcPts val="1600"/>
              </a:spcBef>
              <a:spcAft>
                <a:spcPts val="0"/>
              </a:spcAft>
              <a:buClr>
                <a:schemeClr val="dk2"/>
              </a:buClr>
              <a:buSzPts val="1400"/>
              <a:buFont typeface="Roboto Mono"/>
              <a:buChar char="●"/>
              <a:defRPr>
                <a:solidFill>
                  <a:schemeClr val="dk2"/>
                </a:solidFill>
                <a:latin typeface="Roboto Mono"/>
                <a:ea typeface="Roboto Mono"/>
                <a:cs typeface="Roboto Mono"/>
                <a:sym typeface="Roboto Mono"/>
              </a:defRPr>
            </a:lvl4pPr>
            <a:lvl5pPr marL="2286000" lvl="4" indent="-317500">
              <a:lnSpc>
                <a:spcPct val="115000"/>
              </a:lnSpc>
              <a:spcBef>
                <a:spcPts val="1600"/>
              </a:spcBef>
              <a:spcAft>
                <a:spcPts val="0"/>
              </a:spcAft>
              <a:buClr>
                <a:schemeClr val="dk2"/>
              </a:buClr>
              <a:buSzPts val="1400"/>
              <a:buFont typeface="Roboto Mono"/>
              <a:buChar char="○"/>
              <a:defRPr>
                <a:solidFill>
                  <a:schemeClr val="dk2"/>
                </a:solidFill>
                <a:latin typeface="Roboto Mono"/>
                <a:ea typeface="Roboto Mono"/>
                <a:cs typeface="Roboto Mono"/>
                <a:sym typeface="Roboto Mono"/>
              </a:defRPr>
            </a:lvl5pPr>
            <a:lvl6pPr marL="2743200" lvl="5" indent="-317500">
              <a:lnSpc>
                <a:spcPct val="115000"/>
              </a:lnSpc>
              <a:spcBef>
                <a:spcPts val="1600"/>
              </a:spcBef>
              <a:spcAft>
                <a:spcPts val="0"/>
              </a:spcAft>
              <a:buClr>
                <a:schemeClr val="dk2"/>
              </a:buClr>
              <a:buSzPts val="1400"/>
              <a:buFont typeface="Roboto Mono"/>
              <a:buChar char="■"/>
              <a:defRPr>
                <a:solidFill>
                  <a:schemeClr val="dk2"/>
                </a:solidFill>
                <a:latin typeface="Roboto Mono"/>
                <a:ea typeface="Roboto Mono"/>
                <a:cs typeface="Roboto Mono"/>
                <a:sym typeface="Roboto Mono"/>
              </a:defRPr>
            </a:lvl6pPr>
            <a:lvl7pPr marL="3200400" lvl="6" indent="-317500">
              <a:lnSpc>
                <a:spcPct val="115000"/>
              </a:lnSpc>
              <a:spcBef>
                <a:spcPts val="1600"/>
              </a:spcBef>
              <a:spcAft>
                <a:spcPts val="0"/>
              </a:spcAft>
              <a:buClr>
                <a:schemeClr val="dk2"/>
              </a:buClr>
              <a:buSzPts val="1400"/>
              <a:buFont typeface="Roboto Mono"/>
              <a:buChar char="●"/>
              <a:defRPr>
                <a:solidFill>
                  <a:schemeClr val="dk2"/>
                </a:solidFill>
                <a:latin typeface="Roboto Mono"/>
                <a:ea typeface="Roboto Mono"/>
                <a:cs typeface="Roboto Mono"/>
                <a:sym typeface="Roboto Mono"/>
              </a:defRPr>
            </a:lvl7pPr>
            <a:lvl8pPr marL="3657600" lvl="7" indent="-317500">
              <a:lnSpc>
                <a:spcPct val="115000"/>
              </a:lnSpc>
              <a:spcBef>
                <a:spcPts val="1600"/>
              </a:spcBef>
              <a:spcAft>
                <a:spcPts val="0"/>
              </a:spcAft>
              <a:buClr>
                <a:schemeClr val="dk2"/>
              </a:buClr>
              <a:buSzPts val="1400"/>
              <a:buFont typeface="Roboto Mono"/>
              <a:buChar char="○"/>
              <a:defRPr>
                <a:solidFill>
                  <a:schemeClr val="dk2"/>
                </a:solidFill>
                <a:latin typeface="Roboto Mono"/>
                <a:ea typeface="Roboto Mono"/>
                <a:cs typeface="Roboto Mono"/>
                <a:sym typeface="Roboto Mono"/>
              </a:defRPr>
            </a:lvl8pPr>
            <a:lvl9pPr marL="4114800" lvl="8" indent="-317500">
              <a:lnSpc>
                <a:spcPct val="115000"/>
              </a:lnSpc>
              <a:spcBef>
                <a:spcPts val="1600"/>
              </a:spcBef>
              <a:spcAft>
                <a:spcPts val="1600"/>
              </a:spcAft>
              <a:buClr>
                <a:schemeClr val="dk2"/>
              </a:buClr>
              <a:buSzPts val="1400"/>
              <a:buFont typeface="Roboto Mono"/>
              <a:buChar char="■"/>
              <a:defRPr>
                <a:solidFill>
                  <a:schemeClr val="dk2"/>
                </a:solidFill>
                <a:latin typeface="Roboto Mono"/>
                <a:ea typeface="Roboto Mono"/>
                <a:cs typeface="Roboto Mono"/>
                <a:sym typeface="Roboto Mon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Mono"/>
                <a:ea typeface="Roboto Mono"/>
                <a:cs typeface="Roboto Mono"/>
                <a:sym typeface="Roboto Mono"/>
              </a:defRPr>
            </a:lvl1pPr>
            <a:lvl2pPr lvl="1" algn="r">
              <a:buNone/>
              <a:defRPr sz="1000">
                <a:solidFill>
                  <a:schemeClr val="dk2"/>
                </a:solidFill>
                <a:latin typeface="Roboto Mono"/>
                <a:ea typeface="Roboto Mono"/>
                <a:cs typeface="Roboto Mono"/>
                <a:sym typeface="Roboto Mono"/>
              </a:defRPr>
            </a:lvl2pPr>
            <a:lvl3pPr lvl="2" algn="r">
              <a:buNone/>
              <a:defRPr sz="1000">
                <a:solidFill>
                  <a:schemeClr val="dk2"/>
                </a:solidFill>
                <a:latin typeface="Roboto Mono"/>
                <a:ea typeface="Roboto Mono"/>
                <a:cs typeface="Roboto Mono"/>
                <a:sym typeface="Roboto Mono"/>
              </a:defRPr>
            </a:lvl3pPr>
            <a:lvl4pPr lvl="3" algn="r">
              <a:buNone/>
              <a:defRPr sz="1000">
                <a:solidFill>
                  <a:schemeClr val="dk2"/>
                </a:solidFill>
                <a:latin typeface="Roboto Mono"/>
                <a:ea typeface="Roboto Mono"/>
                <a:cs typeface="Roboto Mono"/>
                <a:sym typeface="Roboto Mono"/>
              </a:defRPr>
            </a:lvl4pPr>
            <a:lvl5pPr lvl="4" algn="r">
              <a:buNone/>
              <a:defRPr sz="1000">
                <a:solidFill>
                  <a:schemeClr val="dk2"/>
                </a:solidFill>
                <a:latin typeface="Roboto Mono"/>
                <a:ea typeface="Roboto Mono"/>
                <a:cs typeface="Roboto Mono"/>
                <a:sym typeface="Roboto Mono"/>
              </a:defRPr>
            </a:lvl5pPr>
            <a:lvl6pPr lvl="5" algn="r">
              <a:buNone/>
              <a:defRPr sz="1000">
                <a:solidFill>
                  <a:schemeClr val="dk2"/>
                </a:solidFill>
                <a:latin typeface="Roboto Mono"/>
                <a:ea typeface="Roboto Mono"/>
                <a:cs typeface="Roboto Mono"/>
                <a:sym typeface="Roboto Mono"/>
              </a:defRPr>
            </a:lvl6pPr>
            <a:lvl7pPr lvl="6" algn="r">
              <a:buNone/>
              <a:defRPr sz="1000">
                <a:solidFill>
                  <a:schemeClr val="dk2"/>
                </a:solidFill>
                <a:latin typeface="Roboto Mono"/>
                <a:ea typeface="Roboto Mono"/>
                <a:cs typeface="Roboto Mono"/>
                <a:sym typeface="Roboto Mono"/>
              </a:defRPr>
            </a:lvl7pPr>
            <a:lvl8pPr lvl="7" algn="r">
              <a:buNone/>
              <a:defRPr sz="1000">
                <a:solidFill>
                  <a:schemeClr val="dk2"/>
                </a:solidFill>
                <a:latin typeface="Roboto Mono"/>
                <a:ea typeface="Roboto Mono"/>
                <a:cs typeface="Roboto Mono"/>
                <a:sym typeface="Roboto Mono"/>
              </a:defRPr>
            </a:lvl8pPr>
            <a:lvl9pPr lvl="8" algn="r">
              <a:buNone/>
              <a:defRPr sz="1000">
                <a:solidFill>
                  <a:schemeClr val="dk2"/>
                </a:solidFill>
                <a:latin typeface="Roboto Mono"/>
                <a:ea typeface="Roboto Mono"/>
                <a:cs typeface="Roboto Mono"/>
                <a:sym typeface="Roboto Mono"/>
              </a:defRPr>
            </a:lvl9pPr>
          </a:lstStyle>
          <a:p>
            <a:pPr marL="0" lvl="0" indent="0" algn="r" rtl="0">
              <a:spcBef>
                <a:spcPts val="0"/>
              </a:spcBef>
              <a:spcAft>
                <a:spcPts val="0"/>
              </a:spcAft>
              <a:buNone/>
            </a:pPr>
            <a:fld id="{00000000-1234-1234-1234-123412341234}" type="slidenum">
              <a:rPr lang="v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175" y="644299"/>
            <a:ext cx="8282400" cy="2105775"/>
          </a:xfrm>
        </p:spPr>
        <p:txBody>
          <a:bodyPr/>
          <a:lstStyle/>
          <a:p>
            <a:r>
              <a:rPr lang="en-US" dirty="0" smtClean="0"/>
              <a:t>Bài thuyết trình chủ đề 12:</a:t>
            </a:r>
            <a:br>
              <a:rPr lang="en-US" dirty="0" smtClean="0"/>
            </a:br>
            <a:endParaRPr lang="en-US" dirty="0"/>
          </a:p>
        </p:txBody>
      </p:sp>
      <p:sp>
        <p:nvSpPr>
          <p:cNvPr id="3" name="Subtitle 2"/>
          <p:cNvSpPr>
            <a:spLocks noGrp="1"/>
          </p:cNvSpPr>
          <p:nvPr>
            <p:ph type="subTitle" idx="1"/>
          </p:nvPr>
        </p:nvSpPr>
        <p:spPr/>
        <p:txBody>
          <a:bodyPr/>
          <a:lstStyle/>
          <a:p>
            <a:pPr algn="l"/>
            <a:r>
              <a:rPr lang="en-US" dirty="0" smtClean="0">
                <a:solidFill>
                  <a:schemeClr val="bg2">
                    <a:lumMod val="50000"/>
                  </a:schemeClr>
                </a:solidFill>
              </a:rPr>
              <a:t>Huỳnh Nguyễn Mai Thanh &amp; </a:t>
            </a:r>
          </a:p>
          <a:p>
            <a:pPr algn="r"/>
            <a:r>
              <a:rPr lang="en-US" dirty="0" smtClean="0">
                <a:solidFill>
                  <a:schemeClr val="bg2">
                    <a:lumMod val="50000"/>
                  </a:schemeClr>
                </a:solidFill>
              </a:rPr>
              <a:t>Nguyễn Hồ Quốc Thắng</a:t>
            </a:r>
            <a:endParaRPr lang="en-US" dirty="0">
              <a:solidFill>
                <a:schemeClr val="bg2">
                  <a:lumMod val="50000"/>
                </a:schemeClr>
              </a:solidFill>
            </a:endParaRPr>
          </a:p>
        </p:txBody>
      </p:sp>
    </p:spTree>
    <p:extLst>
      <p:ext uri="{BB962C8B-B14F-4D97-AF65-F5344CB8AC3E}">
        <p14:creationId xmlns:p14="http://schemas.microsoft.com/office/powerpoint/2010/main" val="3644437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
                <a:solidFill>
                  <a:srgbClr val="9900FF"/>
                </a:solidFill>
              </a:rPr>
              <a:t>ĐA NHIỆM NHIỀU NGƯỜI DÙNG</a:t>
            </a:r>
            <a:endParaRPr>
              <a:solidFill>
                <a:srgbClr val="9900FF"/>
              </a:solidFill>
            </a:endParaRPr>
          </a:p>
        </p:txBody>
      </p:sp>
      <p:sp>
        <p:nvSpPr>
          <p:cNvPr id="149" name="Google Shape;149;p21"/>
          <p:cNvSpPr txBox="1">
            <a:spLocks noGrp="1"/>
          </p:cNvSpPr>
          <p:nvPr>
            <p:ph type="body" idx="1"/>
          </p:nvPr>
        </p:nvSpPr>
        <p:spPr>
          <a:xfrm>
            <a:off x="311700" y="1618200"/>
            <a:ext cx="2808000" cy="3291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E2275"/>
              </a:buClr>
              <a:buSzPts val="1800"/>
              <a:buFont typeface="Roboto Mono"/>
              <a:buChar char="➢"/>
            </a:pPr>
            <a:r>
              <a:rPr lang="vi" sz="1800">
                <a:solidFill>
                  <a:srgbClr val="9E2275"/>
                </a:solidFill>
                <a:latin typeface="Roboto Mono"/>
                <a:ea typeface="Roboto Mono"/>
                <a:cs typeface="Roboto Mono"/>
                <a:sym typeface="Roboto Mono"/>
              </a:rPr>
              <a:t>Nhiều người được đăng nhập đồng thời </a:t>
            </a:r>
            <a:endParaRPr sz="1800">
              <a:solidFill>
                <a:srgbClr val="9E2275"/>
              </a:solidFill>
              <a:latin typeface="Roboto Mono"/>
              <a:ea typeface="Roboto Mono"/>
              <a:cs typeface="Roboto Mono"/>
              <a:sym typeface="Roboto Mono"/>
            </a:endParaRPr>
          </a:p>
          <a:p>
            <a:pPr marL="457200" lvl="0" indent="-342900" algn="l" rtl="0">
              <a:spcBef>
                <a:spcPts val="0"/>
              </a:spcBef>
              <a:spcAft>
                <a:spcPts val="0"/>
              </a:spcAft>
              <a:buClr>
                <a:srgbClr val="9E2275"/>
              </a:buClr>
              <a:buSzPts val="1800"/>
              <a:buFont typeface="Roboto Mono"/>
              <a:buChar char="➢"/>
            </a:pPr>
            <a:r>
              <a:rPr lang="vi" sz="1800">
                <a:solidFill>
                  <a:srgbClr val="9E2275"/>
                </a:solidFill>
                <a:latin typeface="Roboto Mono"/>
                <a:ea typeface="Roboto Mono"/>
                <a:cs typeface="Roboto Mono"/>
                <a:sym typeface="Roboto Mono"/>
              </a:rPr>
              <a:t>Thực hiện đồng thời nhiều chương trình</a:t>
            </a:r>
            <a:endParaRPr sz="1800">
              <a:solidFill>
                <a:srgbClr val="9E2275"/>
              </a:solidFill>
              <a:latin typeface="Roboto Mono"/>
              <a:ea typeface="Roboto Mono"/>
              <a:cs typeface="Roboto Mono"/>
              <a:sym typeface="Roboto Mono"/>
            </a:endParaRPr>
          </a:p>
          <a:p>
            <a:pPr marL="457200" lvl="0" indent="-342900" algn="l" rtl="0">
              <a:spcBef>
                <a:spcPts val="0"/>
              </a:spcBef>
              <a:spcAft>
                <a:spcPts val="0"/>
              </a:spcAft>
              <a:buClr>
                <a:srgbClr val="9E2275"/>
              </a:buClr>
              <a:buSzPts val="1800"/>
              <a:buFont typeface="Roboto Mono"/>
              <a:buChar char="➢"/>
            </a:pPr>
            <a:r>
              <a:rPr lang="vi" sz="1800">
                <a:solidFill>
                  <a:srgbClr val="9E2275"/>
                </a:solidFill>
                <a:latin typeface="Roboto Mono"/>
                <a:ea typeface="Roboto Mono"/>
                <a:cs typeface="Roboto Mono"/>
                <a:sym typeface="Roboto Mono"/>
              </a:rPr>
              <a:t>Phức tạp, đòi hỏi bộ xử lý mạnh, bộ nhớ trong lớn</a:t>
            </a:r>
            <a:endParaRPr sz="1800">
              <a:solidFill>
                <a:srgbClr val="9E2275"/>
              </a:solidFill>
              <a:latin typeface="Roboto Mono"/>
              <a:ea typeface="Roboto Mono"/>
              <a:cs typeface="Roboto Mono"/>
              <a:sym typeface="Roboto Mono"/>
            </a:endParaRPr>
          </a:p>
        </p:txBody>
      </p:sp>
      <p:pic>
        <p:nvPicPr>
          <p:cNvPr id="150" name="Google Shape;150;p21" descr="Máy tính xách tay Chromebook đang mở"/>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id="151" name="Google Shape;151;p21" descr="Khung sườn mẫu cho ứng dụng trên máy tính"/>
          <p:cNvPicPr preferRelativeResize="0"/>
          <p:nvPr/>
        </p:nvPicPr>
        <p:blipFill rotWithShape="1">
          <a:blip r:embed="rId4">
            <a:alphaModFix/>
          </a:blip>
          <a:srcRect b="24800"/>
          <a:stretch/>
        </p:blipFill>
        <p:spPr>
          <a:xfrm>
            <a:off x="4131700" y="978250"/>
            <a:ext cx="4142049" cy="2335949"/>
          </a:xfrm>
          <a:prstGeom prst="rect">
            <a:avLst/>
          </a:prstGeom>
          <a:noFill/>
          <a:ln>
            <a:noFill/>
          </a:ln>
        </p:spPr>
      </p:pic>
      <p:pic>
        <p:nvPicPr>
          <p:cNvPr id="152" name="Google Shape;152;p21" descr="Điện thoại thông minh màu đen theo hướng dọc"/>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153" name="Google Shape;153;p21" descr="Khung sườn mẫu cho ứng dụng trên di động"/>
          <p:cNvPicPr preferRelativeResize="0"/>
          <p:nvPr/>
        </p:nvPicPr>
        <p:blipFill>
          <a:blip r:embed="rId6">
            <a:alphaModFix/>
          </a:blip>
          <a:stretch>
            <a:fillRect/>
          </a:stretch>
        </p:blipFill>
        <p:spPr>
          <a:xfrm>
            <a:off x="7269175" y="1858795"/>
            <a:ext cx="1514675" cy="2692755"/>
          </a:xfrm>
          <a:prstGeom prst="rect">
            <a:avLst/>
          </a:prstGeom>
          <a:noFill/>
          <a:ln>
            <a:noFill/>
          </a:ln>
        </p:spPr>
      </p:pic>
      <p:sp>
        <p:nvSpPr>
          <p:cNvPr id="154" name="Google Shape;154;p21"/>
          <p:cNvSpPr txBox="1"/>
          <p:nvPr/>
        </p:nvSpPr>
        <p:spPr>
          <a:xfrm>
            <a:off x="4195750" y="1697725"/>
            <a:ext cx="3131400" cy="144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 sz="3000" b="1">
                <a:latin typeface="Source Code Pro"/>
                <a:ea typeface="Source Code Pro"/>
                <a:cs typeface="Source Code Pro"/>
                <a:sym typeface="Source Code Pro"/>
              </a:rPr>
              <a:t>WINDOWS 2000 SERVES</a:t>
            </a:r>
            <a:endParaRPr sz="3000" b="1">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cxnSp>
        <p:nvCxnSpPr>
          <p:cNvPr id="159" name="Google Shape;159;p22"/>
          <p:cNvCxnSpPr/>
          <p:nvPr/>
        </p:nvCxnSpPr>
        <p:spPr>
          <a:xfrm>
            <a:off x="3705275" y="3707850"/>
            <a:ext cx="5127000" cy="16500"/>
          </a:xfrm>
          <a:prstGeom prst="straightConnector1">
            <a:avLst/>
          </a:prstGeom>
          <a:noFill/>
          <a:ln w="19050" cap="flat" cmpd="sng">
            <a:solidFill>
              <a:schemeClr val="lt2"/>
            </a:solidFill>
            <a:prstDash val="solid"/>
            <a:round/>
            <a:headEnd type="none" w="sm" len="sm"/>
            <a:tailEnd type="none" w="sm" len="sm"/>
          </a:ln>
        </p:spPr>
      </p:cxnSp>
      <p:sp>
        <p:nvSpPr>
          <p:cNvPr id="160" name="Google Shape;160;p22"/>
          <p:cNvSpPr txBox="1">
            <a:spLocks noGrp="1"/>
          </p:cNvSpPr>
          <p:nvPr>
            <p:ph type="body" idx="4294967295"/>
          </p:nvPr>
        </p:nvSpPr>
        <p:spPr>
          <a:xfrm>
            <a:off x="3082575" y="3771900"/>
            <a:ext cx="5742600" cy="5304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vi" sz="2100" b="1">
                <a:solidFill>
                  <a:schemeClr val="accent3"/>
                </a:solidFill>
                <a:latin typeface="Roboto Mono"/>
                <a:ea typeface="Roboto Mono"/>
                <a:cs typeface="Roboto Mono"/>
                <a:sym typeface="Roboto Mono"/>
              </a:rPr>
              <a:t>MS-DOS</a:t>
            </a:r>
            <a:endParaRPr sz="2100" b="1">
              <a:solidFill>
                <a:schemeClr val="accent3"/>
              </a:solidFill>
              <a:latin typeface="Roboto Mono"/>
              <a:ea typeface="Roboto Mono"/>
              <a:cs typeface="Roboto Mono"/>
              <a:sym typeface="Roboto Mono"/>
            </a:endParaRPr>
          </a:p>
        </p:txBody>
      </p:sp>
      <p:sp>
        <p:nvSpPr>
          <p:cNvPr id="161" name="Google Shape;161;p22"/>
          <p:cNvSpPr txBox="1">
            <a:spLocks noGrp="1"/>
          </p:cNvSpPr>
          <p:nvPr>
            <p:ph type="body" idx="4294967295"/>
          </p:nvPr>
        </p:nvSpPr>
        <p:spPr>
          <a:xfrm>
            <a:off x="4825256" y="4228050"/>
            <a:ext cx="3999900" cy="63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Roboto Mono"/>
              <a:ea typeface="Roboto Mono"/>
              <a:cs typeface="Roboto Mono"/>
              <a:sym typeface="Roboto Mono"/>
            </a:endParaRPr>
          </a:p>
          <a:p>
            <a:pPr marL="0" lvl="0" indent="0" algn="l" rtl="0">
              <a:spcBef>
                <a:spcPts val="1600"/>
              </a:spcBef>
              <a:spcAft>
                <a:spcPts val="1600"/>
              </a:spcAft>
              <a:buNone/>
            </a:pPr>
            <a:endParaRPr sz="1200">
              <a:latin typeface="Roboto Mono"/>
              <a:ea typeface="Roboto Mono"/>
              <a:cs typeface="Roboto Mono"/>
              <a:sym typeface="Roboto Mono"/>
            </a:endParaRPr>
          </a:p>
        </p:txBody>
      </p:sp>
      <p:pic>
        <p:nvPicPr>
          <p:cNvPr id="162" name="Google Shape;162;p22"/>
          <p:cNvPicPr preferRelativeResize="0"/>
          <p:nvPr/>
        </p:nvPicPr>
        <p:blipFill>
          <a:blip r:embed="rId3">
            <a:alphaModFix/>
          </a:blip>
          <a:stretch>
            <a:fillRect/>
          </a:stretch>
        </p:blipFill>
        <p:spPr>
          <a:xfrm>
            <a:off x="3692700" y="227875"/>
            <a:ext cx="5193825" cy="3250200"/>
          </a:xfrm>
          <a:prstGeom prst="rect">
            <a:avLst/>
          </a:prstGeom>
          <a:noFill/>
          <a:ln>
            <a:noFill/>
          </a:ln>
        </p:spPr>
      </p:pic>
      <p:pic>
        <p:nvPicPr>
          <p:cNvPr id="163" name="Google Shape;163;p22"/>
          <p:cNvPicPr preferRelativeResize="0"/>
          <p:nvPr/>
        </p:nvPicPr>
        <p:blipFill>
          <a:blip r:embed="rId4">
            <a:alphaModFix/>
          </a:blip>
          <a:stretch>
            <a:fillRect/>
          </a:stretch>
        </p:blipFill>
        <p:spPr>
          <a:xfrm>
            <a:off x="592575" y="1296800"/>
            <a:ext cx="1465300" cy="1362750"/>
          </a:xfrm>
          <a:prstGeom prst="rect">
            <a:avLst/>
          </a:prstGeom>
          <a:noFill/>
          <a:ln>
            <a:noFill/>
          </a:ln>
        </p:spPr>
      </p:pic>
      <p:sp>
        <p:nvSpPr>
          <p:cNvPr id="164" name="Google Shape;164;p22"/>
          <p:cNvSpPr txBox="1"/>
          <p:nvPr/>
        </p:nvSpPr>
        <p:spPr>
          <a:xfrm>
            <a:off x="2133325" y="1719900"/>
            <a:ext cx="2842200" cy="17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vi" sz="3600">
                <a:latin typeface="Pacifico"/>
                <a:ea typeface="Pacifico"/>
                <a:cs typeface="Pacifico"/>
                <a:sym typeface="Pacifico"/>
              </a:rPr>
              <a:t>1981</a:t>
            </a:r>
            <a:endParaRPr sz="3600">
              <a:latin typeface="Pacifico"/>
              <a:ea typeface="Pacifico"/>
              <a:cs typeface="Pacifico"/>
              <a:sym typeface="Pacific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cxnSp>
        <p:nvCxnSpPr>
          <p:cNvPr id="169" name="Google Shape;169;p23"/>
          <p:cNvCxnSpPr/>
          <p:nvPr/>
        </p:nvCxnSpPr>
        <p:spPr>
          <a:xfrm rot="10800000" flipH="1">
            <a:off x="146325" y="3013325"/>
            <a:ext cx="4240800" cy="42600"/>
          </a:xfrm>
          <a:prstGeom prst="straightConnector1">
            <a:avLst/>
          </a:prstGeom>
          <a:noFill/>
          <a:ln w="19050" cap="flat" cmpd="sng">
            <a:solidFill>
              <a:schemeClr val="lt2"/>
            </a:solidFill>
            <a:prstDash val="solid"/>
            <a:round/>
            <a:headEnd type="none" w="sm" len="sm"/>
            <a:tailEnd type="none" w="sm" len="sm"/>
          </a:ln>
        </p:spPr>
      </p:cxnSp>
      <p:cxnSp>
        <p:nvCxnSpPr>
          <p:cNvPr id="170" name="Google Shape;170;p23"/>
          <p:cNvCxnSpPr/>
          <p:nvPr/>
        </p:nvCxnSpPr>
        <p:spPr>
          <a:xfrm rot="10800000" flipH="1">
            <a:off x="4735500" y="3030733"/>
            <a:ext cx="4176300" cy="3900"/>
          </a:xfrm>
          <a:prstGeom prst="straightConnector1">
            <a:avLst/>
          </a:prstGeom>
          <a:noFill/>
          <a:ln w="19050" cap="flat" cmpd="sng">
            <a:solidFill>
              <a:schemeClr val="lt2"/>
            </a:solidFill>
            <a:prstDash val="solid"/>
            <a:round/>
            <a:headEnd type="none" w="sm" len="sm"/>
            <a:tailEnd type="none" w="sm" len="sm"/>
          </a:ln>
        </p:spPr>
      </p:cxnSp>
      <p:sp>
        <p:nvSpPr>
          <p:cNvPr id="171" name="Google Shape;171;p23"/>
          <p:cNvSpPr txBox="1">
            <a:spLocks noGrp="1"/>
          </p:cNvSpPr>
          <p:nvPr>
            <p:ph type="body" idx="4294967295"/>
          </p:nvPr>
        </p:nvSpPr>
        <p:spPr>
          <a:xfrm>
            <a:off x="327213" y="3064975"/>
            <a:ext cx="3999900" cy="5304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vi" sz="2100" b="1">
                <a:solidFill>
                  <a:schemeClr val="accent3"/>
                </a:solidFill>
                <a:latin typeface="Roboto Mono"/>
                <a:ea typeface="Roboto Mono"/>
                <a:cs typeface="Roboto Mono"/>
                <a:sym typeface="Roboto Mono"/>
              </a:rPr>
              <a:t>WINDOWS 95</a:t>
            </a:r>
            <a:endParaRPr sz="2100" b="1">
              <a:solidFill>
                <a:schemeClr val="accent3"/>
              </a:solidFill>
              <a:latin typeface="Roboto Mono"/>
              <a:ea typeface="Roboto Mono"/>
              <a:cs typeface="Roboto Mono"/>
              <a:sym typeface="Roboto Mono"/>
            </a:endParaRPr>
          </a:p>
        </p:txBody>
      </p:sp>
      <p:sp>
        <p:nvSpPr>
          <p:cNvPr id="172" name="Google Shape;172;p23"/>
          <p:cNvSpPr txBox="1">
            <a:spLocks noGrp="1"/>
          </p:cNvSpPr>
          <p:nvPr>
            <p:ph type="body" idx="4294967295"/>
          </p:nvPr>
        </p:nvSpPr>
        <p:spPr>
          <a:xfrm>
            <a:off x="5144100" y="3046900"/>
            <a:ext cx="3999900" cy="5304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vi" sz="2100" b="1">
                <a:solidFill>
                  <a:schemeClr val="accent3"/>
                </a:solidFill>
                <a:latin typeface="Roboto Mono"/>
                <a:ea typeface="Roboto Mono"/>
                <a:cs typeface="Roboto Mono"/>
                <a:sym typeface="Roboto Mono"/>
              </a:rPr>
              <a:t>WINDOWS 2000 SERVER</a:t>
            </a:r>
            <a:endParaRPr sz="2100" b="1">
              <a:solidFill>
                <a:schemeClr val="accent3"/>
              </a:solidFill>
              <a:latin typeface="Roboto Mono"/>
              <a:ea typeface="Roboto Mono"/>
              <a:cs typeface="Roboto Mono"/>
              <a:sym typeface="Roboto Mono"/>
            </a:endParaRPr>
          </a:p>
        </p:txBody>
      </p:sp>
      <p:sp>
        <p:nvSpPr>
          <p:cNvPr id="173" name="Google Shape;173;p23"/>
          <p:cNvSpPr txBox="1">
            <a:spLocks noGrp="1"/>
          </p:cNvSpPr>
          <p:nvPr>
            <p:ph type="body" idx="4294967295"/>
          </p:nvPr>
        </p:nvSpPr>
        <p:spPr>
          <a:xfrm>
            <a:off x="4825256" y="4228050"/>
            <a:ext cx="3999900" cy="63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Roboto Mono"/>
              <a:ea typeface="Roboto Mono"/>
              <a:cs typeface="Roboto Mono"/>
              <a:sym typeface="Roboto Mono"/>
            </a:endParaRPr>
          </a:p>
          <a:p>
            <a:pPr marL="0" lvl="0" indent="0" algn="l" rtl="0">
              <a:spcBef>
                <a:spcPts val="1600"/>
              </a:spcBef>
              <a:spcAft>
                <a:spcPts val="1600"/>
              </a:spcAft>
              <a:buNone/>
            </a:pPr>
            <a:endParaRPr sz="1200">
              <a:latin typeface="Roboto Mono"/>
              <a:ea typeface="Roboto Mono"/>
              <a:cs typeface="Roboto Mono"/>
              <a:sym typeface="Roboto Mono"/>
            </a:endParaRPr>
          </a:p>
        </p:txBody>
      </p:sp>
      <p:pic>
        <p:nvPicPr>
          <p:cNvPr id="174" name="Google Shape;174;p23"/>
          <p:cNvPicPr preferRelativeResize="0"/>
          <p:nvPr/>
        </p:nvPicPr>
        <p:blipFill>
          <a:blip r:embed="rId3">
            <a:alphaModFix/>
          </a:blip>
          <a:stretch>
            <a:fillRect/>
          </a:stretch>
        </p:blipFill>
        <p:spPr>
          <a:xfrm>
            <a:off x="318850" y="2430850"/>
            <a:ext cx="570306" cy="530400"/>
          </a:xfrm>
          <a:prstGeom prst="rect">
            <a:avLst/>
          </a:prstGeom>
          <a:noFill/>
          <a:ln>
            <a:noFill/>
          </a:ln>
        </p:spPr>
      </p:pic>
      <p:pic>
        <p:nvPicPr>
          <p:cNvPr id="175" name="Google Shape;175;p23"/>
          <p:cNvPicPr preferRelativeResize="0"/>
          <p:nvPr/>
        </p:nvPicPr>
        <p:blipFill>
          <a:blip r:embed="rId3">
            <a:alphaModFix/>
          </a:blip>
          <a:stretch>
            <a:fillRect/>
          </a:stretch>
        </p:blipFill>
        <p:spPr>
          <a:xfrm>
            <a:off x="4941300" y="2306550"/>
            <a:ext cx="570306" cy="530400"/>
          </a:xfrm>
          <a:prstGeom prst="rect">
            <a:avLst/>
          </a:prstGeom>
          <a:noFill/>
          <a:ln>
            <a:noFill/>
          </a:ln>
        </p:spPr>
      </p:pic>
      <p:pic>
        <p:nvPicPr>
          <p:cNvPr id="176" name="Google Shape;176;p23"/>
          <p:cNvPicPr preferRelativeResize="0"/>
          <p:nvPr/>
        </p:nvPicPr>
        <p:blipFill>
          <a:blip r:embed="rId4">
            <a:alphaModFix/>
          </a:blip>
          <a:stretch>
            <a:fillRect/>
          </a:stretch>
        </p:blipFill>
        <p:spPr>
          <a:xfrm>
            <a:off x="232225" y="307750"/>
            <a:ext cx="3787475" cy="1998800"/>
          </a:xfrm>
          <a:prstGeom prst="rect">
            <a:avLst/>
          </a:prstGeom>
          <a:noFill/>
          <a:ln>
            <a:noFill/>
          </a:ln>
        </p:spPr>
      </p:pic>
      <p:sp>
        <p:nvSpPr>
          <p:cNvPr id="177" name="Google Shape;177;p23"/>
          <p:cNvSpPr txBox="1"/>
          <p:nvPr/>
        </p:nvSpPr>
        <p:spPr>
          <a:xfrm>
            <a:off x="1001500" y="2430975"/>
            <a:ext cx="20499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vi" sz="1600" b="1" i="1">
                <a:latin typeface="Source Code Pro"/>
                <a:ea typeface="Source Code Pro"/>
                <a:cs typeface="Source Code Pro"/>
                <a:sym typeface="Source Code Pro"/>
              </a:rPr>
              <a:t>1995</a:t>
            </a:r>
            <a:endParaRPr sz="1600" b="1" i="1">
              <a:latin typeface="Source Code Pro"/>
              <a:ea typeface="Source Code Pro"/>
              <a:cs typeface="Source Code Pro"/>
              <a:sym typeface="Source Code Pro"/>
            </a:endParaRPr>
          </a:p>
        </p:txBody>
      </p:sp>
      <p:sp>
        <p:nvSpPr>
          <p:cNvPr id="178" name="Google Shape;178;p23"/>
          <p:cNvSpPr txBox="1"/>
          <p:nvPr/>
        </p:nvSpPr>
        <p:spPr>
          <a:xfrm>
            <a:off x="5656050" y="2482775"/>
            <a:ext cx="20499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vi" sz="1600" b="1" i="1">
                <a:latin typeface="Source Code Pro"/>
                <a:ea typeface="Source Code Pro"/>
                <a:cs typeface="Source Code Pro"/>
                <a:sym typeface="Source Code Pro"/>
              </a:rPr>
              <a:t>2000</a:t>
            </a:r>
            <a:endParaRPr sz="1600" b="1" i="1">
              <a:latin typeface="Source Code Pro"/>
              <a:ea typeface="Source Code Pro"/>
              <a:cs typeface="Source Code Pro"/>
              <a:sym typeface="Source Code Pro"/>
            </a:endParaRPr>
          </a:p>
        </p:txBody>
      </p:sp>
      <p:pic>
        <p:nvPicPr>
          <p:cNvPr id="179" name="Google Shape;179;p23"/>
          <p:cNvPicPr preferRelativeResize="0"/>
          <p:nvPr/>
        </p:nvPicPr>
        <p:blipFill>
          <a:blip r:embed="rId5">
            <a:alphaModFix/>
          </a:blip>
          <a:stretch>
            <a:fillRect/>
          </a:stretch>
        </p:blipFill>
        <p:spPr>
          <a:xfrm>
            <a:off x="5877781" y="218163"/>
            <a:ext cx="2165215" cy="21779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265500" y="1816950"/>
            <a:ext cx="4045200" cy="150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
              <a:t>CÁC LOẠI </a:t>
            </a:r>
            <a:endParaRPr/>
          </a:p>
          <a:p>
            <a:pPr marL="0" lvl="0" indent="0" algn="ctr" rtl="0">
              <a:spcBef>
                <a:spcPts val="0"/>
              </a:spcBef>
              <a:spcAft>
                <a:spcPts val="0"/>
              </a:spcAft>
              <a:buNone/>
            </a:pPr>
            <a:r>
              <a:rPr lang="vi"/>
              <a:t>HỆ ĐIỀU HÀNH THÔNG DỤNG</a:t>
            </a:r>
            <a:endParaRPr/>
          </a:p>
        </p:txBody>
      </p:sp>
      <p:sp>
        <p:nvSpPr>
          <p:cNvPr id="185" name="Google Shape;185;p24"/>
          <p:cNvSpPr/>
          <p:nvPr/>
        </p:nvSpPr>
        <p:spPr>
          <a:xfrm>
            <a:off x="5939700" y="696313"/>
            <a:ext cx="1942800" cy="1569600"/>
          </a:xfrm>
          <a:prstGeom prst="round1Rect">
            <a:avLst>
              <a:gd name="adj" fmla="val 17446"/>
            </a:avLst>
          </a:prstGeom>
          <a:solidFill>
            <a:srgbClr val="E11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p:nvPr/>
        </p:nvSpPr>
        <p:spPr>
          <a:xfrm>
            <a:off x="5939700" y="1927563"/>
            <a:ext cx="1942800" cy="1569600"/>
          </a:xfrm>
          <a:prstGeom prst="round2SameRect">
            <a:avLst>
              <a:gd name="adj1" fmla="val 18098"/>
              <a:gd name="adj2" fmla="val 0"/>
            </a:avLst>
          </a:prstGeom>
          <a:solidFill>
            <a:srgbClr val="C41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24"/>
          <p:cNvGrpSpPr/>
          <p:nvPr/>
        </p:nvGrpSpPr>
        <p:grpSpPr>
          <a:xfrm>
            <a:off x="5939709" y="3212889"/>
            <a:ext cx="1942800" cy="1552667"/>
            <a:chOff x="5539816" y="1171213"/>
            <a:chExt cx="1942800" cy="1569619"/>
          </a:xfrm>
        </p:grpSpPr>
        <p:sp>
          <p:nvSpPr>
            <p:cNvPr id="188" name="Google Shape;188;p24"/>
            <p:cNvSpPr/>
            <p:nvPr/>
          </p:nvSpPr>
          <p:spPr>
            <a:xfrm flipH="1">
              <a:off x="5539816" y="1171213"/>
              <a:ext cx="1942800" cy="1569600"/>
            </a:xfrm>
            <a:prstGeom prst="round1Rect">
              <a:avLst>
                <a:gd name="adj" fmla="val 17446"/>
              </a:avLst>
            </a:prstGeom>
            <a:solidFill>
              <a:srgbClr val="AC1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txBox="1"/>
            <p:nvPr/>
          </p:nvSpPr>
          <p:spPr>
            <a:xfrm>
              <a:off x="5790457" y="1679732"/>
              <a:ext cx="14415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 sz="2400" b="1">
                  <a:solidFill>
                    <a:srgbClr val="FFFFFF"/>
                  </a:solidFill>
                  <a:latin typeface="Roboto"/>
                  <a:ea typeface="Roboto"/>
                  <a:cs typeface="Roboto"/>
                  <a:sym typeface="Roboto"/>
                </a:rPr>
                <a:t>LINUX</a:t>
              </a:r>
              <a:endParaRPr sz="2400" b="1">
                <a:solidFill>
                  <a:srgbClr val="FFFFFF"/>
                </a:solidFill>
                <a:latin typeface="Roboto"/>
                <a:ea typeface="Roboto"/>
                <a:cs typeface="Roboto"/>
                <a:sym typeface="Roboto"/>
              </a:endParaRPr>
            </a:p>
          </p:txBody>
        </p:sp>
      </p:grpSp>
      <p:grpSp>
        <p:nvGrpSpPr>
          <p:cNvPr id="190" name="Google Shape;190;p24"/>
          <p:cNvGrpSpPr/>
          <p:nvPr/>
        </p:nvGrpSpPr>
        <p:grpSpPr>
          <a:xfrm>
            <a:off x="6780918" y="1816946"/>
            <a:ext cx="260366" cy="260366"/>
            <a:chOff x="3157188" y="909150"/>
            <a:chExt cx="470400" cy="470400"/>
          </a:xfrm>
        </p:grpSpPr>
        <p:sp>
          <p:nvSpPr>
            <p:cNvPr id="191" name="Google Shape;191;p24"/>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a:off x="3243138" y="995100"/>
              <a:ext cx="298500" cy="298500"/>
            </a:xfrm>
            <a:prstGeom prst="mathPlus">
              <a:avLst>
                <a:gd name="adj1" fmla="val 9900"/>
              </a:avLst>
            </a:prstGeom>
            <a:solidFill>
              <a:srgbClr val="E11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24"/>
          <p:cNvGrpSpPr/>
          <p:nvPr/>
        </p:nvGrpSpPr>
        <p:grpSpPr>
          <a:xfrm>
            <a:off x="6780915" y="3326546"/>
            <a:ext cx="260366" cy="260366"/>
            <a:chOff x="3157188" y="909150"/>
            <a:chExt cx="470400" cy="470400"/>
          </a:xfrm>
        </p:grpSpPr>
        <p:sp>
          <p:nvSpPr>
            <p:cNvPr id="194" name="Google Shape;194;p24"/>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a:off x="3243138" y="995100"/>
              <a:ext cx="298500" cy="298500"/>
            </a:xfrm>
            <a:prstGeom prst="mathPlus">
              <a:avLst>
                <a:gd name="adj1" fmla="val 9900"/>
              </a:avLst>
            </a:prstGeom>
            <a:solidFill>
              <a:srgbClr val="B61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24"/>
          <p:cNvSpPr txBox="1"/>
          <p:nvPr/>
        </p:nvSpPr>
        <p:spPr>
          <a:xfrm>
            <a:off x="6190350" y="2447466"/>
            <a:ext cx="1441500" cy="104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 sz="2400" b="1" dirty="0">
                <a:solidFill>
                  <a:srgbClr val="FFFFFF"/>
                </a:solidFill>
                <a:latin typeface="Roboto"/>
                <a:ea typeface="Roboto"/>
                <a:cs typeface="Roboto"/>
                <a:sym typeface="Roboto"/>
              </a:rPr>
              <a:t>UNIX</a:t>
            </a:r>
            <a:endParaRPr sz="2400" b="1" dirty="0">
              <a:solidFill>
                <a:srgbClr val="FFFFFF"/>
              </a:solidFill>
              <a:latin typeface="Roboto"/>
              <a:ea typeface="Roboto"/>
              <a:cs typeface="Roboto"/>
              <a:sym typeface="Roboto"/>
            </a:endParaRPr>
          </a:p>
        </p:txBody>
      </p:sp>
      <p:sp>
        <p:nvSpPr>
          <p:cNvPr id="197" name="Google Shape;197;p24"/>
          <p:cNvSpPr txBox="1"/>
          <p:nvPr/>
        </p:nvSpPr>
        <p:spPr>
          <a:xfrm>
            <a:off x="6031800" y="1132350"/>
            <a:ext cx="1850700" cy="104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 sz="2400" b="1">
                <a:solidFill>
                  <a:srgbClr val="FFFFFF"/>
                </a:solidFill>
                <a:latin typeface="Roboto"/>
                <a:ea typeface="Roboto"/>
                <a:cs typeface="Roboto"/>
                <a:sym typeface="Roboto"/>
              </a:rPr>
              <a:t>WINDOWS</a:t>
            </a:r>
            <a:endParaRPr sz="2400" b="1">
              <a:solidFill>
                <a:srgbClr val="FFFFFF"/>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39325897"/>
              </p:ext>
            </p:extLst>
          </p:nvPr>
        </p:nvGraphicFramePr>
        <p:xfrm>
          <a:off x="1251284" y="261257"/>
          <a:ext cx="6368716" cy="4675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413192" y="1471101"/>
            <a:ext cx="4984510" cy="1938992"/>
          </a:xfrm>
          <a:prstGeom prst="rect">
            <a:avLst/>
          </a:prstGeom>
          <a:noFill/>
        </p:spPr>
        <p:txBody>
          <a:bodyPr wrap="square" rtlCol="0">
            <a:spAutoFit/>
          </a:bodyPr>
          <a:lstStyle/>
          <a:p>
            <a:pPr marL="285750" indent="-285750">
              <a:buClr>
                <a:schemeClr val="accent6"/>
              </a:buClr>
              <a:buFont typeface="Wingdings" panose="05000000000000000000" pitchFamily="2" charset="2"/>
              <a:buChar char="ü"/>
            </a:pPr>
            <a:r>
              <a:rPr lang="en-US" sz="2000" dirty="0" smtClean="0"/>
              <a:t>Chế độ đa nhiệm </a:t>
            </a:r>
          </a:p>
          <a:p>
            <a:pPr marL="285750" indent="-285750">
              <a:buClr>
                <a:schemeClr val="accent6"/>
              </a:buClr>
              <a:buFont typeface="Wingdings" panose="05000000000000000000" pitchFamily="2" charset="2"/>
              <a:buChar char="ü"/>
            </a:pPr>
            <a:r>
              <a:rPr lang="en-US" sz="2000" dirty="0" smtClean="0"/>
              <a:t>Giao diện kết hợp giữa đồ họa &amp; văn bản giải tích</a:t>
            </a:r>
          </a:p>
          <a:p>
            <a:pPr marL="285750" indent="-285750">
              <a:buClr>
                <a:schemeClr val="accent6"/>
              </a:buClr>
              <a:buFont typeface="Wingdings" panose="05000000000000000000" pitchFamily="2" charset="2"/>
              <a:buChar char="ü"/>
            </a:pPr>
            <a:r>
              <a:rPr lang="en-US" sz="2000" dirty="0" smtClean="0"/>
              <a:t>Cung cấp công cụ khai thác có hiệu quả</a:t>
            </a:r>
          </a:p>
          <a:p>
            <a:pPr marL="285750" indent="-285750">
              <a:buClr>
                <a:schemeClr val="accent6"/>
              </a:buClr>
              <a:buFont typeface="Wingdings" panose="05000000000000000000" pitchFamily="2" charset="2"/>
              <a:buChar char="ü"/>
            </a:pPr>
            <a:r>
              <a:rPr lang="en-US" sz="2000" dirty="0" smtClean="0"/>
              <a:t>Đảm bảo các khả năng làm việc</a:t>
            </a:r>
          </a:p>
          <a:p>
            <a:pPr marL="285750" indent="-285750">
              <a:buClr>
                <a:schemeClr val="accent6"/>
              </a:buClr>
              <a:buFont typeface="Wingdings" panose="05000000000000000000" pitchFamily="2" charset="2"/>
              <a:buChar char="ü"/>
            </a:pPr>
            <a:endParaRPr lang="en-US" sz="2000" dirty="0" smtClean="0"/>
          </a:p>
        </p:txBody>
      </p:sp>
      <p:sp>
        <p:nvSpPr>
          <p:cNvPr id="5" name="TextBox 4"/>
          <p:cNvSpPr txBox="1"/>
          <p:nvPr/>
        </p:nvSpPr>
        <p:spPr>
          <a:xfrm>
            <a:off x="2334127" y="3293214"/>
            <a:ext cx="5142639" cy="1554272"/>
          </a:xfrm>
          <a:prstGeom prst="rect">
            <a:avLst/>
          </a:prstGeom>
          <a:noFill/>
        </p:spPr>
        <p:txBody>
          <a:bodyPr wrap="square" rtlCol="0">
            <a:spAutoFit/>
          </a:bodyPr>
          <a:lstStyle/>
          <a:p>
            <a:pPr marL="285750" indent="-285750">
              <a:buClr>
                <a:schemeClr val="accent6"/>
              </a:buClr>
              <a:buFont typeface="Wingdings" panose="05000000000000000000" pitchFamily="2" charset="2"/>
              <a:buChar char="ü"/>
            </a:pPr>
            <a:r>
              <a:rPr lang="en-US" sz="1900" dirty="0" smtClean="0"/>
              <a:t>Chế độ đa nhiệm một người dùng: hệ điều hành phức tạp, yêu cầu bộ xử lý mạnh</a:t>
            </a:r>
          </a:p>
          <a:p>
            <a:pPr marL="285750" indent="-285750">
              <a:buClr>
                <a:schemeClr val="accent6"/>
              </a:buClr>
              <a:buFont typeface="Wingdings" panose="05000000000000000000" pitchFamily="2" charset="2"/>
              <a:buChar char="ü"/>
            </a:pPr>
            <a:r>
              <a:rPr lang="en-US" sz="1900" dirty="0" smtClean="0"/>
              <a:t>Chế độ đa nhiệm nhiều người dùng: đòi hỏi bộ xử lý mạnh, bộ nhớ trong lớn, thiết bị ngoại vi phong phú</a:t>
            </a:r>
          </a:p>
        </p:txBody>
      </p:sp>
    </p:spTree>
    <p:extLst>
      <p:ext uri="{BB962C8B-B14F-4D97-AF65-F5344CB8AC3E}">
        <p14:creationId xmlns:p14="http://schemas.microsoft.com/office/powerpoint/2010/main" val="3083019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48857328"/>
              </p:ext>
            </p:extLst>
          </p:nvPr>
        </p:nvGraphicFramePr>
        <p:xfrm>
          <a:off x="1251284" y="261257"/>
          <a:ext cx="6368716" cy="4675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392565" y="357510"/>
            <a:ext cx="3678225" cy="923330"/>
          </a:xfrm>
          <a:prstGeom prst="rect">
            <a:avLst/>
          </a:prstGeom>
          <a:noFill/>
        </p:spPr>
        <p:txBody>
          <a:bodyPr wrap="square" rtlCol="0">
            <a:spAutoFit/>
          </a:bodyPr>
          <a:lstStyle/>
          <a:p>
            <a:pPr lvl="0" algn="ctr"/>
            <a:r>
              <a:rPr lang="en-US" sz="5400" dirty="0">
                <a:solidFill>
                  <a:srgbClr val="FFFFFF"/>
                </a:solidFill>
                <a:latin typeface="Roboto"/>
                <a:ea typeface="Roboto"/>
                <a:cs typeface="Roboto"/>
                <a:sym typeface="Roboto"/>
              </a:rPr>
              <a:t>UNIX</a:t>
            </a:r>
            <a:endParaRPr lang="en-US" sz="5400" dirty="0">
              <a:solidFill>
                <a:srgbClr val="FFFFFF"/>
              </a:solidFill>
              <a:latin typeface="Roboto"/>
              <a:ea typeface="Roboto"/>
              <a:cs typeface="Roboto"/>
              <a:sym typeface="Roboto"/>
            </a:endParaRPr>
          </a:p>
        </p:txBody>
      </p:sp>
      <p:sp>
        <p:nvSpPr>
          <p:cNvPr id="6" name="TextBox 5"/>
          <p:cNvSpPr txBox="1"/>
          <p:nvPr/>
        </p:nvSpPr>
        <p:spPr>
          <a:xfrm>
            <a:off x="2481942" y="1477396"/>
            <a:ext cx="5032638" cy="1631216"/>
          </a:xfrm>
          <a:prstGeom prst="rect">
            <a:avLst/>
          </a:prstGeom>
          <a:noFill/>
        </p:spPr>
        <p:txBody>
          <a:bodyPr wrap="square" rtlCol="0">
            <a:spAutoFit/>
          </a:bodyPr>
          <a:lstStyle/>
          <a:p>
            <a:pPr marL="285750" indent="-285750">
              <a:buFont typeface="Wingdings" panose="05000000000000000000" pitchFamily="2" charset="2"/>
              <a:buChar char="q"/>
            </a:pPr>
            <a:r>
              <a:rPr lang="en-US" sz="2000" dirty="0" smtClean="0"/>
              <a:t>Đảm bảo lượng lớn người dùng đồng thời</a:t>
            </a:r>
          </a:p>
          <a:p>
            <a:pPr marL="285750" indent="-285750">
              <a:buFont typeface="Wingdings" panose="05000000000000000000" pitchFamily="2" charset="2"/>
              <a:buChar char="q"/>
            </a:pPr>
            <a:r>
              <a:rPr lang="en-US" sz="2000" dirty="0" smtClean="0"/>
              <a:t>Hệ thống quản lý tệp đơn giản, hiệu quả</a:t>
            </a:r>
          </a:p>
          <a:p>
            <a:pPr marL="285750" indent="-285750">
              <a:buFont typeface="Wingdings" panose="05000000000000000000" pitchFamily="2" charset="2"/>
              <a:buChar char="q"/>
            </a:pPr>
            <a:r>
              <a:rPr lang="en-US" sz="2000" dirty="0" smtClean="0"/>
              <a:t>Hệ thống các môđun và chương trình tiện ích phong phú</a:t>
            </a:r>
            <a:endParaRPr lang="en-US" sz="2000" dirty="0"/>
          </a:p>
        </p:txBody>
      </p:sp>
      <p:sp>
        <p:nvSpPr>
          <p:cNvPr id="7" name="TextBox 6"/>
          <p:cNvSpPr txBox="1"/>
          <p:nvPr/>
        </p:nvSpPr>
        <p:spPr>
          <a:xfrm>
            <a:off x="2481942" y="3360779"/>
            <a:ext cx="4943261" cy="1323439"/>
          </a:xfrm>
          <a:prstGeom prst="rect">
            <a:avLst/>
          </a:prstGeom>
          <a:noFill/>
        </p:spPr>
        <p:txBody>
          <a:bodyPr wrap="square" rtlCol="0">
            <a:spAutoFit/>
          </a:bodyPr>
          <a:lstStyle/>
          <a:p>
            <a:pPr marL="285750" indent="-285750">
              <a:buFont typeface="Wingdings" panose="05000000000000000000" pitchFamily="2" charset="2"/>
              <a:buChar char="q"/>
            </a:pPr>
            <a:r>
              <a:rPr lang="en-US" sz="2000" dirty="0" smtClean="0"/>
              <a:t>Các phiên bản thiếu tính đồng bộ</a:t>
            </a:r>
          </a:p>
          <a:p>
            <a:endParaRPr lang="en-US" sz="2000" dirty="0" smtClean="0"/>
          </a:p>
          <a:p>
            <a:pPr marL="285750" indent="-285750">
              <a:buFont typeface="Wingdings" panose="05000000000000000000" pitchFamily="2" charset="2"/>
              <a:buChar char="q"/>
            </a:pPr>
            <a:r>
              <a:rPr lang="en-US" sz="2000" dirty="0" smtClean="0"/>
              <a:t>Đòi hỏi bộ xử lý mạnh, bộ nhớ trong lớn, thiết bị ngoại vi phong phú</a:t>
            </a:r>
            <a:endParaRPr lang="en-US" sz="2000" dirty="0"/>
          </a:p>
        </p:txBody>
      </p:sp>
    </p:spTree>
    <p:extLst>
      <p:ext uri="{BB962C8B-B14F-4D97-AF65-F5344CB8AC3E}">
        <p14:creationId xmlns:p14="http://schemas.microsoft.com/office/powerpoint/2010/main" val="1846864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57220344"/>
              </p:ext>
            </p:extLst>
          </p:nvPr>
        </p:nvGraphicFramePr>
        <p:xfrm>
          <a:off x="1251284" y="261257"/>
          <a:ext cx="6368716" cy="4675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413191" y="1741026"/>
            <a:ext cx="4984510" cy="1369606"/>
          </a:xfrm>
          <a:prstGeom prst="rect">
            <a:avLst/>
          </a:prstGeom>
          <a:noFill/>
        </p:spPr>
        <p:txBody>
          <a:bodyPr wrap="square" rtlCol="0">
            <a:spAutoFit/>
          </a:bodyPr>
          <a:lstStyle/>
          <a:p>
            <a:pPr marL="342900" indent="-342900">
              <a:buClrTx/>
              <a:buFont typeface="Wingdings" panose="05000000000000000000" pitchFamily="2" charset="2"/>
              <a:buChar char="v"/>
            </a:pPr>
            <a:r>
              <a:rPr lang="en-US" sz="2100" dirty="0" smtClean="0"/>
              <a:t>Cung cấp chương trình nguồn</a:t>
            </a:r>
          </a:p>
          <a:p>
            <a:pPr>
              <a:buClrTx/>
            </a:pPr>
            <a:endParaRPr lang="en-US" sz="2100" dirty="0" smtClean="0"/>
          </a:p>
          <a:p>
            <a:pPr marL="342900" indent="-342900">
              <a:buClrTx/>
              <a:buFont typeface="Wingdings" panose="05000000000000000000" pitchFamily="2" charset="2"/>
              <a:buChar char="v"/>
            </a:pPr>
            <a:r>
              <a:rPr lang="en-US" sz="2100" dirty="0" smtClean="0"/>
              <a:t>Chi phí thấp về tài liệu</a:t>
            </a:r>
          </a:p>
          <a:p>
            <a:pPr>
              <a:buClrTx/>
            </a:pPr>
            <a:endParaRPr lang="en-US" sz="2000" dirty="0" smtClean="0"/>
          </a:p>
        </p:txBody>
      </p:sp>
      <p:sp>
        <p:nvSpPr>
          <p:cNvPr id="5" name="TextBox 4"/>
          <p:cNvSpPr txBox="1"/>
          <p:nvPr/>
        </p:nvSpPr>
        <p:spPr>
          <a:xfrm>
            <a:off x="2334127" y="3492594"/>
            <a:ext cx="5142639" cy="1061829"/>
          </a:xfrm>
          <a:prstGeom prst="rect">
            <a:avLst/>
          </a:prstGeom>
          <a:noFill/>
        </p:spPr>
        <p:txBody>
          <a:bodyPr wrap="square" rtlCol="0">
            <a:spAutoFit/>
          </a:bodyPr>
          <a:lstStyle/>
          <a:p>
            <a:pPr marL="342900" indent="-342900">
              <a:buClrTx/>
              <a:buFont typeface="Wingdings" panose="05000000000000000000" pitchFamily="2" charset="2"/>
              <a:buChar char="v"/>
            </a:pPr>
            <a:r>
              <a:rPr lang="en-US" sz="2100" dirty="0" smtClean="0"/>
              <a:t>Không có một công cài đặt thống nhất</a:t>
            </a:r>
          </a:p>
          <a:p>
            <a:pPr>
              <a:buClrTx/>
            </a:pPr>
            <a:endParaRPr lang="en-US" sz="2100" dirty="0" smtClean="0"/>
          </a:p>
          <a:p>
            <a:pPr marL="342900" indent="-342900">
              <a:buClrTx/>
              <a:buFont typeface="Wingdings" panose="05000000000000000000" pitchFamily="2" charset="2"/>
              <a:buChar char="v"/>
            </a:pPr>
            <a:r>
              <a:rPr lang="en-US" sz="2100" dirty="0" smtClean="0"/>
              <a:t>Có ít phần mềm ứng dụng</a:t>
            </a:r>
          </a:p>
        </p:txBody>
      </p:sp>
    </p:spTree>
    <p:extLst>
      <p:ext uri="{BB962C8B-B14F-4D97-AF65-F5344CB8AC3E}">
        <p14:creationId xmlns:p14="http://schemas.microsoft.com/office/powerpoint/2010/main" val="2702614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01"/>
        <p:cNvGrpSpPr/>
        <p:nvPr/>
      </p:nvGrpSpPr>
      <p:grpSpPr>
        <a:xfrm>
          <a:off x="0" y="0"/>
          <a:ext cx="0" cy="0"/>
          <a:chOff x="0" y="0"/>
          <a:chExt cx="0" cy="0"/>
        </a:xfrm>
      </p:grpSpPr>
      <p:sp>
        <p:nvSpPr>
          <p:cNvPr id="202" name="Google Shape;202;p25"/>
          <p:cNvSpPr txBox="1">
            <a:spLocks noGrp="1"/>
          </p:cNvSpPr>
          <p:nvPr>
            <p:ph type="title"/>
          </p:nvPr>
        </p:nvSpPr>
        <p:spPr>
          <a:xfrm>
            <a:off x="490250" y="528900"/>
            <a:ext cx="3497359" cy="408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 dirty="0"/>
              <a:t>CHỨC NĂNG</a:t>
            </a:r>
            <a:endParaRPr dirty="0"/>
          </a:p>
        </p:txBody>
      </p:sp>
      <p:sp>
        <p:nvSpPr>
          <p:cNvPr id="2" name="TextBox 1"/>
          <p:cNvSpPr txBox="1"/>
          <p:nvPr/>
        </p:nvSpPr>
        <p:spPr>
          <a:xfrm>
            <a:off x="3884481" y="456751"/>
            <a:ext cx="5046387" cy="4031873"/>
          </a:xfrm>
          <a:prstGeom prst="rect">
            <a:avLst/>
          </a:prstGeom>
          <a:noFill/>
        </p:spPr>
        <p:txBody>
          <a:bodyPr wrap="square" rtlCol="0">
            <a:spAutoFit/>
          </a:bodyPr>
          <a:lstStyle/>
          <a:p>
            <a:pPr marL="285750" indent="-285750">
              <a:buFont typeface="Wingdings" panose="05000000000000000000" pitchFamily="2" charset="2"/>
              <a:buChar char="§"/>
            </a:pPr>
            <a:r>
              <a:rPr lang="en-US" sz="3200" dirty="0"/>
              <a:t>Quản lý chia sẻ </a:t>
            </a:r>
            <a:r>
              <a:rPr lang="en-US" sz="3200" dirty="0" smtClean="0"/>
              <a:t>tài nguyên</a:t>
            </a:r>
          </a:p>
          <a:p>
            <a:pPr marL="285750" indent="-285750">
              <a:buFont typeface="Wingdings" panose="05000000000000000000" pitchFamily="2" charset="2"/>
              <a:buChar char="§"/>
            </a:pPr>
            <a:r>
              <a:rPr lang="en-US" sz="3200" dirty="0"/>
              <a:t>Giả lập một máy tính mở rộng</a:t>
            </a:r>
          </a:p>
          <a:p>
            <a:pPr marL="285750" indent="-285750">
              <a:buFont typeface="Wingdings" panose="05000000000000000000" pitchFamily="2" charset="2"/>
              <a:buChar char="§"/>
            </a:pPr>
            <a:r>
              <a:rPr lang="vi-VN" sz="3200" dirty="0"/>
              <a:t>Quản lý quá trình </a:t>
            </a:r>
          </a:p>
          <a:p>
            <a:pPr marL="285750" indent="-285750">
              <a:buFont typeface="Wingdings" panose="05000000000000000000" pitchFamily="2" charset="2"/>
              <a:buChar char="§"/>
            </a:pPr>
            <a:r>
              <a:rPr lang="vi-VN" sz="3200" dirty="0"/>
              <a:t>Quản lý bộ nhớ </a:t>
            </a:r>
            <a:endParaRPr lang="en-US" sz="3200" dirty="0"/>
          </a:p>
          <a:p>
            <a:pPr marL="285750" indent="-285750">
              <a:buFont typeface="Wingdings" panose="05000000000000000000" pitchFamily="2" charset="2"/>
              <a:buChar char="§"/>
            </a:pPr>
            <a:r>
              <a:rPr lang="vi-VN" sz="3200" dirty="0" smtClean="0"/>
              <a:t>Quản </a:t>
            </a:r>
            <a:r>
              <a:rPr lang="vi-VN" sz="3200" dirty="0"/>
              <a:t>lý hệ thống lưu trữ</a:t>
            </a:r>
          </a:p>
          <a:p>
            <a:pPr marL="285750" indent="-285750">
              <a:buFont typeface="Wingdings" panose="05000000000000000000" pitchFamily="2" charset="2"/>
              <a:buChar char="§"/>
            </a:pPr>
            <a:r>
              <a:rPr lang="vi-VN" sz="3200" dirty="0"/>
              <a:t>Giao tiếp với người </a:t>
            </a:r>
            <a:r>
              <a:rPr lang="vi-VN" sz="3200" dirty="0" smtClean="0"/>
              <a:t>dùng</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6" descr="Ảnh cận cảnh thước đo góc đặt trên mặt sơ đồ kiến trúc"/>
          <p:cNvPicPr preferRelativeResize="0"/>
          <p:nvPr/>
        </p:nvPicPr>
        <p:blipFill rotWithShape="1">
          <a:blip r:embed="rId3">
            <a:alphaModFix/>
          </a:blip>
          <a:srcRect l="11076" t="3769" r="29814" b="3852"/>
          <a:stretch/>
        </p:blipFill>
        <p:spPr>
          <a:xfrm>
            <a:off x="433450" y="434175"/>
            <a:ext cx="4090926" cy="4261649"/>
          </a:xfrm>
          <a:prstGeom prst="rect">
            <a:avLst/>
          </a:prstGeom>
          <a:noFill/>
          <a:ln>
            <a:noFill/>
          </a:ln>
        </p:spPr>
      </p:pic>
      <p:pic>
        <p:nvPicPr>
          <p:cNvPr id="208" name="Google Shape;208;p26" descr="Nhìn từ phía bên đôi bàn tay đang viết vào sổ ghi chép tại quán cà phê"/>
          <p:cNvPicPr preferRelativeResize="0"/>
          <p:nvPr/>
        </p:nvPicPr>
        <p:blipFill rotWithShape="1">
          <a:blip r:embed="rId4">
            <a:alphaModFix/>
          </a:blip>
          <a:srcRect l="187" t="12064" r="53022" b="26446"/>
          <a:stretch/>
        </p:blipFill>
        <p:spPr>
          <a:xfrm>
            <a:off x="4695824" y="434175"/>
            <a:ext cx="1891827" cy="1665901"/>
          </a:xfrm>
          <a:prstGeom prst="rect">
            <a:avLst/>
          </a:prstGeom>
          <a:noFill/>
          <a:ln>
            <a:noFill/>
          </a:ln>
        </p:spPr>
      </p:pic>
      <p:pic>
        <p:nvPicPr>
          <p:cNvPr id="209" name="Google Shape;209;p26" descr="Ảnh chụp từ trên cao các bộ phận của máy đánh chữ"/>
          <p:cNvPicPr preferRelativeResize="0"/>
          <p:nvPr/>
        </p:nvPicPr>
        <p:blipFill rotWithShape="1">
          <a:blip r:embed="rId5">
            <a:alphaModFix/>
          </a:blip>
          <a:srcRect l="32807" t="15322" r="14776" b="15315"/>
          <a:stretch/>
        </p:blipFill>
        <p:spPr>
          <a:xfrm>
            <a:off x="6800775" y="434175"/>
            <a:ext cx="1918200" cy="1665898"/>
          </a:xfrm>
          <a:prstGeom prst="rect">
            <a:avLst/>
          </a:prstGeom>
          <a:noFill/>
          <a:ln>
            <a:noFill/>
          </a:ln>
        </p:spPr>
      </p:pic>
      <p:pic>
        <p:nvPicPr>
          <p:cNvPr id="210" name="Google Shape;210;p26" descr="2 chiếc ô tô cổ điển ở phía trước 2 cửa gara màu vàng"/>
          <p:cNvPicPr preferRelativeResize="0"/>
          <p:nvPr/>
        </p:nvPicPr>
        <p:blipFill rotWithShape="1">
          <a:blip r:embed="rId6">
            <a:alphaModFix/>
          </a:blip>
          <a:srcRect l="11341" t="17515" r="5931" b="8267"/>
          <a:stretch/>
        </p:blipFill>
        <p:spPr>
          <a:xfrm>
            <a:off x="4695825" y="2289750"/>
            <a:ext cx="4023152" cy="24060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01"/>
        <p:cNvGrpSpPr/>
        <p:nvPr/>
      </p:nvGrpSpPr>
      <p:grpSpPr>
        <a:xfrm>
          <a:off x="0" y="0"/>
          <a:ext cx="0" cy="0"/>
          <a:chOff x="0" y="0"/>
          <a:chExt cx="0" cy="0"/>
        </a:xfrm>
      </p:grpSpPr>
      <p:sp>
        <p:nvSpPr>
          <p:cNvPr id="202" name="Google Shape;202;p25"/>
          <p:cNvSpPr txBox="1">
            <a:spLocks noGrp="1"/>
          </p:cNvSpPr>
          <p:nvPr>
            <p:ph type="title"/>
          </p:nvPr>
        </p:nvSpPr>
        <p:spPr>
          <a:xfrm>
            <a:off x="490250" y="528900"/>
            <a:ext cx="3497359" cy="408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 KÍCH HOẠT</a:t>
            </a:r>
            <a:endParaRPr dirty="0"/>
          </a:p>
        </p:txBody>
      </p:sp>
      <p:sp>
        <p:nvSpPr>
          <p:cNvPr id="2" name="TextBox 1"/>
          <p:cNvSpPr txBox="1"/>
          <p:nvPr/>
        </p:nvSpPr>
        <p:spPr>
          <a:xfrm>
            <a:off x="3884481" y="456751"/>
            <a:ext cx="5046387" cy="4524315"/>
          </a:xfrm>
          <a:prstGeom prst="rect">
            <a:avLst/>
          </a:prstGeom>
          <a:noFill/>
        </p:spPr>
        <p:txBody>
          <a:bodyPr wrap="square" rtlCol="0">
            <a:spAutoFit/>
          </a:bodyPr>
          <a:lstStyle/>
          <a:p>
            <a:pPr marL="285750" indent="-285750">
              <a:buFont typeface="Wingdings" panose="05000000000000000000" pitchFamily="2" charset="2"/>
              <a:buChar char="§"/>
            </a:pPr>
            <a:r>
              <a:rPr lang="en-US" sz="2400" dirty="0"/>
              <a:t>Quyết định thứ tự cài đặt</a:t>
            </a:r>
            <a:r>
              <a:rPr lang="en-US" sz="2400" dirty="0" smtClean="0"/>
              <a:t>.</a:t>
            </a:r>
          </a:p>
          <a:p>
            <a:pPr marL="285750" indent="-285750">
              <a:buFont typeface="Wingdings" panose="05000000000000000000" pitchFamily="2" charset="2"/>
              <a:buChar char="§"/>
            </a:pPr>
            <a:r>
              <a:rPr lang="en-US" sz="2400" dirty="0"/>
              <a:t>Khởi động từ đĩa cài đặt</a:t>
            </a:r>
            <a:r>
              <a:rPr lang="en-US" sz="2400" dirty="0" smtClean="0"/>
              <a:t>.</a:t>
            </a:r>
          </a:p>
          <a:p>
            <a:pPr marL="285750" indent="-285750">
              <a:buFont typeface="Wingdings" panose="05000000000000000000" pitchFamily="2" charset="2"/>
              <a:buChar char="§"/>
            </a:pPr>
            <a:r>
              <a:rPr lang="vi-VN" sz="2400" dirty="0"/>
              <a:t>Đợi chương trình Setup tải</a:t>
            </a:r>
            <a:r>
              <a:rPr lang="vi-VN" sz="2400" dirty="0" smtClean="0"/>
              <a:t>.</a:t>
            </a:r>
            <a:endParaRPr lang="en-US" sz="2400" dirty="0" smtClean="0"/>
          </a:p>
          <a:p>
            <a:pPr marL="285750" indent="-285750">
              <a:buFont typeface="Wingdings" panose="05000000000000000000" pitchFamily="2" charset="2"/>
              <a:buChar char="§"/>
            </a:pPr>
            <a:r>
              <a:rPr lang="en-US" sz="2400" dirty="0"/>
              <a:t>Nhập mã sản phẩm</a:t>
            </a:r>
            <a:r>
              <a:rPr lang="en-US" sz="2400" dirty="0" smtClean="0"/>
              <a:t>.</a:t>
            </a:r>
          </a:p>
          <a:p>
            <a:pPr marL="285750" indent="-285750">
              <a:buFont typeface="Wingdings" panose="05000000000000000000" pitchFamily="2" charset="2"/>
              <a:buChar char="§"/>
            </a:pPr>
            <a:r>
              <a:rPr lang="en-US" sz="2400" dirty="0"/>
              <a:t>Chọn kiểu cài đặt</a:t>
            </a:r>
            <a:r>
              <a:rPr lang="en-US" sz="2400" dirty="0" smtClean="0"/>
              <a:t>.</a:t>
            </a:r>
          </a:p>
          <a:p>
            <a:pPr marL="285750" indent="-285750">
              <a:buFont typeface="Wingdings" panose="05000000000000000000" pitchFamily="2" charset="2"/>
              <a:buChar char="§"/>
            </a:pPr>
            <a:r>
              <a:rPr lang="en-US" sz="2400" dirty="0" smtClean="0"/>
              <a:t>Định </a:t>
            </a:r>
            <a:r>
              <a:rPr lang="en-US" sz="2400" dirty="0"/>
              <a:t>dạng phân </a:t>
            </a:r>
            <a:r>
              <a:rPr lang="en-US" sz="2400" dirty="0" smtClean="0"/>
              <a:t>vùng</a:t>
            </a:r>
          </a:p>
          <a:p>
            <a:pPr marL="285750" indent="-285750">
              <a:buFont typeface="Wingdings" panose="05000000000000000000" pitchFamily="2" charset="2"/>
              <a:buChar char="§"/>
            </a:pPr>
            <a:r>
              <a:rPr lang="en-US" sz="2400" dirty="0"/>
              <a:t>Thiết lập tùy </a:t>
            </a:r>
            <a:r>
              <a:rPr lang="en-US" sz="2400" dirty="0" smtClean="0"/>
              <a:t>chọn</a:t>
            </a:r>
          </a:p>
          <a:p>
            <a:pPr marL="285750" indent="-285750">
              <a:buFont typeface="Wingdings" panose="05000000000000000000" pitchFamily="2" charset="2"/>
              <a:buChar char="§"/>
            </a:pPr>
            <a:r>
              <a:rPr lang="en-US" sz="2400" dirty="0"/>
              <a:t>Đợi hoàn tất cài </a:t>
            </a:r>
            <a:r>
              <a:rPr lang="en-US" sz="2400" dirty="0" smtClean="0"/>
              <a:t>đặt</a:t>
            </a:r>
          </a:p>
          <a:p>
            <a:pPr marL="285750" indent="-285750">
              <a:buFont typeface="Wingdings" panose="05000000000000000000" pitchFamily="2" charset="2"/>
              <a:buChar char="§"/>
            </a:pPr>
            <a:r>
              <a:rPr lang="en-US" sz="2400" dirty="0"/>
              <a:t>Tạo thông tin đăng nhập Windows</a:t>
            </a:r>
            <a:r>
              <a:rPr lang="en-US" sz="2400" dirty="0" smtClean="0"/>
              <a:t>.</a:t>
            </a:r>
          </a:p>
          <a:p>
            <a:pPr marL="285750" indent="-285750">
              <a:buFont typeface="Wingdings" panose="05000000000000000000" pitchFamily="2" charset="2"/>
              <a:buChar char="§"/>
            </a:pPr>
            <a:r>
              <a:rPr lang="vi-VN" sz="2400" dirty="0"/>
              <a:t>Cài đặt trình điều khiển và chương trình.</a:t>
            </a:r>
            <a:endParaRPr lang="en-US" sz="2400" dirty="0"/>
          </a:p>
        </p:txBody>
      </p:sp>
    </p:spTree>
    <p:extLst>
      <p:ext uri="{BB962C8B-B14F-4D97-AF65-F5344CB8AC3E}">
        <p14:creationId xmlns:p14="http://schemas.microsoft.com/office/powerpoint/2010/main" val="3084574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430800" y="961800"/>
            <a:ext cx="8282400" cy="210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
              <a:t>KHÁI NIỆM HỆ ĐIỀU HÀNH VÀ MỘT SỐ HỆ ĐIỀU HÀNH THÔNG DỤNG</a:t>
            </a:r>
            <a:endParaRPr/>
          </a:p>
        </p:txBody>
      </p:sp>
      <p:sp>
        <p:nvSpPr>
          <p:cNvPr id="63" name="Google Shape;63;p13"/>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
              <a:t>TIN HỌC 10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461" y="405635"/>
            <a:ext cx="3416970" cy="3416970"/>
          </a:xfrm>
          <a:prstGeom prst="rect">
            <a:avLst/>
          </a:prstGeom>
        </p:spPr>
      </p:pic>
      <p:sp>
        <p:nvSpPr>
          <p:cNvPr id="3" name="TextBox 2"/>
          <p:cNvSpPr txBox="1"/>
          <p:nvPr/>
        </p:nvSpPr>
        <p:spPr>
          <a:xfrm>
            <a:off x="336884" y="316259"/>
            <a:ext cx="5211393" cy="5016758"/>
          </a:xfrm>
          <a:prstGeom prst="rect">
            <a:avLst/>
          </a:prstGeom>
          <a:noFill/>
        </p:spPr>
        <p:txBody>
          <a:bodyPr wrap="square" rtlCol="0">
            <a:spAutoFit/>
          </a:bodyPr>
          <a:lstStyle/>
          <a:p>
            <a:r>
              <a:rPr lang="en-US" sz="4000" dirty="0" smtClean="0">
                <a:solidFill>
                  <a:schemeClr val="tx1">
                    <a:lumMod val="75000"/>
                  </a:schemeClr>
                </a:solidFill>
              </a:rPr>
              <a:t>Cảm ơn</a:t>
            </a:r>
          </a:p>
          <a:p>
            <a:pPr algn="ctr"/>
            <a:r>
              <a:rPr lang="en-US" sz="4000" dirty="0" smtClean="0">
                <a:solidFill>
                  <a:schemeClr val="tx1">
                    <a:lumMod val="75000"/>
                  </a:schemeClr>
                </a:solidFill>
              </a:rPr>
              <a:t> </a:t>
            </a:r>
          </a:p>
          <a:p>
            <a:pPr algn="ctr"/>
            <a:endParaRPr lang="en-US" sz="4000" dirty="0" smtClean="0">
              <a:solidFill>
                <a:schemeClr val="tx1">
                  <a:lumMod val="75000"/>
                </a:schemeClr>
              </a:solidFill>
            </a:endParaRPr>
          </a:p>
          <a:p>
            <a:pPr algn="ctr"/>
            <a:r>
              <a:rPr lang="en-US" sz="4000" dirty="0" smtClean="0">
                <a:solidFill>
                  <a:schemeClr val="tx1">
                    <a:lumMod val="75000"/>
                  </a:schemeClr>
                </a:solidFill>
              </a:rPr>
              <a:t>Cô và các bạn</a:t>
            </a:r>
          </a:p>
          <a:p>
            <a:pPr algn="r"/>
            <a:endParaRPr lang="en-US" sz="4000" dirty="0" smtClean="0">
              <a:solidFill>
                <a:schemeClr val="tx1">
                  <a:lumMod val="75000"/>
                </a:schemeClr>
              </a:solidFill>
            </a:endParaRPr>
          </a:p>
          <a:p>
            <a:pPr algn="r"/>
            <a:endParaRPr lang="en-US" sz="4000" dirty="0">
              <a:solidFill>
                <a:schemeClr val="tx1">
                  <a:lumMod val="75000"/>
                </a:schemeClr>
              </a:solidFill>
            </a:endParaRPr>
          </a:p>
          <a:p>
            <a:pPr algn="r"/>
            <a:r>
              <a:rPr lang="en-US" sz="4000" dirty="0" smtClean="0">
                <a:solidFill>
                  <a:schemeClr val="tx1">
                    <a:lumMod val="75000"/>
                  </a:schemeClr>
                </a:solidFill>
              </a:rPr>
              <a:t>Đã lắng nghe</a:t>
            </a:r>
          </a:p>
          <a:p>
            <a:endParaRPr lang="en-US" sz="4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84" y="3273019"/>
            <a:ext cx="1684849" cy="1684849"/>
          </a:xfrm>
          <a:prstGeom prst="rect">
            <a:avLst/>
          </a:prstGeom>
        </p:spPr>
      </p:pic>
    </p:spTree>
    <p:extLst>
      <p:ext uri="{BB962C8B-B14F-4D97-AF65-F5344CB8AC3E}">
        <p14:creationId xmlns:p14="http://schemas.microsoft.com/office/powerpoint/2010/main" val="156047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cxnSp>
        <p:nvCxnSpPr>
          <p:cNvPr id="68" name="Google Shape;68;p14"/>
          <p:cNvCxnSpPr/>
          <p:nvPr/>
        </p:nvCxnSpPr>
        <p:spPr>
          <a:xfrm>
            <a:off x="-6875" y="2900700"/>
            <a:ext cx="9150900" cy="0"/>
          </a:xfrm>
          <a:prstGeom prst="straightConnector1">
            <a:avLst/>
          </a:prstGeom>
          <a:noFill/>
          <a:ln w="19050" cap="flat" cmpd="sng">
            <a:solidFill>
              <a:schemeClr val="dk2"/>
            </a:solidFill>
            <a:prstDash val="solid"/>
            <a:round/>
            <a:headEnd type="none" w="sm" len="sm"/>
            <a:tailEnd type="none" w="sm" len="sm"/>
          </a:ln>
        </p:spPr>
      </p:cxnSp>
      <p:sp>
        <p:nvSpPr>
          <p:cNvPr id="69" name="Google Shape;69;p1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
                <a:solidFill>
                  <a:schemeClr val="accent3"/>
                </a:solidFill>
              </a:rPr>
              <a:t>NỘI DUNG</a:t>
            </a:r>
            <a:endParaRPr>
              <a:solidFill>
                <a:schemeClr val="accent3"/>
              </a:solidFill>
            </a:endParaRPr>
          </a:p>
        </p:txBody>
      </p:sp>
      <p:sp>
        <p:nvSpPr>
          <p:cNvPr id="70" name="Google Shape;70;p14"/>
          <p:cNvSpPr/>
          <p:nvPr/>
        </p:nvSpPr>
        <p:spPr>
          <a:xfrm>
            <a:off x="421176" y="2235693"/>
            <a:ext cx="1329900" cy="1329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txBox="1"/>
          <p:nvPr/>
        </p:nvSpPr>
        <p:spPr>
          <a:xfrm>
            <a:off x="278075" y="2596750"/>
            <a:ext cx="1616100" cy="6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 sz="1800">
                <a:solidFill>
                  <a:schemeClr val="lt1"/>
                </a:solidFill>
                <a:latin typeface="Roboto Mono"/>
                <a:ea typeface="Roboto Mono"/>
                <a:cs typeface="Roboto Mono"/>
                <a:sym typeface="Roboto Mono"/>
              </a:rPr>
              <a:t>PHÂN LOẠI</a:t>
            </a:r>
            <a:endParaRPr sz="1800">
              <a:solidFill>
                <a:schemeClr val="lt1"/>
              </a:solidFill>
              <a:latin typeface="Roboto Mono"/>
              <a:ea typeface="Roboto Mono"/>
              <a:cs typeface="Roboto Mono"/>
              <a:sym typeface="Roboto Mono"/>
            </a:endParaRPr>
          </a:p>
        </p:txBody>
      </p:sp>
      <p:sp>
        <p:nvSpPr>
          <p:cNvPr id="72" name="Google Shape;72;p14"/>
          <p:cNvSpPr/>
          <p:nvPr/>
        </p:nvSpPr>
        <p:spPr>
          <a:xfrm>
            <a:off x="2253122" y="1423415"/>
            <a:ext cx="2954700" cy="2954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txBox="1"/>
          <p:nvPr/>
        </p:nvSpPr>
        <p:spPr>
          <a:xfrm>
            <a:off x="2253125" y="2596750"/>
            <a:ext cx="2954700" cy="6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 sz="3000">
                <a:solidFill>
                  <a:schemeClr val="lt1"/>
                </a:solidFill>
                <a:latin typeface="Roboto Mono"/>
                <a:ea typeface="Roboto Mono"/>
                <a:cs typeface="Roboto Mono"/>
                <a:sym typeface="Roboto Mono"/>
              </a:rPr>
              <a:t>KHÁI NIỆM HỆ ĐIỀU HÀNH</a:t>
            </a:r>
            <a:endParaRPr sz="3000">
              <a:solidFill>
                <a:schemeClr val="lt1"/>
              </a:solidFill>
              <a:latin typeface="Roboto Mono"/>
              <a:ea typeface="Roboto Mono"/>
              <a:cs typeface="Roboto Mono"/>
              <a:sym typeface="Roboto Mono"/>
            </a:endParaRPr>
          </a:p>
        </p:txBody>
      </p:sp>
      <p:sp>
        <p:nvSpPr>
          <p:cNvPr id="74" name="Google Shape;74;p14"/>
          <p:cNvSpPr/>
          <p:nvPr/>
        </p:nvSpPr>
        <p:spPr>
          <a:xfrm>
            <a:off x="5709626" y="2147440"/>
            <a:ext cx="1506600" cy="1506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txBox="1"/>
          <p:nvPr/>
        </p:nvSpPr>
        <p:spPr>
          <a:xfrm>
            <a:off x="5709825" y="2596750"/>
            <a:ext cx="1506600" cy="6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 sz="1800">
                <a:solidFill>
                  <a:schemeClr val="lt1"/>
                </a:solidFill>
                <a:latin typeface="Roboto Mono"/>
                <a:ea typeface="Roboto Mono"/>
                <a:cs typeface="Roboto Mono"/>
                <a:sym typeface="Roboto Mono"/>
              </a:rPr>
              <a:t>CHỨC NĂNG</a:t>
            </a:r>
            <a:endParaRPr sz="1800">
              <a:solidFill>
                <a:schemeClr val="lt1"/>
              </a:solidFill>
              <a:latin typeface="Roboto Mono"/>
              <a:ea typeface="Roboto Mono"/>
              <a:cs typeface="Roboto Mono"/>
              <a:sym typeface="Roboto Mono"/>
            </a:endParaRPr>
          </a:p>
        </p:txBody>
      </p:sp>
      <p:sp>
        <p:nvSpPr>
          <p:cNvPr id="76" name="Google Shape;76;p14"/>
          <p:cNvSpPr/>
          <p:nvPr/>
        </p:nvSpPr>
        <p:spPr>
          <a:xfrm>
            <a:off x="7718079" y="2394636"/>
            <a:ext cx="1012500" cy="1012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p:nvPr/>
        </p:nvSpPr>
        <p:spPr>
          <a:xfrm>
            <a:off x="7718425" y="2596750"/>
            <a:ext cx="1012500" cy="6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 sz="1500">
                <a:solidFill>
                  <a:schemeClr val="lt1"/>
                </a:solidFill>
                <a:latin typeface="Roboto Mono"/>
                <a:ea typeface="Roboto Mono"/>
                <a:cs typeface="Roboto Mono"/>
                <a:sym typeface="Roboto Mono"/>
              </a:rPr>
              <a:t>HOẠT ĐỘNG</a:t>
            </a:r>
            <a:endParaRPr sz="1500">
              <a:solidFill>
                <a:schemeClr val="lt1"/>
              </a:solidFill>
              <a:latin typeface="Roboto Mono"/>
              <a:ea typeface="Roboto Mono"/>
              <a:cs typeface="Roboto Mono"/>
              <a:sym typeface="Roboto Mon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
                <a:solidFill>
                  <a:schemeClr val="dk1"/>
                </a:solidFill>
              </a:rPr>
              <a:t>KHÁI NIỆM HỆ ĐIỀU HÀNH</a:t>
            </a:r>
            <a:endParaRPr>
              <a:solidFill>
                <a:schemeClr val="dk1"/>
              </a:solidFill>
            </a:endParaRPr>
          </a:p>
        </p:txBody>
      </p:sp>
      <p:sp>
        <p:nvSpPr>
          <p:cNvPr id="83" name="Google Shape;83;p15"/>
          <p:cNvSpPr txBox="1">
            <a:spLocks noGrp="1"/>
          </p:cNvSpPr>
          <p:nvPr>
            <p:ph type="body" idx="1"/>
          </p:nvPr>
        </p:nvSpPr>
        <p:spPr>
          <a:xfrm>
            <a:off x="311700" y="1468825"/>
            <a:ext cx="8520600" cy="3099900"/>
          </a:xfrm>
          <a:prstGeom prst="rect">
            <a:avLst/>
          </a:prstGeom>
          <a:solidFill>
            <a:srgbClr val="E06666"/>
          </a:solidFill>
        </p:spPr>
        <p:txBody>
          <a:bodyPr spcFirstLastPara="1" wrap="square" lIns="91425" tIns="91425" rIns="91425" bIns="91425" anchor="t" anchorCtr="0">
            <a:noAutofit/>
          </a:bodyPr>
          <a:lstStyle/>
          <a:p>
            <a:pPr marL="0" lvl="0" indent="0" algn="l" rtl="0">
              <a:spcBef>
                <a:spcPts val="0"/>
              </a:spcBef>
              <a:spcAft>
                <a:spcPts val="0"/>
              </a:spcAft>
              <a:buNone/>
            </a:pPr>
            <a:r>
              <a:rPr lang="vi" sz="2400">
                <a:solidFill>
                  <a:srgbClr val="FFFFFF"/>
                </a:solidFill>
                <a:latin typeface="Roboto Medium"/>
                <a:ea typeface="Roboto Medium"/>
                <a:cs typeface="Roboto Medium"/>
                <a:sym typeface="Roboto Medium"/>
              </a:rPr>
              <a:t>Hệ điều hành là: </a:t>
            </a:r>
            <a:endParaRPr sz="2400">
              <a:solidFill>
                <a:srgbClr val="FFFFFF"/>
              </a:solidFill>
              <a:latin typeface="Roboto Medium"/>
              <a:ea typeface="Roboto Medium"/>
              <a:cs typeface="Roboto Medium"/>
              <a:sym typeface="Roboto Medium"/>
            </a:endParaRPr>
          </a:p>
          <a:p>
            <a:pPr marL="457200" lvl="0" indent="-381000" algn="l" rtl="0">
              <a:spcBef>
                <a:spcPts val="1600"/>
              </a:spcBef>
              <a:spcAft>
                <a:spcPts val="0"/>
              </a:spcAft>
              <a:buClr>
                <a:srgbClr val="FFFFFF"/>
              </a:buClr>
              <a:buSzPts val="2400"/>
              <a:buFont typeface="Roboto Medium"/>
              <a:buChar char="●"/>
            </a:pPr>
            <a:r>
              <a:rPr lang="vi" sz="2400">
                <a:solidFill>
                  <a:srgbClr val="FFFFFF"/>
                </a:solidFill>
                <a:latin typeface="Roboto Medium"/>
                <a:ea typeface="Roboto Medium"/>
                <a:cs typeface="Roboto Medium"/>
                <a:sym typeface="Roboto Medium"/>
              </a:rPr>
              <a:t>Một </a:t>
            </a:r>
            <a:r>
              <a:rPr lang="vi" sz="2400" i="1">
                <a:solidFill>
                  <a:srgbClr val="FFFFFF"/>
                </a:solidFill>
                <a:latin typeface="Roboto Medium"/>
                <a:ea typeface="Roboto Medium"/>
                <a:cs typeface="Roboto Medium"/>
                <a:sym typeface="Roboto Medium"/>
              </a:rPr>
              <a:t>phần mềm</a:t>
            </a:r>
            <a:r>
              <a:rPr lang="vi" sz="2400">
                <a:solidFill>
                  <a:srgbClr val="FFFFFF"/>
                </a:solidFill>
                <a:latin typeface="Roboto Medium"/>
                <a:ea typeface="Roboto Medium"/>
                <a:cs typeface="Roboto Medium"/>
                <a:sym typeface="Roboto Medium"/>
              </a:rPr>
              <a:t> chạy trên máy tính và các các thiết bị di động,</a:t>
            </a:r>
            <a:endParaRPr sz="2400">
              <a:solidFill>
                <a:srgbClr val="FFFFFF"/>
              </a:solidFill>
              <a:latin typeface="Roboto Medium"/>
              <a:ea typeface="Roboto Medium"/>
              <a:cs typeface="Roboto Medium"/>
              <a:sym typeface="Roboto Medium"/>
            </a:endParaRPr>
          </a:p>
          <a:p>
            <a:pPr marL="457200" lvl="0" indent="-381000" algn="l" rtl="0">
              <a:spcBef>
                <a:spcPts val="0"/>
              </a:spcBef>
              <a:spcAft>
                <a:spcPts val="0"/>
              </a:spcAft>
              <a:buClr>
                <a:srgbClr val="FFFFFF"/>
              </a:buClr>
              <a:buSzPts val="2400"/>
              <a:buFont typeface="Roboto Medium"/>
              <a:buChar char="●"/>
            </a:pPr>
            <a:r>
              <a:rPr lang="vi" sz="2400">
                <a:solidFill>
                  <a:srgbClr val="FFFFFF"/>
                </a:solidFill>
                <a:latin typeface="Roboto Medium"/>
                <a:ea typeface="Roboto Medium"/>
                <a:cs typeface="Roboto Medium"/>
                <a:sym typeface="Roboto Medium"/>
              </a:rPr>
              <a:t>Dùng để điều hành, quản lý các thiết bị phần cứng và các tài nguyên phần mềm trên máy tính và các thiết bị di động.</a:t>
            </a:r>
            <a:endParaRPr sz="2400">
              <a:solidFill>
                <a:srgbClr val="FFFFFF"/>
              </a:solidFill>
              <a:latin typeface="Roboto Medium"/>
              <a:ea typeface="Roboto Medium"/>
              <a:cs typeface="Roboto Medium"/>
              <a:sym typeface="Robot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
                <a:solidFill>
                  <a:schemeClr val="dk1"/>
                </a:solidFill>
              </a:rPr>
              <a:t>KHÁI NIỆM HỆ ĐIỀU HÀNH</a:t>
            </a:r>
            <a:endParaRPr>
              <a:solidFill>
                <a:schemeClr val="dk1"/>
              </a:solidFill>
            </a:endParaRPr>
          </a:p>
        </p:txBody>
      </p:sp>
      <p:sp>
        <p:nvSpPr>
          <p:cNvPr id="89" name="Google Shape;89;p16"/>
          <p:cNvSpPr txBox="1">
            <a:spLocks noGrp="1"/>
          </p:cNvSpPr>
          <p:nvPr>
            <p:ph type="body" idx="1"/>
          </p:nvPr>
        </p:nvSpPr>
        <p:spPr>
          <a:xfrm>
            <a:off x="311700" y="1468825"/>
            <a:ext cx="8520600" cy="3099900"/>
          </a:xfrm>
          <a:prstGeom prst="rect">
            <a:avLst/>
          </a:prstGeom>
          <a:solidFill>
            <a:srgbClr val="E06666"/>
          </a:solidFill>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FFFFFF"/>
              </a:solidFill>
              <a:latin typeface="Roboto Medium"/>
              <a:ea typeface="Roboto Medium"/>
              <a:cs typeface="Roboto Medium"/>
              <a:sym typeface="Roboto Medium"/>
            </a:endParaRPr>
          </a:p>
          <a:p>
            <a:pPr marL="0" lvl="0" indent="0" algn="l" rtl="0">
              <a:spcBef>
                <a:spcPts val="1600"/>
              </a:spcBef>
              <a:spcAft>
                <a:spcPts val="1600"/>
              </a:spcAft>
              <a:buNone/>
            </a:pPr>
            <a:r>
              <a:rPr lang="vi" sz="2400">
                <a:solidFill>
                  <a:srgbClr val="FFFFFF"/>
                </a:solidFill>
                <a:latin typeface="Roboto Medium"/>
                <a:ea typeface="Roboto Medium"/>
                <a:cs typeface="Roboto Medium"/>
                <a:sym typeface="Roboto Medium"/>
              </a:rPr>
              <a:t>Hệ điều hành đóng vai trò trung gian trong việc giao tiếp giữa người sử dụng và phần cứng máy tính, cung cấp một môi trường cho phép người sử dụng phát triển và thực hiện các ứng dụng của họ một cách dễ dàng.</a:t>
            </a:r>
            <a:endParaRPr sz="2400">
              <a:solidFill>
                <a:srgbClr val="FFFFFF"/>
              </a:solidFill>
              <a:latin typeface="Roboto Medium"/>
              <a:ea typeface="Roboto Medium"/>
              <a:cs typeface="Roboto Medium"/>
              <a:sym typeface="Roboto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
              <a:t>CÁC LOẠI HỆ ĐIỀU HÀNH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p:nvPr/>
        </p:nvSpPr>
        <p:spPr>
          <a:xfrm>
            <a:off x="223050" y="150300"/>
            <a:ext cx="8697900" cy="1685100"/>
          </a:xfrm>
          <a:prstGeom prst="rect">
            <a:avLst/>
          </a:prstGeom>
          <a:noFill/>
          <a:ln>
            <a:noFill/>
          </a:ln>
        </p:spPr>
        <p:txBody>
          <a:bodyPr spcFirstLastPara="1" wrap="square" lIns="91425" tIns="91425" rIns="91425" bIns="91425" anchor="t" anchorCtr="0">
            <a:noAutofit/>
          </a:bodyPr>
          <a:lstStyle/>
          <a:p>
            <a:pPr marL="0" lvl="0" indent="0" algn="l" rtl="0">
              <a:lnSpc>
                <a:spcPct val="160000"/>
              </a:lnSpc>
              <a:spcBef>
                <a:spcPts val="400"/>
              </a:spcBef>
              <a:spcAft>
                <a:spcPts val="0"/>
              </a:spcAft>
              <a:buNone/>
            </a:pPr>
            <a:r>
              <a:rPr lang="vi" sz="1800" b="1">
                <a:highlight>
                  <a:srgbClr val="FFFFFF"/>
                </a:highlight>
              </a:rPr>
              <a:t>Dưới góc độ người sử dụng và số chương trình được sử dụng cùng lúc hệ điều hành được chia thành 3 loại chính:</a:t>
            </a:r>
            <a:endParaRPr sz="1800" b="1">
              <a:highlight>
                <a:srgbClr val="FFFFFF"/>
              </a:highlight>
            </a:endParaRPr>
          </a:p>
        </p:txBody>
      </p:sp>
      <p:grpSp>
        <p:nvGrpSpPr>
          <p:cNvPr id="100" name="Google Shape;100;p18"/>
          <p:cNvGrpSpPr/>
          <p:nvPr/>
        </p:nvGrpSpPr>
        <p:grpSpPr>
          <a:xfrm>
            <a:off x="779338" y="1118600"/>
            <a:ext cx="2486829" cy="3711155"/>
            <a:chOff x="1118224" y="283725"/>
            <a:chExt cx="2090826" cy="4076400"/>
          </a:xfrm>
        </p:grpSpPr>
        <p:sp>
          <p:nvSpPr>
            <p:cNvPr id="101" name="Google Shape;101;p18"/>
            <p:cNvSpPr/>
            <p:nvPr/>
          </p:nvSpPr>
          <p:spPr>
            <a:xfrm>
              <a:off x="1178650" y="283725"/>
              <a:ext cx="2030400" cy="4076400"/>
            </a:xfrm>
            <a:prstGeom prst="rect">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1118224" y="341749"/>
              <a:ext cx="2048100" cy="2490600"/>
            </a:xfrm>
            <a:prstGeom prst="rect">
              <a:avLst/>
            </a:prstGeom>
            <a:solidFill>
              <a:srgbClr val="FFFFFF"/>
            </a:solidFill>
            <a:ln w="19050" cap="flat" cmpd="sng">
              <a:solidFill>
                <a:srgbClr val="761E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761E86"/>
                </a:solidFill>
                <a:latin typeface="Roboto Medium"/>
                <a:ea typeface="Roboto Medium"/>
                <a:cs typeface="Roboto Medium"/>
                <a:sym typeface="Roboto Medium"/>
              </a:endParaRPr>
            </a:p>
          </p:txBody>
        </p:sp>
        <p:sp>
          <p:nvSpPr>
            <p:cNvPr id="104" name="Google Shape;104;p18"/>
            <p:cNvSpPr/>
            <p:nvPr/>
          </p:nvSpPr>
          <p:spPr>
            <a:xfrm>
              <a:off x="1225915" y="843568"/>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vi" sz="2800" b="1">
                  <a:solidFill>
                    <a:srgbClr val="761E86"/>
                  </a:solidFill>
                  <a:latin typeface="Roboto"/>
                  <a:ea typeface="Roboto"/>
                  <a:cs typeface="Roboto"/>
                  <a:sym typeface="Roboto"/>
                </a:rPr>
                <a:t>ĐƠN NHIỆM MỘT NGƯỜI DÙNG</a:t>
              </a:r>
              <a:endParaRPr sz="2800" b="1">
                <a:solidFill>
                  <a:srgbClr val="761E86"/>
                </a:solidFill>
                <a:latin typeface="Roboto"/>
                <a:ea typeface="Roboto"/>
                <a:cs typeface="Roboto"/>
                <a:sym typeface="Roboto"/>
              </a:endParaRPr>
            </a:p>
          </p:txBody>
        </p:sp>
        <p:sp>
          <p:nvSpPr>
            <p:cNvPr id="105" name="Google Shape;105;p18"/>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vi" sz="2400">
                  <a:solidFill>
                    <a:srgbClr val="FFFFFF"/>
                  </a:solidFill>
                  <a:latin typeface="Roboto"/>
                  <a:ea typeface="Roboto"/>
                  <a:cs typeface="Roboto"/>
                  <a:sym typeface="Roboto"/>
                </a:rPr>
                <a:t>MS-DOS</a:t>
              </a:r>
              <a:endParaRPr sz="2400">
                <a:solidFill>
                  <a:srgbClr val="FFFFFF"/>
                </a:solidFill>
                <a:latin typeface="Roboto"/>
                <a:ea typeface="Roboto"/>
                <a:cs typeface="Roboto"/>
                <a:sym typeface="Roboto"/>
              </a:endParaRPr>
            </a:p>
          </p:txBody>
        </p:sp>
      </p:grpSp>
      <p:grpSp>
        <p:nvGrpSpPr>
          <p:cNvPr id="107" name="Google Shape;107;p18"/>
          <p:cNvGrpSpPr/>
          <p:nvPr/>
        </p:nvGrpSpPr>
        <p:grpSpPr>
          <a:xfrm>
            <a:off x="3328581" y="1118600"/>
            <a:ext cx="2486829" cy="3711155"/>
            <a:chOff x="1118224" y="283725"/>
            <a:chExt cx="2090826" cy="4076400"/>
          </a:xfrm>
        </p:grpSpPr>
        <p:sp>
          <p:nvSpPr>
            <p:cNvPr id="108" name="Google Shape;108;p18"/>
            <p:cNvSpPr/>
            <p:nvPr/>
          </p:nvSpPr>
          <p:spPr>
            <a:xfrm>
              <a:off x="1178650" y="283725"/>
              <a:ext cx="2030400" cy="4076400"/>
            </a:xfrm>
            <a:prstGeom prst="rect">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p:nvPr/>
          </p:nvSpPr>
          <p:spPr>
            <a:xfrm>
              <a:off x="1118224" y="341749"/>
              <a:ext cx="2048100" cy="2490600"/>
            </a:xfrm>
            <a:prstGeom prst="rect">
              <a:avLst/>
            </a:prstGeom>
            <a:solidFill>
              <a:srgbClr val="FFFFFF"/>
            </a:solidFill>
            <a:ln w="19050" cap="flat" cmpd="sng">
              <a:solidFill>
                <a:srgbClr val="761E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761E86"/>
                </a:solidFill>
                <a:latin typeface="Roboto Medium"/>
                <a:ea typeface="Roboto Medium"/>
                <a:cs typeface="Roboto Medium"/>
                <a:sym typeface="Roboto Medium"/>
              </a:endParaRPr>
            </a:p>
          </p:txBody>
        </p:sp>
        <p:sp>
          <p:nvSpPr>
            <p:cNvPr id="111" name="Google Shape;111;p18"/>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000">
                <a:solidFill>
                  <a:srgbClr val="761E86"/>
                </a:solidFill>
                <a:latin typeface="Roboto Thin"/>
                <a:ea typeface="Roboto Thin"/>
                <a:cs typeface="Roboto Thin"/>
                <a:sym typeface="Roboto Thin"/>
              </a:endParaRPr>
            </a:p>
          </p:txBody>
        </p:sp>
        <p:sp>
          <p:nvSpPr>
            <p:cNvPr id="112" name="Google Shape;112;p18"/>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vi" sz="2400">
                  <a:solidFill>
                    <a:srgbClr val="FFFFFF"/>
                  </a:solidFill>
                  <a:latin typeface="Roboto"/>
                  <a:ea typeface="Roboto"/>
                  <a:cs typeface="Roboto"/>
                  <a:sym typeface="Roboto"/>
                </a:rPr>
                <a:t>WINDOWS 95</a:t>
              </a:r>
              <a:endParaRPr sz="2400">
                <a:solidFill>
                  <a:srgbClr val="FFFFFF"/>
                </a:solidFill>
                <a:latin typeface="Roboto"/>
                <a:ea typeface="Roboto"/>
                <a:cs typeface="Roboto"/>
                <a:sym typeface="Roboto"/>
              </a:endParaRPr>
            </a:p>
          </p:txBody>
        </p:sp>
      </p:grpSp>
      <p:grpSp>
        <p:nvGrpSpPr>
          <p:cNvPr id="114" name="Google Shape;114;p18"/>
          <p:cNvGrpSpPr/>
          <p:nvPr/>
        </p:nvGrpSpPr>
        <p:grpSpPr>
          <a:xfrm>
            <a:off x="5877800" y="1118600"/>
            <a:ext cx="2486829" cy="3711155"/>
            <a:chOff x="1118224" y="283725"/>
            <a:chExt cx="2090826" cy="4076400"/>
          </a:xfrm>
        </p:grpSpPr>
        <p:sp>
          <p:nvSpPr>
            <p:cNvPr id="115" name="Google Shape;115;p18"/>
            <p:cNvSpPr/>
            <p:nvPr/>
          </p:nvSpPr>
          <p:spPr>
            <a:xfrm>
              <a:off x="1178650" y="283725"/>
              <a:ext cx="2030400" cy="4076400"/>
            </a:xfrm>
            <a:prstGeom prst="rect">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1118224" y="341749"/>
              <a:ext cx="2048100" cy="2490600"/>
            </a:xfrm>
            <a:prstGeom prst="rect">
              <a:avLst/>
            </a:prstGeom>
            <a:solidFill>
              <a:srgbClr val="FFFFFF"/>
            </a:solidFill>
            <a:ln w="19050" cap="flat" cmpd="sng">
              <a:solidFill>
                <a:srgbClr val="761E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761E86"/>
                </a:solidFill>
                <a:latin typeface="Roboto Medium"/>
                <a:ea typeface="Roboto Medium"/>
                <a:cs typeface="Roboto Medium"/>
                <a:sym typeface="Roboto Medium"/>
              </a:endParaRPr>
            </a:p>
          </p:txBody>
        </p:sp>
        <p:sp>
          <p:nvSpPr>
            <p:cNvPr id="118" name="Google Shape;118;p18"/>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vi" sz="2400">
                  <a:solidFill>
                    <a:srgbClr val="FFFFFF"/>
                  </a:solidFill>
                  <a:latin typeface="Roboto"/>
                  <a:ea typeface="Roboto"/>
                  <a:cs typeface="Roboto"/>
                  <a:sym typeface="Roboto"/>
                </a:rPr>
                <a:t>WINDOWS 2000 SERVER</a:t>
              </a:r>
              <a:endParaRPr sz="2400">
                <a:solidFill>
                  <a:srgbClr val="FFFFFF"/>
                </a:solidFill>
                <a:latin typeface="Roboto"/>
                <a:ea typeface="Roboto"/>
                <a:cs typeface="Roboto"/>
                <a:sym typeface="Roboto"/>
              </a:endParaRPr>
            </a:p>
          </p:txBody>
        </p:sp>
      </p:grpSp>
      <p:sp>
        <p:nvSpPr>
          <p:cNvPr id="120" name="Google Shape;120;p18"/>
          <p:cNvSpPr/>
          <p:nvPr/>
        </p:nvSpPr>
        <p:spPr>
          <a:xfrm>
            <a:off x="3492576" y="1621606"/>
            <a:ext cx="21588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vi" sz="2800" b="1">
                <a:solidFill>
                  <a:srgbClr val="761E86"/>
                </a:solidFill>
                <a:latin typeface="Roboto"/>
                <a:ea typeface="Roboto"/>
                <a:cs typeface="Roboto"/>
                <a:sym typeface="Roboto"/>
              </a:rPr>
              <a:t>ĐA NHIỆM MỘT NGƯỜI DÙNG</a:t>
            </a:r>
            <a:endParaRPr sz="2800" b="1">
              <a:solidFill>
                <a:srgbClr val="761E86"/>
              </a:solidFill>
              <a:latin typeface="Roboto"/>
              <a:ea typeface="Roboto"/>
              <a:cs typeface="Roboto"/>
              <a:sym typeface="Roboto"/>
            </a:endParaRPr>
          </a:p>
        </p:txBody>
      </p:sp>
      <p:sp>
        <p:nvSpPr>
          <p:cNvPr id="121" name="Google Shape;121;p18"/>
          <p:cNvSpPr/>
          <p:nvPr/>
        </p:nvSpPr>
        <p:spPr>
          <a:xfrm>
            <a:off x="6041801" y="1522506"/>
            <a:ext cx="21588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vi" sz="2800" b="1">
                <a:solidFill>
                  <a:srgbClr val="761E86"/>
                </a:solidFill>
                <a:latin typeface="Roboto"/>
                <a:ea typeface="Roboto"/>
                <a:cs typeface="Roboto"/>
                <a:sym typeface="Roboto"/>
              </a:rPr>
              <a:t>ĐA NHIỆM NHIỀU NGƯỜI DÙNG</a:t>
            </a:r>
            <a:endParaRPr sz="2800" b="1">
              <a:solidFill>
                <a:srgbClr val="761E86"/>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
                <a:solidFill>
                  <a:srgbClr val="9900FF"/>
                </a:solidFill>
              </a:rPr>
              <a:t>ĐƠN NHIỆM MỘT NGƯỜI DÙNG</a:t>
            </a:r>
            <a:endParaRPr>
              <a:solidFill>
                <a:srgbClr val="9900FF"/>
              </a:solidFill>
            </a:endParaRPr>
          </a:p>
        </p:txBody>
      </p:sp>
      <p:sp>
        <p:nvSpPr>
          <p:cNvPr id="127" name="Google Shape;127;p19"/>
          <p:cNvSpPr txBox="1">
            <a:spLocks noGrp="1"/>
          </p:cNvSpPr>
          <p:nvPr>
            <p:ph type="body" idx="1"/>
          </p:nvPr>
        </p:nvSpPr>
        <p:spPr>
          <a:xfrm>
            <a:off x="311700" y="1618200"/>
            <a:ext cx="2808000" cy="3291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E2275"/>
              </a:buClr>
              <a:buSzPts val="1800"/>
              <a:buFont typeface="Roboto Mono"/>
              <a:buChar char="➢"/>
            </a:pPr>
            <a:r>
              <a:rPr lang="vi" sz="1800">
                <a:solidFill>
                  <a:srgbClr val="9E2275"/>
                </a:solidFill>
                <a:latin typeface="Roboto Mono"/>
                <a:ea typeface="Roboto Mono"/>
                <a:cs typeface="Roboto Mono"/>
                <a:sym typeface="Roboto Mono"/>
              </a:rPr>
              <a:t>Các phương trình phải thực hiện lần lượt</a:t>
            </a:r>
            <a:endParaRPr sz="1800">
              <a:solidFill>
                <a:srgbClr val="9E2275"/>
              </a:solidFill>
              <a:latin typeface="Roboto Mono"/>
              <a:ea typeface="Roboto Mono"/>
              <a:cs typeface="Roboto Mono"/>
              <a:sym typeface="Roboto Mono"/>
            </a:endParaRPr>
          </a:p>
          <a:p>
            <a:pPr marL="457200" lvl="0" indent="-342900" algn="l" rtl="0">
              <a:spcBef>
                <a:spcPts val="0"/>
              </a:spcBef>
              <a:spcAft>
                <a:spcPts val="0"/>
              </a:spcAft>
              <a:buClr>
                <a:srgbClr val="9E2275"/>
              </a:buClr>
              <a:buSzPts val="1800"/>
              <a:buFont typeface="Roboto Mono"/>
              <a:buChar char="➢"/>
            </a:pPr>
            <a:r>
              <a:rPr lang="vi" sz="1800">
                <a:solidFill>
                  <a:srgbClr val="9E2275"/>
                </a:solidFill>
                <a:latin typeface="Roboto Mono"/>
                <a:ea typeface="Roboto Mono"/>
                <a:cs typeface="Roboto Mono"/>
                <a:sym typeface="Roboto Mono"/>
              </a:rPr>
              <a:t>Chỉ một người được đăng nhập vào hệ thống khi làm việc</a:t>
            </a:r>
            <a:endParaRPr sz="1800">
              <a:solidFill>
                <a:srgbClr val="9E2275"/>
              </a:solidFill>
              <a:latin typeface="Roboto Mono"/>
              <a:ea typeface="Roboto Mono"/>
              <a:cs typeface="Roboto Mono"/>
              <a:sym typeface="Roboto Mono"/>
            </a:endParaRPr>
          </a:p>
          <a:p>
            <a:pPr marL="457200" lvl="0" indent="-342900" algn="l" rtl="0">
              <a:spcBef>
                <a:spcPts val="0"/>
              </a:spcBef>
              <a:spcAft>
                <a:spcPts val="0"/>
              </a:spcAft>
              <a:buClr>
                <a:srgbClr val="9E2275"/>
              </a:buClr>
              <a:buSzPts val="1800"/>
              <a:buFont typeface="Roboto Mono"/>
              <a:buChar char="➢"/>
            </a:pPr>
            <a:r>
              <a:rPr lang="vi" sz="1800">
                <a:solidFill>
                  <a:srgbClr val="9E2275"/>
                </a:solidFill>
                <a:latin typeface="Roboto Mono"/>
                <a:ea typeface="Roboto Mono"/>
                <a:cs typeface="Roboto Mono"/>
                <a:sym typeface="Roboto Mono"/>
              </a:rPr>
              <a:t>Đơn giản, không đòi hỏi bộ xử lý mạnh</a:t>
            </a:r>
            <a:endParaRPr sz="1800">
              <a:solidFill>
                <a:srgbClr val="9E2275"/>
              </a:solidFill>
              <a:latin typeface="Roboto Mono"/>
              <a:ea typeface="Roboto Mono"/>
              <a:cs typeface="Roboto Mono"/>
              <a:sym typeface="Roboto Mono"/>
            </a:endParaRPr>
          </a:p>
        </p:txBody>
      </p:sp>
      <p:pic>
        <p:nvPicPr>
          <p:cNvPr id="128" name="Google Shape;128;p19" descr="Máy tính xách tay Chromebook đang mở"/>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id="129" name="Google Shape;129;p19" descr="Khung sườn mẫu cho ứng dụng trên máy tính"/>
          <p:cNvPicPr preferRelativeResize="0"/>
          <p:nvPr/>
        </p:nvPicPr>
        <p:blipFill rotWithShape="1">
          <a:blip r:embed="rId4">
            <a:alphaModFix/>
          </a:blip>
          <a:srcRect b="24800"/>
          <a:stretch/>
        </p:blipFill>
        <p:spPr>
          <a:xfrm>
            <a:off x="4131700" y="978250"/>
            <a:ext cx="4142049" cy="2335949"/>
          </a:xfrm>
          <a:prstGeom prst="rect">
            <a:avLst/>
          </a:prstGeom>
          <a:noFill/>
          <a:ln>
            <a:noFill/>
          </a:ln>
        </p:spPr>
      </p:pic>
      <p:pic>
        <p:nvPicPr>
          <p:cNvPr id="130" name="Google Shape;130;p19" descr="Điện thoại thông minh màu đen theo hướng dọc"/>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131" name="Google Shape;131;p19" descr="Khung sườn mẫu cho ứng dụng trên di động"/>
          <p:cNvPicPr preferRelativeResize="0"/>
          <p:nvPr/>
        </p:nvPicPr>
        <p:blipFill>
          <a:blip r:embed="rId6">
            <a:alphaModFix/>
          </a:blip>
          <a:stretch>
            <a:fillRect/>
          </a:stretch>
        </p:blipFill>
        <p:spPr>
          <a:xfrm>
            <a:off x="7269175" y="1858795"/>
            <a:ext cx="1514675" cy="2692755"/>
          </a:xfrm>
          <a:prstGeom prst="rect">
            <a:avLst/>
          </a:prstGeom>
          <a:noFill/>
          <a:ln>
            <a:noFill/>
          </a:ln>
        </p:spPr>
      </p:pic>
      <p:sp>
        <p:nvSpPr>
          <p:cNvPr id="132" name="Google Shape;132;p19"/>
          <p:cNvSpPr txBox="1"/>
          <p:nvPr/>
        </p:nvSpPr>
        <p:spPr>
          <a:xfrm>
            <a:off x="4635900" y="1810925"/>
            <a:ext cx="1924200" cy="5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vi" sz="3000" b="1">
                <a:latin typeface="Source Code Pro"/>
                <a:ea typeface="Source Code Pro"/>
                <a:cs typeface="Source Code Pro"/>
                <a:sym typeface="Source Code Pro"/>
              </a:rPr>
              <a:t>MS-DOS</a:t>
            </a:r>
            <a:endParaRPr sz="3000" b="1">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
                <a:solidFill>
                  <a:srgbClr val="9900FF"/>
                </a:solidFill>
              </a:rPr>
              <a:t>ĐA NHIỆM MỘT NGƯỜI DÙNG</a:t>
            </a:r>
            <a:endParaRPr>
              <a:solidFill>
                <a:srgbClr val="9900FF"/>
              </a:solidFill>
            </a:endParaRPr>
          </a:p>
        </p:txBody>
      </p:sp>
      <p:sp>
        <p:nvSpPr>
          <p:cNvPr id="138" name="Google Shape;138;p20"/>
          <p:cNvSpPr txBox="1">
            <a:spLocks noGrp="1"/>
          </p:cNvSpPr>
          <p:nvPr>
            <p:ph type="body" idx="1"/>
          </p:nvPr>
        </p:nvSpPr>
        <p:spPr>
          <a:xfrm>
            <a:off x="311700" y="1618200"/>
            <a:ext cx="2808000" cy="3291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E2275"/>
              </a:buClr>
              <a:buSzPts val="1800"/>
              <a:buFont typeface="Roboto Mono"/>
              <a:buChar char="➢"/>
            </a:pPr>
            <a:r>
              <a:rPr lang="vi" sz="1800">
                <a:solidFill>
                  <a:srgbClr val="9E2275"/>
                </a:solidFill>
                <a:latin typeface="Roboto Mono"/>
                <a:ea typeface="Roboto Mono"/>
                <a:cs typeface="Roboto Mono"/>
                <a:sym typeface="Roboto Mono"/>
              </a:rPr>
              <a:t>Chỉ một người được đăng nhập vào hệ thống </a:t>
            </a:r>
            <a:endParaRPr sz="1800">
              <a:solidFill>
                <a:srgbClr val="9E2275"/>
              </a:solidFill>
              <a:latin typeface="Roboto Mono"/>
              <a:ea typeface="Roboto Mono"/>
              <a:cs typeface="Roboto Mono"/>
              <a:sym typeface="Roboto Mono"/>
            </a:endParaRPr>
          </a:p>
          <a:p>
            <a:pPr marL="457200" lvl="0" indent="-342900" algn="l" rtl="0">
              <a:spcBef>
                <a:spcPts val="0"/>
              </a:spcBef>
              <a:spcAft>
                <a:spcPts val="0"/>
              </a:spcAft>
              <a:buClr>
                <a:srgbClr val="9E2275"/>
              </a:buClr>
              <a:buSzPts val="1800"/>
              <a:buFont typeface="Roboto Mono"/>
              <a:buChar char="➢"/>
            </a:pPr>
            <a:r>
              <a:rPr lang="vi" sz="1800">
                <a:solidFill>
                  <a:srgbClr val="9E2275"/>
                </a:solidFill>
                <a:latin typeface="Roboto Mono"/>
                <a:ea typeface="Roboto Mono"/>
                <a:cs typeface="Roboto Mono"/>
                <a:sym typeface="Roboto Mono"/>
              </a:rPr>
              <a:t>Có thể thực hiện đồng thời nhiều chương trình</a:t>
            </a:r>
            <a:endParaRPr sz="1800">
              <a:solidFill>
                <a:srgbClr val="9E2275"/>
              </a:solidFill>
              <a:latin typeface="Roboto Mono"/>
              <a:ea typeface="Roboto Mono"/>
              <a:cs typeface="Roboto Mono"/>
              <a:sym typeface="Roboto Mono"/>
            </a:endParaRPr>
          </a:p>
          <a:p>
            <a:pPr marL="457200" lvl="0" indent="-342900" algn="l" rtl="0">
              <a:spcBef>
                <a:spcPts val="0"/>
              </a:spcBef>
              <a:spcAft>
                <a:spcPts val="0"/>
              </a:spcAft>
              <a:buClr>
                <a:srgbClr val="9E2275"/>
              </a:buClr>
              <a:buSzPts val="1800"/>
              <a:buFont typeface="Roboto Mono"/>
              <a:buChar char="➢"/>
            </a:pPr>
            <a:r>
              <a:rPr lang="vi" sz="1800">
                <a:solidFill>
                  <a:srgbClr val="9E2275"/>
                </a:solidFill>
                <a:latin typeface="Roboto Mono"/>
                <a:ea typeface="Roboto Mono"/>
                <a:cs typeface="Roboto Mono"/>
                <a:sym typeface="Roboto Mono"/>
              </a:rPr>
              <a:t>Phức tạp, đòi hỏi bộ xử lý mạnh</a:t>
            </a:r>
            <a:endParaRPr sz="1800">
              <a:solidFill>
                <a:srgbClr val="9E2275"/>
              </a:solidFill>
              <a:latin typeface="Roboto Mono"/>
              <a:ea typeface="Roboto Mono"/>
              <a:cs typeface="Roboto Mono"/>
              <a:sym typeface="Roboto Mono"/>
            </a:endParaRPr>
          </a:p>
        </p:txBody>
      </p:sp>
      <p:pic>
        <p:nvPicPr>
          <p:cNvPr id="139" name="Google Shape;139;p20" descr="Máy tính xách tay Chromebook đang mở"/>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id="140" name="Google Shape;140;p20" descr="Khung sườn mẫu cho ứng dụng trên máy tính"/>
          <p:cNvPicPr preferRelativeResize="0"/>
          <p:nvPr/>
        </p:nvPicPr>
        <p:blipFill rotWithShape="1">
          <a:blip r:embed="rId4">
            <a:alphaModFix/>
          </a:blip>
          <a:srcRect b="24800"/>
          <a:stretch/>
        </p:blipFill>
        <p:spPr>
          <a:xfrm>
            <a:off x="4131700" y="978250"/>
            <a:ext cx="4142049" cy="2335949"/>
          </a:xfrm>
          <a:prstGeom prst="rect">
            <a:avLst/>
          </a:prstGeom>
          <a:noFill/>
          <a:ln>
            <a:noFill/>
          </a:ln>
        </p:spPr>
      </p:pic>
      <p:pic>
        <p:nvPicPr>
          <p:cNvPr id="141" name="Google Shape;141;p20" descr="Điện thoại thông minh màu đen theo hướng dọc"/>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142" name="Google Shape;142;p20" descr="Khung sườn mẫu cho ứng dụng trên di động"/>
          <p:cNvPicPr preferRelativeResize="0"/>
          <p:nvPr/>
        </p:nvPicPr>
        <p:blipFill>
          <a:blip r:embed="rId6">
            <a:alphaModFix/>
          </a:blip>
          <a:stretch>
            <a:fillRect/>
          </a:stretch>
        </p:blipFill>
        <p:spPr>
          <a:xfrm>
            <a:off x="7269175" y="1858795"/>
            <a:ext cx="1514675" cy="2692755"/>
          </a:xfrm>
          <a:prstGeom prst="rect">
            <a:avLst/>
          </a:prstGeom>
          <a:noFill/>
          <a:ln>
            <a:noFill/>
          </a:ln>
        </p:spPr>
      </p:pic>
      <p:sp>
        <p:nvSpPr>
          <p:cNvPr id="143" name="Google Shape;143;p20"/>
          <p:cNvSpPr txBox="1"/>
          <p:nvPr/>
        </p:nvSpPr>
        <p:spPr>
          <a:xfrm>
            <a:off x="4371800" y="1810925"/>
            <a:ext cx="2565300" cy="102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vi" sz="3000" b="1">
                <a:latin typeface="Source Code Pro"/>
                <a:ea typeface="Source Code Pro"/>
                <a:cs typeface="Source Code Pro"/>
                <a:sym typeface="Source Code Pro"/>
              </a:rPr>
              <a:t>WINDOWS 95</a:t>
            </a:r>
            <a:endParaRPr sz="3000" b="1">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648</Words>
  <Application>Microsoft Office PowerPoint</Application>
  <PresentationFormat>On-screen Show (16:9)</PresentationFormat>
  <Paragraphs>113</Paragraphs>
  <Slides>20</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Source Code Pro</vt:lpstr>
      <vt:lpstr>Roboto</vt:lpstr>
      <vt:lpstr>Pacifico</vt:lpstr>
      <vt:lpstr>Wingdings</vt:lpstr>
      <vt:lpstr>Roboto Mono</vt:lpstr>
      <vt:lpstr>Oswald</vt:lpstr>
      <vt:lpstr>Roboto Thin</vt:lpstr>
      <vt:lpstr>Roboto Medium</vt:lpstr>
      <vt:lpstr>Modern Writer</vt:lpstr>
      <vt:lpstr>Bài thuyết trình chủ đề 12: </vt:lpstr>
      <vt:lpstr>KHÁI NIỆM HỆ ĐIỀU HÀNH VÀ MỘT SỐ HỆ ĐIỀU HÀNH THÔNG DỤNG</vt:lpstr>
      <vt:lpstr>NỘI DUNG</vt:lpstr>
      <vt:lpstr>KHÁI NIỆM HỆ ĐIỀU HÀNH</vt:lpstr>
      <vt:lpstr>KHÁI NIỆM HỆ ĐIỀU HÀNH</vt:lpstr>
      <vt:lpstr>CÁC LOẠI HỆ ĐIỀU HÀNH</vt:lpstr>
      <vt:lpstr>PowerPoint Presentation</vt:lpstr>
      <vt:lpstr>ĐƠN NHIỆM MỘT NGƯỜI DÙNG</vt:lpstr>
      <vt:lpstr>ĐA NHIỆM MỘT NGƯỜI DÙNG</vt:lpstr>
      <vt:lpstr>ĐA NHIỆM NHIỀU NGƯỜI DÙNG</vt:lpstr>
      <vt:lpstr>PowerPoint Presentation</vt:lpstr>
      <vt:lpstr>PowerPoint Presentation</vt:lpstr>
      <vt:lpstr>CÁC LOẠI  HỆ ĐIỀU HÀNH THÔNG DỤNG</vt:lpstr>
      <vt:lpstr>PowerPoint Presentation</vt:lpstr>
      <vt:lpstr>PowerPoint Presentation</vt:lpstr>
      <vt:lpstr>PowerPoint Presentation</vt:lpstr>
      <vt:lpstr>CHỨC NĂNG</vt:lpstr>
      <vt:lpstr>PowerPoint Presentation</vt:lpstr>
      <vt:lpstr> KÍCH HOẠT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KHÁI NIỆM HỆ ĐIỀU HÀNH VÀ MỘT SỐ HỆ ĐIỀU HÀNH THÔNG DỤNG</dc:title>
  <dc:creator>Chin Chin</dc:creator>
  <cp:lastModifiedBy>Chin Chin</cp:lastModifiedBy>
  <cp:revision>13</cp:revision>
  <dcterms:modified xsi:type="dcterms:W3CDTF">2019-09-16T20:17:21Z</dcterms:modified>
</cp:coreProperties>
</file>