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9"/>
  </p:notesMasterIdLst>
  <p:sldIdLst>
    <p:sldId id="259" r:id="rId3"/>
    <p:sldId id="263" r:id="rId4"/>
    <p:sldId id="275" r:id="rId5"/>
    <p:sldId id="261" r:id="rId6"/>
    <p:sldId id="262" r:id="rId7"/>
    <p:sldId id="264" r:id="rId8"/>
    <p:sldId id="265" r:id="rId9"/>
    <p:sldId id="268" r:id="rId10"/>
    <p:sldId id="266" r:id="rId11"/>
    <p:sldId id="267" r:id="rId12"/>
    <p:sldId id="270" r:id="rId13"/>
    <p:sldId id="271" r:id="rId14"/>
    <p:sldId id="272" r:id="rId15"/>
    <p:sldId id="273" r:id="rId16"/>
    <p:sldId id="278" r:id="rId17"/>
    <p:sldId id="276" r:id="rId18"/>
    <p:sldId id="280" r:id="rId19"/>
    <p:sldId id="285" r:id="rId20"/>
    <p:sldId id="284" r:id="rId21"/>
    <p:sldId id="286" r:id="rId22"/>
    <p:sldId id="288" r:id="rId23"/>
    <p:sldId id="289" r:id="rId24"/>
    <p:sldId id="290" r:id="rId25"/>
    <p:sldId id="291" r:id="rId26"/>
    <p:sldId id="292" r:id="rId27"/>
    <p:sldId id="29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57" autoAdjust="0"/>
    <p:restoredTop sz="89520" autoAdjust="0"/>
  </p:normalViewPr>
  <p:slideViewPr>
    <p:cSldViewPr>
      <p:cViewPr>
        <p:scale>
          <a:sx n="68" d="100"/>
          <a:sy n="68" d="100"/>
        </p:scale>
        <p:origin x="-1488" y="-4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6A8977-8417-4849-9091-0FCCE754D261}" type="datetimeFigureOut">
              <a:rPr lang="en-US" smtClean="0"/>
              <a:t>9/16/2019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87A853-9884-4A86-88B8-57C1E443DFED}" type="slidenum">
              <a:rPr lang="en-US" smtClean="0"/>
              <a:t>‹#›</a:t>
            </a:fld>
            <a:endParaRPr lang="en-US"/>
          </a:p>
        </p:txBody>
      </p:sp>
    </p:spTree>
    <p:extLst>
      <p:ext uri="{BB962C8B-B14F-4D97-AF65-F5344CB8AC3E}">
        <p14:creationId xmlns:p14="http://schemas.microsoft.com/office/powerpoint/2010/main" val="2515144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Vay</a:t>
            </a:r>
            <a:r>
              <a:rPr lang="en-US" dirty="0" smtClean="0"/>
              <a:t> tai </a:t>
            </a:r>
            <a:r>
              <a:rPr lang="en-US" dirty="0" err="1" smtClean="0"/>
              <a:t>sao</a:t>
            </a:r>
            <a:r>
              <a:rPr lang="en-US" dirty="0" smtClean="0"/>
              <a:t> tin hoc </a:t>
            </a:r>
            <a:r>
              <a:rPr lang="en-US" dirty="0" err="1" smtClean="0"/>
              <a:t>lai</a:t>
            </a:r>
            <a:r>
              <a:rPr lang="en-US" dirty="0" smtClean="0"/>
              <a:t> </a:t>
            </a:r>
            <a:r>
              <a:rPr lang="en-US" dirty="0" err="1" smtClean="0"/>
              <a:t>phat</a:t>
            </a:r>
            <a:r>
              <a:rPr lang="en-US" dirty="0" smtClean="0"/>
              <a:t> </a:t>
            </a:r>
            <a:r>
              <a:rPr lang="en-US" dirty="0" err="1" smtClean="0"/>
              <a:t>trien</a:t>
            </a:r>
            <a:r>
              <a:rPr lang="en-US" dirty="0" smtClean="0"/>
              <a:t> den the ??? Do </a:t>
            </a:r>
            <a:r>
              <a:rPr lang="en-US" dirty="0" err="1" smtClean="0"/>
              <a:t>cac</a:t>
            </a:r>
            <a:r>
              <a:rPr lang="en-US" dirty="0" smtClean="0"/>
              <a:t> </a:t>
            </a:r>
            <a:r>
              <a:rPr lang="en-US" dirty="0" err="1" smtClean="0"/>
              <a:t>nhu</a:t>
            </a:r>
            <a:r>
              <a:rPr lang="en-US" dirty="0" smtClean="0"/>
              <a:t> </a:t>
            </a:r>
            <a:r>
              <a:rPr lang="en-US" dirty="0" err="1" smtClean="0"/>
              <a:t>cau</a:t>
            </a:r>
            <a:r>
              <a:rPr lang="en-US" dirty="0" smtClean="0"/>
              <a:t> </a:t>
            </a:r>
            <a:r>
              <a:rPr lang="en-US" dirty="0" err="1" smtClean="0"/>
              <a:t>cua</a:t>
            </a:r>
            <a:r>
              <a:rPr lang="en-US" dirty="0" smtClean="0"/>
              <a:t> </a:t>
            </a:r>
            <a:r>
              <a:rPr lang="en-US" dirty="0" err="1" smtClean="0"/>
              <a:t>xa</a:t>
            </a:r>
            <a:r>
              <a:rPr lang="en-US" dirty="0" smtClean="0"/>
              <a:t> hoi </a:t>
            </a:r>
            <a:r>
              <a:rPr lang="en-US" dirty="0" err="1" smtClean="0"/>
              <a:t>ngay</a:t>
            </a:r>
            <a:r>
              <a:rPr lang="en-US" dirty="0" smtClean="0"/>
              <a:t> </a:t>
            </a:r>
            <a:r>
              <a:rPr lang="en-US" dirty="0" err="1" smtClean="0"/>
              <a:t>cang</a:t>
            </a:r>
            <a:r>
              <a:rPr lang="en-US" dirty="0" smtClean="0"/>
              <a:t> da dang </a:t>
            </a:r>
            <a:r>
              <a:rPr lang="en-US" dirty="0" err="1" smtClean="0"/>
              <a:t>va</a:t>
            </a:r>
            <a:r>
              <a:rPr lang="en-US" dirty="0" smtClean="0"/>
              <a:t> </a:t>
            </a:r>
            <a:r>
              <a:rPr lang="en-US" dirty="0" err="1" smtClean="0"/>
              <a:t>nhung</a:t>
            </a:r>
            <a:r>
              <a:rPr lang="en-US" dirty="0" smtClean="0"/>
              <a:t> </a:t>
            </a:r>
            <a:r>
              <a:rPr lang="en-US" dirty="0" err="1" smtClean="0"/>
              <a:t>tien</a:t>
            </a:r>
            <a:r>
              <a:rPr lang="en-US" dirty="0" smtClean="0"/>
              <a:t> </a:t>
            </a:r>
            <a:r>
              <a:rPr lang="en-US" dirty="0" err="1" smtClean="0"/>
              <a:t>bo</a:t>
            </a:r>
            <a:r>
              <a:rPr lang="en-US" dirty="0" smtClean="0"/>
              <a:t> </a:t>
            </a:r>
            <a:r>
              <a:rPr lang="en-US" dirty="0" err="1" smtClean="0"/>
              <a:t>cua</a:t>
            </a:r>
            <a:r>
              <a:rPr lang="en-US" dirty="0" smtClean="0"/>
              <a:t> </a:t>
            </a:r>
            <a:r>
              <a:rPr lang="en-US" dirty="0" err="1" smtClean="0"/>
              <a:t>khoa</a:t>
            </a:r>
            <a:r>
              <a:rPr lang="en-US" dirty="0" smtClean="0"/>
              <a:t> hoc </a:t>
            </a:r>
            <a:r>
              <a:rPr lang="en-US" dirty="0" err="1" smtClean="0"/>
              <a:t>ki</a:t>
            </a:r>
            <a:r>
              <a:rPr lang="en-US" dirty="0" smtClean="0"/>
              <a:t> </a:t>
            </a:r>
            <a:r>
              <a:rPr lang="en-US" dirty="0" err="1" smtClean="0"/>
              <a:t>thuat</a:t>
            </a:r>
            <a:r>
              <a:rPr lang="en-US" dirty="0" smtClean="0"/>
              <a:t> </a:t>
            </a:r>
          </a:p>
          <a:p>
            <a:r>
              <a:rPr lang="en-US" dirty="0" smtClean="0"/>
              <a:t>De </a:t>
            </a:r>
            <a:r>
              <a:rPr lang="en-US" dirty="0" err="1" smtClean="0"/>
              <a:t>phat</a:t>
            </a:r>
            <a:r>
              <a:rPr lang="en-US" dirty="0" smtClean="0"/>
              <a:t> </a:t>
            </a:r>
            <a:r>
              <a:rPr lang="en-US" dirty="0" err="1" smtClean="0"/>
              <a:t>trien</a:t>
            </a:r>
            <a:r>
              <a:rPr lang="en-US" dirty="0" smtClean="0"/>
              <a:t> tin hoc can co may </a:t>
            </a:r>
            <a:r>
              <a:rPr lang="en-US" dirty="0" err="1" smtClean="0"/>
              <a:t>dieu</a:t>
            </a:r>
            <a:r>
              <a:rPr lang="en-US" dirty="0" smtClean="0"/>
              <a:t> </a:t>
            </a:r>
            <a:r>
              <a:rPr lang="en-US" dirty="0" err="1" smtClean="0"/>
              <a:t>kien</a:t>
            </a:r>
            <a:r>
              <a:rPr lang="en-US" dirty="0" smtClean="0"/>
              <a:t> ??? </a:t>
            </a:r>
            <a:r>
              <a:rPr lang="en-US" sz="1200" dirty="0" smtClean="0"/>
              <a:t>De </a:t>
            </a:r>
            <a:r>
              <a:rPr lang="en-US" sz="1200" dirty="0" err="1" smtClean="0"/>
              <a:t>phat</a:t>
            </a:r>
            <a:r>
              <a:rPr lang="en-US" sz="1200" dirty="0" smtClean="0"/>
              <a:t> </a:t>
            </a:r>
            <a:r>
              <a:rPr lang="en-US" sz="1200" dirty="0" err="1" smtClean="0"/>
              <a:t>trien</a:t>
            </a:r>
            <a:r>
              <a:rPr lang="en-US" sz="1200" dirty="0" smtClean="0"/>
              <a:t> tin hoc can 2 </a:t>
            </a:r>
            <a:r>
              <a:rPr lang="en-US" sz="1200" dirty="0" err="1" smtClean="0"/>
              <a:t>dieu</a:t>
            </a:r>
            <a:r>
              <a:rPr lang="en-US" sz="1200" dirty="0" smtClean="0"/>
              <a:t> </a:t>
            </a:r>
            <a:r>
              <a:rPr lang="en-US" sz="1200" dirty="0" err="1" smtClean="0"/>
              <a:t>kien</a:t>
            </a:r>
            <a:r>
              <a:rPr lang="en-US" sz="1200" dirty="0" smtClean="0"/>
              <a:t> </a:t>
            </a:r>
            <a:r>
              <a:rPr lang="en-US" sz="1200" dirty="0" err="1" smtClean="0"/>
              <a:t>quan</a:t>
            </a:r>
            <a:r>
              <a:rPr lang="en-US" sz="1200" dirty="0" smtClean="0"/>
              <a:t> </a:t>
            </a:r>
            <a:r>
              <a:rPr lang="en-US" sz="1200" dirty="0" err="1" smtClean="0"/>
              <a:t>trong</a:t>
            </a:r>
            <a:r>
              <a:rPr lang="en-US" sz="1200" dirty="0" smtClean="0"/>
              <a:t>: </a:t>
            </a:r>
          </a:p>
          <a:p>
            <a:pPr marL="457200" indent="-457200">
              <a:buFontTx/>
              <a:buChar char="-"/>
            </a:pPr>
            <a:r>
              <a:rPr lang="en-US" sz="1200" dirty="0" smtClean="0"/>
              <a:t>Mot </a:t>
            </a:r>
            <a:r>
              <a:rPr lang="en-US" sz="1200" dirty="0" err="1" smtClean="0"/>
              <a:t>xa</a:t>
            </a:r>
            <a:r>
              <a:rPr lang="en-US" sz="1200" dirty="0" smtClean="0"/>
              <a:t> hoi co to </a:t>
            </a:r>
            <a:r>
              <a:rPr lang="en-US" sz="1200" dirty="0" err="1" smtClean="0"/>
              <a:t>chuc</a:t>
            </a:r>
            <a:r>
              <a:rPr lang="en-US" sz="1200" dirty="0" smtClean="0"/>
              <a:t> </a:t>
            </a:r>
            <a:r>
              <a:rPr lang="en-US" sz="1200" dirty="0" err="1" smtClean="0"/>
              <a:t>tren</a:t>
            </a:r>
            <a:r>
              <a:rPr lang="en-US" sz="1200" dirty="0" smtClean="0"/>
              <a:t> co so </a:t>
            </a:r>
            <a:r>
              <a:rPr lang="en-US" sz="1200" dirty="0" err="1" smtClean="0"/>
              <a:t>phap</a:t>
            </a:r>
            <a:r>
              <a:rPr lang="en-US" sz="1200" dirty="0" smtClean="0"/>
              <a:t> li chat </a:t>
            </a:r>
            <a:r>
              <a:rPr lang="en-US" sz="1200" dirty="0" err="1" smtClean="0"/>
              <a:t>che</a:t>
            </a:r>
            <a:endParaRPr lang="en-US" sz="1200" dirty="0" smtClean="0"/>
          </a:p>
          <a:p>
            <a:pPr marL="457200" indent="-457200">
              <a:buFontTx/>
              <a:buChar char="-"/>
            </a:pPr>
            <a:r>
              <a:rPr lang="en-US" sz="1200" dirty="0" smtClean="0"/>
              <a:t>Mot </a:t>
            </a:r>
            <a:r>
              <a:rPr lang="en-US" sz="1200" dirty="0" err="1" smtClean="0"/>
              <a:t>doi</a:t>
            </a:r>
            <a:r>
              <a:rPr lang="en-US" sz="1200" dirty="0" smtClean="0"/>
              <a:t> </a:t>
            </a:r>
            <a:r>
              <a:rPr lang="en-US" sz="1200" dirty="0" err="1" smtClean="0"/>
              <a:t>ngu</a:t>
            </a:r>
            <a:r>
              <a:rPr lang="en-US" sz="1200" dirty="0" smtClean="0"/>
              <a:t> </a:t>
            </a:r>
            <a:r>
              <a:rPr lang="en-US" sz="1200" dirty="0" err="1" smtClean="0"/>
              <a:t>lao</a:t>
            </a:r>
            <a:r>
              <a:rPr lang="en-US" sz="1200" dirty="0" smtClean="0"/>
              <a:t> dong co tri </a:t>
            </a:r>
            <a:r>
              <a:rPr lang="en-US" sz="1200" dirty="0" err="1" smtClean="0"/>
              <a:t>tue</a:t>
            </a:r>
            <a:endParaRPr lang="en-US" sz="1200"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687A853-9884-4A86-88B8-57C1E443DFED}" type="slidenum">
              <a:rPr lang="en-US" smtClean="0"/>
              <a:t>3</a:t>
            </a:fld>
            <a:endParaRPr lang="en-US"/>
          </a:p>
        </p:txBody>
      </p:sp>
    </p:spTree>
    <p:extLst>
      <p:ext uri="{BB962C8B-B14F-4D97-AF65-F5344CB8AC3E}">
        <p14:creationId xmlns:p14="http://schemas.microsoft.com/office/powerpoint/2010/main" val="2462360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dirty="0" err="1" smtClean="0">
                <a:latin typeface="Arial" pitchFamily="34" charset="0"/>
                <a:cs typeface="Arial" pitchFamily="34" charset="0"/>
              </a:rPr>
              <a:t>Hien</a:t>
            </a:r>
            <a:r>
              <a:rPr lang="en-US" sz="3200" baseline="0" dirty="0" smtClean="0">
                <a:latin typeface="Arial" pitchFamily="34" charset="0"/>
                <a:cs typeface="Arial" pitchFamily="34" charset="0"/>
              </a:rPr>
              <a:t> </a:t>
            </a:r>
            <a:r>
              <a:rPr lang="en-US" sz="3200" baseline="0" dirty="0" err="1" smtClean="0">
                <a:latin typeface="Arial" pitchFamily="34" charset="0"/>
                <a:cs typeface="Arial" pitchFamily="34" charset="0"/>
              </a:rPr>
              <a:t>nay,cac</a:t>
            </a:r>
            <a:r>
              <a:rPr lang="en-US" sz="3200" baseline="0" dirty="0" smtClean="0">
                <a:latin typeface="Arial" pitchFamily="34" charset="0"/>
                <a:cs typeface="Arial" pitchFamily="34" charset="0"/>
              </a:rPr>
              <a:t> </a:t>
            </a:r>
            <a:r>
              <a:rPr lang="en-US" sz="3200" baseline="0" dirty="0" err="1" smtClean="0">
                <a:latin typeface="Arial" pitchFamily="34" charset="0"/>
                <a:cs typeface="Arial" pitchFamily="34" charset="0"/>
              </a:rPr>
              <a:t>thanh</a:t>
            </a:r>
            <a:r>
              <a:rPr lang="en-US" sz="3200" baseline="0" dirty="0" smtClean="0">
                <a:latin typeface="Arial" pitchFamily="34" charset="0"/>
                <a:cs typeface="Arial" pitchFamily="34" charset="0"/>
              </a:rPr>
              <a:t> </a:t>
            </a:r>
            <a:r>
              <a:rPr lang="en-US" sz="3200" baseline="0" dirty="0" err="1" smtClean="0">
                <a:latin typeface="Arial" pitchFamily="34" charset="0"/>
                <a:cs typeface="Arial" pitchFamily="34" charset="0"/>
              </a:rPr>
              <a:t>tuu</a:t>
            </a:r>
            <a:r>
              <a:rPr lang="en-US" sz="3200" baseline="0" dirty="0" smtClean="0">
                <a:latin typeface="Arial" pitchFamily="34" charset="0"/>
                <a:cs typeface="Arial" pitchFamily="34" charset="0"/>
              </a:rPr>
              <a:t> </a:t>
            </a:r>
            <a:r>
              <a:rPr lang="en-US" sz="3200" baseline="0" dirty="0" err="1" smtClean="0">
                <a:latin typeface="Arial" pitchFamily="34" charset="0"/>
                <a:cs typeface="Arial" pitchFamily="34" charset="0"/>
              </a:rPr>
              <a:t>cua</a:t>
            </a:r>
            <a:r>
              <a:rPr lang="en-US" sz="3200" baseline="0" dirty="0" smtClean="0">
                <a:latin typeface="Arial" pitchFamily="34" charset="0"/>
                <a:cs typeface="Arial" pitchFamily="34" charset="0"/>
              </a:rPr>
              <a:t> </a:t>
            </a:r>
            <a:r>
              <a:rPr lang="en-US" sz="3200" baseline="0" dirty="0" err="1" smtClean="0">
                <a:latin typeface="Arial" pitchFamily="34" charset="0"/>
                <a:cs typeface="Arial" pitchFamily="34" charset="0"/>
              </a:rPr>
              <a:t>khoa</a:t>
            </a:r>
            <a:r>
              <a:rPr lang="en-US" sz="3200" baseline="0" dirty="0" smtClean="0">
                <a:latin typeface="Arial" pitchFamily="34" charset="0"/>
                <a:cs typeface="Arial" pitchFamily="34" charset="0"/>
              </a:rPr>
              <a:t> hoc </a:t>
            </a:r>
            <a:r>
              <a:rPr lang="en-US" sz="3200" baseline="0" dirty="0" err="1" smtClean="0">
                <a:latin typeface="Arial" pitchFamily="34" charset="0"/>
                <a:cs typeface="Arial" pitchFamily="34" charset="0"/>
              </a:rPr>
              <a:t>duoc</a:t>
            </a:r>
            <a:r>
              <a:rPr lang="en-US" sz="3200" baseline="0" dirty="0" smtClean="0">
                <a:latin typeface="Arial" pitchFamily="34" charset="0"/>
                <a:cs typeface="Arial" pitchFamily="34" charset="0"/>
              </a:rPr>
              <a:t> </a:t>
            </a:r>
            <a:r>
              <a:rPr lang="en-US" sz="3200" baseline="0" dirty="0" err="1" smtClean="0">
                <a:latin typeface="Arial" pitchFamily="34" charset="0"/>
                <a:cs typeface="Arial" pitchFamily="34" charset="0"/>
              </a:rPr>
              <a:t>ap</a:t>
            </a:r>
            <a:r>
              <a:rPr lang="en-US" sz="3200" baseline="0" dirty="0" smtClean="0">
                <a:latin typeface="Arial" pitchFamily="34" charset="0"/>
                <a:cs typeface="Arial" pitchFamily="34" charset="0"/>
              </a:rPr>
              <a:t> dung o </a:t>
            </a:r>
            <a:r>
              <a:rPr lang="en-US" sz="3200" baseline="0" dirty="0" err="1" smtClean="0">
                <a:latin typeface="Arial" pitchFamily="34" charset="0"/>
                <a:cs typeface="Arial" pitchFamily="34" charset="0"/>
              </a:rPr>
              <a:t>hau</a:t>
            </a:r>
            <a:r>
              <a:rPr lang="en-US" sz="3200" baseline="0" dirty="0" smtClean="0">
                <a:latin typeface="Arial" pitchFamily="34" charset="0"/>
                <a:cs typeface="Arial" pitchFamily="34" charset="0"/>
              </a:rPr>
              <a:t> het </a:t>
            </a:r>
            <a:r>
              <a:rPr lang="en-US" sz="3200" baseline="0" dirty="0" err="1" smtClean="0">
                <a:latin typeface="Arial" pitchFamily="34" charset="0"/>
                <a:cs typeface="Arial" pitchFamily="34" charset="0"/>
              </a:rPr>
              <a:t>cac</a:t>
            </a:r>
            <a:r>
              <a:rPr lang="en-US" sz="3200" baseline="0" dirty="0" smtClean="0">
                <a:latin typeface="Arial" pitchFamily="34" charset="0"/>
                <a:cs typeface="Arial" pitchFamily="34" charset="0"/>
              </a:rPr>
              <a:t> </a:t>
            </a:r>
            <a:r>
              <a:rPr lang="en-US" sz="3200" baseline="0" dirty="0" err="1" smtClean="0">
                <a:latin typeface="Arial" pitchFamily="34" charset="0"/>
                <a:cs typeface="Arial" pitchFamily="34" charset="0"/>
              </a:rPr>
              <a:t>linh</a:t>
            </a:r>
            <a:r>
              <a:rPr lang="en-US" sz="3200" baseline="0" dirty="0" smtClean="0">
                <a:latin typeface="Arial" pitchFamily="34" charset="0"/>
                <a:cs typeface="Arial" pitchFamily="34" charset="0"/>
              </a:rPr>
              <a:t> </a:t>
            </a:r>
            <a:r>
              <a:rPr lang="en-US" sz="3200" baseline="0" dirty="0" err="1" smtClean="0">
                <a:latin typeface="Arial" pitchFamily="34" charset="0"/>
                <a:cs typeface="Arial" pitchFamily="34" charset="0"/>
              </a:rPr>
              <a:t>vuc</a:t>
            </a:r>
            <a:r>
              <a:rPr lang="en-US" sz="3200" baseline="0" dirty="0" smtClean="0">
                <a:latin typeface="Arial" pitchFamily="34" charset="0"/>
                <a:cs typeface="Arial" pitchFamily="34" charset="0"/>
              </a:rPr>
              <a:t> : </a:t>
            </a:r>
            <a:r>
              <a:rPr lang="en-US" sz="3200" baseline="0" dirty="0" err="1" smtClean="0">
                <a:latin typeface="Arial" pitchFamily="34" charset="0"/>
                <a:cs typeface="Arial" pitchFamily="34" charset="0"/>
              </a:rPr>
              <a:t>hoat</a:t>
            </a:r>
            <a:r>
              <a:rPr lang="en-US" sz="3200" baseline="0" dirty="0" smtClean="0">
                <a:latin typeface="Arial" pitchFamily="34" charset="0"/>
                <a:cs typeface="Arial" pitchFamily="34" charset="0"/>
              </a:rPr>
              <a:t> dong </a:t>
            </a:r>
            <a:r>
              <a:rPr lang="en-US" sz="3200" baseline="0" dirty="0" err="1" smtClean="0">
                <a:latin typeface="Arial" pitchFamily="34" charset="0"/>
                <a:cs typeface="Arial" pitchFamily="34" charset="0"/>
              </a:rPr>
              <a:t>xa</a:t>
            </a:r>
            <a:r>
              <a:rPr lang="en-US" sz="3200" baseline="0" dirty="0" smtClean="0">
                <a:latin typeface="Arial" pitchFamily="34" charset="0"/>
                <a:cs typeface="Arial" pitchFamily="34" charset="0"/>
              </a:rPr>
              <a:t> hoi </a:t>
            </a:r>
            <a:r>
              <a:rPr lang="en-US" sz="3200" baseline="0" dirty="0" err="1" smtClean="0">
                <a:latin typeface="Arial" pitchFamily="34" charset="0"/>
                <a:cs typeface="Arial" pitchFamily="34" charset="0"/>
              </a:rPr>
              <a:t>va</a:t>
            </a:r>
            <a:r>
              <a:rPr lang="en-US" sz="3200" baseline="0" dirty="0" smtClean="0">
                <a:latin typeface="Arial" pitchFamily="34" charset="0"/>
                <a:cs typeface="Arial" pitchFamily="34" charset="0"/>
              </a:rPr>
              <a:t> </a:t>
            </a:r>
            <a:r>
              <a:rPr lang="en-US" sz="3200" baseline="0" dirty="0" err="1" smtClean="0">
                <a:latin typeface="Arial" pitchFamily="34" charset="0"/>
                <a:cs typeface="Arial" pitchFamily="34" charset="0"/>
              </a:rPr>
              <a:t>dem</a:t>
            </a:r>
            <a:r>
              <a:rPr lang="en-US" sz="3200" baseline="0" dirty="0" smtClean="0">
                <a:latin typeface="Arial" pitchFamily="34" charset="0"/>
                <a:cs typeface="Arial" pitchFamily="34" charset="0"/>
              </a:rPr>
              <a:t> </a:t>
            </a:r>
            <a:r>
              <a:rPr lang="en-US" sz="3200" baseline="0" dirty="0" err="1" smtClean="0">
                <a:latin typeface="Arial" pitchFamily="34" charset="0"/>
                <a:cs typeface="Arial" pitchFamily="34" charset="0"/>
              </a:rPr>
              <a:t>lai</a:t>
            </a:r>
            <a:r>
              <a:rPr lang="en-US" sz="3200" baseline="0" dirty="0" smtClean="0">
                <a:latin typeface="Arial" pitchFamily="34" charset="0"/>
                <a:cs typeface="Arial" pitchFamily="34" charset="0"/>
              </a:rPr>
              <a:t> </a:t>
            </a:r>
            <a:r>
              <a:rPr lang="en-US" sz="3200" baseline="0" dirty="0" err="1" smtClean="0">
                <a:latin typeface="Arial" pitchFamily="34" charset="0"/>
                <a:cs typeface="Arial" pitchFamily="34" charset="0"/>
              </a:rPr>
              <a:t>nhieu</a:t>
            </a:r>
            <a:r>
              <a:rPr lang="en-US" sz="3200" baseline="0" dirty="0" smtClean="0">
                <a:latin typeface="Arial" pitchFamily="34" charset="0"/>
                <a:cs typeface="Arial" pitchFamily="34" charset="0"/>
              </a:rPr>
              <a:t> </a:t>
            </a:r>
            <a:r>
              <a:rPr lang="en-US" sz="3200" baseline="0" dirty="0" err="1" smtClean="0">
                <a:latin typeface="Arial" pitchFamily="34" charset="0"/>
                <a:cs typeface="Arial" pitchFamily="34" charset="0"/>
              </a:rPr>
              <a:t>hieu</a:t>
            </a:r>
            <a:r>
              <a:rPr lang="en-US" sz="3200" baseline="0" dirty="0" smtClean="0">
                <a:latin typeface="Arial" pitchFamily="34" charset="0"/>
                <a:cs typeface="Arial" pitchFamily="34" charset="0"/>
              </a:rPr>
              <a:t> qua to </a:t>
            </a:r>
            <a:r>
              <a:rPr lang="en-US" sz="3200" baseline="0" dirty="0" err="1" smtClean="0">
                <a:latin typeface="Arial" pitchFamily="34" charset="0"/>
                <a:cs typeface="Arial" pitchFamily="34" charset="0"/>
              </a:rPr>
              <a:t>lon</a:t>
            </a:r>
            <a:r>
              <a:rPr lang="en-US" sz="3200" baseline="0" dirty="0" smtClean="0">
                <a:latin typeface="Arial" pitchFamily="34" charset="0"/>
                <a:cs typeface="Arial" pitchFamily="34" charset="0"/>
              </a:rPr>
              <a:t> </a:t>
            </a:r>
            <a:r>
              <a:rPr lang="en-US" sz="3200" baseline="0" dirty="0" err="1" smtClean="0">
                <a:latin typeface="Arial" pitchFamily="34" charset="0"/>
                <a:cs typeface="Arial" pitchFamily="34" charset="0"/>
              </a:rPr>
              <a:t>ap</a:t>
            </a:r>
            <a:r>
              <a:rPr lang="en-US" sz="3200" baseline="0" dirty="0" smtClean="0">
                <a:latin typeface="Arial" pitchFamily="34" charset="0"/>
                <a:cs typeface="Arial" pitchFamily="34" charset="0"/>
              </a:rPr>
              <a:t> dung pho </a:t>
            </a:r>
            <a:r>
              <a:rPr lang="en-US" sz="3200" baseline="0" dirty="0" err="1" smtClean="0">
                <a:latin typeface="Arial" pitchFamily="34" charset="0"/>
                <a:cs typeface="Arial" pitchFamily="34" charset="0"/>
              </a:rPr>
              <a:t>bien</a:t>
            </a:r>
            <a:r>
              <a:rPr lang="en-US" sz="3200" baseline="0" dirty="0" smtClean="0">
                <a:latin typeface="Arial" pitchFamily="34" charset="0"/>
                <a:cs typeface="Arial" pitchFamily="34" charset="0"/>
              </a:rPr>
              <a:t> </a:t>
            </a:r>
            <a:r>
              <a:rPr lang="en-US" sz="3200" baseline="0" dirty="0" err="1" smtClean="0">
                <a:latin typeface="Arial" pitchFamily="34" charset="0"/>
                <a:cs typeface="Arial" pitchFamily="34" charset="0"/>
              </a:rPr>
              <a:t>nhat</a:t>
            </a:r>
            <a:r>
              <a:rPr lang="en-US" sz="3200" baseline="0" dirty="0" smtClean="0">
                <a:latin typeface="Arial" pitchFamily="34" charset="0"/>
                <a:cs typeface="Arial" pitchFamily="34" charset="0"/>
              </a:rPr>
              <a:t> la </a:t>
            </a:r>
            <a:r>
              <a:rPr lang="en-US" sz="3200" baseline="0" dirty="0" err="1" smtClean="0">
                <a:latin typeface="Arial" pitchFamily="34" charset="0"/>
                <a:cs typeface="Arial" pitchFamily="34" charset="0"/>
              </a:rPr>
              <a:t>vao</a:t>
            </a:r>
            <a:r>
              <a:rPr lang="en-US" sz="3200" baseline="0" dirty="0" smtClean="0">
                <a:latin typeface="Arial" pitchFamily="34" charset="0"/>
                <a:cs typeface="Arial"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baseline="0" dirty="0" smtClean="0">
                <a:latin typeface="Arial" pitchFamily="34" charset="0"/>
                <a:cs typeface="Arial" pitchFamily="34" charset="0"/>
              </a:rPr>
              <a:t>-</a:t>
            </a:r>
            <a:r>
              <a:rPr kumimoji="0" lang="en-US" sz="2800" b="1" i="0" u="none" strike="noStrike" kern="3200" cap="none" spc="0" normalizeH="0" baseline="0" noProof="0"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latin typeface="Arial Narrow" pitchFamily="34" charset="0"/>
                <a:ea typeface="+mn-ea"/>
                <a:cs typeface="+mn-cs"/>
              </a:rPr>
              <a:t>+</a:t>
            </a:r>
            <a:r>
              <a:rPr kumimoji="0" lang="en-US" sz="3200" b="1" i="0" u="none" strike="noStrike" kern="3200" cap="none" spc="0" normalizeH="0" baseline="0" noProof="0"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latin typeface="Arial Narrow" pitchFamily="34" charset="0"/>
                <a:ea typeface="+mn-ea"/>
                <a:cs typeface="+mn-cs"/>
              </a:rPr>
              <a:t> </a:t>
            </a:r>
            <a:r>
              <a:rPr kumimoji="0" lang="en-US" sz="3200" b="1" i="0" u="none" strike="noStrike" kern="3200" cap="none" spc="0" normalizeH="0" baseline="0" noProof="0" dirty="0" err="1"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latin typeface="Arial Narrow" pitchFamily="34" charset="0"/>
                <a:ea typeface="+mn-ea"/>
                <a:cs typeface="+mn-cs"/>
              </a:rPr>
              <a:t>Giải</a:t>
            </a:r>
            <a:r>
              <a:rPr kumimoji="0" lang="en-US" sz="3200" b="1" i="0" u="none" strike="noStrike" kern="3200" cap="none" spc="0" normalizeH="0" baseline="0" noProof="0"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latin typeface="Arial Narrow" pitchFamily="34" charset="0"/>
                <a:ea typeface="+mn-ea"/>
                <a:cs typeface="+mn-cs"/>
              </a:rPr>
              <a:t> </a:t>
            </a:r>
            <a:r>
              <a:rPr kumimoji="0" lang="en-US" sz="3200" b="1" i="0" u="none" strike="noStrike" kern="3200" cap="none" spc="0" normalizeH="0" baseline="0" noProof="0" dirty="0" err="1"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latin typeface="Arial Narrow" pitchFamily="34" charset="0"/>
                <a:ea typeface="+mn-ea"/>
                <a:cs typeface="+mn-cs"/>
              </a:rPr>
              <a:t>các</a:t>
            </a:r>
            <a:r>
              <a:rPr kumimoji="0" lang="en-US" sz="3200" b="1" i="0" u="none" strike="noStrike" kern="3200" cap="none" spc="0" normalizeH="0" baseline="0" noProof="0"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latin typeface="Arial Narrow" pitchFamily="34" charset="0"/>
                <a:ea typeface="+mn-ea"/>
                <a:cs typeface="+mn-cs"/>
              </a:rPr>
              <a:t> </a:t>
            </a:r>
            <a:r>
              <a:rPr kumimoji="0" lang="en-US" sz="3200" b="1" i="0" u="none" strike="noStrike" kern="3200" cap="none" spc="0" normalizeH="0" baseline="0" noProof="0" dirty="0" err="1"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latin typeface="Arial Narrow" pitchFamily="34" charset="0"/>
                <a:ea typeface="+mn-ea"/>
                <a:cs typeface="+mn-cs"/>
              </a:rPr>
              <a:t>bài</a:t>
            </a:r>
            <a:r>
              <a:rPr kumimoji="0" lang="en-US" sz="3200" b="1" i="0" u="none" strike="noStrike" kern="3200" cap="none" spc="0" normalizeH="0" baseline="0" noProof="0"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latin typeface="Arial Narrow" pitchFamily="34" charset="0"/>
                <a:ea typeface="+mn-ea"/>
                <a:cs typeface="+mn-cs"/>
              </a:rPr>
              <a:t> </a:t>
            </a:r>
            <a:r>
              <a:rPr kumimoji="0" lang="en-US" sz="3200" b="1" i="0" u="none" strike="noStrike" kern="3200" cap="none" spc="0" normalizeH="0" baseline="0" noProof="0" dirty="0" err="1"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latin typeface="Arial Narrow" pitchFamily="34" charset="0"/>
                <a:ea typeface="+mn-ea"/>
                <a:cs typeface="+mn-cs"/>
              </a:rPr>
              <a:t>toán</a:t>
            </a:r>
            <a:r>
              <a:rPr kumimoji="0" lang="en-US" sz="3200" b="1" i="0" u="none" strike="noStrike" kern="3200" cap="none" spc="0" normalizeH="0" baseline="0" noProof="0"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latin typeface="Arial Narrow" pitchFamily="34" charset="0"/>
                <a:ea typeface="+mn-ea"/>
                <a:cs typeface="+mn-cs"/>
              </a:rPr>
              <a:t> KHOA HỌC KĨ THUẬT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3200" cap="none" spc="0" normalizeH="0" baseline="0" noProof="0"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latin typeface="Arial Narrow" pitchFamily="34" charset="0"/>
                <a:ea typeface="+mn-ea"/>
                <a:cs typeface="+mn-cs"/>
              </a:rPr>
              <a:t>+</a:t>
            </a:r>
            <a:r>
              <a:rPr kumimoji="0" lang="en-US" sz="3200" b="1" i="0" u="none" strike="noStrike" kern="3200" cap="none" spc="0" normalizeH="0" baseline="0" noProof="0" dirty="0" err="1"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latin typeface="Arial Narrow" pitchFamily="34" charset="0"/>
                <a:ea typeface="+mn-ea"/>
                <a:cs typeface="+mn-cs"/>
              </a:rPr>
              <a:t>Hỗ</a:t>
            </a:r>
            <a:r>
              <a:rPr kumimoji="0" lang="en-US" sz="3200" b="1" i="0" u="none" strike="noStrike" kern="3200" cap="none" spc="0" normalizeH="0" baseline="0" noProof="0"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latin typeface="Arial Narrow" pitchFamily="34" charset="0"/>
                <a:ea typeface="+mn-ea"/>
                <a:cs typeface="+mn-cs"/>
              </a:rPr>
              <a:t> </a:t>
            </a:r>
            <a:r>
              <a:rPr kumimoji="0" lang="en-US" sz="3200" b="1" i="0" u="none" strike="noStrike" kern="3200" cap="none" spc="0" normalizeH="0" baseline="0" noProof="0" dirty="0" err="1"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latin typeface="Arial Narrow" pitchFamily="34" charset="0"/>
                <a:ea typeface="+mn-ea"/>
                <a:cs typeface="+mn-cs"/>
              </a:rPr>
              <a:t>trợ</a:t>
            </a:r>
            <a:r>
              <a:rPr kumimoji="0" lang="en-US" sz="3200" b="1" i="0" u="none" strike="noStrike" kern="3200" cap="none" spc="0" normalizeH="0" baseline="0" noProof="0"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latin typeface="Arial Narrow" pitchFamily="34" charset="0"/>
                <a:ea typeface="+mn-ea"/>
                <a:cs typeface="+mn-cs"/>
              </a:rPr>
              <a:t> </a:t>
            </a:r>
            <a:r>
              <a:rPr kumimoji="0" lang="en-US" sz="3200" b="1" i="0" u="none" strike="noStrike" kern="3200" cap="none" spc="0" normalizeH="0" baseline="0" noProof="0" dirty="0" err="1"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latin typeface="Arial Narrow" pitchFamily="34" charset="0"/>
                <a:ea typeface="+mn-ea"/>
                <a:cs typeface="+mn-cs"/>
              </a:rPr>
              <a:t>việc</a:t>
            </a:r>
            <a:r>
              <a:rPr kumimoji="0" lang="en-US" sz="3200" b="1" i="0" u="none" strike="noStrike" kern="3200" cap="none" spc="0" normalizeH="0" baseline="0" noProof="0"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latin typeface="Arial Narrow" pitchFamily="34" charset="0"/>
                <a:ea typeface="+mn-ea"/>
                <a:cs typeface="+mn-cs"/>
              </a:rPr>
              <a:t> </a:t>
            </a:r>
            <a:r>
              <a:rPr kumimoji="0" lang="en-US" sz="3200" b="1" i="0" u="none" strike="noStrike" kern="3200" cap="none" spc="0" normalizeH="0" baseline="0" noProof="0" dirty="0" err="1"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latin typeface="Arial Narrow" pitchFamily="34" charset="0"/>
                <a:ea typeface="+mn-ea"/>
                <a:cs typeface="+mn-cs"/>
              </a:rPr>
              <a:t>quản</a:t>
            </a:r>
            <a:r>
              <a:rPr kumimoji="0" lang="en-US" sz="3200" b="1" i="0" u="none" strike="noStrike" kern="3200" cap="none" spc="0" normalizeH="0" baseline="0" noProof="0"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latin typeface="Arial Narrow" pitchFamily="34" charset="0"/>
                <a:ea typeface="+mn-ea"/>
                <a:cs typeface="+mn-cs"/>
              </a:rPr>
              <a:t> </a:t>
            </a:r>
            <a:r>
              <a:rPr kumimoji="0" lang="en-US" sz="3200" b="1" i="0" u="none" strike="noStrike" kern="3200" cap="none" spc="0" normalizeH="0" baseline="0" noProof="0" dirty="0" err="1"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latin typeface="Arial Narrow" pitchFamily="34" charset="0"/>
                <a:ea typeface="+mn-ea"/>
                <a:cs typeface="+mn-cs"/>
              </a:rPr>
              <a:t>lí</a:t>
            </a:r>
            <a:r>
              <a:rPr kumimoji="0" lang="en-US" sz="3200" b="1" i="0" u="none" strike="noStrike" kern="3200" cap="none" spc="0" normalizeH="0" baseline="0" noProof="0"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latin typeface="Arial Narrow"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3200" cap="none" spc="0" normalizeH="0" baseline="0" noProof="0"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latin typeface="Arial Narrow" pitchFamily="34" charset="0"/>
                <a:ea typeface="+mn-ea"/>
                <a:cs typeface="+mn-cs"/>
              </a:rPr>
              <a:t>+</a:t>
            </a:r>
            <a:r>
              <a:rPr kumimoji="0" lang="en-US" sz="3200" b="1" i="0" u="none" strike="noStrike" kern="3200" cap="none" spc="0" normalizeH="0" baseline="0" noProof="0" dirty="0" err="1"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latin typeface="Arial Narrow" pitchFamily="34" charset="0"/>
                <a:ea typeface="+mn-ea"/>
                <a:cs typeface="+mn-cs"/>
              </a:rPr>
              <a:t>Tự</a:t>
            </a:r>
            <a:r>
              <a:rPr kumimoji="0" lang="en-US" sz="3200" b="1" i="0" u="none" strike="noStrike" kern="3200" cap="none" spc="0" normalizeH="0" baseline="0" noProof="0"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latin typeface="Arial Narrow" pitchFamily="34" charset="0"/>
                <a:ea typeface="+mn-ea"/>
                <a:cs typeface="+mn-cs"/>
              </a:rPr>
              <a:t> </a:t>
            </a:r>
            <a:r>
              <a:rPr kumimoji="0" lang="en-US" sz="3200" b="1" i="0" u="none" strike="noStrike" kern="3200" cap="none" spc="0" normalizeH="0" baseline="0" noProof="0" dirty="0" err="1"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latin typeface="Arial Narrow" pitchFamily="34" charset="0"/>
                <a:ea typeface="+mn-ea"/>
                <a:cs typeface="+mn-cs"/>
              </a:rPr>
              <a:t>Đông</a:t>
            </a:r>
            <a:r>
              <a:rPr kumimoji="0" lang="en-US" sz="3200" b="1" i="0" u="none" strike="noStrike" kern="3200" cap="none" spc="0" normalizeH="0" baseline="0" noProof="0"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latin typeface="Arial Narrow" pitchFamily="34" charset="0"/>
                <a:ea typeface="+mn-ea"/>
                <a:cs typeface="+mn-cs"/>
              </a:rPr>
              <a:t> </a:t>
            </a:r>
            <a:r>
              <a:rPr kumimoji="0" lang="en-US" sz="3200" b="1" i="0" u="none" strike="noStrike" kern="3200" cap="none" spc="0" normalizeH="0" baseline="0" noProof="0" dirty="0" err="1"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latin typeface="Arial Narrow" pitchFamily="34" charset="0"/>
                <a:ea typeface="+mn-ea"/>
                <a:cs typeface="+mn-cs"/>
              </a:rPr>
              <a:t>hóa</a:t>
            </a:r>
            <a:r>
              <a:rPr kumimoji="0" lang="en-US" sz="3200" b="1" i="0" u="none" strike="noStrike" kern="3200" cap="none" spc="0" normalizeH="0" baseline="0" noProof="0"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latin typeface="Arial Narrow" pitchFamily="34" charset="0"/>
                <a:ea typeface="+mn-ea"/>
                <a:cs typeface="+mn-cs"/>
              </a:rPr>
              <a:t> </a:t>
            </a:r>
            <a:r>
              <a:rPr kumimoji="0" lang="en-US" sz="3200" b="1" i="0" u="none" strike="noStrike" kern="3200" cap="none" spc="0" normalizeH="0" baseline="0" noProof="0" dirty="0" err="1"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latin typeface="Arial Narrow" pitchFamily="34" charset="0"/>
                <a:ea typeface="+mn-ea"/>
                <a:cs typeface="+mn-cs"/>
              </a:rPr>
              <a:t>và</a:t>
            </a:r>
            <a:r>
              <a:rPr kumimoji="0" lang="en-US" sz="3200" b="1" i="0" u="none" strike="noStrike" kern="3200" cap="none" spc="0" normalizeH="0" baseline="0" noProof="0"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latin typeface="Arial Narrow" pitchFamily="34" charset="0"/>
                <a:ea typeface="+mn-ea"/>
                <a:cs typeface="+mn-cs"/>
              </a:rPr>
              <a:t> </a:t>
            </a:r>
            <a:r>
              <a:rPr kumimoji="0" lang="en-US" sz="3200" b="1" i="0" u="none" strike="noStrike" kern="3200" cap="none" spc="0" normalizeH="0" baseline="0" noProof="0" dirty="0" err="1"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latin typeface="Arial Narrow" pitchFamily="34" charset="0"/>
                <a:ea typeface="+mn-ea"/>
                <a:cs typeface="+mn-cs"/>
              </a:rPr>
              <a:t>điểu</a:t>
            </a:r>
            <a:r>
              <a:rPr kumimoji="0" lang="en-US" sz="3200" b="1" i="0" u="none" strike="noStrike" kern="3200" cap="none" spc="0" normalizeH="0" baseline="0" noProof="0"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latin typeface="Arial Narrow" pitchFamily="34" charset="0"/>
                <a:ea typeface="+mn-ea"/>
                <a:cs typeface="+mn-cs"/>
              </a:rPr>
              <a:t> </a:t>
            </a:r>
            <a:r>
              <a:rPr kumimoji="0" lang="en-US" sz="3200" b="1" i="0" u="none" strike="noStrike" kern="3200" cap="none" spc="0" normalizeH="0" baseline="0" noProof="0" dirty="0" err="1"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latin typeface="Arial Narrow" pitchFamily="34" charset="0"/>
                <a:ea typeface="+mn-ea"/>
                <a:cs typeface="+mn-cs"/>
              </a:rPr>
              <a:t>khiển</a:t>
            </a:r>
            <a:r>
              <a:rPr kumimoji="0" lang="en-US" sz="3200" b="1" i="0" u="none" strike="noStrike" kern="3200" cap="none" spc="0" normalizeH="0" baseline="0" noProof="0"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latin typeface="Arial Narrow"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3000" cap="none" spc="0" normalizeH="0" baseline="0" noProof="0"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latin typeface="Arial Narrow" pitchFamily="34" charset="0"/>
                <a:ea typeface="+mn-ea"/>
                <a:cs typeface="+mn-cs"/>
              </a:rPr>
              <a:t>+</a:t>
            </a:r>
            <a:r>
              <a:rPr kumimoji="0" lang="en-US" sz="3200" b="1" i="0" u="none" strike="noStrike" kern="3000" cap="none" spc="0" normalizeH="0" baseline="0" noProof="0" dirty="0" err="1"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latin typeface="Arial Narrow" pitchFamily="34" charset="0"/>
                <a:ea typeface="+mn-ea"/>
                <a:cs typeface="+mn-cs"/>
              </a:rPr>
              <a:t>Truyền</a:t>
            </a:r>
            <a:r>
              <a:rPr kumimoji="0" lang="en-US" sz="3200" b="1" i="0" u="none" strike="noStrike" kern="3000" cap="none" spc="0" normalizeH="0" baseline="0" noProof="0"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latin typeface="Arial Narrow" pitchFamily="34" charset="0"/>
                <a:ea typeface="+mn-ea"/>
                <a:cs typeface="+mn-cs"/>
              </a:rPr>
              <a:t> </a:t>
            </a:r>
            <a:r>
              <a:rPr kumimoji="0" lang="en-US" sz="3200" b="1" i="0" u="none" strike="noStrike" kern="3000" cap="none" spc="0" normalizeH="0" baseline="0" noProof="0" dirty="0" err="1"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latin typeface="Arial Narrow" pitchFamily="34" charset="0"/>
                <a:ea typeface="+mn-ea"/>
                <a:cs typeface="+mn-cs"/>
              </a:rPr>
              <a:t>thông</a:t>
            </a:r>
            <a:endParaRPr kumimoji="0" lang="en-US" sz="3200" b="1" i="0" u="none" strike="noStrike" kern="3000" cap="none" spc="0" normalizeH="0" baseline="0" noProof="0"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latin typeface="Arial Narrow"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3000" cap="none" spc="0" normalizeH="0" baseline="0" noProof="0"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latin typeface="Arial Narrow" pitchFamily="34" charset="0"/>
                <a:ea typeface="+mn-ea"/>
                <a:cs typeface="+mn-cs"/>
              </a:rPr>
              <a:t>+</a:t>
            </a:r>
            <a:r>
              <a:rPr kumimoji="0" lang="en-US" sz="3200" b="1" i="0" u="none" strike="noStrike" kern="3000" cap="none" spc="0" normalizeH="0" baseline="0" noProof="0" dirty="0" err="1"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latin typeface="Arial Narrow" pitchFamily="34" charset="0"/>
                <a:ea typeface="+mn-ea"/>
                <a:cs typeface="+mn-cs"/>
              </a:rPr>
              <a:t>soạn</a:t>
            </a:r>
            <a:r>
              <a:rPr kumimoji="0" lang="en-US" sz="3200" b="1" i="0" u="none" strike="noStrike" kern="3000" cap="none" spc="0" normalizeH="0" baseline="0" noProof="0"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latin typeface="Arial Narrow" pitchFamily="34" charset="0"/>
                <a:ea typeface="+mn-ea"/>
                <a:cs typeface="+mn-cs"/>
              </a:rPr>
              <a:t> </a:t>
            </a:r>
            <a:r>
              <a:rPr kumimoji="0" lang="en-US" sz="3200" b="1" i="0" u="none" strike="noStrike" kern="3000" cap="none" spc="0" normalizeH="0" baseline="0" noProof="0" dirty="0" err="1"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latin typeface="Arial Narrow" pitchFamily="34" charset="0"/>
                <a:ea typeface="+mn-ea"/>
                <a:cs typeface="+mn-cs"/>
              </a:rPr>
              <a:t>thảo,in</a:t>
            </a:r>
            <a:r>
              <a:rPr kumimoji="0" lang="en-US" sz="3200" b="1" i="0" u="none" strike="noStrike" kern="3000" cap="none" spc="0" normalizeH="0" baseline="0" noProof="0"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latin typeface="Arial Narrow" pitchFamily="34" charset="0"/>
                <a:ea typeface="+mn-ea"/>
                <a:cs typeface="+mn-cs"/>
              </a:rPr>
              <a:t> </a:t>
            </a:r>
            <a:r>
              <a:rPr kumimoji="0" lang="en-US" sz="3200" b="1" i="0" u="none" strike="noStrike" kern="3000" cap="none" spc="0" normalizeH="0" baseline="0" noProof="0" dirty="0" err="1"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latin typeface="Arial Narrow" pitchFamily="34" charset="0"/>
                <a:ea typeface="+mn-ea"/>
                <a:cs typeface="+mn-cs"/>
              </a:rPr>
              <a:t>ấn,lưu</a:t>
            </a:r>
            <a:r>
              <a:rPr kumimoji="0" lang="en-US" sz="3200" b="1" i="0" u="none" strike="noStrike" kern="3000" cap="none" spc="0" normalizeH="0" baseline="0" noProof="0"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latin typeface="Arial Narrow" pitchFamily="34" charset="0"/>
                <a:ea typeface="+mn-ea"/>
                <a:cs typeface="+mn-cs"/>
              </a:rPr>
              <a:t> </a:t>
            </a:r>
            <a:r>
              <a:rPr kumimoji="0" lang="en-US" sz="3200" b="1" i="0" u="none" strike="noStrike" kern="3000" cap="none" spc="0" normalizeH="0" baseline="0" noProof="0" dirty="0" err="1"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latin typeface="Arial Narrow" pitchFamily="34" charset="0"/>
                <a:ea typeface="+mn-ea"/>
                <a:cs typeface="+mn-cs"/>
              </a:rPr>
              <a:t>trữ,văn</a:t>
            </a:r>
            <a:r>
              <a:rPr kumimoji="0" lang="en-US" sz="3200" b="1" i="0" u="none" strike="noStrike" kern="3000" cap="none" spc="0" normalizeH="0" baseline="0" noProof="0"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latin typeface="Arial Narrow" pitchFamily="34" charset="0"/>
                <a:ea typeface="+mn-ea"/>
                <a:cs typeface="+mn-cs"/>
              </a:rPr>
              <a:t> </a:t>
            </a:r>
            <a:r>
              <a:rPr kumimoji="0" lang="en-US" sz="3200" b="1" i="0" u="none" strike="noStrike" kern="3000" cap="none" spc="0" normalizeH="0" baseline="0" noProof="0" dirty="0" err="1"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latin typeface="Arial Narrow" pitchFamily="34" charset="0"/>
                <a:ea typeface="+mn-ea"/>
                <a:cs typeface="+mn-cs"/>
              </a:rPr>
              <a:t>phòng</a:t>
            </a:r>
            <a:endParaRPr kumimoji="0" lang="en-US" sz="3200" b="1" i="0" u="none" strike="noStrike" kern="3000" cap="none" spc="0" normalizeH="0" baseline="0" noProof="0"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latin typeface="Arial Narrow"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3000" cap="none" spc="0" normalizeH="0" baseline="0" noProof="0"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latin typeface="Arial Narrow" pitchFamily="34" charset="0"/>
                <a:ea typeface="+mn-ea"/>
                <a:cs typeface="+mn-cs"/>
              </a:rPr>
              <a:t>+</a:t>
            </a:r>
            <a:r>
              <a:rPr kumimoji="0" lang="en-US" sz="3200" b="1" i="0" u="none" strike="noStrike" kern="3000" cap="none" spc="0" normalizeH="0" baseline="0" noProof="0" dirty="0" err="1"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latin typeface="Arial Narrow" pitchFamily="34" charset="0"/>
                <a:ea typeface="+mn-ea"/>
                <a:cs typeface="+mn-cs"/>
              </a:rPr>
              <a:t>trí</a:t>
            </a:r>
            <a:r>
              <a:rPr kumimoji="0" lang="en-US" sz="3200" b="1" i="0" u="none" strike="noStrike" kern="3000" cap="none" spc="0" normalizeH="0" baseline="0" noProof="0"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latin typeface="Arial Narrow" pitchFamily="34" charset="0"/>
                <a:ea typeface="+mn-ea"/>
                <a:cs typeface="+mn-cs"/>
              </a:rPr>
              <a:t> </a:t>
            </a:r>
            <a:r>
              <a:rPr kumimoji="0" lang="en-US" sz="3200" b="1" i="0" u="none" strike="noStrike" kern="3000" cap="none" spc="0" normalizeH="0" baseline="0" noProof="0" dirty="0" err="1"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latin typeface="Arial Narrow" pitchFamily="34" charset="0"/>
                <a:ea typeface="+mn-ea"/>
                <a:cs typeface="+mn-cs"/>
              </a:rPr>
              <a:t>tuệ</a:t>
            </a:r>
            <a:r>
              <a:rPr kumimoji="0" lang="en-US" sz="3200" b="1" i="0" u="none" strike="noStrike" kern="3000" cap="none" spc="0" normalizeH="0" baseline="0" noProof="0"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latin typeface="Arial Narrow" pitchFamily="34" charset="0"/>
                <a:ea typeface="+mn-ea"/>
                <a:cs typeface="+mn-cs"/>
              </a:rPr>
              <a:t> </a:t>
            </a:r>
            <a:r>
              <a:rPr kumimoji="0" lang="en-US" sz="3200" b="1" i="0" u="none" strike="noStrike" kern="3000" cap="none" spc="0" normalizeH="0" baseline="0" noProof="0" dirty="0" err="1"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latin typeface="Arial Narrow" pitchFamily="34" charset="0"/>
                <a:ea typeface="+mn-ea"/>
                <a:cs typeface="+mn-cs"/>
              </a:rPr>
              <a:t>nhân</a:t>
            </a:r>
            <a:r>
              <a:rPr kumimoji="0" lang="en-US" sz="3200" b="1" i="0" u="none" strike="noStrike" kern="3000" cap="none" spc="0" normalizeH="0" baseline="0" noProof="0"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latin typeface="Arial Narrow" pitchFamily="34" charset="0"/>
                <a:ea typeface="+mn-ea"/>
                <a:cs typeface="+mn-cs"/>
              </a:rPr>
              <a:t> </a:t>
            </a:r>
            <a:r>
              <a:rPr kumimoji="0" lang="en-US" sz="3200" b="1" i="0" u="none" strike="noStrike" kern="3000" cap="none" spc="0" normalizeH="0" baseline="0" noProof="0" dirty="0" err="1"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latin typeface="Arial Narrow" pitchFamily="34" charset="0"/>
                <a:ea typeface="+mn-ea"/>
                <a:cs typeface="+mn-cs"/>
              </a:rPr>
              <a:t>tạo</a:t>
            </a:r>
            <a:endParaRPr kumimoji="0" lang="en-US" sz="3200" b="1" i="0" u="none" strike="noStrike" kern="3000" cap="none" spc="0" normalizeH="0" baseline="0" noProof="0"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latin typeface="Arial Narrow"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3000" cap="none" spc="0" normalizeH="0" baseline="0" noProof="0"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latin typeface="Arial Narrow" pitchFamily="34" charset="0"/>
                <a:ea typeface="+mn-ea"/>
                <a:cs typeface="+mn-cs"/>
              </a:rPr>
              <a:t>+</a:t>
            </a:r>
            <a:r>
              <a:rPr kumimoji="0" lang="en-US" sz="3200" b="1" i="0" u="none" strike="noStrike" kern="3000" cap="none" spc="0" normalizeH="0" baseline="0" noProof="0" dirty="0" err="1"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latin typeface="Arial Narrow" pitchFamily="34" charset="0"/>
                <a:ea typeface="+mn-ea"/>
                <a:cs typeface="+mn-cs"/>
              </a:rPr>
              <a:t>Giáo</a:t>
            </a:r>
            <a:r>
              <a:rPr kumimoji="0" lang="en-US" sz="3200" b="1" i="0" u="none" strike="noStrike" kern="3000" cap="none" spc="0" normalizeH="0" baseline="0" noProof="0"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latin typeface="Arial Narrow" pitchFamily="34" charset="0"/>
                <a:ea typeface="+mn-ea"/>
                <a:cs typeface="+mn-cs"/>
              </a:rPr>
              <a:t> </a:t>
            </a:r>
            <a:r>
              <a:rPr kumimoji="0" lang="en-US" sz="3200" b="1" i="0" u="none" strike="noStrike" kern="3000" cap="none" spc="0" normalizeH="0" baseline="0" noProof="0" dirty="0" err="1"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latin typeface="Arial Narrow" pitchFamily="34" charset="0"/>
                <a:ea typeface="+mn-ea"/>
                <a:cs typeface="+mn-cs"/>
              </a:rPr>
              <a:t>dục</a:t>
            </a:r>
            <a:endParaRPr kumimoji="0" lang="en-US" sz="3200" b="1" i="0" u="none" strike="noStrike" kern="3000" cap="none" spc="0" normalizeH="0" baseline="0" noProof="0"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latin typeface="Arial Narrow"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3000" cap="none" spc="0" normalizeH="0" baseline="0" noProof="0"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latin typeface="Arial Narrow" pitchFamily="34" charset="0"/>
                <a:ea typeface="+mn-ea"/>
                <a:cs typeface="+mn-cs"/>
              </a:rPr>
              <a:t>+</a:t>
            </a:r>
            <a:r>
              <a:rPr kumimoji="0" lang="en-US" sz="3200" b="1" i="0" u="none" strike="noStrike" kern="3000" cap="none" spc="0" normalizeH="0" baseline="0" noProof="0" dirty="0" err="1"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latin typeface="Arial Narrow" pitchFamily="34" charset="0"/>
                <a:ea typeface="+mn-ea"/>
                <a:cs typeface="+mn-cs"/>
              </a:rPr>
              <a:t>giải</a:t>
            </a:r>
            <a:r>
              <a:rPr kumimoji="0" lang="en-US" sz="3200" b="1" i="0" u="none" strike="noStrike" kern="3000" cap="none" spc="0" normalizeH="0" baseline="0" noProof="0"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latin typeface="Arial Narrow" pitchFamily="34" charset="0"/>
                <a:ea typeface="+mn-ea"/>
                <a:cs typeface="+mn-cs"/>
              </a:rPr>
              <a:t> </a:t>
            </a:r>
            <a:r>
              <a:rPr kumimoji="0" lang="en-US" sz="3200" b="1" i="0" u="none" strike="noStrike" kern="3000" cap="none" spc="0" normalizeH="0" baseline="0" noProof="0" dirty="0" err="1"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latin typeface="Arial Narrow" pitchFamily="34" charset="0"/>
                <a:ea typeface="+mn-ea"/>
                <a:cs typeface="+mn-cs"/>
              </a:rPr>
              <a:t>trí</a:t>
            </a:r>
            <a:r>
              <a:rPr kumimoji="0" lang="en-US" sz="3200" b="1" i="0" u="none" strike="noStrike" kern="3000" cap="none" spc="0" normalizeH="0" baseline="0" noProof="0"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latin typeface="Arial Narrow" pitchFamily="34" charset="0"/>
                <a:ea typeface="+mn-ea"/>
                <a:cs typeface="+mn-cs"/>
              </a:rPr>
              <a:t> </a:t>
            </a:r>
          </a:p>
          <a:p>
            <a:endParaRPr lang="en-US" sz="32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687A853-9884-4A86-88B8-57C1E443DFED}" type="slidenum">
              <a:rPr lang="en-US" smtClean="0"/>
              <a:t>4</a:t>
            </a:fld>
            <a:endParaRPr lang="en-US"/>
          </a:p>
        </p:txBody>
      </p:sp>
    </p:spTree>
    <p:extLst>
      <p:ext uri="{BB962C8B-B14F-4D97-AF65-F5344CB8AC3E}">
        <p14:creationId xmlns:p14="http://schemas.microsoft.com/office/powerpoint/2010/main" val="763849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2800" dirty="0" smtClean="0"/>
              <a:t>-</a:t>
            </a:r>
            <a:r>
              <a:rPr lang="en-US" sz="1200" kern="2800" dirty="0" err="1" smtClean="0">
                <a:solidFill>
                  <a:schemeClr val="accent2">
                    <a:lumMod val="75000"/>
                  </a:schemeClr>
                </a:solidFill>
              </a:rPr>
              <a:t>Các</a:t>
            </a:r>
            <a:r>
              <a:rPr lang="en-US" sz="1200" kern="2800" dirty="0" smtClean="0">
                <a:solidFill>
                  <a:schemeClr val="accent2">
                    <a:lumMod val="75000"/>
                  </a:schemeClr>
                </a:solidFill>
              </a:rPr>
              <a:t> </a:t>
            </a:r>
            <a:r>
              <a:rPr lang="en-US" sz="1200" kern="2800" dirty="0" err="1" smtClean="0">
                <a:solidFill>
                  <a:schemeClr val="accent2">
                    <a:lumMod val="75000"/>
                  </a:schemeClr>
                </a:solidFill>
              </a:rPr>
              <a:t>bài</a:t>
            </a:r>
            <a:r>
              <a:rPr lang="en-US" sz="1200" kern="2800" dirty="0" smtClean="0">
                <a:solidFill>
                  <a:schemeClr val="accent2">
                    <a:lumMod val="75000"/>
                  </a:schemeClr>
                </a:solidFill>
              </a:rPr>
              <a:t> </a:t>
            </a:r>
            <a:r>
              <a:rPr lang="en-US" sz="1200" kern="2800" dirty="0" err="1" smtClean="0">
                <a:solidFill>
                  <a:schemeClr val="accent2">
                    <a:lumMod val="75000"/>
                  </a:schemeClr>
                </a:solidFill>
              </a:rPr>
              <a:t>toán</a:t>
            </a:r>
            <a:r>
              <a:rPr lang="en-US" sz="1200" kern="2800" dirty="0" smtClean="0">
                <a:solidFill>
                  <a:schemeClr val="accent2">
                    <a:lumMod val="75000"/>
                  </a:schemeClr>
                </a:solidFill>
              </a:rPr>
              <a:t> </a:t>
            </a:r>
            <a:r>
              <a:rPr lang="en-US" sz="1200" kern="2800" dirty="0" err="1" smtClean="0">
                <a:solidFill>
                  <a:schemeClr val="accent2">
                    <a:lumMod val="75000"/>
                  </a:schemeClr>
                </a:solidFill>
              </a:rPr>
              <a:t>phát</a:t>
            </a:r>
            <a:r>
              <a:rPr lang="en-US" sz="1200" kern="2800" dirty="0" smtClean="0">
                <a:solidFill>
                  <a:schemeClr val="accent2">
                    <a:lumMod val="75000"/>
                  </a:schemeClr>
                </a:solidFill>
              </a:rPr>
              <a:t> </a:t>
            </a:r>
            <a:r>
              <a:rPr lang="en-US" sz="1200" kern="2800" dirty="0" err="1" smtClean="0">
                <a:solidFill>
                  <a:schemeClr val="accent2">
                    <a:lumMod val="75000"/>
                  </a:schemeClr>
                </a:solidFill>
              </a:rPr>
              <a:t>sinh</a:t>
            </a:r>
            <a:r>
              <a:rPr lang="en-US" sz="1200" kern="2800" dirty="0" smtClean="0">
                <a:solidFill>
                  <a:schemeClr val="accent2">
                    <a:lumMod val="75000"/>
                  </a:schemeClr>
                </a:solidFill>
              </a:rPr>
              <a:t> </a:t>
            </a:r>
            <a:r>
              <a:rPr lang="en-US" sz="1200" kern="2800" dirty="0" err="1" smtClean="0">
                <a:solidFill>
                  <a:schemeClr val="accent2">
                    <a:lumMod val="75000"/>
                  </a:schemeClr>
                </a:solidFill>
              </a:rPr>
              <a:t>từ</a:t>
            </a:r>
            <a:r>
              <a:rPr lang="en-US" sz="1200" kern="2800" dirty="0" smtClean="0">
                <a:solidFill>
                  <a:schemeClr val="accent2">
                    <a:lumMod val="75000"/>
                  </a:schemeClr>
                </a:solidFill>
              </a:rPr>
              <a:t> </a:t>
            </a:r>
            <a:r>
              <a:rPr lang="en-US" sz="1200" kern="2800" dirty="0" err="1" smtClean="0">
                <a:solidFill>
                  <a:schemeClr val="accent2">
                    <a:lumMod val="75000"/>
                  </a:schemeClr>
                </a:solidFill>
              </a:rPr>
              <a:t>các</a:t>
            </a:r>
            <a:r>
              <a:rPr lang="en-US" sz="1200" kern="2800" dirty="0" smtClean="0">
                <a:solidFill>
                  <a:schemeClr val="accent2">
                    <a:lumMod val="75000"/>
                  </a:schemeClr>
                </a:solidFill>
              </a:rPr>
              <a:t> </a:t>
            </a:r>
            <a:r>
              <a:rPr lang="en-US" sz="1200" kern="2800" dirty="0" err="1" smtClean="0">
                <a:solidFill>
                  <a:schemeClr val="accent2">
                    <a:lumMod val="75000"/>
                  </a:schemeClr>
                </a:solidFill>
              </a:rPr>
              <a:t>lĩnh</a:t>
            </a:r>
            <a:r>
              <a:rPr lang="en-US" sz="1200" kern="2800" dirty="0" smtClean="0">
                <a:solidFill>
                  <a:schemeClr val="accent2">
                    <a:lumMod val="75000"/>
                  </a:schemeClr>
                </a:solidFill>
              </a:rPr>
              <a:t> </a:t>
            </a:r>
            <a:r>
              <a:rPr lang="en-US" sz="1200" kern="2800" dirty="0" err="1" smtClean="0">
                <a:solidFill>
                  <a:schemeClr val="accent2">
                    <a:lumMod val="75000"/>
                  </a:schemeClr>
                </a:solidFill>
              </a:rPr>
              <a:t>vực</a:t>
            </a:r>
            <a:r>
              <a:rPr lang="en-US" sz="1200" kern="2800" dirty="0" smtClean="0">
                <a:solidFill>
                  <a:schemeClr val="accent2">
                    <a:lumMod val="75000"/>
                  </a:schemeClr>
                </a:solidFill>
              </a:rPr>
              <a:t> </a:t>
            </a:r>
            <a:r>
              <a:rPr lang="en-US" sz="1200" kern="2800" dirty="0" err="1" smtClean="0">
                <a:solidFill>
                  <a:schemeClr val="accent2">
                    <a:lumMod val="75000"/>
                  </a:schemeClr>
                </a:solidFill>
              </a:rPr>
              <a:t>thiết</a:t>
            </a:r>
            <a:r>
              <a:rPr lang="en-US" sz="1200" kern="2800" dirty="0" smtClean="0">
                <a:solidFill>
                  <a:schemeClr val="accent2">
                    <a:lumMod val="75000"/>
                  </a:schemeClr>
                </a:solidFill>
              </a:rPr>
              <a:t> </a:t>
            </a:r>
            <a:r>
              <a:rPr lang="en-US" sz="1200" kern="2800" dirty="0" err="1" smtClean="0">
                <a:solidFill>
                  <a:schemeClr val="accent2">
                    <a:lumMod val="75000"/>
                  </a:schemeClr>
                </a:solidFill>
              </a:rPr>
              <a:t>kế</a:t>
            </a:r>
            <a:r>
              <a:rPr lang="en-US" sz="1200" kern="2800" dirty="0" smtClean="0">
                <a:solidFill>
                  <a:schemeClr val="accent2">
                    <a:lumMod val="75000"/>
                  </a:schemeClr>
                </a:solidFill>
              </a:rPr>
              <a:t> </a:t>
            </a:r>
            <a:r>
              <a:rPr lang="en-US" sz="1200" kern="2800" dirty="0" err="1" smtClean="0">
                <a:solidFill>
                  <a:schemeClr val="accent2">
                    <a:lumMod val="75000"/>
                  </a:schemeClr>
                </a:solidFill>
              </a:rPr>
              <a:t>kĩ</a:t>
            </a:r>
            <a:r>
              <a:rPr lang="en-US" sz="1200" kern="2800" dirty="0" smtClean="0">
                <a:solidFill>
                  <a:schemeClr val="accent2">
                    <a:lumMod val="75000"/>
                  </a:schemeClr>
                </a:solidFill>
              </a:rPr>
              <a:t> </a:t>
            </a:r>
            <a:r>
              <a:rPr lang="en-US" sz="1200" kern="2800" dirty="0" err="1" smtClean="0">
                <a:solidFill>
                  <a:schemeClr val="accent2">
                    <a:lumMod val="75000"/>
                  </a:schemeClr>
                </a:solidFill>
              </a:rPr>
              <a:t>thuật,xử</a:t>
            </a:r>
            <a:endParaRPr lang="en-US" sz="1200" kern="2800" dirty="0" smtClean="0">
              <a:solidFill>
                <a:schemeClr val="accent2">
                  <a:lumMod val="75000"/>
                </a:schemeClr>
              </a:solidFill>
            </a:endParaRPr>
          </a:p>
          <a:p>
            <a:r>
              <a:rPr lang="en-US" sz="1200" kern="2800" dirty="0" err="1" smtClean="0">
                <a:solidFill>
                  <a:schemeClr val="accent2">
                    <a:lumMod val="75000"/>
                  </a:schemeClr>
                </a:solidFill>
              </a:rPr>
              <a:t>Lí</a:t>
            </a:r>
            <a:r>
              <a:rPr lang="en-US" sz="1200" kern="2800" dirty="0" smtClean="0">
                <a:solidFill>
                  <a:schemeClr val="accent2">
                    <a:lumMod val="75000"/>
                  </a:schemeClr>
                </a:solidFill>
              </a:rPr>
              <a:t> </a:t>
            </a:r>
            <a:r>
              <a:rPr lang="en-US" sz="1200" kern="2800" dirty="0" err="1" smtClean="0">
                <a:solidFill>
                  <a:schemeClr val="accent2">
                    <a:lumMod val="75000"/>
                  </a:schemeClr>
                </a:solidFill>
              </a:rPr>
              <a:t>các</a:t>
            </a:r>
            <a:r>
              <a:rPr lang="en-US" sz="1200" kern="2800" dirty="0" smtClean="0">
                <a:solidFill>
                  <a:schemeClr val="accent2">
                    <a:lumMod val="75000"/>
                  </a:schemeClr>
                </a:solidFill>
              </a:rPr>
              <a:t> </a:t>
            </a:r>
            <a:r>
              <a:rPr lang="en-US" sz="1200" kern="2800" dirty="0" err="1" smtClean="0">
                <a:solidFill>
                  <a:schemeClr val="accent2">
                    <a:lumMod val="75000"/>
                  </a:schemeClr>
                </a:solidFill>
              </a:rPr>
              <a:t>số</a:t>
            </a:r>
            <a:r>
              <a:rPr lang="en-US" sz="1200" kern="2800" dirty="0" smtClean="0">
                <a:solidFill>
                  <a:schemeClr val="accent2">
                    <a:lumMod val="75000"/>
                  </a:schemeClr>
                </a:solidFill>
              </a:rPr>
              <a:t> </a:t>
            </a:r>
            <a:r>
              <a:rPr lang="en-US" sz="1200" kern="2800" dirty="0" err="1" smtClean="0">
                <a:solidFill>
                  <a:schemeClr val="accent2">
                    <a:lumMod val="75000"/>
                  </a:schemeClr>
                </a:solidFill>
              </a:rPr>
              <a:t>liệu</a:t>
            </a:r>
            <a:r>
              <a:rPr lang="en-US" sz="1200" kern="2800" dirty="0" smtClean="0">
                <a:solidFill>
                  <a:schemeClr val="accent2">
                    <a:lumMod val="75000"/>
                  </a:schemeClr>
                </a:solidFill>
              </a:rPr>
              <a:t> </a:t>
            </a:r>
            <a:r>
              <a:rPr lang="en-US" sz="1200" kern="2800" dirty="0" err="1" smtClean="0">
                <a:solidFill>
                  <a:schemeClr val="accent2">
                    <a:lumMod val="75000"/>
                  </a:schemeClr>
                </a:solidFill>
              </a:rPr>
              <a:t>thực</a:t>
            </a:r>
            <a:r>
              <a:rPr lang="en-US" sz="1200" kern="2800" dirty="0" smtClean="0">
                <a:solidFill>
                  <a:schemeClr val="accent2">
                    <a:lumMod val="75000"/>
                  </a:schemeClr>
                </a:solidFill>
              </a:rPr>
              <a:t> </a:t>
            </a:r>
            <a:r>
              <a:rPr lang="en-US" sz="1200" kern="2800" dirty="0" err="1" smtClean="0">
                <a:solidFill>
                  <a:schemeClr val="accent2">
                    <a:lumMod val="75000"/>
                  </a:schemeClr>
                </a:solidFill>
              </a:rPr>
              <a:t>nghiệm</a:t>
            </a:r>
            <a:r>
              <a:rPr lang="en-US" sz="1200" kern="2800" dirty="0" smtClean="0">
                <a:solidFill>
                  <a:schemeClr val="accent2">
                    <a:lumMod val="75000"/>
                  </a:schemeClr>
                </a:solidFill>
              </a:rPr>
              <a:t>,… </a:t>
            </a:r>
            <a:r>
              <a:rPr lang="en-US" sz="1200" kern="2800" dirty="0" err="1" smtClean="0">
                <a:solidFill>
                  <a:schemeClr val="accent2">
                    <a:lumMod val="75000"/>
                  </a:schemeClr>
                </a:solidFill>
              </a:rPr>
              <a:t>thường</a:t>
            </a:r>
            <a:r>
              <a:rPr lang="en-US" sz="1200" kern="2800" dirty="0" smtClean="0">
                <a:solidFill>
                  <a:schemeClr val="accent2">
                    <a:lumMod val="75000"/>
                  </a:schemeClr>
                </a:solidFill>
              </a:rPr>
              <a:t> </a:t>
            </a:r>
            <a:r>
              <a:rPr lang="en-US" sz="1200" kern="2800" dirty="0" err="1" smtClean="0">
                <a:solidFill>
                  <a:schemeClr val="accent2">
                    <a:lumMod val="75000"/>
                  </a:schemeClr>
                </a:solidFill>
              </a:rPr>
              <a:t>dẫn</a:t>
            </a:r>
            <a:r>
              <a:rPr lang="en-US" sz="1200" kern="2800" dirty="0" smtClean="0">
                <a:solidFill>
                  <a:schemeClr val="accent2">
                    <a:lumMod val="75000"/>
                  </a:schemeClr>
                </a:solidFill>
              </a:rPr>
              <a:t> </a:t>
            </a:r>
            <a:r>
              <a:rPr lang="en-US" sz="1200" kern="2800" dirty="0" err="1" smtClean="0">
                <a:solidFill>
                  <a:schemeClr val="accent2">
                    <a:lumMod val="75000"/>
                  </a:schemeClr>
                </a:solidFill>
              </a:rPr>
              <a:t>đến</a:t>
            </a:r>
            <a:r>
              <a:rPr lang="en-US" sz="1200" kern="2800" dirty="0" smtClean="0">
                <a:solidFill>
                  <a:schemeClr val="accent2">
                    <a:lumMod val="75000"/>
                  </a:schemeClr>
                </a:solidFill>
              </a:rPr>
              <a:t> </a:t>
            </a:r>
            <a:r>
              <a:rPr lang="en-US" sz="1200" kern="2800" dirty="0" err="1" smtClean="0">
                <a:solidFill>
                  <a:schemeClr val="accent2">
                    <a:lumMod val="75000"/>
                  </a:schemeClr>
                </a:solidFill>
              </a:rPr>
              <a:t>những</a:t>
            </a:r>
            <a:r>
              <a:rPr lang="en-US" sz="1200" kern="2800" dirty="0" smtClean="0">
                <a:solidFill>
                  <a:schemeClr val="accent2">
                    <a:lumMod val="75000"/>
                  </a:schemeClr>
                </a:solidFill>
              </a:rPr>
              <a:t> </a:t>
            </a:r>
            <a:r>
              <a:rPr lang="en-US" sz="1200" kern="2800" dirty="0" err="1" smtClean="0">
                <a:solidFill>
                  <a:schemeClr val="accent2">
                    <a:lumMod val="75000"/>
                  </a:schemeClr>
                </a:solidFill>
              </a:rPr>
              <a:t>khối</a:t>
            </a:r>
            <a:r>
              <a:rPr lang="en-US" sz="1200" kern="2800" dirty="0" smtClean="0">
                <a:solidFill>
                  <a:schemeClr val="accent2">
                    <a:lumMod val="75000"/>
                  </a:schemeClr>
                </a:solidFill>
              </a:rPr>
              <a:t> </a:t>
            </a:r>
          </a:p>
          <a:p>
            <a:pPr algn="just"/>
            <a:r>
              <a:rPr lang="en-US" sz="1200" kern="2800" dirty="0" err="1" smtClean="0">
                <a:solidFill>
                  <a:schemeClr val="accent2">
                    <a:lumMod val="75000"/>
                  </a:schemeClr>
                </a:solidFill>
              </a:rPr>
              <a:t>Lượng</a:t>
            </a:r>
            <a:r>
              <a:rPr lang="en-US" sz="1200" kern="2800" dirty="0" smtClean="0">
                <a:solidFill>
                  <a:schemeClr val="accent2">
                    <a:lumMod val="75000"/>
                  </a:schemeClr>
                </a:solidFill>
              </a:rPr>
              <a:t> </a:t>
            </a:r>
            <a:r>
              <a:rPr lang="en-US" sz="1200" kern="2800" dirty="0" err="1" smtClean="0">
                <a:solidFill>
                  <a:schemeClr val="accent2">
                    <a:lumMod val="75000"/>
                  </a:schemeClr>
                </a:solidFill>
              </a:rPr>
              <a:t>rất</a:t>
            </a:r>
            <a:r>
              <a:rPr lang="en-US" sz="1200" kern="2800" dirty="0" smtClean="0">
                <a:solidFill>
                  <a:schemeClr val="accent2">
                    <a:lumMod val="75000"/>
                  </a:schemeClr>
                </a:solidFill>
              </a:rPr>
              <a:t> </a:t>
            </a:r>
            <a:r>
              <a:rPr lang="en-US" sz="1200" kern="2800" dirty="0" err="1" smtClean="0">
                <a:solidFill>
                  <a:schemeClr val="accent2">
                    <a:lumMod val="75000"/>
                  </a:schemeClr>
                </a:solidFill>
              </a:rPr>
              <a:t>lớn</a:t>
            </a:r>
            <a:r>
              <a:rPr lang="en-US" sz="1200" kern="2800" dirty="0" smtClean="0">
                <a:solidFill>
                  <a:schemeClr val="accent2">
                    <a:lumMod val="75000"/>
                  </a:schemeClr>
                </a:solidFill>
              </a:rPr>
              <a:t> </a:t>
            </a:r>
            <a:r>
              <a:rPr lang="en-US" sz="1200" kern="2800" dirty="0" err="1" smtClean="0">
                <a:solidFill>
                  <a:schemeClr val="accent2">
                    <a:lumMod val="75000"/>
                  </a:schemeClr>
                </a:solidFill>
              </a:rPr>
              <a:t>các</a:t>
            </a:r>
            <a:r>
              <a:rPr lang="en-US" sz="1200" kern="2800" dirty="0" smtClean="0">
                <a:solidFill>
                  <a:schemeClr val="accent2">
                    <a:lumMod val="75000"/>
                  </a:schemeClr>
                </a:solidFill>
              </a:rPr>
              <a:t> </a:t>
            </a:r>
            <a:r>
              <a:rPr lang="en-US" sz="1200" kern="2800" dirty="0" err="1" smtClean="0">
                <a:solidFill>
                  <a:schemeClr val="accent2">
                    <a:lumMod val="75000"/>
                  </a:schemeClr>
                </a:solidFill>
              </a:rPr>
              <a:t>tính</a:t>
            </a:r>
            <a:r>
              <a:rPr lang="en-US" sz="1200" kern="2800" dirty="0" smtClean="0">
                <a:solidFill>
                  <a:schemeClr val="accent2">
                    <a:lumMod val="75000"/>
                  </a:schemeClr>
                </a:solidFill>
              </a:rPr>
              <a:t> </a:t>
            </a:r>
            <a:r>
              <a:rPr lang="en-US" sz="1200" kern="2800" dirty="0" err="1" smtClean="0">
                <a:solidFill>
                  <a:schemeClr val="accent2">
                    <a:lumMod val="75000"/>
                  </a:schemeClr>
                </a:solidFill>
              </a:rPr>
              <a:t>toán</a:t>
            </a:r>
            <a:r>
              <a:rPr lang="en-US" sz="1200" kern="2800" dirty="0" smtClean="0">
                <a:solidFill>
                  <a:schemeClr val="accent2">
                    <a:lumMod val="75000"/>
                  </a:schemeClr>
                </a:solidFill>
              </a:rPr>
              <a:t> </a:t>
            </a:r>
            <a:r>
              <a:rPr lang="en-US" sz="1200" kern="2800" dirty="0" err="1" smtClean="0">
                <a:solidFill>
                  <a:schemeClr val="accent2">
                    <a:lumMod val="75000"/>
                  </a:schemeClr>
                </a:solidFill>
              </a:rPr>
              <a:t>số</a:t>
            </a:r>
            <a:r>
              <a:rPr lang="en-US" sz="1200" kern="2800" dirty="0" smtClean="0"/>
              <a:t>.</a:t>
            </a:r>
          </a:p>
          <a:p>
            <a:pPr algn="just"/>
            <a:r>
              <a:rPr lang="en-US" sz="1200" kern="2800" dirty="0" smtClean="0"/>
              <a:t>-</a:t>
            </a:r>
            <a:r>
              <a:rPr lang="en-US" sz="1200" kern="2800" dirty="0" err="1" smtClean="0">
                <a:solidFill>
                  <a:schemeClr val="accent5">
                    <a:lumMod val="75000"/>
                  </a:schemeClr>
                </a:solidFill>
              </a:rPr>
              <a:t>Nếu</a:t>
            </a:r>
            <a:r>
              <a:rPr lang="en-US" sz="1200" kern="2800" dirty="0" smtClean="0">
                <a:solidFill>
                  <a:schemeClr val="accent5">
                    <a:lumMod val="75000"/>
                  </a:schemeClr>
                </a:solidFill>
              </a:rPr>
              <a:t> </a:t>
            </a:r>
            <a:r>
              <a:rPr lang="en-US" sz="1200" kern="2800" dirty="0" err="1" smtClean="0">
                <a:solidFill>
                  <a:schemeClr val="accent5">
                    <a:lumMod val="75000"/>
                  </a:schemeClr>
                </a:solidFill>
              </a:rPr>
              <a:t>không</a:t>
            </a:r>
            <a:r>
              <a:rPr lang="en-US" sz="1200" kern="2800" dirty="0" smtClean="0">
                <a:solidFill>
                  <a:schemeClr val="accent5">
                    <a:lumMod val="75000"/>
                  </a:schemeClr>
                </a:solidFill>
              </a:rPr>
              <a:t> </a:t>
            </a:r>
            <a:r>
              <a:rPr lang="en-US" sz="1200" kern="2800" dirty="0" err="1" smtClean="0">
                <a:solidFill>
                  <a:schemeClr val="accent5">
                    <a:lumMod val="75000"/>
                  </a:schemeClr>
                </a:solidFill>
              </a:rPr>
              <a:t>dùng</a:t>
            </a:r>
            <a:r>
              <a:rPr lang="en-US" sz="1200" kern="2800" dirty="0" smtClean="0">
                <a:solidFill>
                  <a:schemeClr val="accent5">
                    <a:lumMod val="75000"/>
                  </a:schemeClr>
                </a:solidFill>
              </a:rPr>
              <a:t> </a:t>
            </a:r>
            <a:r>
              <a:rPr lang="en-US" sz="1200" kern="2800" dirty="0" err="1" smtClean="0">
                <a:solidFill>
                  <a:schemeClr val="accent5">
                    <a:lumMod val="75000"/>
                  </a:schemeClr>
                </a:solidFill>
              </a:rPr>
              <a:t>máy</a:t>
            </a:r>
            <a:r>
              <a:rPr lang="en-US" sz="1200" kern="2800" dirty="0" smtClean="0">
                <a:solidFill>
                  <a:schemeClr val="accent5">
                    <a:lumMod val="75000"/>
                  </a:schemeClr>
                </a:solidFill>
              </a:rPr>
              <a:t> </a:t>
            </a:r>
            <a:r>
              <a:rPr lang="en-US" sz="1200" kern="2800" dirty="0" err="1" smtClean="0">
                <a:solidFill>
                  <a:schemeClr val="accent5">
                    <a:lumMod val="75000"/>
                  </a:schemeClr>
                </a:solidFill>
              </a:rPr>
              <a:t>tính</a:t>
            </a:r>
            <a:r>
              <a:rPr lang="en-US" sz="1200" kern="2800" dirty="0" smtClean="0">
                <a:solidFill>
                  <a:schemeClr val="accent5">
                    <a:lumMod val="75000"/>
                  </a:schemeClr>
                </a:solidFill>
              </a:rPr>
              <a:t> ta </a:t>
            </a:r>
            <a:r>
              <a:rPr lang="en-US" sz="1200" kern="2800" dirty="0" err="1" smtClean="0">
                <a:solidFill>
                  <a:schemeClr val="accent5">
                    <a:lumMod val="75000"/>
                  </a:schemeClr>
                </a:solidFill>
              </a:rPr>
              <a:t>không</a:t>
            </a:r>
            <a:r>
              <a:rPr lang="en-US" sz="1200" kern="2800" dirty="0" smtClean="0">
                <a:solidFill>
                  <a:schemeClr val="accent5">
                    <a:lumMod val="75000"/>
                  </a:schemeClr>
                </a:solidFill>
              </a:rPr>
              <a:t> </a:t>
            </a:r>
            <a:r>
              <a:rPr lang="en-US" sz="1200" kern="2800" dirty="0" err="1" smtClean="0">
                <a:solidFill>
                  <a:schemeClr val="accent5">
                    <a:lumMod val="75000"/>
                  </a:schemeClr>
                </a:solidFill>
              </a:rPr>
              <a:t>thể</a:t>
            </a:r>
            <a:r>
              <a:rPr lang="en-US" sz="1200" kern="2800" dirty="0" smtClean="0">
                <a:solidFill>
                  <a:schemeClr val="accent5">
                    <a:lumMod val="75000"/>
                  </a:schemeClr>
                </a:solidFill>
              </a:rPr>
              <a:t> </a:t>
            </a:r>
            <a:r>
              <a:rPr lang="en-US" sz="1200" kern="2800" dirty="0" err="1" smtClean="0">
                <a:solidFill>
                  <a:schemeClr val="accent5">
                    <a:lumMod val="75000"/>
                  </a:schemeClr>
                </a:solidFill>
              </a:rPr>
              <a:t>thực</a:t>
            </a:r>
            <a:r>
              <a:rPr lang="en-US" sz="1200" kern="2800" dirty="0" smtClean="0">
                <a:solidFill>
                  <a:schemeClr val="accent5">
                    <a:lumMod val="75000"/>
                  </a:schemeClr>
                </a:solidFill>
              </a:rPr>
              <a:t> </a:t>
            </a:r>
            <a:r>
              <a:rPr lang="en-US" sz="1200" kern="2800" dirty="0" err="1" smtClean="0">
                <a:solidFill>
                  <a:schemeClr val="accent5">
                    <a:lumMod val="75000"/>
                  </a:schemeClr>
                </a:solidFill>
              </a:rPr>
              <a:t>hiện</a:t>
            </a:r>
            <a:r>
              <a:rPr lang="en-US" sz="1200" kern="2800" dirty="0" smtClean="0">
                <a:solidFill>
                  <a:schemeClr val="accent5">
                    <a:lumMod val="75000"/>
                  </a:schemeClr>
                </a:solidFill>
              </a:rPr>
              <a:t> </a:t>
            </a:r>
            <a:r>
              <a:rPr lang="en-US" sz="1200" kern="2800" dirty="0" err="1" smtClean="0">
                <a:solidFill>
                  <a:schemeClr val="accent5">
                    <a:lumMod val="75000"/>
                  </a:schemeClr>
                </a:solidFill>
              </a:rPr>
              <a:t>được</a:t>
            </a:r>
            <a:r>
              <a:rPr lang="en-US" sz="1200" kern="2800" dirty="0" smtClean="0">
                <a:solidFill>
                  <a:schemeClr val="accent5">
                    <a:lumMod val="75000"/>
                  </a:schemeClr>
                </a:solidFill>
              </a:rPr>
              <a:t> </a:t>
            </a:r>
            <a:r>
              <a:rPr lang="en-US" sz="1200" kern="2800" dirty="0" err="1" smtClean="0">
                <a:solidFill>
                  <a:schemeClr val="accent5">
                    <a:lumMod val="75000"/>
                  </a:schemeClr>
                </a:solidFill>
              </a:rPr>
              <a:t>các</a:t>
            </a:r>
            <a:endParaRPr lang="en-US" sz="1200" kern="2800" dirty="0" smtClean="0">
              <a:solidFill>
                <a:schemeClr val="accent5">
                  <a:lumMod val="75000"/>
                </a:schemeClr>
              </a:solidFill>
            </a:endParaRPr>
          </a:p>
          <a:p>
            <a:pPr algn="just"/>
            <a:r>
              <a:rPr lang="en-US" sz="1200" kern="2800" dirty="0" err="1" smtClean="0">
                <a:solidFill>
                  <a:schemeClr val="accent5">
                    <a:lumMod val="75000"/>
                  </a:schemeClr>
                </a:solidFill>
              </a:rPr>
              <a:t>Phép</a:t>
            </a:r>
            <a:r>
              <a:rPr lang="en-US" sz="1200" kern="2800" dirty="0" smtClean="0">
                <a:solidFill>
                  <a:schemeClr val="accent5">
                    <a:lumMod val="75000"/>
                  </a:schemeClr>
                </a:solidFill>
              </a:rPr>
              <a:t> </a:t>
            </a:r>
            <a:r>
              <a:rPr lang="en-US" sz="1200" kern="2800" dirty="0" err="1" smtClean="0">
                <a:solidFill>
                  <a:schemeClr val="accent5">
                    <a:lumMod val="75000"/>
                  </a:schemeClr>
                </a:solidFill>
              </a:rPr>
              <a:t>tính</a:t>
            </a:r>
            <a:r>
              <a:rPr lang="en-US" sz="1200" kern="2800" dirty="0" smtClean="0">
                <a:solidFill>
                  <a:schemeClr val="accent5">
                    <a:lumMod val="75000"/>
                  </a:schemeClr>
                </a:solidFill>
              </a:rPr>
              <a:t> </a:t>
            </a:r>
            <a:r>
              <a:rPr lang="en-US" sz="1200" kern="2800" dirty="0" err="1" smtClean="0">
                <a:solidFill>
                  <a:schemeClr val="accent5">
                    <a:lumMod val="75000"/>
                  </a:schemeClr>
                </a:solidFill>
              </a:rPr>
              <a:t>đó</a:t>
            </a:r>
            <a:r>
              <a:rPr lang="en-US" sz="1200" kern="2800" dirty="0" smtClean="0">
                <a:solidFill>
                  <a:schemeClr val="accent5">
                    <a:lumMod val="75000"/>
                  </a:schemeClr>
                </a:solidFill>
              </a:rPr>
              <a:t> </a:t>
            </a:r>
            <a:r>
              <a:rPr lang="en-US" sz="1200" kern="2800" dirty="0" err="1" smtClean="0">
                <a:solidFill>
                  <a:schemeClr val="accent5">
                    <a:lumMod val="75000"/>
                  </a:schemeClr>
                </a:solidFill>
              </a:rPr>
              <a:t>trong</a:t>
            </a:r>
            <a:r>
              <a:rPr lang="en-US" sz="1200" kern="2800" dirty="0" smtClean="0">
                <a:solidFill>
                  <a:schemeClr val="accent5">
                    <a:lumMod val="75000"/>
                  </a:schemeClr>
                </a:solidFill>
              </a:rPr>
              <a:t> </a:t>
            </a:r>
            <a:r>
              <a:rPr lang="en-US" sz="1200" kern="2800" dirty="0" err="1" smtClean="0">
                <a:solidFill>
                  <a:schemeClr val="accent5">
                    <a:lumMod val="75000"/>
                  </a:schemeClr>
                </a:solidFill>
              </a:rPr>
              <a:t>phạm</a:t>
            </a:r>
            <a:r>
              <a:rPr lang="en-US" sz="1200" kern="2800" dirty="0" smtClean="0">
                <a:solidFill>
                  <a:schemeClr val="accent5">
                    <a:lumMod val="75000"/>
                  </a:schemeClr>
                </a:solidFill>
              </a:rPr>
              <a:t> vi </a:t>
            </a:r>
            <a:r>
              <a:rPr lang="en-US" sz="1200" kern="2800" dirty="0" err="1" smtClean="0">
                <a:solidFill>
                  <a:schemeClr val="accent5">
                    <a:lumMod val="75000"/>
                  </a:schemeClr>
                </a:solidFill>
              </a:rPr>
              <a:t>thời</a:t>
            </a:r>
            <a:r>
              <a:rPr lang="en-US" sz="1200" kern="2800" dirty="0" smtClean="0">
                <a:solidFill>
                  <a:schemeClr val="accent5">
                    <a:lumMod val="75000"/>
                  </a:schemeClr>
                </a:solidFill>
              </a:rPr>
              <a:t> </a:t>
            </a:r>
            <a:r>
              <a:rPr lang="en-US" sz="1200" kern="2800" dirty="0" err="1" smtClean="0">
                <a:solidFill>
                  <a:schemeClr val="accent5">
                    <a:lumMod val="75000"/>
                  </a:schemeClr>
                </a:solidFill>
              </a:rPr>
              <a:t>gian</a:t>
            </a:r>
            <a:r>
              <a:rPr lang="en-US" sz="1200" kern="2800" dirty="0" smtClean="0">
                <a:solidFill>
                  <a:schemeClr val="accent5">
                    <a:lumMod val="75000"/>
                  </a:schemeClr>
                </a:solidFill>
              </a:rPr>
              <a:t> </a:t>
            </a:r>
            <a:r>
              <a:rPr lang="en-US" sz="1200" kern="2800" dirty="0" err="1" smtClean="0">
                <a:solidFill>
                  <a:schemeClr val="accent5">
                    <a:lumMod val="75000"/>
                  </a:schemeClr>
                </a:solidFill>
              </a:rPr>
              <a:t>cho</a:t>
            </a:r>
            <a:r>
              <a:rPr lang="en-US" sz="1200" kern="2800" dirty="0" smtClean="0">
                <a:solidFill>
                  <a:schemeClr val="accent5">
                    <a:lumMod val="75000"/>
                  </a:schemeClr>
                </a:solidFill>
              </a:rPr>
              <a:t> </a:t>
            </a:r>
            <a:r>
              <a:rPr lang="en-US" sz="1200" kern="2800" dirty="0" err="1" smtClean="0">
                <a:solidFill>
                  <a:schemeClr val="accent5">
                    <a:lumMod val="75000"/>
                  </a:schemeClr>
                </a:solidFill>
              </a:rPr>
              <a:t>phép</a:t>
            </a:r>
            <a:r>
              <a:rPr lang="en-US" sz="1200" kern="2800" dirty="0" smtClean="0"/>
              <a:t>.</a:t>
            </a:r>
          </a:p>
          <a:p>
            <a:pPr algn="just"/>
            <a:r>
              <a:rPr lang="en-US" sz="1200" kern="2800" dirty="0" smtClean="0"/>
              <a:t> VD : </a:t>
            </a:r>
            <a:r>
              <a:rPr lang="en-US" sz="1200" kern="2800" dirty="0" err="1" smtClean="0"/>
              <a:t>Như</a:t>
            </a:r>
            <a:r>
              <a:rPr lang="en-US" sz="1200" kern="2800" dirty="0" smtClean="0"/>
              <a:t> </a:t>
            </a:r>
            <a:r>
              <a:rPr lang="en-US" sz="1200" kern="2800" dirty="0" err="1" smtClean="0"/>
              <a:t>việc</a:t>
            </a:r>
            <a:r>
              <a:rPr lang="en-US" sz="1200" kern="2800" dirty="0" smtClean="0"/>
              <a:t> </a:t>
            </a:r>
            <a:r>
              <a:rPr lang="en-US" sz="1200" kern="2800" dirty="0" err="1" smtClean="0"/>
              <a:t>thiết</a:t>
            </a:r>
            <a:r>
              <a:rPr lang="en-US" sz="1200" kern="2800" dirty="0" smtClean="0"/>
              <a:t> </a:t>
            </a:r>
            <a:r>
              <a:rPr lang="en-US" sz="1200" kern="2800" dirty="0" err="1" smtClean="0"/>
              <a:t>kế</a:t>
            </a:r>
            <a:r>
              <a:rPr lang="en-US" sz="1200" kern="2800" dirty="0" smtClean="0"/>
              <a:t> </a:t>
            </a:r>
            <a:r>
              <a:rPr lang="en-US" sz="1200" kern="2800" dirty="0" err="1" smtClean="0"/>
              <a:t>nhà</a:t>
            </a:r>
            <a:r>
              <a:rPr lang="en-US" sz="1200" kern="2800" dirty="0" smtClean="0"/>
              <a:t> </a:t>
            </a:r>
            <a:r>
              <a:rPr lang="en-US" sz="1200" kern="2800" dirty="0" err="1" smtClean="0"/>
              <a:t>từ</a:t>
            </a:r>
            <a:r>
              <a:rPr lang="en-US" sz="1200" kern="2800" dirty="0" smtClean="0"/>
              <a:t> </a:t>
            </a:r>
            <a:r>
              <a:rPr lang="en-US" sz="1200" kern="2800" dirty="0" err="1" smtClean="0"/>
              <a:t>xưa</a:t>
            </a:r>
            <a:r>
              <a:rPr lang="en-US" sz="1200" kern="2800" dirty="0" smtClean="0"/>
              <a:t> ta </a:t>
            </a:r>
            <a:r>
              <a:rPr lang="en-US" sz="1200" kern="2800" dirty="0" err="1" smtClean="0"/>
              <a:t>phải</a:t>
            </a:r>
            <a:r>
              <a:rPr lang="en-US" sz="1200" kern="2800" dirty="0" smtClean="0"/>
              <a:t> </a:t>
            </a:r>
            <a:r>
              <a:rPr lang="en-US" sz="1200" kern="2800" dirty="0" err="1" smtClean="0"/>
              <a:t>vẽ</a:t>
            </a:r>
            <a:r>
              <a:rPr lang="en-US" sz="1200" kern="2800" dirty="0" smtClean="0"/>
              <a:t> </a:t>
            </a:r>
            <a:r>
              <a:rPr lang="en-US" sz="1200" kern="2800" dirty="0" err="1" smtClean="0"/>
              <a:t>ra</a:t>
            </a:r>
            <a:r>
              <a:rPr lang="en-US" sz="1200" kern="2800" dirty="0" smtClean="0"/>
              <a:t> </a:t>
            </a:r>
            <a:r>
              <a:rPr lang="en-US" sz="1200" kern="2800" dirty="0" err="1" smtClean="0"/>
              <a:t>bản</a:t>
            </a:r>
            <a:r>
              <a:rPr lang="en-US" sz="1200" kern="2800" dirty="0" smtClean="0"/>
              <a:t> </a:t>
            </a:r>
            <a:r>
              <a:rPr lang="en-US" sz="1200" kern="2800" dirty="0" err="1" smtClean="0"/>
              <a:t>phác</a:t>
            </a:r>
            <a:endParaRPr lang="en-US" sz="1200" kern="2800" dirty="0" smtClean="0"/>
          </a:p>
          <a:p>
            <a:pPr algn="just"/>
            <a:r>
              <a:rPr lang="en-US" sz="1200" kern="2800" dirty="0" err="1" smtClean="0"/>
              <a:t>Thảo</a:t>
            </a:r>
            <a:r>
              <a:rPr lang="en-US" sz="1200" kern="2800" dirty="0" smtClean="0"/>
              <a:t> </a:t>
            </a:r>
            <a:r>
              <a:rPr lang="en-US" sz="1200" kern="2800" dirty="0" err="1" smtClean="0"/>
              <a:t>nhà</a:t>
            </a:r>
            <a:r>
              <a:rPr lang="en-US" sz="1200" kern="2800" dirty="0" smtClean="0"/>
              <a:t> </a:t>
            </a:r>
            <a:r>
              <a:rPr lang="en-US" sz="1200" kern="2800" dirty="0" err="1" smtClean="0"/>
              <a:t>nhưng</a:t>
            </a:r>
            <a:r>
              <a:rPr lang="en-US" sz="1200" kern="2800" dirty="0" smtClean="0"/>
              <a:t> </a:t>
            </a:r>
            <a:r>
              <a:rPr lang="en-US" sz="1200" kern="2800" dirty="0" err="1" smtClean="0"/>
              <a:t>ngày</a:t>
            </a:r>
            <a:r>
              <a:rPr lang="en-US" sz="1200" kern="2800" dirty="0" smtClean="0"/>
              <a:t> </a:t>
            </a:r>
            <a:r>
              <a:rPr lang="en-US" sz="1200" kern="2800" dirty="0" err="1" smtClean="0"/>
              <a:t>này</a:t>
            </a:r>
            <a:r>
              <a:rPr lang="en-US" sz="1200" kern="2800" dirty="0" smtClean="0"/>
              <a:t> </a:t>
            </a:r>
            <a:r>
              <a:rPr lang="en-US" sz="1200" kern="2800" dirty="0" err="1" smtClean="0"/>
              <a:t>nhờ</a:t>
            </a:r>
            <a:r>
              <a:rPr lang="en-US" sz="1200" kern="2800" dirty="0" smtClean="0"/>
              <a:t> </a:t>
            </a:r>
            <a:r>
              <a:rPr lang="en-US" sz="1200" kern="2800" dirty="0" err="1" smtClean="0"/>
              <a:t>sự</a:t>
            </a:r>
            <a:r>
              <a:rPr lang="en-US" sz="1200" kern="2800" dirty="0" smtClean="0"/>
              <a:t> </a:t>
            </a:r>
            <a:r>
              <a:rPr lang="en-US" sz="1200" kern="2800" dirty="0" err="1" smtClean="0"/>
              <a:t>hiện</a:t>
            </a:r>
            <a:r>
              <a:rPr lang="en-US" sz="1200" kern="2800" dirty="0" smtClean="0"/>
              <a:t> </a:t>
            </a:r>
            <a:r>
              <a:rPr lang="en-US" sz="1200" kern="2800" dirty="0" err="1" smtClean="0"/>
              <a:t>đại</a:t>
            </a:r>
            <a:r>
              <a:rPr lang="en-US" sz="1200" kern="2800" dirty="0" smtClean="0"/>
              <a:t> </a:t>
            </a:r>
            <a:r>
              <a:rPr lang="en-US" sz="1200" kern="2800" dirty="0" err="1" smtClean="0"/>
              <a:t>của</a:t>
            </a:r>
            <a:r>
              <a:rPr lang="en-US" sz="1200" kern="2800" dirty="0" smtClean="0"/>
              <a:t> </a:t>
            </a:r>
            <a:r>
              <a:rPr lang="en-US" sz="1200" kern="2800" dirty="0" err="1" smtClean="0"/>
              <a:t>máy</a:t>
            </a:r>
            <a:r>
              <a:rPr lang="en-US" sz="1200" kern="2800" dirty="0" smtClean="0"/>
              <a:t> </a:t>
            </a:r>
            <a:r>
              <a:rPr lang="en-US" sz="1200" kern="2800" dirty="0" err="1" smtClean="0"/>
              <a:t>móc</a:t>
            </a:r>
            <a:r>
              <a:rPr lang="en-US" sz="1200" kern="2800" dirty="0" smtClean="0"/>
              <a:t> </a:t>
            </a:r>
            <a:r>
              <a:rPr lang="en-US" sz="1200" kern="2800" dirty="0" err="1" smtClean="0"/>
              <a:t>đã</a:t>
            </a:r>
            <a:r>
              <a:rPr lang="en-US" sz="1200" kern="2800" dirty="0" smtClean="0"/>
              <a:t> </a:t>
            </a:r>
          </a:p>
          <a:p>
            <a:pPr algn="just"/>
            <a:r>
              <a:rPr lang="en-US" sz="1200" kern="2800" dirty="0" err="1" smtClean="0"/>
              <a:t>Giúp</a:t>
            </a:r>
            <a:r>
              <a:rPr lang="en-US" sz="1200" kern="2800" dirty="0" smtClean="0"/>
              <a:t> con </a:t>
            </a:r>
            <a:r>
              <a:rPr lang="en-US" sz="1200" kern="2800" dirty="0" err="1" smtClean="0"/>
              <a:t>người</a:t>
            </a:r>
            <a:r>
              <a:rPr lang="en-US" sz="1200" kern="2800" dirty="0" smtClean="0"/>
              <a:t> </a:t>
            </a:r>
            <a:r>
              <a:rPr lang="en-US" sz="1200" kern="2800" dirty="0" err="1" smtClean="0"/>
              <a:t>thiết</a:t>
            </a:r>
            <a:r>
              <a:rPr lang="en-US" sz="1200" kern="2800" dirty="0" smtClean="0"/>
              <a:t> </a:t>
            </a:r>
            <a:r>
              <a:rPr lang="en-US" sz="1200" kern="2800" dirty="0" err="1" smtClean="0"/>
              <a:t>kế</a:t>
            </a:r>
            <a:r>
              <a:rPr lang="en-US" sz="1200" kern="2800" dirty="0" smtClean="0"/>
              <a:t> </a:t>
            </a:r>
            <a:r>
              <a:rPr lang="en-US" sz="1200" kern="2800" dirty="0" err="1" smtClean="0"/>
              <a:t>nhà</a:t>
            </a:r>
            <a:r>
              <a:rPr lang="en-US" sz="1200" kern="2800" dirty="0" smtClean="0"/>
              <a:t> </a:t>
            </a:r>
            <a:r>
              <a:rPr lang="en-US" sz="1200" kern="2800" dirty="0" err="1" smtClean="0"/>
              <a:t>một</a:t>
            </a:r>
            <a:r>
              <a:rPr lang="en-US" sz="1200" kern="2800" dirty="0" smtClean="0"/>
              <a:t> </a:t>
            </a:r>
            <a:r>
              <a:rPr lang="en-US" sz="1200" kern="2800" dirty="0" err="1" smtClean="0"/>
              <a:t>cách</a:t>
            </a:r>
            <a:r>
              <a:rPr lang="en-US" sz="1200" kern="2800" dirty="0" smtClean="0"/>
              <a:t> </a:t>
            </a:r>
            <a:r>
              <a:rPr lang="en-US" sz="1200" kern="2800" dirty="0" err="1" smtClean="0"/>
              <a:t>khoa</a:t>
            </a:r>
            <a:r>
              <a:rPr lang="en-US" sz="1200" kern="2800" dirty="0" smtClean="0"/>
              <a:t> </a:t>
            </a:r>
            <a:r>
              <a:rPr lang="en-US" sz="1200" kern="2800" dirty="0" err="1" smtClean="0"/>
              <a:t>học</a:t>
            </a:r>
            <a:r>
              <a:rPr lang="en-US" sz="1200" kern="2800" dirty="0" smtClean="0"/>
              <a:t> </a:t>
            </a:r>
          </a:p>
          <a:p>
            <a:endParaRPr lang="en-US" dirty="0"/>
          </a:p>
        </p:txBody>
      </p:sp>
      <p:sp>
        <p:nvSpPr>
          <p:cNvPr id="4" name="Slide Number Placeholder 3"/>
          <p:cNvSpPr>
            <a:spLocks noGrp="1"/>
          </p:cNvSpPr>
          <p:nvPr>
            <p:ph type="sldNum" sz="quarter" idx="10"/>
          </p:nvPr>
        </p:nvSpPr>
        <p:spPr/>
        <p:txBody>
          <a:bodyPr/>
          <a:lstStyle/>
          <a:p>
            <a:fld id="{3687A853-9884-4A86-88B8-57C1E443DFED}" type="slidenum">
              <a:rPr lang="en-US" smtClean="0"/>
              <a:t>5</a:t>
            </a:fld>
            <a:endParaRPr lang="en-US"/>
          </a:p>
        </p:txBody>
      </p:sp>
    </p:spTree>
    <p:extLst>
      <p:ext uri="{BB962C8B-B14F-4D97-AF65-F5344CB8AC3E}">
        <p14:creationId xmlns:p14="http://schemas.microsoft.com/office/powerpoint/2010/main" val="2063167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87A853-9884-4A86-88B8-57C1E443DFED}" type="slidenum">
              <a:rPr lang="en-US" smtClean="0"/>
              <a:t>6</a:t>
            </a:fld>
            <a:endParaRPr lang="en-US"/>
          </a:p>
        </p:txBody>
      </p:sp>
    </p:spTree>
    <p:extLst>
      <p:ext uri="{BB962C8B-B14F-4D97-AF65-F5344CB8AC3E}">
        <p14:creationId xmlns:p14="http://schemas.microsoft.com/office/powerpoint/2010/main" val="4079160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smtClean="0">
                <a:ln>
                  <a:noFill/>
                </a:ln>
                <a:solidFill>
                  <a:prstClr val="black"/>
                </a:solidFill>
                <a:effectLst/>
                <a:uLnTx/>
                <a:uFillTx/>
                <a:latin typeface="+mn-lt"/>
                <a:ea typeface="+mn-ea"/>
                <a:cs typeface="+mn-cs"/>
              </a:rPr>
              <a:t>Trong</a:t>
            </a:r>
            <a:r>
              <a:rPr kumimoji="0" lang="en-US" sz="3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3200" b="0" i="0" u="none" strike="noStrike" kern="1200" cap="none" spc="0" normalizeH="0" baseline="0" noProof="0" dirty="0" err="1" smtClean="0">
                <a:ln>
                  <a:noFill/>
                </a:ln>
                <a:solidFill>
                  <a:prstClr val="black"/>
                </a:solidFill>
                <a:effectLst/>
                <a:uLnTx/>
                <a:uFillTx/>
                <a:latin typeface="+mn-lt"/>
                <a:ea typeface="+mn-ea"/>
                <a:cs typeface="+mn-cs"/>
              </a:rPr>
              <a:t>quản</a:t>
            </a:r>
            <a:r>
              <a:rPr kumimoji="0" lang="en-US" sz="3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3200" b="0" i="0" u="none" strike="noStrike" kern="1200" cap="none" spc="0" normalizeH="0" baseline="0" noProof="0" dirty="0" err="1" smtClean="0">
                <a:ln>
                  <a:noFill/>
                </a:ln>
                <a:solidFill>
                  <a:prstClr val="black"/>
                </a:solidFill>
                <a:effectLst/>
                <a:uLnTx/>
                <a:uFillTx/>
                <a:latin typeface="+mn-lt"/>
                <a:ea typeface="+mn-ea"/>
                <a:cs typeface="+mn-cs"/>
              </a:rPr>
              <a:t>lí</a:t>
            </a:r>
            <a:r>
              <a:rPr kumimoji="0" lang="en-US" sz="3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3200" b="0" i="0" u="none" strike="noStrike" kern="1200" cap="none" spc="0" normalizeH="0" baseline="0" noProof="0" dirty="0" err="1" smtClean="0">
                <a:ln>
                  <a:noFill/>
                </a:ln>
                <a:solidFill>
                  <a:prstClr val="black"/>
                </a:solidFill>
                <a:effectLst/>
                <a:uLnTx/>
                <a:uFillTx/>
                <a:latin typeface="+mn-lt"/>
                <a:ea typeface="+mn-ea"/>
                <a:cs typeface="+mn-cs"/>
              </a:rPr>
              <a:t>thường</a:t>
            </a:r>
            <a:r>
              <a:rPr kumimoji="0" lang="en-US" sz="3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3200" b="0" i="0" u="none" strike="noStrike" kern="1200" cap="none" spc="0" normalizeH="0" baseline="0" noProof="0" dirty="0" err="1" smtClean="0">
                <a:ln>
                  <a:noFill/>
                </a:ln>
                <a:solidFill>
                  <a:prstClr val="black"/>
                </a:solidFill>
                <a:effectLst/>
                <a:uLnTx/>
                <a:uFillTx/>
                <a:latin typeface="+mn-lt"/>
                <a:ea typeface="+mn-ea"/>
                <a:cs typeface="+mn-cs"/>
              </a:rPr>
              <a:t>dùng</a:t>
            </a:r>
            <a:r>
              <a:rPr kumimoji="0" lang="en-US" sz="3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3200" b="0" i="0" u="none" strike="noStrike" kern="1200" cap="none" spc="0" normalizeH="0" baseline="0" noProof="0" dirty="0" err="1" smtClean="0">
                <a:ln>
                  <a:noFill/>
                </a:ln>
                <a:solidFill>
                  <a:prstClr val="black"/>
                </a:solidFill>
                <a:effectLst/>
                <a:uLnTx/>
                <a:uFillTx/>
                <a:latin typeface="+mn-lt"/>
                <a:ea typeface="+mn-ea"/>
                <a:cs typeface="+mn-cs"/>
              </a:rPr>
              <a:t>các</a:t>
            </a:r>
            <a:r>
              <a:rPr kumimoji="0" lang="en-US" sz="3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3200" b="0" i="0" u="none" strike="noStrike" kern="1200" cap="none" spc="0" normalizeH="0" baseline="0" noProof="0" dirty="0" err="1" smtClean="0">
                <a:ln>
                  <a:noFill/>
                </a:ln>
                <a:solidFill>
                  <a:prstClr val="black"/>
                </a:solidFill>
                <a:effectLst/>
                <a:uLnTx/>
                <a:uFillTx/>
                <a:latin typeface="+mn-lt"/>
                <a:ea typeface="+mn-ea"/>
                <a:cs typeface="+mn-cs"/>
              </a:rPr>
              <a:t>phần</a:t>
            </a:r>
            <a:r>
              <a:rPr kumimoji="0" lang="en-US" sz="3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3200" b="0" i="0" u="none" strike="noStrike" kern="1200" cap="none" spc="0" normalizeH="0" baseline="0" noProof="0" dirty="0" err="1" smtClean="0">
                <a:ln>
                  <a:noFill/>
                </a:ln>
                <a:solidFill>
                  <a:prstClr val="black"/>
                </a:solidFill>
                <a:effectLst/>
                <a:uLnTx/>
                <a:uFillTx/>
                <a:latin typeface="+mn-lt"/>
                <a:ea typeface="+mn-ea"/>
                <a:cs typeface="+mn-cs"/>
              </a:rPr>
              <a:t>mềm</a:t>
            </a:r>
            <a:r>
              <a:rPr kumimoji="0" lang="en-US" sz="3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3200" b="0" i="0" u="none" strike="noStrike" kern="1200" cap="none" spc="0" normalizeH="0" baseline="0" noProof="0" dirty="0" err="1" smtClean="0">
                <a:ln>
                  <a:noFill/>
                </a:ln>
                <a:solidFill>
                  <a:prstClr val="black"/>
                </a:solidFill>
                <a:effectLst/>
                <a:uLnTx/>
                <a:uFillTx/>
                <a:latin typeface="+mn-lt"/>
                <a:ea typeface="+mn-ea"/>
                <a:cs typeface="+mn-cs"/>
              </a:rPr>
              <a:t>bảng</a:t>
            </a:r>
            <a:r>
              <a:rPr kumimoji="0" lang="en-US" sz="3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3200" b="0" i="0" u="none" strike="noStrike" kern="1200" cap="none" spc="0" normalizeH="0" baseline="0" noProof="0" dirty="0" err="1" smtClean="0">
                <a:ln>
                  <a:noFill/>
                </a:ln>
                <a:solidFill>
                  <a:prstClr val="black"/>
                </a:solidFill>
                <a:effectLst/>
                <a:uLnTx/>
                <a:uFillTx/>
                <a:latin typeface="+mn-lt"/>
                <a:ea typeface="+mn-ea"/>
                <a:cs typeface="+mn-cs"/>
              </a:rPr>
              <a:t>tính</a:t>
            </a:r>
            <a:r>
              <a:rPr kumimoji="0" lang="en-US" sz="3200" b="0" i="0" u="none" strike="noStrike" kern="1200" cap="none" spc="0" normalizeH="0" baseline="0" noProof="0" dirty="0" smtClean="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smtClean="0">
                <a:ln>
                  <a:noFill/>
                </a:ln>
                <a:solidFill>
                  <a:prstClr val="black"/>
                </a:solidFill>
                <a:effectLst/>
                <a:uLnTx/>
                <a:uFillTx/>
                <a:latin typeface="+mn-lt"/>
                <a:ea typeface="+mn-ea"/>
                <a:cs typeface="+mn-cs"/>
              </a:rPr>
              <a:t>Như</a:t>
            </a:r>
            <a:r>
              <a:rPr kumimoji="0" lang="en-US" sz="3200" b="0" i="0" u="none" strike="noStrike" kern="1200" cap="none" spc="0" normalizeH="0" baseline="0" noProof="0" dirty="0" smtClean="0">
                <a:ln>
                  <a:noFill/>
                </a:ln>
                <a:solidFill>
                  <a:prstClr val="black"/>
                </a:solidFill>
                <a:effectLst/>
                <a:uLnTx/>
                <a:uFillTx/>
                <a:latin typeface="+mn-lt"/>
                <a:ea typeface="+mn-ea"/>
                <a:cs typeface="+mn-cs"/>
              </a:rPr>
              <a:t> : Microsoft </a:t>
            </a:r>
            <a:r>
              <a:rPr kumimoji="0" lang="en-US" sz="3200" b="0" i="0" u="none" strike="noStrike" kern="1200" cap="none" spc="0" normalizeH="0" baseline="0" noProof="0" dirty="0" err="1" smtClean="0">
                <a:ln>
                  <a:noFill/>
                </a:ln>
                <a:solidFill>
                  <a:prstClr val="black"/>
                </a:solidFill>
                <a:effectLst/>
                <a:uLnTx/>
                <a:uFillTx/>
                <a:latin typeface="+mn-lt"/>
                <a:ea typeface="+mn-ea"/>
                <a:cs typeface="+mn-cs"/>
              </a:rPr>
              <a:t>excel,Quattro</a:t>
            </a:r>
            <a:r>
              <a:rPr kumimoji="0" lang="en-US" sz="3200" b="0" i="0" u="none" strike="noStrike" kern="1200" cap="none" spc="0" normalizeH="0" baseline="0" noProof="0" dirty="0" smtClean="0">
                <a:ln>
                  <a:noFill/>
                </a:ln>
                <a:solidFill>
                  <a:prstClr val="black"/>
                </a:solidFill>
                <a:effectLst/>
                <a:uLnTx/>
                <a:uFillTx/>
                <a:latin typeface="+mn-lt"/>
                <a:ea typeface="+mn-ea"/>
                <a:cs typeface="+mn-cs"/>
              </a:rPr>
              <a:t>,…</a:t>
            </a:r>
            <a:r>
              <a:rPr kumimoji="0" lang="en-US" sz="3200" b="0" i="0" u="none" strike="noStrike" kern="1200" cap="none" spc="0" normalizeH="0" baseline="0" noProof="0" dirty="0" err="1" smtClean="0">
                <a:ln>
                  <a:noFill/>
                </a:ln>
                <a:solidFill>
                  <a:prstClr val="black"/>
                </a:solidFill>
                <a:effectLst/>
                <a:uLnTx/>
                <a:uFillTx/>
                <a:latin typeface="+mn-lt"/>
                <a:ea typeface="+mn-ea"/>
                <a:cs typeface="+mn-cs"/>
              </a:rPr>
              <a:t>các</a:t>
            </a:r>
            <a:r>
              <a:rPr kumimoji="0" lang="en-US" sz="3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3200" b="0" i="0" u="none" strike="noStrike" kern="1200" cap="none" spc="0" normalizeH="0" baseline="0" noProof="0" dirty="0" err="1" smtClean="0">
                <a:ln>
                  <a:noFill/>
                </a:ln>
                <a:solidFill>
                  <a:prstClr val="black"/>
                </a:solidFill>
                <a:effectLst/>
                <a:uLnTx/>
                <a:uFillTx/>
                <a:latin typeface="+mn-lt"/>
                <a:ea typeface="+mn-ea"/>
                <a:cs typeface="+mn-cs"/>
              </a:rPr>
              <a:t>hệ</a:t>
            </a:r>
            <a:r>
              <a:rPr kumimoji="0" lang="en-US" sz="3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3200" b="0" i="0" u="none" strike="noStrike" kern="1200" cap="none" spc="0" normalizeH="0" baseline="0" noProof="0" dirty="0" err="1" smtClean="0">
                <a:ln>
                  <a:noFill/>
                </a:ln>
                <a:solidFill>
                  <a:prstClr val="black"/>
                </a:solidFill>
                <a:effectLst/>
                <a:uLnTx/>
                <a:uFillTx/>
                <a:latin typeface="+mn-lt"/>
                <a:ea typeface="+mn-ea"/>
                <a:cs typeface="+mn-cs"/>
              </a:rPr>
              <a:t>quản</a:t>
            </a:r>
            <a:r>
              <a:rPr kumimoji="0" lang="en-US" sz="3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3200" b="0" i="0" u="none" strike="noStrike" kern="1200" cap="none" spc="0" normalizeH="0" baseline="0" noProof="0" dirty="0" err="1" smtClean="0">
                <a:ln>
                  <a:noFill/>
                </a:ln>
                <a:solidFill>
                  <a:prstClr val="black"/>
                </a:solidFill>
                <a:effectLst/>
                <a:uLnTx/>
                <a:uFillTx/>
                <a:latin typeface="+mn-lt"/>
                <a:ea typeface="+mn-ea"/>
                <a:cs typeface="+mn-cs"/>
              </a:rPr>
              <a:t>trị</a:t>
            </a:r>
            <a:r>
              <a:rPr kumimoji="0" lang="en-US" sz="3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3200" b="0" i="0" u="none" strike="noStrike" kern="1200" cap="none" spc="0" normalizeH="0" baseline="0" noProof="0" dirty="0" err="1" smtClean="0">
                <a:ln>
                  <a:noFill/>
                </a:ln>
                <a:solidFill>
                  <a:prstClr val="black"/>
                </a:solidFill>
                <a:effectLst/>
                <a:uLnTx/>
                <a:uFillTx/>
                <a:latin typeface="+mn-lt"/>
                <a:ea typeface="+mn-ea"/>
                <a:cs typeface="+mn-cs"/>
              </a:rPr>
              <a:t>dữ</a:t>
            </a:r>
            <a:r>
              <a:rPr kumimoji="0" lang="en-US" sz="3200" b="0" i="0" u="none" strike="noStrike" kern="1200" cap="none" spc="0" normalizeH="0" baseline="0" noProof="0" dirty="0" smtClean="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smtClean="0">
                <a:ln>
                  <a:noFill/>
                </a:ln>
                <a:solidFill>
                  <a:prstClr val="black"/>
                </a:solidFill>
                <a:effectLst/>
                <a:uLnTx/>
                <a:uFillTx/>
                <a:latin typeface="+mn-lt"/>
                <a:ea typeface="+mn-ea"/>
                <a:cs typeface="+mn-cs"/>
              </a:rPr>
              <a:t>Liệu</a:t>
            </a:r>
            <a:r>
              <a:rPr kumimoji="0" lang="en-US" sz="3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3200" b="0" i="0" u="none" strike="noStrike" kern="1200" cap="none" spc="0" normalizeH="0" baseline="0" noProof="0" dirty="0" err="1" smtClean="0">
                <a:ln>
                  <a:noFill/>
                </a:ln>
                <a:solidFill>
                  <a:prstClr val="black"/>
                </a:solidFill>
                <a:effectLst/>
                <a:uLnTx/>
                <a:uFillTx/>
                <a:latin typeface="+mn-lt"/>
                <a:ea typeface="+mn-ea"/>
                <a:cs typeface="+mn-cs"/>
              </a:rPr>
              <a:t>như</a:t>
            </a:r>
            <a:r>
              <a:rPr kumimoji="0" lang="en-US" sz="3200" b="0" i="0" u="none" strike="noStrike" kern="1200" cap="none" spc="0" normalizeH="0" baseline="0" noProof="0" dirty="0" smtClean="0">
                <a:ln>
                  <a:noFill/>
                </a:ln>
                <a:solidFill>
                  <a:prstClr val="black"/>
                </a:solidFill>
                <a:effectLst/>
                <a:uLnTx/>
                <a:uFillTx/>
                <a:latin typeface="+mn-lt"/>
                <a:ea typeface="+mn-ea"/>
                <a:cs typeface="+mn-cs"/>
              </a:rPr>
              <a:t> Microsoft access, Oracle,….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mn-lt"/>
                <a:ea typeface="+mn-ea"/>
                <a:cs typeface="+mn-cs"/>
              </a:rPr>
              <a:t>-Con </a:t>
            </a:r>
            <a:r>
              <a:rPr kumimoji="0" lang="en-US" sz="3200" b="0" i="0" u="none" strike="noStrike" kern="1200" cap="none" spc="0" normalizeH="0" baseline="0" noProof="0" dirty="0" err="1" smtClean="0">
                <a:ln>
                  <a:noFill/>
                </a:ln>
                <a:solidFill>
                  <a:prstClr val="black"/>
                </a:solidFill>
                <a:effectLst/>
                <a:uLnTx/>
                <a:uFillTx/>
                <a:latin typeface="+mn-lt"/>
                <a:ea typeface="+mn-ea"/>
                <a:cs typeface="+mn-cs"/>
              </a:rPr>
              <a:t>người</a:t>
            </a:r>
            <a:r>
              <a:rPr kumimoji="0" lang="en-US" sz="3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3200" b="0" i="0" u="none" strike="noStrike" kern="1200" cap="none" spc="0" normalizeH="0" baseline="0" noProof="0" dirty="0" err="1" smtClean="0">
                <a:ln>
                  <a:noFill/>
                </a:ln>
                <a:solidFill>
                  <a:prstClr val="black"/>
                </a:solidFill>
                <a:effectLst/>
                <a:uLnTx/>
                <a:uFillTx/>
                <a:latin typeface="+mn-lt"/>
                <a:ea typeface="+mn-ea"/>
                <a:cs typeface="+mn-cs"/>
              </a:rPr>
              <a:t>sẽ</a:t>
            </a:r>
            <a:r>
              <a:rPr kumimoji="0" lang="en-US" sz="3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3200" b="0" i="0" u="none" strike="noStrike" kern="1200" cap="none" spc="0" normalizeH="0" baseline="0" noProof="0" dirty="0" err="1" smtClean="0">
                <a:ln>
                  <a:noFill/>
                </a:ln>
                <a:solidFill>
                  <a:prstClr val="black"/>
                </a:solidFill>
                <a:effectLst/>
                <a:uLnTx/>
                <a:uFillTx/>
                <a:latin typeface="+mn-lt"/>
                <a:ea typeface="+mn-ea"/>
                <a:cs typeface="+mn-cs"/>
              </a:rPr>
              <a:t>ra</a:t>
            </a:r>
            <a:r>
              <a:rPr kumimoji="0" lang="en-US" sz="3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3200" b="0" i="0" u="none" strike="noStrike" kern="1200" cap="none" spc="0" normalizeH="0" baseline="0" noProof="0" dirty="0" err="1" smtClean="0">
                <a:ln>
                  <a:noFill/>
                </a:ln>
                <a:solidFill>
                  <a:prstClr val="black"/>
                </a:solidFill>
                <a:effectLst/>
                <a:uLnTx/>
                <a:uFillTx/>
                <a:latin typeface="+mn-lt"/>
                <a:ea typeface="+mn-ea"/>
                <a:cs typeface="+mn-cs"/>
              </a:rPr>
              <a:t>quyết</a:t>
            </a:r>
            <a:r>
              <a:rPr kumimoji="0" lang="en-US" sz="3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3200" b="0" i="0" u="none" strike="noStrike" kern="1200" cap="none" spc="0" normalizeH="0" baseline="0" noProof="0" dirty="0" err="1" smtClean="0">
                <a:ln>
                  <a:noFill/>
                </a:ln>
                <a:solidFill>
                  <a:prstClr val="black"/>
                </a:solidFill>
                <a:effectLst/>
                <a:uLnTx/>
                <a:uFillTx/>
                <a:latin typeface="+mn-lt"/>
                <a:ea typeface="+mn-ea"/>
                <a:cs typeface="+mn-cs"/>
              </a:rPr>
              <a:t>định</a:t>
            </a:r>
            <a:r>
              <a:rPr kumimoji="0" lang="en-US" sz="3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3200" b="0" i="0" u="none" strike="noStrike" kern="1200" cap="none" spc="0" normalizeH="0" baseline="0" noProof="0" dirty="0" err="1" smtClean="0">
                <a:ln>
                  <a:noFill/>
                </a:ln>
                <a:solidFill>
                  <a:prstClr val="black"/>
                </a:solidFill>
                <a:effectLst/>
                <a:uLnTx/>
                <a:uFillTx/>
                <a:latin typeface="+mn-lt"/>
                <a:ea typeface="+mn-ea"/>
                <a:cs typeface="+mn-cs"/>
              </a:rPr>
              <a:t>dựa</a:t>
            </a:r>
            <a:r>
              <a:rPr kumimoji="0" lang="en-US" sz="3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3200" b="0" i="0" u="none" strike="noStrike" kern="1200" cap="none" spc="0" normalizeH="0" baseline="0" noProof="0" dirty="0" err="1" smtClean="0">
                <a:ln>
                  <a:noFill/>
                </a:ln>
                <a:solidFill>
                  <a:prstClr val="black"/>
                </a:solidFill>
                <a:effectLst/>
                <a:uLnTx/>
                <a:uFillTx/>
                <a:latin typeface="+mn-lt"/>
                <a:ea typeface="+mn-ea"/>
                <a:cs typeface="+mn-cs"/>
              </a:rPr>
              <a:t>trên</a:t>
            </a:r>
            <a:r>
              <a:rPr kumimoji="0" lang="en-US" sz="3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3200" b="0" i="0" u="none" strike="noStrike" kern="1200" cap="none" spc="0" normalizeH="0" baseline="0" noProof="0" dirty="0" err="1" smtClean="0">
                <a:ln>
                  <a:noFill/>
                </a:ln>
                <a:solidFill>
                  <a:prstClr val="black"/>
                </a:solidFill>
                <a:effectLst/>
                <a:uLnTx/>
                <a:uFillTx/>
                <a:latin typeface="+mn-lt"/>
                <a:ea typeface="+mn-ea"/>
                <a:cs typeface="+mn-cs"/>
              </a:rPr>
              <a:t>các</a:t>
            </a:r>
            <a:r>
              <a:rPr kumimoji="0" lang="en-US" sz="3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3200" b="0" i="0" u="none" strike="noStrike" kern="1200" cap="none" spc="0" normalizeH="0" baseline="0" noProof="0" dirty="0" err="1" smtClean="0">
                <a:ln>
                  <a:noFill/>
                </a:ln>
                <a:solidFill>
                  <a:prstClr val="black"/>
                </a:solidFill>
                <a:effectLst/>
                <a:uLnTx/>
                <a:uFillTx/>
                <a:latin typeface="+mn-lt"/>
                <a:ea typeface="+mn-ea"/>
                <a:cs typeface="+mn-cs"/>
              </a:rPr>
              <a:t>thông</a:t>
            </a:r>
            <a:r>
              <a:rPr kumimoji="0" lang="en-US" sz="3200" b="0" i="0" u="none" strike="noStrike" kern="1200" cap="none" spc="0" normalizeH="0" baseline="0" noProof="0" dirty="0" smtClean="0">
                <a:ln>
                  <a:noFill/>
                </a:ln>
                <a:solidFill>
                  <a:prstClr val="black"/>
                </a:solidFill>
                <a:effectLst/>
                <a:uLnTx/>
                <a:uFillTx/>
                <a:latin typeface="+mn-lt"/>
                <a:ea typeface="+mn-ea"/>
                <a:cs typeface="+mn-cs"/>
              </a:rPr>
              <a:t> tin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smtClean="0">
                <a:ln>
                  <a:noFill/>
                </a:ln>
                <a:solidFill>
                  <a:prstClr val="black"/>
                </a:solidFill>
                <a:effectLst/>
                <a:uLnTx/>
                <a:uFillTx/>
                <a:latin typeface="+mn-lt"/>
                <a:ea typeface="+mn-ea"/>
                <a:cs typeface="+mn-cs"/>
              </a:rPr>
              <a:t>Nhận</a:t>
            </a:r>
            <a:r>
              <a:rPr kumimoji="0" lang="en-US" sz="3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3200" b="0" i="0" u="none" strike="noStrike" kern="1200" cap="none" spc="0" normalizeH="0" baseline="0" noProof="0" dirty="0" err="1" smtClean="0">
                <a:ln>
                  <a:noFill/>
                </a:ln>
                <a:solidFill>
                  <a:prstClr val="black"/>
                </a:solidFill>
                <a:effectLst/>
                <a:uLnTx/>
                <a:uFillTx/>
                <a:latin typeface="+mn-lt"/>
                <a:ea typeface="+mn-ea"/>
                <a:cs typeface="+mn-cs"/>
              </a:rPr>
              <a:t>được</a:t>
            </a:r>
            <a:r>
              <a:rPr kumimoji="0" lang="en-US" sz="3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3200" b="0" i="0" u="none" strike="noStrike" kern="1200" cap="none" spc="0" normalizeH="0" baseline="0" noProof="0" dirty="0" err="1" smtClean="0">
                <a:ln>
                  <a:noFill/>
                </a:ln>
                <a:solidFill>
                  <a:prstClr val="black"/>
                </a:solidFill>
                <a:effectLst/>
                <a:uLnTx/>
                <a:uFillTx/>
                <a:latin typeface="+mn-lt"/>
                <a:ea typeface="+mn-ea"/>
                <a:cs typeface="+mn-cs"/>
              </a:rPr>
              <a:t>sau</a:t>
            </a:r>
            <a:r>
              <a:rPr kumimoji="0" lang="en-US" sz="3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3200" b="0" i="0" u="none" strike="noStrike" kern="1200" cap="none" spc="0" normalizeH="0" baseline="0" noProof="0" dirty="0" err="1" smtClean="0">
                <a:ln>
                  <a:noFill/>
                </a:ln>
                <a:solidFill>
                  <a:prstClr val="black"/>
                </a:solidFill>
                <a:effectLst/>
                <a:uLnTx/>
                <a:uFillTx/>
                <a:latin typeface="+mn-lt"/>
                <a:ea typeface="+mn-ea"/>
                <a:cs typeface="+mn-cs"/>
              </a:rPr>
              <a:t>khi</a:t>
            </a:r>
            <a:r>
              <a:rPr kumimoji="0" lang="en-US" sz="3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3200" b="0" i="0" u="none" strike="noStrike" kern="1200" cap="none" spc="0" normalizeH="0" baseline="0" noProof="0" dirty="0" err="1" smtClean="0">
                <a:ln>
                  <a:noFill/>
                </a:ln>
                <a:solidFill>
                  <a:prstClr val="black"/>
                </a:solidFill>
                <a:effectLst/>
                <a:uLnTx/>
                <a:uFillTx/>
                <a:latin typeface="+mn-lt"/>
                <a:ea typeface="+mn-ea"/>
                <a:cs typeface="+mn-cs"/>
              </a:rPr>
              <a:t>các</a:t>
            </a:r>
            <a:r>
              <a:rPr kumimoji="0" lang="en-US" sz="3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3200" b="0" i="0" u="none" strike="noStrike" kern="1200" cap="none" spc="0" normalizeH="0" baseline="0" noProof="0" dirty="0" err="1" smtClean="0">
                <a:ln>
                  <a:noFill/>
                </a:ln>
                <a:solidFill>
                  <a:prstClr val="black"/>
                </a:solidFill>
                <a:effectLst/>
                <a:uLnTx/>
                <a:uFillTx/>
                <a:latin typeface="+mn-lt"/>
                <a:ea typeface="+mn-ea"/>
                <a:cs typeface="+mn-cs"/>
              </a:rPr>
              <a:t>phần</a:t>
            </a:r>
            <a:r>
              <a:rPr kumimoji="0" lang="en-US" sz="3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3200" b="0" i="0" u="none" strike="noStrike" kern="1200" cap="none" spc="0" normalizeH="0" baseline="0" noProof="0" dirty="0" err="1" smtClean="0">
                <a:ln>
                  <a:noFill/>
                </a:ln>
                <a:solidFill>
                  <a:prstClr val="black"/>
                </a:solidFill>
                <a:effectLst/>
                <a:uLnTx/>
                <a:uFillTx/>
                <a:latin typeface="+mn-lt"/>
                <a:ea typeface="+mn-ea"/>
                <a:cs typeface="+mn-cs"/>
              </a:rPr>
              <a:t>mềm</a:t>
            </a:r>
            <a:r>
              <a:rPr kumimoji="0" lang="en-US" sz="3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3200" b="0" i="0" u="none" strike="noStrike" kern="1200" cap="none" spc="0" normalizeH="0" baseline="0" noProof="0" dirty="0" err="1" smtClean="0">
                <a:ln>
                  <a:noFill/>
                </a:ln>
                <a:solidFill>
                  <a:prstClr val="black"/>
                </a:solidFill>
                <a:effectLst/>
                <a:uLnTx/>
                <a:uFillTx/>
                <a:latin typeface="+mn-lt"/>
                <a:ea typeface="+mn-ea"/>
                <a:cs typeface="+mn-cs"/>
              </a:rPr>
              <a:t>này</a:t>
            </a:r>
            <a:r>
              <a:rPr kumimoji="0" lang="en-US" sz="3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3200" b="0" i="0" u="none" strike="noStrike" kern="1200" cap="none" spc="0" normalizeH="0" baseline="0" noProof="0" dirty="0" err="1" smtClean="0">
                <a:ln>
                  <a:noFill/>
                </a:ln>
                <a:solidFill>
                  <a:prstClr val="black"/>
                </a:solidFill>
                <a:effectLst/>
                <a:uLnTx/>
                <a:uFillTx/>
                <a:latin typeface="+mn-lt"/>
                <a:ea typeface="+mn-ea"/>
                <a:cs typeface="+mn-cs"/>
              </a:rPr>
              <a:t>được</a:t>
            </a:r>
            <a:r>
              <a:rPr kumimoji="0" lang="en-US" sz="3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3200" b="0" i="0" u="none" strike="noStrike" kern="1200" cap="none" spc="0" normalizeH="0" baseline="0" noProof="0" dirty="0" err="1" smtClean="0">
                <a:ln>
                  <a:noFill/>
                </a:ln>
                <a:solidFill>
                  <a:prstClr val="black"/>
                </a:solidFill>
                <a:effectLst/>
                <a:uLnTx/>
                <a:uFillTx/>
                <a:latin typeface="+mn-lt"/>
                <a:ea typeface="+mn-ea"/>
                <a:cs typeface="+mn-cs"/>
              </a:rPr>
              <a:t>xử</a:t>
            </a:r>
            <a:r>
              <a:rPr kumimoji="0" lang="en-US" sz="3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3200" b="0" i="0" u="none" strike="noStrike" kern="1200" cap="none" spc="0" normalizeH="0" baseline="0" noProof="0" dirty="0" err="1" smtClean="0">
                <a:ln>
                  <a:noFill/>
                </a:ln>
                <a:solidFill>
                  <a:prstClr val="black"/>
                </a:solidFill>
                <a:effectLst/>
                <a:uLnTx/>
                <a:uFillTx/>
                <a:latin typeface="+mn-lt"/>
                <a:ea typeface="+mn-ea"/>
                <a:cs typeface="+mn-cs"/>
              </a:rPr>
              <a:t>lí</a:t>
            </a:r>
            <a:endParaRPr kumimoji="0" lang="en-US" sz="3200" b="0" i="0" u="none" strike="noStrike" kern="1200" cap="none" spc="0" normalizeH="0" baseline="0" noProof="0" dirty="0" smtClean="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687A853-9884-4A86-88B8-57C1E443DFED}" type="slidenum">
              <a:rPr lang="en-US" smtClean="0"/>
              <a:t>8</a:t>
            </a:fld>
            <a:endParaRPr lang="en-US"/>
          </a:p>
        </p:txBody>
      </p:sp>
    </p:spTree>
    <p:extLst>
      <p:ext uri="{BB962C8B-B14F-4D97-AF65-F5344CB8AC3E}">
        <p14:creationId xmlns:p14="http://schemas.microsoft.com/office/powerpoint/2010/main" val="351743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smtClean="0"/>
              <a:t>Đây là một lĩnh vực đầy triển vọng của tin học. Mục tiêu của hướng nghiên cứu này là thiết kế các máy có thể đảm đương một số hoạt động thuộc lĩnh vực trí tuệ của con người (như hiểu ngôn ngữ tự nhiên dưới dạng văn bản viết tay,nghe và hiểu tiếng nói,….)</a:t>
            </a:r>
          </a:p>
          <a:p>
            <a:r>
              <a:rPr lang="vi-VN" dirty="0" smtClean="0"/>
              <a:t>Máy tính có thể giúp con người tính đến các yếu tố tình huống liên quan đến một công việc nào đó bằng cách xem xét và đưa ra một số phương án tốt nhất để có thể lựa chọn</a:t>
            </a:r>
          </a:p>
          <a:p>
            <a:endParaRPr lang="en-US" dirty="0"/>
          </a:p>
        </p:txBody>
      </p:sp>
      <p:sp>
        <p:nvSpPr>
          <p:cNvPr id="4" name="Slide Number Placeholder 3"/>
          <p:cNvSpPr>
            <a:spLocks noGrp="1"/>
          </p:cNvSpPr>
          <p:nvPr>
            <p:ph type="sldNum" sz="quarter" idx="10"/>
          </p:nvPr>
        </p:nvSpPr>
        <p:spPr/>
        <p:txBody>
          <a:bodyPr/>
          <a:lstStyle/>
          <a:p>
            <a:fld id="{3687A853-9884-4A86-88B8-57C1E443DFED}" type="slidenum">
              <a:rPr lang="en-US" smtClean="0"/>
              <a:t>13</a:t>
            </a:fld>
            <a:endParaRPr lang="en-US"/>
          </a:p>
        </p:txBody>
      </p:sp>
    </p:spTree>
    <p:extLst>
      <p:ext uri="{BB962C8B-B14F-4D97-AF65-F5344CB8AC3E}">
        <p14:creationId xmlns:p14="http://schemas.microsoft.com/office/powerpoint/2010/main" val="3650180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endParaRPr lang="en-US" sz="3200" dirty="0" err="1"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687A853-9884-4A86-88B8-57C1E443DFED}" type="slidenum">
              <a:rPr lang="en-US" smtClean="0"/>
              <a:t>17</a:t>
            </a:fld>
            <a:endParaRPr lang="en-US"/>
          </a:p>
        </p:txBody>
      </p:sp>
    </p:spTree>
    <p:extLst>
      <p:ext uri="{BB962C8B-B14F-4D97-AF65-F5344CB8AC3E}">
        <p14:creationId xmlns:p14="http://schemas.microsoft.com/office/powerpoint/2010/main" val="3702896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VNI-Disney" pitchFamily="2" charset="0"/>
            </a:endParaRPr>
          </a:p>
        </p:txBody>
      </p:sp>
      <p:sp>
        <p:nvSpPr>
          <p:cNvPr id="4" name="Slide Number Placeholder 3"/>
          <p:cNvSpPr>
            <a:spLocks noGrp="1"/>
          </p:cNvSpPr>
          <p:nvPr>
            <p:ph type="sldNum" sz="quarter" idx="10"/>
          </p:nvPr>
        </p:nvSpPr>
        <p:spPr/>
        <p:txBody>
          <a:bodyPr/>
          <a:lstStyle/>
          <a:p>
            <a:fld id="{0E2B2C57-8F3E-48B1-BD86-34268E783CCA}" type="slidenum">
              <a:rPr lang="en-US" smtClean="0"/>
              <a:t>20</a:t>
            </a:fld>
            <a:endParaRPr lang="en-US"/>
          </a:p>
        </p:txBody>
      </p:sp>
    </p:spTree>
    <p:extLst>
      <p:ext uri="{BB962C8B-B14F-4D97-AF65-F5344CB8AC3E}">
        <p14:creationId xmlns:p14="http://schemas.microsoft.com/office/powerpoint/2010/main" val="3443142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429A325-C99D-4123-8B9F-640E9B67CA5E}" type="datetimeFigureOut">
              <a:rPr lang="en-US" smtClean="0"/>
              <a:t>9/16/2019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88F668-1457-4BD1-A09E-3F3A15FCBC20}" type="slidenum">
              <a:rPr lang="en-US" smtClean="0"/>
              <a:t>‹#›</a:t>
            </a:fld>
            <a:endParaRPr lang="en-US"/>
          </a:p>
        </p:txBody>
      </p:sp>
    </p:spTree>
    <p:extLst>
      <p:ext uri="{BB962C8B-B14F-4D97-AF65-F5344CB8AC3E}">
        <p14:creationId xmlns:p14="http://schemas.microsoft.com/office/powerpoint/2010/main" val="2043719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29A325-C99D-4123-8B9F-640E9B67CA5E}" type="datetimeFigureOut">
              <a:rPr lang="en-US" smtClean="0"/>
              <a:t>9/16/2019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88F668-1457-4BD1-A09E-3F3A15FCBC20}" type="slidenum">
              <a:rPr lang="en-US" smtClean="0"/>
              <a:t>‹#›</a:t>
            </a:fld>
            <a:endParaRPr lang="en-US"/>
          </a:p>
        </p:txBody>
      </p:sp>
    </p:spTree>
    <p:extLst>
      <p:ext uri="{BB962C8B-B14F-4D97-AF65-F5344CB8AC3E}">
        <p14:creationId xmlns:p14="http://schemas.microsoft.com/office/powerpoint/2010/main" val="312856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29A325-C99D-4123-8B9F-640E9B67CA5E}" type="datetimeFigureOut">
              <a:rPr lang="en-US" smtClean="0"/>
              <a:t>9/16/2019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88F668-1457-4BD1-A09E-3F3A15FCBC20}" type="slidenum">
              <a:rPr lang="en-US" smtClean="0"/>
              <a:t>‹#›</a:t>
            </a:fld>
            <a:endParaRPr lang="en-US"/>
          </a:p>
        </p:txBody>
      </p:sp>
    </p:spTree>
    <p:extLst>
      <p:ext uri="{BB962C8B-B14F-4D97-AF65-F5344CB8AC3E}">
        <p14:creationId xmlns:p14="http://schemas.microsoft.com/office/powerpoint/2010/main" val="12712716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ECAA00E4-DF93-416F-A38D-BB3A56FA2AFA}" type="datetimeFigureOut">
              <a:rPr lang="en-US" smtClean="0"/>
              <a:pPr/>
              <a:t>9/16/2019</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7D2B7D6E-C30F-4173-BCD3-63DCC63E539A}" type="slidenum">
              <a:rPr lang="en-US" smtClean="0"/>
              <a:pPr/>
              <a:t>‹#›</a:t>
            </a:fld>
            <a:endParaRPr lang="en-US"/>
          </a:p>
        </p:txBody>
      </p:sp>
    </p:spTree>
    <p:extLst>
      <p:ext uri="{BB962C8B-B14F-4D97-AF65-F5344CB8AC3E}">
        <p14:creationId xmlns:p14="http://schemas.microsoft.com/office/powerpoint/2010/main" val="13803075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CAA00E4-DF93-416F-A38D-BB3A56FA2AFA}" type="datetimeFigureOut">
              <a:rPr lang="en-US" smtClean="0">
                <a:solidFill>
                  <a:prstClr val="black"/>
                </a:solidFill>
              </a:rPr>
              <a:pPr/>
              <a:t>9/16/2019</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7D2B7D6E-C30F-4173-BCD3-63DCC63E539A}"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37210958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ECAA00E4-DF93-416F-A38D-BB3A56FA2AFA}" type="datetimeFigureOut">
              <a:rPr lang="en-US" smtClean="0">
                <a:solidFill>
                  <a:prstClr val="white"/>
                </a:solidFill>
              </a:rPr>
              <a:pPr/>
              <a:t>9/16/2019</a:t>
            </a:fld>
            <a:endParaRPr lang="en-US">
              <a:solidFill>
                <a:prstClr val="white"/>
              </a:solidFill>
            </a:endParaRPr>
          </a:p>
        </p:txBody>
      </p:sp>
      <p:sp>
        <p:nvSpPr>
          <p:cNvPr id="5" name="Footer Placeholder 4"/>
          <p:cNvSpPr>
            <a:spLocks noGrp="1"/>
          </p:cNvSpPr>
          <p:nvPr>
            <p:ph type="ftr" sz="quarter" idx="11"/>
          </p:nvPr>
        </p:nvSpPr>
        <p:spPr/>
        <p:txBody>
          <a:bodyPr/>
          <a:lstStyle>
            <a:extLst/>
          </a:lstStyle>
          <a:p>
            <a:endParaRPr lang="en-US">
              <a:solidFill>
                <a:prstClr val="white"/>
              </a:solidFill>
            </a:endParaRPr>
          </a:p>
        </p:txBody>
      </p:sp>
      <p:sp>
        <p:nvSpPr>
          <p:cNvPr id="6" name="Slide Number Placeholder 5"/>
          <p:cNvSpPr>
            <a:spLocks noGrp="1"/>
          </p:cNvSpPr>
          <p:nvPr>
            <p:ph type="sldNum" sz="quarter" idx="12"/>
          </p:nvPr>
        </p:nvSpPr>
        <p:spPr/>
        <p:txBody>
          <a:bodyPr/>
          <a:lstStyle>
            <a:extLst/>
          </a:lstStyle>
          <a:p>
            <a:fld id="{7D2B7D6E-C30F-4173-BCD3-63DCC63E539A}" type="slidenum">
              <a:rPr lang="en-US" smtClean="0">
                <a:solidFill>
                  <a:prstClr val="white"/>
                </a:solidFill>
              </a:rPr>
              <a:pPr/>
              <a:t>‹#›</a:t>
            </a:fld>
            <a:endParaRPr lang="en-US">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3242143827"/>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CAA00E4-DF93-416F-A38D-BB3A56FA2AFA}" type="datetimeFigureOut">
              <a:rPr lang="en-US" smtClean="0">
                <a:solidFill>
                  <a:prstClr val="white"/>
                </a:solidFill>
              </a:rPr>
              <a:pPr/>
              <a:t>9/16/2019</a:t>
            </a:fld>
            <a:endParaRPr lang="en-US">
              <a:solidFill>
                <a:prstClr val="white"/>
              </a:solidFill>
            </a:endParaRPr>
          </a:p>
        </p:txBody>
      </p:sp>
      <p:sp>
        <p:nvSpPr>
          <p:cNvPr id="6" name="Footer Placeholder 5"/>
          <p:cNvSpPr>
            <a:spLocks noGrp="1"/>
          </p:cNvSpPr>
          <p:nvPr>
            <p:ph type="ftr" sz="quarter" idx="11"/>
          </p:nvPr>
        </p:nvSpPr>
        <p:spPr/>
        <p:txBody>
          <a:bodyPr/>
          <a:lstStyle>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extLst/>
          </a:lstStyle>
          <a:p>
            <a:fld id="{7D2B7D6E-C30F-4173-BCD3-63DCC63E539A}" type="slidenum">
              <a:rPr lang="en-US" smtClean="0">
                <a:solidFill>
                  <a:prstClr val="white"/>
                </a:solidFill>
              </a:rPr>
              <a:pPr/>
              <a:t>‹#›</a:t>
            </a:fld>
            <a:endParaRPr lang="en-US">
              <a:solidFill>
                <a:prstClr val="white"/>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781161677"/>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CAA00E4-DF93-416F-A38D-BB3A56FA2AFA}" type="datetimeFigureOut">
              <a:rPr lang="en-US" smtClean="0">
                <a:solidFill>
                  <a:prstClr val="black"/>
                </a:solidFill>
              </a:rPr>
              <a:pPr/>
              <a:t>9/16/2019</a:t>
            </a:fld>
            <a:endParaRPr lang="en-US">
              <a:solidFill>
                <a:prstClr val="black"/>
              </a:solidFill>
            </a:endParaRPr>
          </a:p>
        </p:txBody>
      </p:sp>
      <p:sp>
        <p:nvSpPr>
          <p:cNvPr id="8" name="Footer Placeholder 7"/>
          <p:cNvSpPr>
            <a:spLocks noGrp="1"/>
          </p:cNvSpPr>
          <p:nvPr>
            <p:ph type="ftr" sz="quarter" idx="11"/>
          </p:nvPr>
        </p:nvSpPr>
        <p:spPr/>
        <p:txBody>
          <a:bodyPr/>
          <a:lstStyle>
            <a:extLst/>
          </a:lstStyle>
          <a:p>
            <a:endParaRPr lang="en-US">
              <a:solidFill>
                <a:prstClr val="black"/>
              </a:solidFill>
            </a:endParaRPr>
          </a:p>
        </p:txBody>
      </p:sp>
      <p:sp>
        <p:nvSpPr>
          <p:cNvPr id="9" name="Slide Number Placeholder 8"/>
          <p:cNvSpPr>
            <a:spLocks noGrp="1"/>
          </p:cNvSpPr>
          <p:nvPr>
            <p:ph type="sldNum" sz="quarter" idx="12"/>
          </p:nvPr>
        </p:nvSpPr>
        <p:spPr/>
        <p:txBody>
          <a:bodyPr/>
          <a:lstStyle>
            <a:extLst/>
          </a:lstStyle>
          <a:p>
            <a:fld id="{7D2B7D6E-C30F-4173-BCD3-63DCC63E539A}"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46769781"/>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ECAA00E4-DF93-416F-A38D-BB3A56FA2AFA}" type="datetimeFigureOut">
              <a:rPr lang="en-US" smtClean="0">
                <a:solidFill>
                  <a:prstClr val="white"/>
                </a:solidFill>
              </a:rPr>
              <a:pPr/>
              <a:t>9/16/2019</a:t>
            </a:fld>
            <a:endParaRPr lang="en-US">
              <a:solidFill>
                <a:prstClr val="white"/>
              </a:solidFill>
            </a:endParaRPr>
          </a:p>
        </p:txBody>
      </p:sp>
      <p:sp>
        <p:nvSpPr>
          <p:cNvPr id="4" name="Footer Placeholder 3"/>
          <p:cNvSpPr>
            <a:spLocks noGrp="1"/>
          </p:cNvSpPr>
          <p:nvPr>
            <p:ph type="ftr" sz="quarter" idx="11"/>
          </p:nvPr>
        </p:nvSpPr>
        <p:spPr/>
        <p:txBody>
          <a:bodyPr/>
          <a:lstStyle>
            <a:extLst/>
          </a:lstStyle>
          <a:p>
            <a:endParaRPr lang="en-US">
              <a:solidFill>
                <a:prstClr val="white"/>
              </a:solidFill>
            </a:endParaRPr>
          </a:p>
        </p:txBody>
      </p:sp>
      <p:sp>
        <p:nvSpPr>
          <p:cNvPr id="5" name="Slide Number Placeholder 4"/>
          <p:cNvSpPr>
            <a:spLocks noGrp="1"/>
          </p:cNvSpPr>
          <p:nvPr>
            <p:ph type="sldNum" sz="quarter" idx="12"/>
          </p:nvPr>
        </p:nvSpPr>
        <p:spPr/>
        <p:txBody>
          <a:bodyPr/>
          <a:lstStyle>
            <a:extLst/>
          </a:lstStyle>
          <a:p>
            <a:fld id="{7D2B7D6E-C30F-4173-BCD3-63DCC63E539A}"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3830270821"/>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ECAA00E4-DF93-416F-A38D-BB3A56FA2AFA}" type="datetimeFigureOut">
              <a:rPr lang="en-US" smtClean="0">
                <a:solidFill>
                  <a:prstClr val="black"/>
                </a:solidFill>
              </a:rPr>
              <a:pPr/>
              <a:t>9/16/2019</a:t>
            </a:fld>
            <a:endParaRPr lang="en-US">
              <a:solidFill>
                <a:prstClr val="black"/>
              </a:solidFill>
            </a:endParaRPr>
          </a:p>
        </p:txBody>
      </p:sp>
      <p:sp>
        <p:nvSpPr>
          <p:cNvPr id="3" name="Footer Placeholder 2"/>
          <p:cNvSpPr>
            <a:spLocks noGrp="1"/>
          </p:cNvSpPr>
          <p:nvPr>
            <p:ph type="ftr" sz="quarter" idx="11"/>
          </p:nvPr>
        </p:nvSpPr>
        <p:spPr/>
        <p:txBody>
          <a:bodyPr/>
          <a:lstStyle>
            <a:extLst/>
          </a:lstStyle>
          <a:p>
            <a:endParaRPr lang="en-US">
              <a:solidFill>
                <a:prstClr val="black"/>
              </a:solidFill>
            </a:endParaRPr>
          </a:p>
        </p:txBody>
      </p:sp>
      <p:sp>
        <p:nvSpPr>
          <p:cNvPr id="4" name="Slide Number Placeholder 3"/>
          <p:cNvSpPr>
            <a:spLocks noGrp="1"/>
          </p:cNvSpPr>
          <p:nvPr>
            <p:ph type="sldNum" sz="quarter" idx="12"/>
          </p:nvPr>
        </p:nvSpPr>
        <p:spPr/>
        <p:txBody>
          <a:bodyPr/>
          <a:lstStyle>
            <a:extLst/>
          </a:lstStyle>
          <a:p>
            <a:fld id="{7D2B7D6E-C30F-4173-BCD3-63DCC63E539A}"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4428570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ECAA00E4-DF93-416F-A38D-BB3A56FA2AFA}" type="datetimeFigureOut">
              <a:rPr lang="en-US" smtClean="0">
                <a:solidFill>
                  <a:prstClr val="black"/>
                </a:solidFill>
              </a:rPr>
              <a:pPr/>
              <a:t>9/16/2019</a:t>
            </a:fld>
            <a:endParaRPr lang="en-US">
              <a:solidFill>
                <a:prstClr val="black"/>
              </a:solidFill>
            </a:endParaRPr>
          </a:p>
        </p:txBody>
      </p:sp>
      <p:sp>
        <p:nvSpPr>
          <p:cNvPr id="6" name="Footer Placeholder 5"/>
          <p:cNvSpPr>
            <a:spLocks noGrp="1"/>
          </p:cNvSpPr>
          <p:nvPr>
            <p:ph type="ftr" sz="quarter" idx="11"/>
          </p:nvPr>
        </p:nvSpPr>
        <p:spPr/>
        <p:txBody>
          <a:bodyPr/>
          <a:lstStyle>
            <a:extLst/>
          </a:lstStyle>
          <a:p>
            <a:endParaRPr lang="en-US">
              <a:solidFill>
                <a:prstClr val="black"/>
              </a:solidFill>
            </a:endParaRPr>
          </a:p>
        </p:txBody>
      </p:sp>
      <p:sp>
        <p:nvSpPr>
          <p:cNvPr id="7" name="Slide Number Placeholder 6"/>
          <p:cNvSpPr>
            <a:spLocks noGrp="1"/>
          </p:cNvSpPr>
          <p:nvPr>
            <p:ph type="sldNum" sz="quarter" idx="12"/>
          </p:nvPr>
        </p:nvSpPr>
        <p:spPr/>
        <p:txBody>
          <a:bodyPr/>
          <a:lstStyle>
            <a:extLst/>
          </a:lstStyle>
          <a:p>
            <a:fld id="{7D2B7D6E-C30F-4173-BCD3-63DCC63E539A}"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6544554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29A325-C99D-4123-8B9F-640E9B67CA5E}" type="datetimeFigureOut">
              <a:rPr lang="en-US" smtClean="0"/>
              <a:t>9/16/2019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88F668-1457-4BD1-A09E-3F3A15FCBC20}" type="slidenum">
              <a:rPr lang="en-US" smtClean="0"/>
              <a:t>‹#›</a:t>
            </a:fld>
            <a:endParaRPr lang="en-US"/>
          </a:p>
        </p:txBody>
      </p:sp>
    </p:spTree>
    <p:extLst>
      <p:ext uri="{BB962C8B-B14F-4D97-AF65-F5344CB8AC3E}">
        <p14:creationId xmlns:p14="http://schemas.microsoft.com/office/powerpoint/2010/main" val="36785473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ECAA00E4-DF93-416F-A38D-BB3A56FA2AFA}" type="datetimeFigureOut">
              <a:rPr lang="en-US" smtClean="0">
                <a:solidFill>
                  <a:prstClr val="white"/>
                </a:solidFill>
              </a:rPr>
              <a:pPr/>
              <a:t>9/16/2019</a:t>
            </a:fld>
            <a:endParaRPr lang="en-US">
              <a:solidFill>
                <a:prstClr val="white"/>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7D2B7D6E-C30F-4173-BCD3-63DCC63E539A}" type="slidenum">
              <a:rPr lang="en-US" smtClean="0">
                <a:solidFill>
                  <a:prstClr val="white"/>
                </a:solidFill>
              </a:rPr>
              <a:pPr/>
              <a:t>‹#›</a:t>
            </a:fld>
            <a:endParaRPr lang="en-US">
              <a:solidFill>
                <a:prstClr val="white"/>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2714572210"/>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CAA00E4-DF93-416F-A38D-BB3A56FA2AFA}" type="datetimeFigureOut">
              <a:rPr lang="en-US" smtClean="0">
                <a:solidFill>
                  <a:prstClr val="black"/>
                </a:solidFill>
              </a:rPr>
              <a:pPr/>
              <a:t>9/16/2019</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7D2B7D6E-C30F-4173-BCD3-63DCC63E539A}"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041052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CAA00E4-DF93-416F-A38D-BB3A56FA2AFA}" type="datetimeFigureOut">
              <a:rPr lang="en-US" smtClean="0">
                <a:solidFill>
                  <a:prstClr val="black"/>
                </a:solidFill>
              </a:rPr>
              <a:pPr/>
              <a:t>9/16/2019</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7D2B7D6E-C30F-4173-BCD3-63DCC63E539A}"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43709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29A325-C99D-4123-8B9F-640E9B67CA5E}" type="datetimeFigureOut">
              <a:rPr lang="en-US" smtClean="0"/>
              <a:t>9/16/2019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88F668-1457-4BD1-A09E-3F3A15FCBC20}" type="slidenum">
              <a:rPr lang="en-US" smtClean="0"/>
              <a:t>‹#›</a:t>
            </a:fld>
            <a:endParaRPr lang="en-US"/>
          </a:p>
        </p:txBody>
      </p:sp>
    </p:spTree>
    <p:extLst>
      <p:ext uri="{BB962C8B-B14F-4D97-AF65-F5344CB8AC3E}">
        <p14:creationId xmlns:p14="http://schemas.microsoft.com/office/powerpoint/2010/main" val="1095192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29A325-C99D-4123-8B9F-640E9B67CA5E}" type="datetimeFigureOut">
              <a:rPr lang="en-US" smtClean="0"/>
              <a:t>9/16/2019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88F668-1457-4BD1-A09E-3F3A15FCBC20}" type="slidenum">
              <a:rPr lang="en-US" smtClean="0"/>
              <a:t>‹#›</a:t>
            </a:fld>
            <a:endParaRPr lang="en-US"/>
          </a:p>
        </p:txBody>
      </p:sp>
    </p:spTree>
    <p:extLst>
      <p:ext uri="{BB962C8B-B14F-4D97-AF65-F5344CB8AC3E}">
        <p14:creationId xmlns:p14="http://schemas.microsoft.com/office/powerpoint/2010/main" val="1176418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429A325-C99D-4123-8B9F-640E9B67CA5E}" type="datetimeFigureOut">
              <a:rPr lang="en-US" smtClean="0"/>
              <a:t>9/16/2019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88F668-1457-4BD1-A09E-3F3A15FCBC20}" type="slidenum">
              <a:rPr lang="en-US" smtClean="0"/>
              <a:t>‹#›</a:t>
            </a:fld>
            <a:endParaRPr lang="en-US"/>
          </a:p>
        </p:txBody>
      </p:sp>
    </p:spTree>
    <p:extLst>
      <p:ext uri="{BB962C8B-B14F-4D97-AF65-F5344CB8AC3E}">
        <p14:creationId xmlns:p14="http://schemas.microsoft.com/office/powerpoint/2010/main" val="1226697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29A325-C99D-4123-8B9F-640E9B67CA5E}" type="datetimeFigureOut">
              <a:rPr lang="en-US" smtClean="0"/>
              <a:t>9/16/2019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88F668-1457-4BD1-A09E-3F3A15FCBC20}" type="slidenum">
              <a:rPr lang="en-US" smtClean="0"/>
              <a:t>‹#›</a:t>
            </a:fld>
            <a:endParaRPr lang="en-US"/>
          </a:p>
        </p:txBody>
      </p:sp>
    </p:spTree>
    <p:extLst>
      <p:ext uri="{BB962C8B-B14F-4D97-AF65-F5344CB8AC3E}">
        <p14:creationId xmlns:p14="http://schemas.microsoft.com/office/powerpoint/2010/main" val="258747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29A325-C99D-4123-8B9F-640E9B67CA5E}" type="datetimeFigureOut">
              <a:rPr lang="en-US" smtClean="0"/>
              <a:t>9/16/2019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88F668-1457-4BD1-A09E-3F3A15FCBC20}" type="slidenum">
              <a:rPr lang="en-US" smtClean="0"/>
              <a:t>‹#›</a:t>
            </a:fld>
            <a:endParaRPr lang="en-US"/>
          </a:p>
        </p:txBody>
      </p:sp>
    </p:spTree>
    <p:extLst>
      <p:ext uri="{BB962C8B-B14F-4D97-AF65-F5344CB8AC3E}">
        <p14:creationId xmlns:p14="http://schemas.microsoft.com/office/powerpoint/2010/main" val="1694424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29A325-C99D-4123-8B9F-640E9B67CA5E}" type="datetimeFigureOut">
              <a:rPr lang="en-US" smtClean="0"/>
              <a:t>9/16/2019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88F668-1457-4BD1-A09E-3F3A15FCBC20}" type="slidenum">
              <a:rPr lang="en-US" smtClean="0"/>
              <a:t>‹#›</a:t>
            </a:fld>
            <a:endParaRPr lang="en-US"/>
          </a:p>
        </p:txBody>
      </p:sp>
    </p:spTree>
    <p:extLst>
      <p:ext uri="{BB962C8B-B14F-4D97-AF65-F5344CB8AC3E}">
        <p14:creationId xmlns:p14="http://schemas.microsoft.com/office/powerpoint/2010/main" val="1091797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29A325-C99D-4123-8B9F-640E9B67CA5E}" type="datetimeFigureOut">
              <a:rPr lang="en-US" smtClean="0"/>
              <a:t>9/16/2019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88F668-1457-4BD1-A09E-3F3A15FCBC20}" type="slidenum">
              <a:rPr lang="en-US" smtClean="0"/>
              <a:t>‹#›</a:t>
            </a:fld>
            <a:endParaRPr lang="en-US"/>
          </a:p>
        </p:txBody>
      </p:sp>
    </p:spTree>
    <p:extLst>
      <p:ext uri="{BB962C8B-B14F-4D97-AF65-F5344CB8AC3E}">
        <p14:creationId xmlns:p14="http://schemas.microsoft.com/office/powerpoint/2010/main" val="3583108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29A325-C99D-4123-8B9F-640E9B67CA5E}" type="datetimeFigureOut">
              <a:rPr lang="en-US" smtClean="0"/>
              <a:t>9/16/2019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88F668-1457-4BD1-A09E-3F3A15FCBC20}" type="slidenum">
              <a:rPr lang="en-US" smtClean="0"/>
              <a:t>‹#›</a:t>
            </a:fld>
            <a:endParaRPr lang="en-US"/>
          </a:p>
        </p:txBody>
      </p:sp>
    </p:spTree>
    <p:extLst>
      <p:ext uri="{BB962C8B-B14F-4D97-AF65-F5344CB8AC3E}">
        <p14:creationId xmlns:p14="http://schemas.microsoft.com/office/powerpoint/2010/main" val="35800212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ECAA00E4-DF93-416F-A38D-BB3A56FA2AFA}" type="datetimeFigureOut">
              <a:rPr lang="en-US" smtClean="0">
                <a:solidFill>
                  <a:prstClr val="black"/>
                </a:solidFill>
              </a:rPr>
              <a:pPr/>
              <a:t>9/16/2019</a:t>
            </a:fld>
            <a:endParaRPr lang="en-US">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D2B7D6E-C30F-4173-BCD3-63DCC63E539A}"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891929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4.xml"/><Relationship Id="rId4" Type="http://schemas.openxmlformats.org/officeDocument/2006/relationships/image" Target="../media/image21.jpg"/></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8.xml"/><Relationship Id="rId5" Type="http://schemas.openxmlformats.org/officeDocument/2006/relationships/image" Target="../media/image25.jpg"/><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type="pic" idx="4294967295"/>
          </p:nvPr>
        </p:nvPicPr>
        <p:blipFill>
          <a:blip r:embed="rId2">
            <a:extLst>
              <a:ext uri="{28A0092B-C50C-407E-A947-70E740481C1C}">
                <a14:useLocalDpi xmlns:a14="http://schemas.microsoft.com/office/drawing/2010/main" val="0"/>
              </a:ext>
            </a:extLst>
          </a:blip>
          <a:srcRect t="51" b="51"/>
          <a:stretch>
            <a:fillRect/>
          </a:stretch>
        </p:blipFill>
        <p:spPr>
          <a:xfrm>
            <a:off x="167667" y="152400"/>
            <a:ext cx="8686801" cy="6515101"/>
          </a:xfrm>
        </p:spPr>
      </p:pic>
      <p:sp>
        <p:nvSpPr>
          <p:cNvPr id="12" name="TextBox 11"/>
          <p:cNvSpPr txBox="1"/>
          <p:nvPr/>
        </p:nvSpPr>
        <p:spPr>
          <a:xfrm>
            <a:off x="228600" y="4419600"/>
            <a:ext cx="6172200" cy="1077218"/>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3200" dirty="0" err="1" smtClean="0"/>
              <a:t>Bài</a:t>
            </a:r>
            <a:r>
              <a:rPr lang="en-US" sz="3200" dirty="0" smtClean="0"/>
              <a:t> 8 : </a:t>
            </a:r>
            <a:r>
              <a:rPr lang="en-US" sz="3200" dirty="0" err="1" smtClean="0"/>
              <a:t>Những</a:t>
            </a:r>
            <a:r>
              <a:rPr lang="en-US" sz="3200" dirty="0" smtClean="0"/>
              <a:t> </a:t>
            </a:r>
            <a:r>
              <a:rPr lang="en-US" sz="3200" dirty="0" err="1" smtClean="0"/>
              <a:t>ứng</a:t>
            </a:r>
            <a:r>
              <a:rPr lang="en-US" sz="3200" dirty="0" smtClean="0"/>
              <a:t> </a:t>
            </a:r>
            <a:r>
              <a:rPr lang="en-US" sz="3200" dirty="0" err="1" smtClean="0"/>
              <a:t>dụng</a:t>
            </a:r>
            <a:r>
              <a:rPr lang="en-US" sz="3200" dirty="0" smtClean="0"/>
              <a:t> </a:t>
            </a:r>
            <a:r>
              <a:rPr lang="en-US" sz="3200" dirty="0" err="1" smtClean="0"/>
              <a:t>của</a:t>
            </a:r>
            <a:r>
              <a:rPr lang="en-US" sz="3200" dirty="0" smtClean="0"/>
              <a:t> tin </a:t>
            </a:r>
            <a:r>
              <a:rPr lang="en-US" sz="3200" dirty="0" err="1" smtClean="0"/>
              <a:t>học</a:t>
            </a:r>
            <a:r>
              <a:rPr lang="en-US" sz="3200" dirty="0" smtClean="0"/>
              <a:t> </a:t>
            </a:r>
          </a:p>
          <a:p>
            <a:r>
              <a:rPr lang="en-US" sz="3200" dirty="0" err="1" smtClean="0"/>
              <a:t>Bài</a:t>
            </a:r>
            <a:r>
              <a:rPr lang="en-US" sz="3200" dirty="0" smtClean="0"/>
              <a:t> 9: Tin </a:t>
            </a:r>
            <a:r>
              <a:rPr lang="en-US" sz="3200" dirty="0" err="1" smtClean="0"/>
              <a:t>học</a:t>
            </a:r>
            <a:r>
              <a:rPr lang="en-US" sz="3200" dirty="0" smtClean="0"/>
              <a:t> </a:t>
            </a:r>
            <a:r>
              <a:rPr lang="en-US" sz="3200" dirty="0" err="1" smtClean="0"/>
              <a:t>và</a:t>
            </a:r>
            <a:r>
              <a:rPr lang="en-US" sz="3200" dirty="0" smtClean="0"/>
              <a:t> </a:t>
            </a:r>
            <a:r>
              <a:rPr lang="en-US" sz="3200" dirty="0" err="1" smtClean="0"/>
              <a:t>xã</a:t>
            </a:r>
            <a:r>
              <a:rPr lang="en-US" sz="3200" dirty="0" smtClean="0"/>
              <a:t> </a:t>
            </a:r>
            <a:r>
              <a:rPr lang="en-US" sz="3200" dirty="0" err="1" smtClean="0"/>
              <a:t>hội</a:t>
            </a:r>
            <a:endParaRPr lang="en-US" sz="3200" dirty="0"/>
          </a:p>
        </p:txBody>
      </p:sp>
      <p:sp>
        <p:nvSpPr>
          <p:cNvPr id="10" name="TextBox 9"/>
          <p:cNvSpPr txBox="1"/>
          <p:nvPr/>
        </p:nvSpPr>
        <p:spPr>
          <a:xfrm>
            <a:off x="228600" y="2971800"/>
            <a:ext cx="5943600" cy="1077218"/>
          </a:xfrm>
          <a:prstGeom prst="rect">
            <a:avLst/>
          </a:prstGeom>
          <a:noFill/>
        </p:spPr>
        <p:txBody>
          <a:bodyPr wrap="square" rtlCol="0">
            <a:spAutoFit/>
          </a:bodyPr>
          <a:lstStyle/>
          <a:p>
            <a:r>
              <a:rPr lang="en-US" sz="3200" dirty="0" err="1" smtClean="0"/>
              <a:t>Học</a:t>
            </a:r>
            <a:r>
              <a:rPr lang="en-US" sz="3200" dirty="0" smtClean="0"/>
              <a:t> </a:t>
            </a:r>
            <a:r>
              <a:rPr lang="en-US" sz="3200" dirty="0" err="1" smtClean="0"/>
              <a:t>sinh</a:t>
            </a:r>
            <a:r>
              <a:rPr lang="en-US" sz="3200" dirty="0" smtClean="0"/>
              <a:t> </a:t>
            </a:r>
            <a:r>
              <a:rPr lang="en-US" sz="3200" dirty="0" smtClean="0">
                <a:solidFill>
                  <a:schemeClr val="accent5">
                    <a:lumMod val="50000"/>
                  </a:schemeClr>
                </a:solidFill>
                <a:latin typeface="Algerian" pitchFamily="82" charset="0"/>
              </a:rPr>
              <a:t>: </a:t>
            </a:r>
            <a:r>
              <a:rPr lang="en-US" sz="3200" dirty="0" err="1" smtClean="0">
                <a:solidFill>
                  <a:schemeClr val="accent5">
                    <a:lumMod val="50000"/>
                  </a:schemeClr>
                </a:solidFill>
                <a:latin typeface="Algerian" pitchFamily="82" charset="0"/>
              </a:rPr>
              <a:t>Lê</a:t>
            </a:r>
            <a:r>
              <a:rPr lang="en-US" sz="3200" dirty="0" smtClean="0">
                <a:solidFill>
                  <a:schemeClr val="accent5">
                    <a:lumMod val="50000"/>
                  </a:schemeClr>
                </a:solidFill>
                <a:latin typeface="Algerian" pitchFamily="82" charset="0"/>
              </a:rPr>
              <a:t> </a:t>
            </a:r>
            <a:r>
              <a:rPr lang="en-US" sz="3200" dirty="0" err="1" smtClean="0">
                <a:solidFill>
                  <a:schemeClr val="accent5">
                    <a:lumMod val="50000"/>
                  </a:schemeClr>
                </a:solidFill>
                <a:latin typeface="Algerian" pitchFamily="82" charset="0"/>
              </a:rPr>
              <a:t>Trung</a:t>
            </a:r>
            <a:r>
              <a:rPr lang="en-US" sz="3200" dirty="0" smtClean="0">
                <a:solidFill>
                  <a:schemeClr val="accent5">
                    <a:lumMod val="50000"/>
                  </a:schemeClr>
                </a:solidFill>
                <a:latin typeface="Algerian" pitchFamily="82" charset="0"/>
              </a:rPr>
              <a:t> Nghĩa-21</a:t>
            </a:r>
          </a:p>
          <a:p>
            <a:r>
              <a:rPr lang="en-US" sz="3200" dirty="0" smtClean="0">
                <a:solidFill>
                  <a:schemeClr val="accent5">
                    <a:lumMod val="50000"/>
                  </a:schemeClr>
                </a:solidFill>
                <a:latin typeface="Algerian" pitchFamily="82" charset="0"/>
              </a:rPr>
              <a:t>           </a:t>
            </a:r>
            <a:r>
              <a:rPr lang="en-US" sz="3200" dirty="0" err="1" smtClean="0">
                <a:solidFill>
                  <a:schemeClr val="accent5">
                    <a:lumMod val="50000"/>
                  </a:schemeClr>
                </a:solidFill>
                <a:latin typeface="Algerian" pitchFamily="82" charset="0"/>
              </a:rPr>
              <a:t>Phạm</a:t>
            </a:r>
            <a:r>
              <a:rPr lang="en-US" sz="3200" dirty="0" smtClean="0">
                <a:solidFill>
                  <a:schemeClr val="accent5">
                    <a:lumMod val="50000"/>
                  </a:schemeClr>
                </a:solidFill>
                <a:latin typeface="Algerian" pitchFamily="82" charset="0"/>
              </a:rPr>
              <a:t> </a:t>
            </a:r>
            <a:r>
              <a:rPr lang="en-US" sz="3200" dirty="0" err="1" smtClean="0">
                <a:solidFill>
                  <a:schemeClr val="accent5">
                    <a:lumMod val="50000"/>
                  </a:schemeClr>
                </a:solidFill>
                <a:latin typeface="Algerian" pitchFamily="82" charset="0"/>
              </a:rPr>
              <a:t>Thị</a:t>
            </a:r>
            <a:r>
              <a:rPr lang="en-US" sz="3200" dirty="0" smtClean="0">
                <a:solidFill>
                  <a:schemeClr val="accent5">
                    <a:lumMod val="50000"/>
                  </a:schemeClr>
                </a:solidFill>
                <a:latin typeface="Algerian" pitchFamily="82" charset="0"/>
              </a:rPr>
              <a:t> Minh ngọc-22</a:t>
            </a:r>
            <a:endParaRPr lang="en-US" sz="3200" dirty="0">
              <a:solidFill>
                <a:schemeClr val="accent5">
                  <a:lumMod val="50000"/>
                </a:schemeClr>
              </a:solidFill>
              <a:latin typeface="Algerian" pitchFamily="82" charset="0"/>
            </a:endParaRPr>
          </a:p>
        </p:txBody>
      </p:sp>
      <p:sp>
        <p:nvSpPr>
          <p:cNvPr id="9" name="TextBox 8"/>
          <p:cNvSpPr txBox="1"/>
          <p:nvPr/>
        </p:nvSpPr>
        <p:spPr>
          <a:xfrm>
            <a:off x="2296886" y="1995100"/>
            <a:ext cx="6779676" cy="646331"/>
          </a:xfrm>
          <a:prstGeom prst="rect">
            <a:avLst/>
          </a:prstGeom>
          <a:noFill/>
        </p:spPr>
        <p:txBody>
          <a:bodyPr wrap="none" rtlCol="0">
            <a:spAutoFit/>
          </a:bodyPr>
          <a:lstStyle/>
          <a:p>
            <a:r>
              <a:rPr lang="en-US" sz="3600" dirty="0" err="1" smtClean="0"/>
              <a:t>Đề</a:t>
            </a:r>
            <a:r>
              <a:rPr lang="en-US" sz="3600" dirty="0" smtClean="0"/>
              <a:t> </a:t>
            </a:r>
            <a:r>
              <a:rPr lang="en-US" sz="3600" dirty="0" err="1" smtClean="0"/>
              <a:t>tài</a:t>
            </a:r>
            <a:r>
              <a:rPr lang="en-US" sz="3600" dirty="0" smtClean="0"/>
              <a:t> 11 : </a:t>
            </a:r>
            <a:r>
              <a:rPr lang="en-US" sz="3600" b="1" dirty="0" smtClean="0">
                <a:solidFill>
                  <a:srgbClr val="FF0000"/>
                </a:solidFill>
                <a:effectLst>
                  <a:outerShdw blurRad="38100" dist="38100" dir="2700000" algn="tl">
                    <a:srgbClr val="000000">
                      <a:alpha val="43137"/>
                    </a:srgbClr>
                  </a:outerShdw>
                </a:effectLst>
              </a:rPr>
              <a:t>TIN HỌC VÀ ỨNG DỤNG</a:t>
            </a:r>
            <a:endParaRPr lang="en-US" sz="3600" b="1" dirty="0">
              <a:solidFill>
                <a:srgbClr val="FF0000"/>
              </a:solidFill>
              <a:effectLst>
                <a:outerShdw blurRad="38100" dist="38100" dir="2700000" algn="tl">
                  <a:srgbClr val="000000">
                    <a:alpha val="43137"/>
                  </a:srgbClr>
                </a:outerShdw>
              </a:effectLst>
            </a:endParaRPr>
          </a:p>
        </p:txBody>
      </p:sp>
      <p:sp>
        <p:nvSpPr>
          <p:cNvPr id="8" name="TextBox 7"/>
          <p:cNvSpPr txBox="1"/>
          <p:nvPr/>
        </p:nvSpPr>
        <p:spPr>
          <a:xfrm>
            <a:off x="152399" y="838199"/>
            <a:ext cx="8839201" cy="707886"/>
          </a:xfrm>
          <a:prstGeom prst="rect">
            <a:avLst/>
          </a:prstGeom>
        </p:spPr>
        <p:style>
          <a:lnRef idx="0">
            <a:scrgbClr r="0" g="0" b="0"/>
          </a:lnRef>
          <a:fillRef idx="1002">
            <a:schemeClr val="lt2"/>
          </a:fillRef>
          <a:effectRef idx="0">
            <a:scrgbClr r="0" g="0" b="0"/>
          </a:effectRef>
          <a:fontRef idx="major"/>
        </p:style>
        <p:txBody>
          <a:bodyPr wrap="square" rtlCol="0">
            <a:spAutoFit/>
          </a:bodyPr>
          <a:lstStyle/>
          <a:p>
            <a:r>
              <a:rPr lang="en-US" sz="3200" b="1" i="1" dirty="0" smtClean="0">
                <a:ln w="1905">
                  <a:solidFill>
                    <a:schemeClr val="accent6">
                      <a:lumMod val="75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XIN </a:t>
            </a:r>
            <a:r>
              <a:rPr lang="en-US" sz="4000" b="1" i="1" dirty="0" smtClean="0">
                <a:ln w="1905">
                  <a:solidFill>
                    <a:schemeClr val="accent6">
                      <a:lumMod val="75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CHÀO</a:t>
            </a:r>
            <a:r>
              <a:rPr lang="en-US" sz="3200" b="1" i="1" dirty="0" smtClean="0">
                <a:ln w="1905">
                  <a:solidFill>
                    <a:schemeClr val="accent6">
                      <a:lumMod val="75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TẤT CẢ THẦY CÔ VÀ CÁC BẠN </a:t>
            </a:r>
            <a:r>
              <a:rPr lang="en-US" sz="3200" b="1" i="1" dirty="0" err="1" smtClean="0">
                <a:ln w="1905">
                  <a:solidFill>
                    <a:schemeClr val="accent6">
                      <a:lumMod val="75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lớp</a:t>
            </a:r>
            <a:r>
              <a:rPr lang="en-US" sz="3200" b="1" i="1" dirty="0" smtClean="0">
                <a:ln w="1905">
                  <a:solidFill>
                    <a:schemeClr val="accent6">
                      <a:lumMod val="75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200" b="1" i="1" dirty="0" smtClean="0">
                <a:ln w="1905">
                  <a:solidFill>
                    <a:schemeClr val="accent6">
                      <a:lumMod val="75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10a5</a:t>
            </a:r>
            <a:endParaRPr lang="en-US" sz="3200" b="1" i="1" dirty="0">
              <a:ln w="1905">
                <a:solidFill>
                  <a:schemeClr val="accent6">
                    <a:lumMod val="75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5503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25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 calcmode="lin" valueType="num">
                                      <p:cBhvr>
                                        <p:cTn id="12"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9">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Effect transition="in" filter="wipe(down)">
                                      <p:cBhvr>
                                        <p:cTn id="19" dur="500"/>
                                        <p:tgtEl>
                                          <p:spTgt spid="10">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mph" presetSubtype="2" fill="hold" nodeType="clickEffect">
                                  <p:stCondLst>
                                    <p:cond delay="0"/>
                                  </p:stCondLst>
                                  <p:childTnLst>
                                    <p:animClr clrSpc="rgb" dir="cw">
                                      <p:cBhvr>
                                        <p:cTn id="23" dur="2000" fill="hold"/>
                                        <p:tgtEl>
                                          <p:spTgt spid="8"/>
                                        </p:tgtEl>
                                        <p:attrNameLst>
                                          <p:attrName>fillcolor</p:attrName>
                                        </p:attrNameLst>
                                      </p:cBhvr>
                                      <p:to>
                                        <a:schemeClr val="accent2"/>
                                      </p:to>
                                    </p:animClr>
                                    <p:set>
                                      <p:cBhvr>
                                        <p:cTn id="24" dur="2000" fill="hold"/>
                                        <p:tgtEl>
                                          <p:spTgt spid="8"/>
                                        </p:tgtEl>
                                        <p:attrNameLst>
                                          <p:attrName>fill.type</p:attrName>
                                        </p:attrNameLst>
                                      </p:cBhvr>
                                      <p:to>
                                        <p:strVal val="solid"/>
                                      </p:to>
                                    </p:set>
                                    <p:set>
                                      <p:cBhvr>
                                        <p:cTn id="25" dur="2000" fill="hold"/>
                                        <p:tgtEl>
                                          <p:spTgt spid="8"/>
                                        </p:tgtEl>
                                        <p:attrNameLst>
                                          <p:attrName>fill.on</p:attrName>
                                        </p:attrNameLst>
                                      </p:cBhvr>
                                      <p:to>
                                        <p:strVal val="true"/>
                                      </p:to>
                                    </p:se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0">
                                            <p:txEl>
                                              <p:pRg st="1" end="1"/>
                                            </p:txEl>
                                          </p:spTgt>
                                        </p:tgtEl>
                                        <p:attrNameLst>
                                          <p:attrName>style.visibility</p:attrName>
                                        </p:attrNameLst>
                                      </p:cBhvr>
                                      <p:to>
                                        <p:strVal val="visible"/>
                                      </p:to>
                                    </p:set>
                                    <p:anim calcmode="lin" valueType="num">
                                      <p:cBhvr additive="base">
                                        <p:cTn id="30"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6" presetClass="entr" presetSubtype="0" fill="hold" nodeType="clickEffect">
                                  <p:stCondLst>
                                    <p:cond delay="0"/>
                                  </p:stCondLst>
                                  <p:childTnLst>
                                    <p:set>
                                      <p:cBhvr>
                                        <p:cTn id="35" dur="1" fill="hold">
                                          <p:stCondLst>
                                            <p:cond delay="0"/>
                                          </p:stCondLst>
                                        </p:cTn>
                                        <p:tgtEl>
                                          <p:spTgt spid="12">
                                            <p:txEl>
                                              <p:pRg st="0" end="0"/>
                                            </p:txEl>
                                          </p:spTgt>
                                        </p:tgtEl>
                                        <p:attrNameLst>
                                          <p:attrName>style.visibility</p:attrName>
                                        </p:attrNameLst>
                                      </p:cBhvr>
                                      <p:to>
                                        <p:strVal val="visible"/>
                                      </p:to>
                                    </p:set>
                                    <p:animEffect transition="in" filter="wipe(down)">
                                      <p:cBhvr>
                                        <p:cTn id="36" dur="580">
                                          <p:stCondLst>
                                            <p:cond delay="0"/>
                                          </p:stCondLst>
                                        </p:cTn>
                                        <p:tgtEl>
                                          <p:spTgt spid="12">
                                            <p:txEl>
                                              <p:pRg st="0" end="0"/>
                                            </p:txEl>
                                          </p:spTgt>
                                        </p:tgtEl>
                                      </p:cBhvr>
                                    </p:animEffect>
                                    <p:anim calcmode="lin" valueType="num">
                                      <p:cBhvr>
                                        <p:cTn id="37" dur="1822" tmFilter="0,0; 0.14,0.36; 0.43,0.73; 0.71,0.91; 1.0,1.0">
                                          <p:stCondLst>
                                            <p:cond delay="0"/>
                                          </p:stCondLst>
                                        </p:cTn>
                                        <p:tgtEl>
                                          <p:spTgt spid="12">
                                            <p:txEl>
                                              <p:pRg st="0" end="0"/>
                                            </p:txEl>
                                          </p:spTgt>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12">
                                            <p:txEl>
                                              <p:pRg st="0" end="0"/>
                                            </p:txEl>
                                          </p:spTgt>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12">
                                            <p:txEl>
                                              <p:pRg st="0" end="0"/>
                                            </p:txEl>
                                          </p:spTgt>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12">
                                            <p:txEl>
                                              <p:pRg st="0" end="0"/>
                                            </p:txEl>
                                          </p:spTgt>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12">
                                            <p:txEl>
                                              <p:pRg st="0" end="0"/>
                                            </p:txEl>
                                          </p:spTgt>
                                        </p:tgtEl>
                                        <p:attrNameLst>
                                          <p:attrName>ppt_y</p:attrName>
                                        </p:attrNameLst>
                                      </p:cBhvr>
                                      <p:tavLst>
                                        <p:tav tm="0" fmla="#ppt_y-sin(pi*$)/81">
                                          <p:val>
                                            <p:fltVal val="0"/>
                                          </p:val>
                                        </p:tav>
                                        <p:tav tm="100000">
                                          <p:val>
                                            <p:fltVal val="1"/>
                                          </p:val>
                                        </p:tav>
                                      </p:tavLst>
                                    </p:anim>
                                    <p:animScale>
                                      <p:cBhvr>
                                        <p:cTn id="42" dur="26">
                                          <p:stCondLst>
                                            <p:cond delay="650"/>
                                          </p:stCondLst>
                                        </p:cTn>
                                        <p:tgtEl>
                                          <p:spTgt spid="12">
                                            <p:txEl>
                                              <p:pRg st="0" end="0"/>
                                            </p:txEl>
                                          </p:spTgt>
                                        </p:tgtEl>
                                      </p:cBhvr>
                                      <p:to x="100000" y="60000"/>
                                    </p:animScale>
                                    <p:animScale>
                                      <p:cBhvr>
                                        <p:cTn id="43" dur="166" decel="50000">
                                          <p:stCondLst>
                                            <p:cond delay="676"/>
                                          </p:stCondLst>
                                        </p:cTn>
                                        <p:tgtEl>
                                          <p:spTgt spid="12">
                                            <p:txEl>
                                              <p:pRg st="0" end="0"/>
                                            </p:txEl>
                                          </p:spTgt>
                                        </p:tgtEl>
                                      </p:cBhvr>
                                      <p:to x="100000" y="100000"/>
                                    </p:animScale>
                                    <p:animScale>
                                      <p:cBhvr>
                                        <p:cTn id="44" dur="26">
                                          <p:stCondLst>
                                            <p:cond delay="1312"/>
                                          </p:stCondLst>
                                        </p:cTn>
                                        <p:tgtEl>
                                          <p:spTgt spid="12">
                                            <p:txEl>
                                              <p:pRg st="0" end="0"/>
                                            </p:txEl>
                                          </p:spTgt>
                                        </p:tgtEl>
                                      </p:cBhvr>
                                      <p:to x="100000" y="80000"/>
                                    </p:animScale>
                                    <p:animScale>
                                      <p:cBhvr>
                                        <p:cTn id="45" dur="166" decel="50000">
                                          <p:stCondLst>
                                            <p:cond delay="1338"/>
                                          </p:stCondLst>
                                        </p:cTn>
                                        <p:tgtEl>
                                          <p:spTgt spid="12">
                                            <p:txEl>
                                              <p:pRg st="0" end="0"/>
                                            </p:txEl>
                                          </p:spTgt>
                                        </p:tgtEl>
                                      </p:cBhvr>
                                      <p:to x="100000" y="100000"/>
                                    </p:animScale>
                                    <p:animScale>
                                      <p:cBhvr>
                                        <p:cTn id="46" dur="26">
                                          <p:stCondLst>
                                            <p:cond delay="1642"/>
                                          </p:stCondLst>
                                        </p:cTn>
                                        <p:tgtEl>
                                          <p:spTgt spid="12">
                                            <p:txEl>
                                              <p:pRg st="0" end="0"/>
                                            </p:txEl>
                                          </p:spTgt>
                                        </p:tgtEl>
                                      </p:cBhvr>
                                      <p:to x="100000" y="90000"/>
                                    </p:animScale>
                                    <p:animScale>
                                      <p:cBhvr>
                                        <p:cTn id="47" dur="166" decel="50000">
                                          <p:stCondLst>
                                            <p:cond delay="1668"/>
                                          </p:stCondLst>
                                        </p:cTn>
                                        <p:tgtEl>
                                          <p:spTgt spid="12">
                                            <p:txEl>
                                              <p:pRg st="0" end="0"/>
                                            </p:txEl>
                                          </p:spTgt>
                                        </p:tgtEl>
                                      </p:cBhvr>
                                      <p:to x="100000" y="100000"/>
                                    </p:animScale>
                                    <p:animScale>
                                      <p:cBhvr>
                                        <p:cTn id="48" dur="26">
                                          <p:stCondLst>
                                            <p:cond delay="1808"/>
                                          </p:stCondLst>
                                        </p:cTn>
                                        <p:tgtEl>
                                          <p:spTgt spid="12">
                                            <p:txEl>
                                              <p:pRg st="0" end="0"/>
                                            </p:txEl>
                                          </p:spTgt>
                                        </p:tgtEl>
                                      </p:cBhvr>
                                      <p:to x="100000" y="95000"/>
                                    </p:animScale>
                                    <p:animScale>
                                      <p:cBhvr>
                                        <p:cTn id="49" dur="166" decel="50000">
                                          <p:stCondLst>
                                            <p:cond delay="1834"/>
                                          </p:stCondLst>
                                        </p:cTn>
                                        <p:tgtEl>
                                          <p:spTgt spid="12">
                                            <p:txEl>
                                              <p:pRg st="0" end="0"/>
                                            </p:txEl>
                                          </p:spTgt>
                                        </p:tgtEl>
                                      </p:cBhvr>
                                      <p:to x="100000" y="100000"/>
                                    </p:animScale>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nodeType="clickEffect">
                                  <p:stCondLst>
                                    <p:cond delay="0"/>
                                  </p:stCondLst>
                                  <p:childTnLst>
                                    <p:set>
                                      <p:cBhvr>
                                        <p:cTn id="53" dur="1" fill="hold">
                                          <p:stCondLst>
                                            <p:cond delay="0"/>
                                          </p:stCondLst>
                                        </p:cTn>
                                        <p:tgtEl>
                                          <p:spTgt spid="12">
                                            <p:txEl>
                                              <p:pRg st="1" end="1"/>
                                            </p:txEl>
                                          </p:spTgt>
                                        </p:tgtEl>
                                        <p:attrNameLst>
                                          <p:attrName>style.visibility</p:attrName>
                                        </p:attrNameLst>
                                      </p:cBhvr>
                                      <p:to>
                                        <p:strVal val="visible"/>
                                      </p:to>
                                    </p:set>
                                    <p:animEffect transition="in" filter="wipe(down)">
                                      <p:cBhvr>
                                        <p:cTn id="54" dur="580">
                                          <p:stCondLst>
                                            <p:cond delay="0"/>
                                          </p:stCondLst>
                                        </p:cTn>
                                        <p:tgtEl>
                                          <p:spTgt spid="12">
                                            <p:txEl>
                                              <p:pRg st="1" end="1"/>
                                            </p:txEl>
                                          </p:spTgt>
                                        </p:tgtEl>
                                      </p:cBhvr>
                                    </p:animEffect>
                                    <p:anim calcmode="lin" valueType="num">
                                      <p:cBhvr>
                                        <p:cTn id="55" dur="1822" tmFilter="0,0; 0.14,0.36; 0.43,0.73; 0.71,0.91; 1.0,1.0">
                                          <p:stCondLst>
                                            <p:cond delay="0"/>
                                          </p:stCondLst>
                                        </p:cTn>
                                        <p:tgtEl>
                                          <p:spTgt spid="12">
                                            <p:txEl>
                                              <p:pRg st="1" end="1"/>
                                            </p:txEl>
                                          </p:spTgt>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12">
                                            <p:txEl>
                                              <p:pRg st="1" end="1"/>
                                            </p:txEl>
                                          </p:spTgt>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12">
                                            <p:txEl>
                                              <p:pRg st="1" end="1"/>
                                            </p:txEl>
                                          </p:spTgt>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12">
                                            <p:txEl>
                                              <p:pRg st="1" end="1"/>
                                            </p:txEl>
                                          </p:spTgt>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12">
                                            <p:txEl>
                                              <p:pRg st="1" end="1"/>
                                            </p:txEl>
                                          </p:spTgt>
                                        </p:tgtEl>
                                        <p:attrNameLst>
                                          <p:attrName>ppt_y</p:attrName>
                                        </p:attrNameLst>
                                      </p:cBhvr>
                                      <p:tavLst>
                                        <p:tav tm="0" fmla="#ppt_y-sin(pi*$)/81">
                                          <p:val>
                                            <p:fltVal val="0"/>
                                          </p:val>
                                        </p:tav>
                                        <p:tav tm="100000">
                                          <p:val>
                                            <p:fltVal val="1"/>
                                          </p:val>
                                        </p:tav>
                                      </p:tavLst>
                                    </p:anim>
                                    <p:animScale>
                                      <p:cBhvr>
                                        <p:cTn id="60" dur="26">
                                          <p:stCondLst>
                                            <p:cond delay="650"/>
                                          </p:stCondLst>
                                        </p:cTn>
                                        <p:tgtEl>
                                          <p:spTgt spid="12">
                                            <p:txEl>
                                              <p:pRg st="1" end="1"/>
                                            </p:txEl>
                                          </p:spTgt>
                                        </p:tgtEl>
                                      </p:cBhvr>
                                      <p:to x="100000" y="60000"/>
                                    </p:animScale>
                                    <p:animScale>
                                      <p:cBhvr>
                                        <p:cTn id="61" dur="166" decel="50000">
                                          <p:stCondLst>
                                            <p:cond delay="676"/>
                                          </p:stCondLst>
                                        </p:cTn>
                                        <p:tgtEl>
                                          <p:spTgt spid="12">
                                            <p:txEl>
                                              <p:pRg st="1" end="1"/>
                                            </p:txEl>
                                          </p:spTgt>
                                        </p:tgtEl>
                                      </p:cBhvr>
                                      <p:to x="100000" y="100000"/>
                                    </p:animScale>
                                    <p:animScale>
                                      <p:cBhvr>
                                        <p:cTn id="62" dur="26">
                                          <p:stCondLst>
                                            <p:cond delay="1312"/>
                                          </p:stCondLst>
                                        </p:cTn>
                                        <p:tgtEl>
                                          <p:spTgt spid="12">
                                            <p:txEl>
                                              <p:pRg st="1" end="1"/>
                                            </p:txEl>
                                          </p:spTgt>
                                        </p:tgtEl>
                                      </p:cBhvr>
                                      <p:to x="100000" y="80000"/>
                                    </p:animScale>
                                    <p:animScale>
                                      <p:cBhvr>
                                        <p:cTn id="63" dur="166" decel="50000">
                                          <p:stCondLst>
                                            <p:cond delay="1338"/>
                                          </p:stCondLst>
                                        </p:cTn>
                                        <p:tgtEl>
                                          <p:spTgt spid="12">
                                            <p:txEl>
                                              <p:pRg st="1" end="1"/>
                                            </p:txEl>
                                          </p:spTgt>
                                        </p:tgtEl>
                                      </p:cBhvr>
                                      <p:to x="100000" y="100000"/>
                                    </p:animScale>
                                    <p:animScale>
                                      <p:cBhvr>
                                        <p:cTn id="64" dur="26">
                                          <p:stCondLst>
                                            <p:cond delay="1642"/>
                                          </p:stCondLst>
                                        </p:cTn>
                                        <p:tgtEl>
                                          <p:spTgt spid="12">
                                            <p:txEl>
                                              <p:pRg st="1" end="1"/>
                                            </p:txEl>
                                          </p:spTgt>
                                        </p:tgtEl>
                                      </p:cBhvr>
                                      <p:to x="100000" y="90000"/>
                                    </p:animScale>
                                    <p:animScale>
                                      <p:cBhvr>
                                        <p:cTn id="65" dur="166" decel="50000">
                                          <p:stCondLst>
                                            <p:cond delay="1668"/>
                                          </p:stCondLst>
                                        </p:cTn>
                                        <p:tgtEl>
                                          <p:spTgt spid="12">
                                            <p:txEl>
                                              <p:pRg st="1" end="1"/>
                                            </p:txEl>
                                          </p:spTgt>
                                        </p:tgtEl>
                                      </p:cBhvr>
                                      <p:to x="100000" y="100000"/>
                                    </p:animScale>
                                    <p:animScale>
                                      <p:cBhvr>
                                        <p:cTn id="66" dur="26">
                                          <p:stCondLst>
                                            <p:cond delay="1808"/>
                                          </p:stCondLst>
                                        </p:cTn>
                                        <p:tgtEl>
                                          <p:spTgt spid="12">
                                            <p:txEl>
                                              <p:pRg st="1" end="1"/>
                                            </p:txEl>
                                          </p:spTgt>
                                        </p:tgtEl>
                                      </p:cBhvr>
                                      <p:to x="100000" y="95000"/>
                                    </p:animScale>
                                    <p:animScale>
                                      <p:cBhvr>
                                        <p:cTn id="67" dur="166" decel="50000">
                                          <p:stCondLst>
                                            <p:cond delay="1834"/>
                                          </p:stCondLst>
                                        </p:cTn>
                                        <p:tgtEl>
                                          <p:spTgt spid="12">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cene3d>
            <a:camera prst="perspectiveRelaxedModerately"/>
            <a:lightRig rig="threePt" dir="t"/>
          </a:scene3d>
        </p:spPr>
        <p:txBody>
          <a:bodyPr>
            <a:normAutofit/>
          </a:bodyPr>
          <a:lstStyle/>
          <a:p>
            <a:r>
              <a:rPr lang="en-US" sz="3200" dirty="0" smtClean="0"/>
              <a:t>C. </a:t>
            </a:r>
            <a:r>
              <a:rPr lang="en-US" sz="3200" dirty="0" err="1" smtClean="0"/>
              <a:t>Tự</a:t>
            </a:r>
            <a:r>
              <a:rPr lang="en-US" sz="3200" dirty="0" smtClean="0"/>
              <a:t> </a:t>
            </a:r>
            <a:r>
              <a:rPr lang="en-US" sz="3200" dirty="0" err="1" smtClean="0"/>
              <a:t>động</a:t>
            </a:r>
            <a:r>
              <a:rPr lang="en-US" sz="3200" dirty="0" smtClean="0"/>
              <a:t> </a:t>
            </a:r>
            <a:r>
              <a:rPr lang="en-US" sz="3200" dirty="0" err="1" smtClean="0"/>
              <a:t>hóa</a:t>
            </a:r>
            <a:r>
              <a:rPr lang="en-US" sz="3200" dirty="0" smtClean="0"/>
              <a:t> </a:t>
            </a:r>
            <a:r>
              <a:rPr lang="en-US" sz="3200" dirty="0" err="1" smtClean="0"/>
              <a:t>và</a:t>
            </a:r>
            <a:r>
              <a:rPr lang="en-US" sz="3200" dirty="0" smtClean="0"/>
              <a:t> </a:t>
            </a:r>
            <a:r>
              <a:rPr lang="en-US" sz="3200" dirty="0" err="1" smtClean="0"/>
              <a:t>điều</a:t>
            </a:r>
            <a:r>
              <a:rPr lang="en-US" sz="3200" dirty="0" smtClean="0"/>
              <a:t> </a:t>
            </a:r>
            <a:r>
              <a:rPr lang="en-US" sz="3200" dirty="0" err="1" smtClean="0"/>
              <a:t>khiển</a:t>
            </a:r>
            <a:r>
              <a:rPr lang="en-US" sz="3200" dirty="0" smtClean="0"/>
              <a:t> </a:t>
            </a:r>
            <a:endParaRPr lang="en-US" sz="3200" dirty="0"/>
          </a:p>
        </p:txBody>
      </p:sp>
      <p:sp>
        <p:nvSpPr>
          <p:cNvPr id="3" name="Content Placeholder 2"/>
          <p:cNvSpPr>
            <a:spLocks noGrp="1"/>
          </p:cNvSpPr>
          <p:nvPr>
            <p:ph sz="half" idx="1"/>
          </p:nvPr>
        </p:nvSpPr>
        <p:spPr/>
        <p:txBody>
          <a:bodyPr/>
          <a:lstStyle/>
          <a:p>
            <a:r>
              <a:rPr lang="en-US" dirty="0" err="1" smtClean="0"/>
              <a:t>Với</a:t>
            </a:r>
            <a:r>
              <a:rPr lang="en-US" dirty="0" smtClean="0"/>
              <a:t> </a:t>
            </a:r>
            <a:r>
              <a:rPr lang="en-US" dirty="0" err="1" smtClean="0"/>
              <a:t>sự</a:t>
            </a:r>
            <a:r>
              <a:rPr lang="en-US" dirty="0" smtClean="0"/>
              <a:t> </a:t>
            </a:r>
            <a:r>
              <a:rPr lang="en-US" dirty="0" err="1" smtClean="0"/>
              <a:t>trợ</a:t>
            </a:r>
            <a:r>
              <a:rPr lang="en-US" dirty="0" smtClean="0"/>
              <a:t> </a:t>
            </a:r>
            <a:r>
              <a:rPr lang="en-US" dirty="0" err="1" smtClean="0"/>
              <a:t>giúp</a:t>
            </a:r>
            <a:r>
              <a:rPr lang="en-US" dirty="0" smtClean="0"/>
              <a:t> </a:t>
            </a:r>
            <a:r>
              <a:rPr lang="en-US" dirty="0" err="1" smtClean="0"/>
              <a:t>của</a:t>
            </a:r>
            <a:r>
              <a:rPr lang="en-US" dirty="0" smtClean="0"/>
              <a:t> </a:t>
            </a:r>
            <a:r>
              <a:rPr lang="en-US" dirty="0" err="1" smtClean="0"/>
              <a:t>máy</a:t>
            </a:r>
            <a:r>
              <a:rPr lang="en-US" dirty="0" smtClean="0"/>
              <a:t> </a:t>
            </a:r>
            <a:r>
              <a:rPr lang="en-US" dirty="0" err="1" smtClean="0"/>
              <a:t>tính,con</a:t>
            </a:r>
            <a:r>
              <a:rPr lang="en-US" dirty="0" smtClean="0"/>
              <a:t> </a:t>
            </a:r>
            <a:r>
              <a:rPr lang="en-US" dirty="0" err="1" smtClean="0"/>
              <a:t>người</a:t>
            </a:r>
            <a:r>
              <a:rPr lang="en-US" dirty="0" smtClean="0"/>
              <a:t> </a:t>
            </a:r>
            <a:r>
              <a:rPr lang="en-US" dirty="0" err="1" smtClean="0"/>
              <a:t>có</a:t>
            </a:r>
            <a:r>
              <a:rPr lang="en-US" dirty="0" smtClean="0"/>
              <a:t> </a:t>
            </a:r>
            <a:r>
              <a:rPr lang="en-US" dirty="0" err="1" smtClean="0"/>
              <a:t>được</a:t>
            </a:r>
            <a:r>
              <a:rPr lang="en-US" dirty="0" smtClean="0"/>
              <a:t> </a:t>
            </a:r>
            <a:r>
              <a:rPr lang="en-US" dirty="0" err="1" smtClean="0"/>
              <a:t>những</a:t>
            </a:r>
            <a:r>
              <a:rPr lang="en-US" dirty="0" smtClean="0"/>
              <a:t> qui </a:t>
            </a:r>
            <a:r>
              <a:rPr lang="en-US" dirty="0" err="1" smtClean="0"/>
              <a:t>trình</a:t>
            </a:r>
            <a:r>
              <a:rPr lang="en-US" dirty="0" smtClean="0"/>
              <a:t> </a:t>
            </a:r>
            <a:r>
              <a:rPr lang="en-US" dirty="0" err="1" smtClean="0"/>
              <a:t>tự</a:t>
            </a:r>
            <a:r>
              <a:rPr lang="en-US" dirty="0" smtClean="0"/>
              <a:t> </a:t>
            </a:r>
            <a:r>
              <a:rPr lang="en-US" dirty="0" err="1" smtClean="0"/>
              <a:t>động</a:t>
            </a:r>
            <a:r>
              <a:rPr lang="en-US" dirty="0" smtClean="0"/>
              <a:t> </a:t>
            </a:r>
            <a:r>
              <a:rPr lang="en-US" dirty="0" err="1" smtClean="0"/>
              <a:t>hóa</a:t>
            </a:r>
            <a:r>
              <a:rPr lang="en-US" dirty="0" smtClean="0"/>
              <a:t> </a:t>
            </a:r>
            <a:r>
              <a:rPr lang="en-US" dirty="0" err="1" smtClean="0"/>
              <a:t>linh</a:t>
            </a:r>
            <a:r>
              <a:rPr lang="en-US" dirty="0" smtClean="0"/>
              <a:t> </a:t>
            </a:r>
            <a:r>
              <a:rPr lang="en-US" dirty="0" err="1" smtClean="0"/>
              <a:t>hoạt,chuẩn</a:t>
            </a:r>
            <a:r>
              <a:rPr lang="en-US" dirty="0" smtClean="0"/>
              <a:t> </a:t>
            </a:r>
            <a:r>
              <a:rPr lang="en-US" dirty="0" err="1" smtClean="0"/>
              <a:t>xác,chi</a:t>
            </a:r>
            <a:r>
              <a:rPr lang="en-US" dirty="0" smtClean="0"/>
              <a:t> </a:t>
            </a:r>
            <a:r>
              <a:rPr lang="en-US" dirty="0" err="1" smtClean="0"/>
              <a:t>phí</a:t>
            </a:r>
            <a:r>
              <a:rPr lang="en-US" dirty="0" smtClean="0"/>
              <a:t> </a:t>
            </a:r>
            <a:r>
              <a:rPr lang="en-US" dirty="0" err="1" smtClean="0"/>
              <a:t>thấp,hiệu</a:t>
            </a:r>
            <a:r>
              <a:rPr lang="en-US" dirty="0" smtClean="0"/>
              <a:t> </a:t>
            </a:r>
            <a:r>
              <a:rPr lang="en-US" dirty="0" err="1" smtClean="0"/>
              <a:t>quả</a:t>
            </a:r>
            <a:r>
              <a:rPr lang="en-US" dirty="0" smtClean="0"/>
              <a:t> </a:t>
            </a:r>
            <a:r>
              <a:rPr lang="en-US" dirty="0" err="1" smtClean="0"/>
              <a:t>và</a:t>
            </a:r>
            <a:r>
              <a:rPr lang="en-US" dirty="0" smtClean="0"/>
              <a:t> </a:t>
            </a:r>
            <a:r>
              <a:rPr lang="en-US" dirty="0" err="1" smtClean="0"/>
              <a:t>đa</a:t>
            </a:r>
            <a:r>
              <a:rPr lang="en-US" dirty="0" smtClean="0"/>
              <a:t> </a:t>
            </a:r>
            <a:r>
              <a:rPr lang="en-US" dirty="0" err="1" smtClean="0"/>
              <a:t>dạng</a:t>
            </a:r>
            <a:r>
              <a:rPr lang="en-US" dirty="0"/>
              <a:t>.</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00600" y="1295400"/>
            <a:ext cx="3657600" cy="2743200"/>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4343400"/>
            <a:ext cx="7467600" cy="2362200"/>
          </a:xfrm>
          <a:prstGeom prst="rect">
            <a:avLst/>
          </a:prstGeom>
        </p:spPr>
      </p:pic>
    </p:spTree>
    <p:extLst>
      <p:ext uri="{BB962C8B-B14F-4D97-AF65-F5344CB8AC3E}">
        <p14:creationId xmlns:p14="http://schemas.microsoft.com/office/powerpoint/2010/main" val="332207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fltVal val="0"/>
                                          </p:val>
                                        </p:tav>
                                        <p:tav tm="100000">
                                          <p:val>
                                            <p:strVal val="#ppt_w"/>
                                          </p:val>
                                        </p:tav>
                                      </p:tavLst>
                                    </p:anim>
                                    <p:anim calcmode="lin" valueType="num">
                                      <p:cBhvr>
                                        <p:cTn id="23" dur="1000" fill="hold"/>
                                        <p:tgtEl>
                                          <p:spTgt spid="6"/>
                                        </p:tgtEl>
                                        <p:attrNameLst>
                                          <p:attrName>ppt_h</p:attrName>
                                        </p:attrNameLst>
                                      </p:cBhvr>
                                      <p:tavLst>
                                        <p:tav tm="0">
                                          <p:val>
                                            <p:fltVal val="0"/>
                                          </p:val>
                                        </p:tav>
                                        <p:tav tm="100000">
                                          <p:val>
                                            <p:strVal val="#ppt_h"/>
                                          </p:val>
                                        </p:tav>
                                      </p:tavLst>
                                    </p:anim>
                                    <p:anim calcmode="lin" valueType="num">
                                      <p:cBhvr>
                                        <p:cTn id="24" dur="1000" fill="hold"/>
                                        <p:tgtEl>
                                          <p:spTgt spid="6"/>
                                        </p:tgtEl>
                                        <p:attrNameLst>
                                          <p:attrName>style.rotation</p:attrName>
                                        </p:attrNameLst>
                                      </p:cBhvr>
                                      <p:tavLst>
                                        <p:tav tm="0">
                                          <p:val>
                                            <p:fltVal val="90"/>
                                          </p:val>
                                        </p:tav>
                                        <p:tav tm="100000">
                                          <p:val>
                                            <p:fltVal val="0"/>
                                          </p:val>
                                        </p:tav>
                                      </p:tavLst>
                                    </p:anim>
                                    <p:animEffect transition="in" filter="fade">
                                      <p:cBhvr>
                                        <p:cTn id="2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28600"/>
            <a:ext cx="8229600" cy="685800"/>
          </a:xfrm>
          <a:scene3d>
            <a:camera prst="perspectiveRelaxedModerately"/>
            <a:lightRig rig="threePt" dir="t"/>
          </a:scene3d>
        </p:spPr>
        <p:txBody>
          <a:bodyPr>
            <a:normAutofit/>
          </a:bodyPr>
          <a:lstStyle/>
          <a:p>
            <a:r>
              <a:rPr lang="en-US" sz="3200" dirty="0" smtClean="0">
                <a:effectLst>
                  <a:outerShdw blurRad="38100" dist="38100" dir="2700000" algn="tl">
                    <a:srgbClr val="000000">
                      <a:alpha val="43137"/>
                    </a:srgbClr>
                  </a:outerShdw>
                </a:effectLst>
              </a:rPr>
              <a:t>D. </a:t>
            </a:r>
            <a:r>
              <a:rPr lang="en-US" sz="3200" dirty="0" err="1" smtClean="0">
                <a:effectLst>
                  <a:outerShdw blurRad="38100" dist="38100" dir="2700000" algn="tl">
                    <a:srgbClr val="000000">
                      <a:alpha val="43137"/>
                    </a:srgbClr>
                  </a:outerShdw>
                </a:effectLst>
              </a:rPr>
              <a:t>Truyền</a:t>
            </a:r>
            <a:r>
              <a:rPr lang="en-US" sz="3200" dirty="0" smtClean="0">
                <a:effectLst>
                  <a:outerShdw blurRad="38100" dist="38100" dir="2700000" algn="tl">
                    <a:srgbClr val="000000">
                      <a:alpha val="43137"/>
                    </a:srgbClr>
                  </a:outerShdw>
                </a:effectLst>
              </a:rPr>
              <a:t> </a:t>
            </a:r>
            <a:r>
              <a:rPr lang="en-US" sz="3200" dirty="0" err="1" smtClean="0">
                <a:effectLst>
                  <a:outerShdw blurRad="38100" dist="38100" dir="2700000" algn="tl">
                    <a:srgbClr val="000000">
                      <a:alpha val="43137"/>
                    </a:srgbClr>
                  </a:outerShdw>
                </a:effectLst>
              </a:rPr>
              <a:t>THông</a:t>
            </a:r>
            <a:endParaRPr lang="en-US" sz="3200" dirty="0">
              <a:effectLst>
                <a:outerShdw blurRad="38100" dist="38100" dir="2700000" algn="tl">
                  <a:srgbClr val="000000">
                    <a:alpha val="43137"/>
                  </a:srgbClr>
                </a:outerShdw>
              </a:effectLst>
            </a:endParaRPr>
          </a:p>
        </p:txBody>
      </p:sp>
      <p:sp>
        <p:nvSpPr>
          <p:cNvPr id="6" name="Content Placeholder 5"/>
          <p:cNvSpPr>
            <a:spLocks noGrp="1"/>
          </p:cNvSpPr>
          <p:nvPr>
            <p:ph idx="1"/>
          </p:nvPr>
        </p:nvSpPr>
        <p:spPr>
          <a:xfrm>
            <a:off x="457200" y="990599"/>
            <a:ext cx="8458200" cy="3047999"/>
          </a:xfrm>
        </p:spPr>
        <p:txBody>
          <a:bodyPr>
            <a:normAutofit fontScale="92500" lnSpcReduction="20000"/>
          </a:bodyPr>
          <a:lstStyle/>
          <a:p>
            <a:r>
              <a:rPr lang="en-US" dirty="0" smtClean="0"/>
              <a:t>Tin </a:t>
            </a:r>
            <a:r>
              <a:rPr lang="en-US" dirty="0" err="1" smtClean="0"/>
              <a:t>học</a:t>
            </a:r>
            <a:r>
              <a:rPr lang="en-US" dirty="0" smtClean="0"/>
              <a:t> </a:t>
            </a:r>
            <a:r>
              <a:rPr lang="en-US" dirty="0" err="1" smtClean="0"/>
              <a:t>đã</a:t>
            </a:r>
            <a:r>
              <a:rPr lang="en-US" dirty="0" smtClean="0"/>
              <a:t> </a:t>
            </a:r>
            <a:r>
              <a:rPr lang="en-US" dirty="0" err="1" smtClean="0"/>
              <a:t>góp</a:t>
            </a:r>
            <a:r>
              <a:rPr lang="en-US" dirty="0" smtClean="0"/>
              <a:t> </a:t>
            </a:r>
            <a:r>
              <a:rPr lang="en-US" dirty="0" err="1" smtClean="0"/>
              <a:t>phần</a:t>
            </a:r>
            <a:r>
              <a:rPr lang="en-US" dirty="0" smtClean="0"/>
              <a:t> </a:t>
            </a:r>
            <a:r>
              <a:rPr lang="en-US" dirty="0" err="1" smtClean="0"/>
              <a:t>không</a:t>
            </a:r>
            <a:r>
              <a:rPr lang="en-US" dirty="0" smtClean="0"/>
              <a:t> </a:t>
            </a:r>
            <a:r>
              <a:rPr lang="en-US" dirty="0" err="1" smtClean="0"/>
              <a:t>nhỏ</a:t>
            </a:r>
            <a:r>
              <a:rPr lang="en-US" dirty="0" smtClean="0"/>
              <a:t> </a:t>
            </a:r>
            <a:r>
              <a:rPr lang="en-US" dirty="0" err="1" smtClean="0"/>
              <a:t>trong</a:t>
            </a:r>
            <a:r>
              <a:rPr lang="en-US" dirty="0" smtClean="0"/>
              <a:t> </a:t>
            </a:r>
            <a:r>
              <a:rPr lang="en-US" dirty="0" err="1" smtClean="0"/>
              <a:t>đổi</a:t>
            </a:r>
            <a:r>
              <a:rPr lang="en-US" dirty="0" smtClean="0"/>
              <a:t> </a:t>
            </a:r>
            <a:r>
              <a:rPr lang="en-US" dirty="0" err="1" smtClean="0"/>
              <a:t>mới</a:t>
            </a:r>
            <a:r>
              <a:rPr lang="en-US" dirty="0" smtClean="0"/>
              <a:t> </a:t>
            </a:r>
            <a:r>
              <a:rPr lang="en-US" dirty="0" err="1" smtClean="0"/>
              <a:t>kĩ</a:t>
            </a:r>
            <a:r>
              <a:rPr lang="en-US" dirty="0" smtClean="0"/>
              <a:t> </a:t>
            </a:r>
            <a:r>
              <a:rPr lang="en-US" dirty="0" err="1" smtClean="0"/>
              <a:t>thuật</a:t>
            </a:r>
            <a:r>
              <a:rPr lang="en-US" dirty="0" smtClean="0"/>
              <a:t> </a:t>
            </a:r>
            <a:r>
              <a:rPr lang="en-US" dirty="0" err="1" smtClean="0"/>
              <a:t>truyền</a:t>
            </a:r>
            <a:r>
              <a:rPr lang="en-US" dirty="0" smtClean="0"/>
              <a:t> </a:t>
            </a:r>
            <a:r>
              <a:rPr lang="en-US" dirty="0" err="1" smtClean="0"/>
              <a:t>thông</a:t>
            </a:r>
            <a:endParaRPr lang="en-US" dirty="0" smtClean="0"/>
          </a:p>
          <a:p>
            <a:r>
              <a:rPr lang="en-US" dirty="0" err="1" smtClean="0"/>
              <a:t>Giải</a:t>
            </a:r>
            <a:r>
              <a:rPr lang="en-US" dirty="0" smtClean="0"/>
              <a:t> </a:t>
            </a:r>
            <a:r>
              <a:rPr lang="en-US" dirty="0" err="1" smtClean="0"/>
              <a:t>pháp</a:t>
            </a:r>
            <a:r>
              <a:rPr lang="en-US" dirty="0" smtClean="0"/>
              <a:t> tin </a:t>
            </a:r>
            <a:r>
              <a:rPr lang="en-US" dirty="0" err="1" smtClean="0"/>
              <a:t>học</a:t>
            </a:r>
            <a:r>
              <a:rPr lang="en-US" dirty="0" smtClean="0"/>
              <a:t> </a:t>
            </a:r>
            <a:r>
              <a:rPr lang="en-US" dirty="0" err="1" smtClean="0"/>
              <a:t>cùng</a:t>
            </a:r>
            <a:r>
              <a:rPr lang="en-US" dirty="0" smtClean="0"/>
              <a:t> </a:t>
            </a:r>
            <a:r>
              <a:rPr lang="en-US" dirty="0" err="1" smtClean="0"/>
              <a:t>với</a:t>
            </a:r>
            <a:r>
              <a:rPr lang="en-US" dirty="0" smtClean="0"/>
              <a:t> </a:t>
            </a:r>
            <a:r>
              <a:rPr lang="en-US" dirty="0" err="1" smtClean="0"/>
              <a:t>công</a:t>
            </a:r>
            <a:r>
              <a:rPr lang="en-US" dirty="0" smtClean="0"/>
              <a:t> </a:t>
            </a:r>
            <a:r>
              <a:rPr lang="en-US" dirty="0" err="1" smtClean="0"/>
              <a:t>nghệ</a:t>
            </a:r>
            <a:r>
              <a:rPr lang="en-US" dirty="0" smtClean="0"/>
              <a:t> </a:t>
            </a:r>
            <a:r>
              <a:rPr lang="en-US" dirty="0" err="1" smtClean="0"/>
              <a:t>truyền</a:t>
            </a:r>
            <a:r>
              <a:rPr lang="en-US" dirty="0" smtClean="0"/>
              <a:t> </a:t>
            </a:r>
            <a:r>
              <a:rPr lang="en-US" dirty="0" err="1" smtClean="0"/>
              <a:t>thông</a:t>
            </a:r>
            <a:r>
              <a:rPr lang="en-US" dirty="0" smtClean="0"/>
              <a:t> </a:t>
            </a:r>
            <a:r>
              <a:rPr lang="en-US" dirty="0" err="1" smtClean="0"/>
              <a:t>hiện</a:t>
            </a:r>
            <a:r>
              <a:rPr lang="en-US" dirty="0" smtClean="0"/>
              <a:t> </a:t>
            </a:r>
            <a:r>
              <a:rPr lang="en-US" dirty="0" err="1" smtClean="0"/>
              <a:t>đại</a:t>
            </a:r>
            <a:r>
              <a:rPr lang="en-US" dirty="0" smtClean="0"/>
              <a:t> </a:t>
            </a:r>
            <a:r>
              <a:rPr lang="en-US" dirty="0" err="1" smtClean="0"/>
              <a:t>đã</a:t>
            </a:r>
            <a:r>
              <a:rPr lang="en-US" dirty="0" smtClean="0"/>
              <a:t> </a:t>
            </a:r>
            <a:r>
              <a:rPr lang="en-US" dirty="0" err="1" smtClean="0"/>
              <a:t>tạo</a:t>
            </a:r>
            <a:r>
              <a:rPr lang="en-US" dirty="0" smtClean="0"/>
              <a:t> </a:t>
            </a:r>
            <a:r>
              <a:rPr lang="en-US" dirty="0" err="1" smtClean="0"/>
              <a:t>ra</a:t>
            </a:r>
            <a:r>
              <a:rPr lang="en-US" dirty="0" smtClean="0"/>
              <a:t> </a:t>
            </a:r>
            <a:r>
              <a:rPr lang="en-US" dirty="0" err="1" smtClean="0"/>
              <a:t>được</a:t>
            </a:r>
            <a:r>
              <a:rPr lang="en-US" dirty="0" smtClean="0"/>
              <a:t> </a:t>
            </a:r>
            <a:r>
              <a:rPr lang="en-US" dirty="0" err="1" smtClean="0"/>
              <a:t>mạng</a:t>
            </a:r>
            <a:r>
              <a:rPr lang="en-US" dirty="0" smtClean="0"/>
              <a:t> Internet</a:t>
            </a:r>
          </a:p>
          <a:p>
            <a:r>
              <a:rPr lang="en-US" dirty="0" err="1" smtClean="0"/>
              <a:t>Cơ</a:t>
            </a:r>
            <a:r>
              <a:rPr lang="en-US" dirty="0" smtClean="0"/>
              <a:t> </a:t>
            </a:r>
            <a:r>
              <a:rPr lang="en-US" dirty="0" err="1" smtClean="0"/>
              <a:t>sở</a:t>
            </a:r>
            <a:r>
              <a:rPr lang="en-US" dirty="0" smtClean="0"/>
              <a:t> </a:t>
            </a:r>
            <a:r>
              <a:rPr lang="en-US" dirty="0" err="1" smtClean="0"/>
              <a:t>trên</a:t>
            </a:r>
            <a:r>
              <a:rPr lang="en-US" dirty="0" smtClean="0"/>
              <a:t> </a:t>
            </a:r>
            <a:r>
              <a:rPr lang="en-US" dirty="0" err="1" smtClean="0"/>
              <a:t>đã</a:t>
            </a:r>
            <a:r>
              <a:rPr lang="en-US" dirty="0" smtClean="0"/>
              <a:t> </a:t>
            </a:r>
            <a:r>
              <a:rPr lang="en-US" dirty="0" err="1" smtClean="0"/>
              <a:t>phát</a:t>
            </a:r>
            <a:r>
              <a:rPr lang="en-US" dirty="0" smtClean="0"/>
              <a:t> </a:t>
            </a:r>
            <a:r>
              <a:rPr lang="en-US" dirty="0" err="1" smtClean="0"/>
              <a:t>triển</a:t>
            </a:r>
            <a:r>
              <a:rPr lang="en-US" dirty="0" smtClean="0"/>
              <a:t> </a:t>
            </a:r>
            <a:r>
              <a:rPr lang="en-US" dirty="0" err="1" smtClean="0"/>
              <a:t>nhiều</a:t>
            </a:r>
            <a:r>
              <a:rPr lang="en-US" dirty="0" smtClean="0"/>
              <a:t> </a:t>
            </a:r>
            <a:r>
              <a:rPr lang="en-US" dirty="0" err="1" smtClean="0"/>
              <a:t>dịch</a:t>
            </a:r>
            <a:r>
              <a:rPr lang="en-US" dirty="0" smtClean="0"/>
              <a:t> </a:t>
            </a:r>
            <a:r>
              <a:rPr lang="en-US" dirty="0" err="1" smtClean="0"/>
              <a:t>vụ</a:t>
            </a:r>
            <a:r>
              <a:rPr lang="en-US" dirty="0" smtClean="0"/>
              <a:t> </a:t>
            </a:r>
            <a:r>
              <a:rPr lang="en-US" dirty="0" err="1" smtClean="0"/>
              <a:t>tiện</a:t>
            </a:r>
            <a:r>
              <a:rPr lang="en-US" dirty="0" smtClean="0"/>
              <a:t> </a:t>
            </a:r>
            <a:r>
              <a:rPr lang="en-US" dirty="0" err="1" smtClean="0"/>
              <a:t>lợi</a:t>
            </a:r>
            <a:r>
              <a:rPr lang="en-US" dirty="0" smtClean="0"/>
              <a:t> </a:t>
            </a:r>
            <a:r>
              <a:rPr lang="en-US" dirty="0" err="1" smtClean="0"/>
              <a:t>đa</a:t>
            </a:r>
            <a:r>
              <a:rPr lang="en-US" dirty="0" smtClean="0"/>
              <a:t> </a:t>
            </a:r>
            <a:r>
              <a:rPr lang="en-US" dirty="0" err="1" smtClean="0"/>
              <a:t>dạng</a:t>
            </a:r>
            <a:r>
              <a:rPr lang="en-US" dirty="0" smtClean="0"/>
              <a:t> </a:t>
            </a:r>
            <a:r>
              <a:rPr lang="en-US" dirty="0" err="1" smtClean="0"/>
              <a:t>như</a:t>
            </a:r>
            <a:r>
              <a:rPr lang="en-US" dirty="0" smtClean="0"/>
              <a:t>: </a:t>
            </a:r>
            <a:r>
              <a:rPr lang="en-US" dirty="0" err="1" smtClean="0"/>
              <a:t>thương</a:t>
            </a:r>
            <a:r>
              <a:rPr lang="en-US" dirty="0" smtClean="0"/>
              <a:t> </a:t>
            </a:r>
            <a:r>
              <a:rPr lang="en-US" dirty="0" err="1" smtClean="0"/>
              <a:t>mại</a:t>
            </a:r>
            <a:r>
              <a:rPr lang="en-US" dirty="0" smtClean="0"/>
              <a:t> </a:t>
            </a:r>
            <a:r>
              <a:rPr lang="en-US" dirty="0" err="1" smtClean="0"/>
              <a:t>điện</a:t>
            </a:r>
            <a:r>
              <a:rPr lang="en-US" dirty="0" smtClean="0"/>
              <a:t> </a:t>
            </a:r>
            <a:r>
              <a:rPr lang="en-US" dirty="0" err="1" smtClean="0"/>
              <a:t>tử,đào</a:t>
            </a:r>
            <a:r>
              <a:rPr lang="en-US" dirty="0" smtClean="0"/>
              <a:t> </a:t>
            </a:r>
            <a:r>
              <a:rPr lang="en-US" dirty="0" err="1" smtClean="0"/>
              <a:t>tạo</a:t>
            </a:r>
            <a:r>
              <a:rPr lang="en-US" dirty="0" smtClean="0"/>
              <a:t> </a:t>
            </a:r>
            <a:r>
              <a:rPr lang="en-US" dirty="0" err="1" smtClean="0"/>
              <a:t>điện</a:t>
            </a:r>
            <a:r>
              <a:rPr lang="en-US" dirty="0" smtClean="0"/>
              <a:t> </a:t>
            </a:r>
            <a:r>
              <a:rPr lang="en-US" dirty="0" err="1" smtClean="0"/>
              <a:t>tử,chính</a:t>
            </a:r>
            <a:r>
              <a:rPr lang="en-US" dirty="0" smtClean="0"/>
              <a:t> </a:t>
            </a:r>
            <a:r>
              <a:rPr lang="en-US" dirty="0" err="1" smtClean="0"/>
              <a:t>phủ</a:t>
            </a:r>
            <a:r>
              <a:rPr lang="en-US" dirty="0" smtClean="0"/>
              <a:t> </a:t>
            </a:r>
            <a:r>
              <a:rPr lang="en-US" dirty="0" err="1" smtClean="0"/>
              <a:t>điện</a:t>
            </a:r>
            <a:r>
              <a:rPr lang="en-US" dirty="0" smtClean="0"/>
              <a:t> </a:t>
            </a:r>
            <a:r>
              <a:rPr lang="en-US" dirty="0" err="1" smtClean="0"/>
              <a:t>tử</a:t>
            </a:r>
            <a:r>
              <a:rPr lang="en-US" dirty="0" smtClean="0"/>
              <a:t>,…</a:t>
            </a:r>
          </a:p>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3886201"/>
            <a:ext cx="7467600" cy="27758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05217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wipe(down)">
                                      <p:cBhvr>
                                        <p:cTn id="15" dur="500"/>
                                        <p:tgtEl>
                                          <p:spTgt spid="6">
                                            <p:txEl>
                                              <p:pRg st="1" end="1"/>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wipe(down)">
                                      <p:cBhvr>
                                        <p:cTn id="18" dur="500"/>
                                        <p:tgtEl>
                                          <p:spTgt spid="6">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mph" presetSubtype="0" fill="hold" nodeType="clickEffect">
                                  <p:stCondLst>
                                    <p:cond delay="0"/>
                                  </p:stCondLst>
                                  <p:childTnLst>
                                    <p:anim calcmode="discrete" valueType="str">
                                      <p:cBhvr override="childStyle">
                                        <p:cTn id="22" dur="2000" fill="hold"/>
                                        <p:tgtEl>
                                          <p:spTgt spid="6">
                                            <p:txEl>
                                              <p:pRg st="0" end="0"/>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par>
                                <p:cTn id="23" presetID="10" presetClass="emph" presetSubtype="0" fill="hold" nodeType="withEffect">
                                  <p:stCondLst>
                                    <p:cond delay="0"/>
                                  </p:stCondLst>
                                  <p:childTnLst>
                                    <p:anim calcmode="discrete" valueType="str">
                                      <p:cBhvr override="childStyle">
                                        <p:cTn id="24" dur="2000" fill="hold"/>
                                        <p:tgtEl>
                                          <p:spTgt spid="6">
                                            <p:txEl>
                                              <p:pRg st="1" end="1"/>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par>
                                <p:cTn id="25" presetID="10" presetClass="emph" presetSubtype="0" fill="hold" nodeType="withEffect">
                                  <p:stCondLst>
                                    <p:cond delay="0"/>
                                  </p:stCondLst>
                                  <p:childTnLst>
                                    <p:anim calcmode="discrete" valueType="str">
                                      <p:cBhvr override="childStyle">
                                        <p:cTn id="26" dur="2000" fill="hold"/>
                                        <p:tgtEl>
                                          <p:spTgt spid="6">
                                            <p:txEl>
                                              <p:pRg st="2" end="2"/>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scene3d>
            <a:camera prst="perspectiveRelaxedModerately"/>
            <a:lightRig rig="threePt" dir="t"/>
          </a:scene3d>
        </p:spPr>
        <p:txBody>
          <a:bodyPr>
            <a:normAutofit/>
          </a:bodyPr>
          <a:lstStyle/>
          <a:p>
            <a:r>
              <a:rPr lang="en-US" sz="3200" dirty="0" smtClean="0"/>
              <a:t>E. </a:t>
            </a:r>
            <a:r>
              <a:rPr lang="en-US" sz="3200" dirty="0" err="1" smtClean="0"/>
              <a:t>Soạn</a:t>
            </a:r>
            <a:r>
              <a:rPr lang="en-US" sz="3200" dirty="0" smtClean="0"/>
              <a:t> </a:t>
            </a:r>
            <a:r>
              <a:rPr lang="en-US" sz="3200" dirty="0" err="1" smtClean="0"/>
              <a:t>thảo,in</a:t>
            </a:r>
            <a:r>
              <a:rPr lang="en-US" sz="3200" dirty="0" smtClean="0"/>
              <a:t> </a:t>
            </a:r>
            <a:r>
              <a:rPr lang="en-US" sz="3200" dirty="0" err="1" smtClean="0"/>
              <a:t>ấn,lưu</a:t>
            </a:r>
            <a:r>
              <a:rPr lang="en-US" sz="3200" dirty="0" smtClean="0"/>
              <a:t> </a:t>
            </a:r>
            <a:r>
              <a:rPr lang="en-US" sz="3200" dirty="0" err="1" smtClean="0"/>
              <a:t>trữ</a:t>
            </a:r>
            <a:r>
              <a:rPr lang="en-US" sz="3200" dirty="0" smtClean="0"/>
              <a:t> </a:t>
            </a:r>
            <a:r>
              <a:rPr lang="en-US" sz="3200" dirty="0" err="1" smtClean="0"/>
              <a:t>văn</a:t>
            </a:r>
            <a:r>
              <a:rPr lang="en-US" sz="3200" dirty="0" smtClean="0"/>
              <a:t> </a:t>
            </a:r>
            <a:r>
              <a:rPr lang="en-US" sz="3200" dirty="0" err="1" smtClean="0"/>
              <a:t>phòng</a:t>
            </a:r>
            <a:endParaRPr lang="en-US" sz="3200" dirty="0"/>
          </a:p>
        </p:txBody>
      </p:sp>
      <p:sp>
        <p:nvSpPr>
          <p:cNvPr id="6" name="Content Placeholder 5"/>
          <p:cNvSpPr>
            <a:spLocks noGrp="1"/>
          </p:cNvSpPr>
          <p:nvPr>
            <p:ph idx="1"/>
          </p:nvPr>
        </p:nvSpPr>
        <p:spPr/>
        <p:txBody>
          <a:bodyPr/>
          <a:lstStyle/>
          <a:p>
            <a:r>
              <a:rPr lang="en-US" dirty="0" err="1" smtClean="0">
                <a:solidFill>
                  <a:schemeClr val="accent3">
                    <a:lumMod val="50000"/>
                  </a:schemeClr>
                </a:solidFill>
              </a:rPr>
              <a:t>Với</a:t>
            </a:r>
            <a:r>
              <a:rPr lang="en-US" dirty="0" smtClean="0">
                <a:solidFill>
                  <a:schemeClr val="accent3">
                    <a:lumMod val="50000"/>
                  </a:schemeClr>
                </a:solidFill>
              </a:rPr>
              <a:t> </a:t>
            </a:r>
            <a:r>
              <a:rPr lang="en-US" dirty="0" err="1" smtClean="0">
                <a:solidFill>
                  <a:schemeClr val="accent3">
                    <a:lumMod val="50000"/>
                  </a:schemeClr>
                </a:solidFill>
              </a:rPr>
              <a:t>sự</a:t>
            </a:r>
            <a:r>
              <a:rPr lang="en-US" dirty="0" smtClean="0">
                <a:solidFill>
                  <a:schemeClr val="accent3">
                    <a:lumMod val="50000"/>
                  </a:schemeClr>
                </a:solidFill>
              </a:rPr>
              <a:t> </a:t>
            </a:r>
            <a:r>
              <a:rPr lang="en-US" dirty="0" err="1" smtClean="0">
                <a:solidFill>
                  <a:schemeClr val="accent3">
                    <a:lumMod val="50000"/>
                  </a:schemeClr>
                </a:solidFill>
              </a:rPr>
              <a:t>trợ</a:t>
            </a:r>
            <a:r>
              <a:rPr lang="en-US" dirty="0" smtClean="0">
                <a:solidFill>
                  <a:schemeClr val="accent3">
                    <a:lumMod val="50000"/>
                  </a:schemeClr>
                </a:solidFill>
              </a:rPr>
              <a:t> </a:t>
            </a:r>
            <a:r>
              <a:rPr lang="en-US" dirty="0" err="1" smtClean="0">
                <a:solidFill>
                  <a:schemeClr val="accent3">
                    <a:lumMod val="50000"/>
                  </a:schemeClr>
                </a:solidFill>
              </a:rPr>
              <a:t>giúp</a:t>
            </a:r>
            <a:r>
              <a:rPr lang="en-US" dirty="0" smtClean="0">
                <a:solidFill>
                  <a:schemeClr val="accent3">
                    <a:lumMod val="50000"/>
                  </a:schemeClr>
                </a:solidFill>
              </a:rPr>
              <a:t> </a:t>
            </a:r>
            <a:r>
              <a:rPr lang="en-US" dirty="0" err="1" smtClean="0">
                <a:solidFill>
                  <a:schemeClr val="accent3">
                    <a:lumMod val="50000"/>
                  </a:schemeClr>
                </a:solidFill>
              </a:rPr>
              <a:t>của</a:t>
            </a:r>
            <a:r>
              <a:rPr lang="en-US" dirty="0" smtClean="0">
                <a:solidFill>
                  <a:schemeClr val="accent3">
                    <a:lumMod val="50000"/>
                  </a:schemeClr>
                </a:solidFill>
              </a:rPr>
              <a:t> </a:t>
            </a:r>
            <a:r>
              <a:rPr lang="en-US" dirty="0" err="1" smtClean="0">
                <a:solidFill>
                  <a:schemeClr val="accent3">
                    <a:lumMod val="50000"/>
                  </a:schemeClr>
                </a:solidFill>
              </a:rPr>
              <a:t>chương</a:t>
            </a:r>
            <a:r>
              <a:rPr lang="en-US" dirty="0" smtClean="0">
                <a:solidFill>
                  <a:schemeClr val="accent3">
                    <a:lumMod val="50000"/>
                  </a:schemeClr>
                </a:solidFill>
              </a:rPr>
              <a:t> </a:t>
            </a:r>
            <a:r>
              <a:rPr lang="en-US" dirty="0" err="1" smtClean="0">
                <a:solidFill>
                  <a:schemeClr val="accent3">
                    <a:lumMod val="50000"/>
                  </a:schemeClr>
                </a:solidFill>
              </a:rPr>
              <a:t>trình</a:t>
            </a:r>
            <a:r>
              <a:rPr lang="en-US" dirty="0" smtClean="0">
                <a:solidFill>
                  <a:schemeClr val="accent3">
                    <a:lumMod val="50000"/>
                  </a:schemeClr>
                </a:solidFill>
              </a:rPr>
              <a:t> </a:t>
            </a:r>
            <a:r>
              <a:rPr lang="en-US" dirty="0" err="1" smtClean="0">
                <a:solidFill>
                  <a:schemeClr val="accent3">
                    <a:lumMod val="50000"/>
                  </a:schemeClr>
                </a:solidFill>
              </a:rPr>
              <a:t>soạn</a:t>
            </a:r>
            <a:r>
              <a:rPr lang="en-US" dirty="0" smtClean="0">
                <a:solidFill>
                  <a:schemeClr val="accent3">
                    <a:lumMod val="50000"/>
                  </a:schemeClr>
                </a:solidFill>
              </a:rPr>
              <a:t> </a:t>
            </a:r>
            <a:r>
              <a:rPr lang="en-US" dirty="0" err="1" smtClean="0">
                <a:solidFill>
                  <a:schemeClr val="accent3">
                    <a:lumMod val="50000"/>
                  </a:schemeClr>
                </a:solidFill>
              </a:rPr>
              <a:t>thảo</a:t>
            </a:r>
            <a:r>
              <a:rPr lang="en-US" dirty="0" smtClean="0">
                <a:solidFill>
                  <a:schemeClr val="accent3">
                    <a:lumMod val="50000"/>
                  </a:schemeClr>
                </a:solidFill>
              </a:rPr>
              <a:t> </a:t>
            </a:r>
            <a:r>
              <a:rPr lang="en-US" dirty="0" err="1" smtClean="0">
                <a:solidFill>
                  <a:schemeClr val="accent3">
                    <a:lumMod val="50000"/>
                  </a:schemeClr>
                </a:solidFill>
              </a:rPr>
              <a:t>và</a:t>
            </a:r>
            <a:r>
              <a:rPr lang="en-US" dirty="0" smtClean="0">
                <a:solidFill>
                  <a:schemeClr val="accent3">
                    <a:lumMod val="50000"/>
                  </a:schemeClr>
                </a:solidFill>
              </a:rPr>
              <a:t> </a:t>
            </a:r>
            <a:r>
              <a:rPr lang="en-US" dirty="0" err="1" smtClean="0">
                <a:solidFill>
                  <a:schemeClr val="accent3">
                    <a:lumMod val="50000"/>
                  </a:schemeClr>
                </a:solidFill>
              </a:rPr>
              <a:t>xử</a:t>
            </a:r>
            <a:r>
              <a:rPr lang="en-US" dirty="0" smtClean="0">
                <a:solidFill>
                  <a:schemeClr val="accent3">
                    <a:lumMod val="50000"/>
                  </a:schemeClr>
                </a:solidFill>
              </a:rPr>
              <a:t> </a:t>
            </a:r>
            <a:r>
              <a:rPr lang="en-US" dirty="0" err="1" smtClean="0">
                <a:solidFill>
                  <a:schemeClr val="accent3">
                    <a:lumMod val="50000"/>
                  </a:schemeClr>
                </a:solidFill>
              </a:rPr>
              <a:t>lí</a:t>
            </a:r>
            <a:r>
              <a:rPr lang="en-US" dirty="0" smtClean="0">
                <a:solidFill>
                  <a:schemeClr val="accent3">
                    <a:lumMod val="50000"/>
                  </a:schemeClr>
                </a:solidFill>
              </a:rPr>
              <a:t> </a:t>
            </a:r>
            <a:r>
              <a:rPr lang="en-US" dirty="0" err="1" smtClean="0">
                <a:solidFill>
                  <a:schemeClr val="accent3">
                    <a:lumMod val="50000"/>
                  </a:schemeClr>
                </a:solidFill>
              </a:rPr>
              <a:t>văn</a:t>
            </a:r>
            <a:r>
              <a:rPr lang="en-US" dirty="0" smtClean="0">
                <a:solidFill>
                  <a:schemeClr val="accent3">
                    <a:lumMod val="50000"/>
                  </a:schemeClr>
                </a:solidFill>
              </a:rPr>
              <a:t> </a:t>
            </a:r>
            <a:r>
              <a:rPr lang="en-US" dirty="0" err="1" smtClean="0">
                <a:solidFill>
                  <a:schemeClr val="accent3">
                    <a:lumMod val="50000"/>
                  </a:schemeClr>
                </a:solidFill>
              </a:rPr>
              <a:t>bản,xử</a:t>
            </a:r>
            <a:r>
              <a:rPr lang="en-US" dirty="0" smtClean="0">
                <a:solidFill>
                  <a:schemeClr val="accent3">
                    <a:lumMod val="50000"/>
                  </a:schemeClr>
                </a:solidFill>
              </a:rPr>
              <a:t> </a:t>
            </a:r>
            <a:r>
              <a:rPr lang="en-US" dirty="0" err="1" smtClean="0">
                <a:solidFill>
                  <a:schemeClr val="accent3">
                    <a:lumMod val="50000"/>
                  </a:schemeClr>
                </a:solidFill>
              </a:rPr>
              <a:t>lí</a:t>
            </a:r>
            <a:r>
              <a:rPr lang="en-US" dirty="0" smtClean="0">
                <a:solidFill>
                  <a:schemeClr val="accent3">
                    <a:lumMod val="50000"/>
                  </a:schemeClr>
                </a:solidFill>
              </a:rPr>
              <a:t> </a:t>
            </a:r>
            <a:r>
              <a:rPr lang="en-US" dirty="0" err="1" smtClean="0">
                <a:solidFill>
                  <a:schemeClr val="accent3">
                    <a:lumMod val="50000"/>
                  </a:schemeClr>
                </a:solidFill>
              </a:rPr>
              <a:t>ảnh,các</a:t>
            </a:r>
            <a:r>
              <a:rPr lang="en-US" dirty="0" smtClean="0">
                <a:solidFill>
                  <a:schemeClr val="accent3">
                    <a:lumMod val="50000"/>
                  </a:schemeClr>
                </a:solidFill>
              </a:rPr>
              <a:t> </a:t>
            </a:r>
            <a:r>
              <a:rPr lang="en-US" dirty="0" err="1" smtClean="0">
                <a:solidFill>
                  <a:schemeClr val="accent3">
                    <a:lumMod val="50000"/>
                  </a:schemeClr>
                </a:solidFill>
              </a:rPr>
              <a:t>phương</a:t>
            </a:r>
            <a:r>
              <a:rPr lang="en-US" dirty="0" smtClean="0">
                <a:solidFill>
                  <a:schemeClr val="accent3">
                    <a:lumMod val="50000"/>
                  </a:schemeClr>
                </a:solidFill>
              </a:rPr>
              <a:t> </a:t>
            </a:r>
            <a:r>
              <a:rPr lang="en-US" dirty="0" err="1" smtClean="0">
                <a:solidFill>
                  <a:schemeClr val="accent3">
                    <a:lumMod val="50000"/>
                  </a:schemeClr>
                </a:solidFill>
              </a:rPr>
              <a:t>tiện</a:t>
            </a:r>
            <a:r>
              <a:rPr lang="en-US" dirty="0" smtClean="0">
                <a:solidFill>
                  <a:schemeClr val="accent3">
                    <a:lumMod val="50000"/>
                  </a:schemeClr>
                </a:solidFill>
              </a:rPr>
              <a:t> in </a:t>
            </a:r>
            <a:r>
              <a:rPr lang="en-US" dirty="0" err="1" smtClean="0">
                <a:solidFill>
                  <a:schemeClr val="accent3">
                    <a:lumMod val="50000"/>
                  </a:schemeClr>
                </a:solidFill>
              </a:rPr>
              <a:t>gắn</a:t>
            </a:r>
            <a:r>
              <a:rPr lang="en-US" dirty="0" smtClean="0">
                <a:solidFill>
                  <a:schemeClr val="accent3">
                    <a:lumMod val="50000"/>
                  </a:schemeClr>
                </a:solidFill>
              </a:rPr>
              <a:t> </a:t>
            </a:r>
            <a:r>
              <a:rPr lang="en-US" dirty="0" err="1" smtClean="0">
                <a:solidFill>
                  <a:schemeClr val="accent3">
                    <a:lumMod val="50000"/>
                  </a:schemeClr>
                </a:solidFill>
              </a:rPr>
              <a:t>với</a:t>
            </a:r>
            <a:r>
              <a:rPr lang="en-US" dirty="0" smtClean="0">
                <a:solidFill>
                  <a:schemeClr val="accent3">
                    <a:lumMod val="50000"/>
                  </a:schemeClr>
                </a:solidFill>
              </a:rPr>
              <a:t> </a:t>
            </a:r>
            <a:r>
              <a:rPr lang="en-US" dirty="0" err="1" smtClean="0">
                <a:solidFill>
                  <a:schemeClr val="accent3">
                    <a:lumMod val="50000"/>
                  </a:schemeClr>
                </a:solidFill>
              </a:rPr>
              <a:t>máy</a:t>
            </a:r>
            <a:r>
              <a:rPr lang="en-US" dirty="0" smtClean="0">
                <a:solidFill>
                  <a:schemeClr val="accent3">
                    <a:lumMod val="50000"/>
                  </a:schemeClr>
                </a:solidFill>
              </a:rPr>
              <a:t> </a:t>
            </a:r>
            <a:r>
              <a:rPr lang="en-US" dirty="0" err="1" smtClean="0">
                <a:solidFill>
                  <a:schemeClr val="accent3">
                    <a:lumMod val="50000"/>
                  </a:schemeClr>
                </a:solidFill>
              </a:rPr>
              <a:t>tính</a:t>
            </a:r>
            <a:r>
              <a:rPr lang="en-US" dirty="0" smtClean="0">
                <a:solidFill>
                  <a:schemeClr val="accent3">
                    <a:lumMod val="50000"/>
                  </a:schemeClr>
                </a:solidFill>
              </a:rPr>
              <a:t> ,tin </a:t>
            </a:r>
            <a:r>
              <a:rPr lang="en-US" dirty="0" err="1" smtClean="0">
                <a:solidFill>
                  <a:schemeClr val="accent3">
                    <a:lumMod val="50000"/>
                  </a:schemeClr>
                </a:solidFill>
              </a:rPr>
              <a:t>học</a:t>
            </a:r>
            <a:r>
              <a:rPr lang="en-US" dirty="0" smtClean="0">
                <a:solidFill>
                  <a:schemeClr val="accent3">
                    <a:lumMod val="50000"/>
                  </a:schemeClr>
                </a:solidFill>
              </a:rPr>
              <a:t> </a:t>
            </a:r>
            <a:r>
              <a:rPr lang="en-US" dirty="0" err="1" smtClean="0">
                <a:solidFill>
                  <a:schemeClr val="accent3">
                    <a:lumMod val="50000"/>
                  </a:schemeClr>
                </a:solidFill>
              </a:rPr>
              <a:t>đã</a:t>
            </a:r>
            <a:r>
              <a:rPr lang="en-US" dirty="0" smtClean="0">
                <a:solidFill>
                  <a:schemeClr val="accent3">
                    <a:lumMod val="50000"/>
                  </a:schemeClr>
                </a:solidFill>
              </a:rPr>
              <a:t> </a:t>
            </a:r>
            <a:r>
              <a:rPr lang="en-US" dirty="0" err="1" smtClean="0">
                <a:solidFill>
                  <a:schemeClr val="accent3">
                    <a:lumMod val="50000"/>
                  </a:schemeClr>
                </a:solidFill>
              </a:rPr>
              <a:t>tạo</a:t>
            </a:r>
            <a:r>
              <a:rPr lang="en-US" dirty="0" smtClean="0">
                <a:solidFill>
                  <a:schemeClr val="accent3">
                    <a:lumMod val="50000"/>
                  </a:schemeClr>
                </a:solidFill>
              </a:rPr>
              <a:t> </a:t>
            </a:r>
            <a:r>
              <a:rPr lang="en-US" dirty="0" err="1" smtClean="0">
                <a:solidFill>
                  <a:schemeClr val="accent3">
                    <a:lumMod val="50000"/>
                  </a:schemeClr>
                </a:solidFill>
              </a:rPr>
              <a:t>cho</a:t>
            </a:r>
            <a:r>
              <a:rPr lang="en-US" dirty="0" smtClean="0">
                <a:solidFill>
                  <a:schemeClr val="accent3">
                    <a:lumMod val="50000"/>
                  </a:schemeClr>
                </a:solidFill>
              </a:rPr>
              <a:t> </a:t>
            </a:r>
            <a:r>
              <a:rPr lang="en-US" dirty="0" err="1" smtClean="0">
                <a:solidFill>
                  <a:schemeClr val="accent3">
                    <a:lumMod val="50000"/>
                  </a:schemeClr>
                </a:solidFill>
              </a:rPr>
              <a:t>việc</a:t>
            </a:r>
            <a:r>
              <a:rPr lang="en-US" dirty="0" smtClean="0">
                <a:solidFill>
                  <a:schemeClr val="accent3">
                    <a:lumMod val="50000"/>
                  </a:schemeClr>
                </a:solidFill>
              </a:rPr>
              <a:t> </a:t>
            </a:r>
            <a:r>
              <a:rPr lang="en-US" dirty="0" err="1" smtClean="0">
                <a:solidFill>
                  <a:schemeClr val="accent3">
                    <a:lumMod val="50000"/>
                  </a:schemeClr>
                </a:solidFill>
              </a:rPr>
              <a:t>biên</a:t>
            </a:r>
            <a:r>
              <a:rPr lang="en-US" dirty="0" smtClean="0">
                <a:solidFill>
                  <a:schemeClr val="accent3">
                    <a:lumMod val="50000"/>
                  </a:schemeClr>
                </a:solidFill>
              </a:rPr>
              <a:t> </a:t>
            </a:r>
            <a:r>
              <a:rPr lang="en-US" dirty="0" err="1" smtClean="0">
                <a:solidFill>
                  <a:schemeClr val="accent3">
                    <a:lumMod val="50000"/>
                  </a:schemeClr>
                </a:solidFill>
              </a:rPr>
              <a:t>soạn</a:t>
            </a:r>
            <a:r>
              <a:rPr lang="en-US" dirty="0">
                <a:solidFill>
                  <a:schemeClr val="accent3">
                    <a:lumMod val="50000"/>
                  </a:schemeClr>
                </a:solidFill>
              </a:rPr>
              <a:t> </a:t>
            </a:r>
            <a:r>
              <a:rPr lang="en-US" dirty="0" err="1" smtClean="0">
                <a:solidFill>
                  <a:schemeClr val="accent3">
                    <a:lumMod val="50000"/>
                  </a:schemeClr>
                </a:solidFill>
              </a:rPr>
              <a:t>các</a:t>
            </a:r>
            <a:r>
              <a:rPr lang="en-US" dirty="0" smtClean="0">
                <a:solidFill>
                  <a:schemeClr val="accent3">
                    <a:lumMod val="50000"/>
                  </a:schemeClr>
                </a:solidFill>
              </a:rPr>
              <a:t> </a:t>
            </a:r>
            <a:r>
              <a:rPr lang="en-US" dirty="0" err="1" smtClean="0">
                <a:solidFill>
                  <a:schemeClr val="accent3">
                    <a:lumMod val="50000"/>
                  </a:schemeClr>
                </a:solidFill>
              </a:rPr>
              <a:t>văn</a:t>
            </a:r>
            <a:r>
              <a:rPr lang="en-US" dirty="0" smtClean="0">
                <a:solidFill>
                  <a:schemeClr val="accent3">
                    <a:lumMod val="50000"/>
                  </a:schemeClr>
                </a:solidFill>
              </a:rPr>
              <a:t> </a:t>
            </a:r>
            <a:r>
              <a:rPr lang="en-US" dirty="0" err="1" smtClean="0">
                <a:solidFill>
                  <a:schemeClr val="accent3">
                    <a:lumMod val="50000"/>
                  </a:schemeClr>
                </a:solidFill>
              </a:rPr>
              <a:t>bản</a:t>
            </a:r>
            <a:r>
              <a:rPr lang="en-US" dirty="0" smtClean="0">
                <a:solidFill>
                  <a:schemeClr val="accent3">
                    <a:lumMod val="50000"/>
                  </a:schemeClr>
                </a:solidFill>
              </a:rPr>
              <a:t> </a:t>
            </a:r>
            <a:r>
              <a:rPr lang="en-US" dirty="0" err="1" smtClean="0">
                <a:solidFill>
                  <a:schemeClr val="accent3">
                    <a:lumMod val="50000"/>
                  </a:schemeClr>
                </a:solidFill>
              </a:rPr>
              <a:t>hành</a:t>
            </a:r>
            <a:r>
              <a:rPr lang="en-US" dirty="0" smtClean="0">
                <a:solidFill>
                  <a:schemeClr val="accent3">
                    <a:lumMod val="50000"/>
                  </a:schemeClr>
                </a:solidFill>
              </a:rPr>
              <a:t> </a:t>
            </a:r>
            <a:r>
              <a:rPr lang="en-US" dirty="0" err="1" smtClean="0">
                <a:solidFill>
                  <a:schemeClr val="accent3">
                    <a:lumMod val="50000"/>
                  </a:schemeClr>
                </a:solidFill>
              </a:rPr>
              <a:t>chính,lập</a:t>
            </a:r>
            <a:r>
              <a:rPr lang="en-US" dirty="0" smtClean="0">
                <a:solidFill>
                  <a:schemeClr val="accent3">
                    <a:lumMod val="50000"/>
                  </a:schemeClr>
                </a:solidFill>
              </a:rPr>
              <a:t> </a:t>
            </a:r>
            <a:r>
              <a:rPr lang="en-US" dirty="0" err="1" smtClean="0">
                <a:solidFill>
                  <a:schemeClr val="accent3">
                    <a:lumMod val="50000"/>
                  </a:schemeClr>
                </a:solidFill>
              </a:rPr>
              <a:t>kế</a:t>
            </a:r>
            <a:r>
              <a:rPr lang="en-US" dirty="0" smtClean="0">
                <a:solidFill>
                  <a:schemeClr val="accent3">
                    <a:lumMod val="50000"/>
                  </a:schemeClr>
                </a:solidFill>
              </a:rPr>
              <a:t> </a:t>
            </a:r>
            <a:r>
              <a:rPr lang="en-US" dirty="0" err="1" smtClean="0">
                <a:solidFill>
                  <a:schemeClr val="accent3">
                    <a:lumMod val="50000"/>
                  </a:schemeClr>
                </a:solidFill>
              </a:rPr>
              <a:t>hoạch</a:t>
            </a:r>
            <a:r>
              <a:rPr lang="en-US" dirty="0" smtClean="0">
                <a:solidFill>
                  <a:schemeClr val="accent3">
                    <a:lumMod val="50000"/>
                  </a:schemeClr>
                </a:solidFill>
              </a:rPr>
              <a:t> </a:t>
            </a:r>
            <a:r>
              <a:rPr lang="en-US" dirty="0" err="1" smtClean="0">
                <a:solidFill>
                  <a:schemeClr val="accent3">
                    <a:lumMod val="50000"/>
                  </a:schemeClr>
                </a:solidFill>
              </a:rPr>
              <a:t>công</a:t>
            </a:r>
            <a:r>
              <a:rPr lang="en-US" dirty="0" smtClean="0">
                <a:solidFill>
                  <a:schemeClr val="accent3">
                    <a:lumMod val="50000"/>
                  </a:schemeClr>
                </a:solidFill>
              </a:rPr>
              <a:t> </a:t>
            </a:r>
            <a:r>
              <a:rPr lang="en-US" dirty="0" err="1" smtClean="0">
                <a:solidFill>
                  <a:schemeClr val="accent3">
                    <a:lumMod val="50000"/>
                  </a:schemeClr>
                </a:solidFill>
              </a:rPr>
              <a:t>tác</a:t>
            </a:r>
            <a:r>
              <a:rPr lang="en-US" dirty="0" smtClean="0">
                <a:solidFill>
                  <a:schemeClr val="accent3">
                    <a:lumMod val="50000"/>
                  </a:schemeClr>
                </a:solidFill>
              </a:rPr>
              <a:t>,…. </a:t>
            </a:r>
            <a:r>
              <a:rPr lang="en-US" dirty="0" err="1">
                <a:solidFill>
                  <a:schemeClr val="accent3">
                    <a:lumMod val="50000"/>
                  </a:schemeClr>
                </a:solidFill>
              </a:rPr>
              <a:t>m</a:t>
            </a:r>
            <a:r>
              <a:rPr lang="en-US" dirty="0" err="1" smtClean="0">
                <a:solidFill>
                  <a:schemeClr val="accent3">
                    <a:lumMod val="50000"/>
                  </a:schemeClr>
                </a:solidFill>
              </a:rPr>
              <a:t>ột</a:t>
            </a:r>
            <a:r>
              <a:rPr lang="en-US" dirty="0" smtClean="0">
                <a:solidFill>
                  <a:schemeClr val="accent3">
                    <a:lumMod val="50000"/>
                  </a:schemeClr>
                </a:solidFill>
              </a:rPr>
              <a:t> </a:t>
            </a:r>
            <a:r>
              <a:rPr lang="en-US" dirty="0" err="1" smtClean="0">
                <a:solidFill>
                  <a:schemeClr val="accent3">
                    <a:lumMod val="50000"/>
                  </a:schemeClr>
                </a:solidFill>
              </a:rPr>
              <a:t>bộ</a:t>
            </a:r>
            <a:r>
              <a:rPr lang="en-US" dirty="0" smtClean="0">
                <a:solidFill>
                  <a:schemeClr val="accent3">
                    <a:lumMod val="50000"/>
                  </a:schemeClr>
                </a:solidFill>
              </a:rPr>
              <a:t> </a:t>
            </a:r>
            <a:r>
              <a:rPr lang="en-US" dirty="0" err="1" smtClean="0">
                <a:solidFill>
                  <a:schemeClr val="accent3">
                    <a:lumMod val="50000"/>
                  </a:schemeClr>
                </a:solidFill>
              </a:rPr>
              <a:t>mặt</a:t>
            </a:r>
            <a:r>
              <a:rPr lang="en-US" dirty="0" smtClean="0">
                <a:solidFill>
                  <a:schemeClr val="accent3">
                    <a:lumMod val="50000"/>
                  </a:schemeClr>
                </a:solidFill>
              </a:rPr>
              <a:t> </a:t>
            </a:r>
            <a:r>
              <a:rPr lang="en-US" dirty="0" err="1" smtClean="0">
                <a:solidFill>
                  <a:schemeClr val="accent3">
                    <a:lumMod val="50000"/>
                  </a:schemeClr>
                </a:solidFill>
              </a:rPr>
              <a:t>hoàn</a:t>
            </a:r>
            <a:r>
              <a:rPr lang="en-US" dirty="0" smtClean="0">
                <a:solidFill>
                  <a:schemeClr val="accent3">
                    <a:lumMod val="50000"/>
                  </a:schemeClr>
                </a:solidFill>
              </a:rPr>
              <a:t> </a:t>
            </a:r>
            <a:r>
              <a:rPr lang="en-US" dirty="0" err="1" smtClean="0">
                <a:solidFill>
                  <a:schemeClr val="accent3">
                    <a:lumMod val="50000"/>
                  </a:schemeClr>
                </a:solidFill>
              </a:rPr>
              <a:t>toàn</a:t>
            </a:r>
            <a:r>
              <a:rPr lang="en-US" dirty="0" smtClean="0">
                <a:solidFill>
                  <a:schemeClr val="accent3">
                    <a:lumMod val="50000"/>
                  </a:schemeClr>
                </a:solidFill>
              </a:rPr>
              <a:t> </a:t>
            </a:r>
            <a:r>
              <a:rPr lang="en-US" dirty="0" err="1" smtClean="0">
                <a:solidFill>
                  <a:schemeClr val="accent3">
                    <a:lumMod val="50000"/>
                  </a:schemeClr>
                </a:solidFill>
              </a:rPr>
              <a:t>mới</a:t>
            </a:r>
            <a:r>
              <a:rPr lang="en-US" dirty="0" smtClean="0">
                <a:solidFill>
                  <a:schemeClr val="accent3">
                    <a:lumMod val="50000"/>
                  </a:schemeClr>
                </a:solidFill>
              </a:rPr>
              <a:t> .</a:t>
            </a:r>
          </a:p>
          <a:p>
            <a:r>
              <a:rPr lang="en-US" dirty="0" err="1" smtClean="0">
                <a:solidFill>
                  <a:srgbClr val="00B050"/>
                </a:solidFill>
              </a:rPr>
              <a:t>Các</a:t>
            </a:r>
            <a:r>
              <a:rPr lang="en-US" dirty="0" smtClean="0">
                <a:solidFill>
                  <a:srgbClr val="00B050"/>
                </a:solidFill>
              </a:rPr>
              <a:t> </a:t>
            </a:r>
            <a:r>
              <a:rPr lang="en-US" dirty="0" err="1" smtClean="0">
                <a:solidFill>
                  <a:srgbClr val="00B050"/>
                </a:solidFill>
              </a:rPr>
              <a:t>khái</a:t>
            </a:r>
            <a:r>
              <a:rPr lang="en-US" dirty="0" smtClean="0">
                <a:solidFill>
                  <a:srgbClr val="00B050"/>
                </a:solidFill>
              </a:rPr>
              <a:t> </a:t>
            </a:r>
            <a:r>
              <a:rPr lang="en-US" dirty="0" err="1" smtClean="0">
                <a:solidFill>
                  <a:srgbClr val="00B050"/>
                </a:solidFill>
              </a:rPr>
              <a:t>niệm</a:t>
            </a:r>
            <a:r>
              <a:rPr lang="en-US" dirty="0" smtClean="0">
                <a:solidFill>
                  <a:srgbClr val="00B050"/>
                </a:solidFill>
              </a:rPr>
              <a:t> </a:t>
            </a:r>
            <a:r>
              <a:rPr lang="en-US" dirty="0" err="1" smtClean="0">
                <a:solidFill>
                  <a:srgbClr val="00B050"/>
                </a:solidFill>
              </a:rPr>
              <a:t>mới</a:t>
            </a:r>
            <a:r>
              <a:rPr lang="en-US" dirty="0" smtClean="0">
                <a:solidFill>
                  <a:srgbClr val="00B050"/>
                </a:solidFill>
              </a:rPr>
              <a:t> </a:t>
            </a:r>
            <a:r>
              <a:rPr lang="en-US" dirty="0" err="1" smtClean="0">
                <a:solidFill>
                  <a:srgbClr val="00B050"/>
                </a:solidFill>
              </a:rPr>
              <a:t>như</a:t>
            </a:r>
            <a:r>
              <a:rPr lang="en-US" dirty="0" smtClean="0">
                <a:solidFill>
                  <a:srgbClr val="00B050"/>
                </a:solidFill>
              </a:rPr>
              <a:t> </a:t>
            </a:r>
            <a:r>
              <a:rPr lang="en-US" dirty="0" err="1" smtClean="0">
                <a:solidFill>
                  <a:srgbClr val="00B050"/>
                </a:solidFill>
              </a:rPr>
              <a:t>văn</a:t>
            </a:r>
            <a:r>
              <a:rPr lang="en-US" dirty="0" smtClean="0">
                <a:solidFill>
                  <a:srgbClr val="00B050"/>
                </a:solidFill>
              </a:rPr>
              <a:t> </a:t>
            </a:r>
            <a:r>
              <a:rPr lang="en-US" dirty="0" err="1" smtClean="0">
                <a:solidFill>
                  <a:srgbClr val="00B050"/>
                </a:solidFill>
              </a:rPr>
              <a:t>phòng</a:t>
            </a:r>
            <a:r>
              <a:rPr lang="en-US" dirty="0" smtClean="0">
                <a:solidFill>
                  <a:srgbClr val="00B050"/>
                </a:solidFill>
              </a:rPr>
              <a:t> </a:t>
            </a:r>
            <a:r>
              <a:rPr lang="en-US" dirty="0" err="1" smtClean="0">
                <a:solidFill>
                  <a:srgbClr val="00B050"/>
                </a:solidFill>
              </a:rPr>
              <a:t>điện</a:t>
            </a:r>
            <a:r>
              <a:rPr lang="en-US" dirty="0" smtClean="0">
                <a:solidFill>
                  <a:srgbClr val="00B050"/>
                </a:solidFill>
              </a:rPr>
              <a:t> </a:t>
            </a:r>
            <a:r>
              <a:rPr lang="en-US" dirty="0" err="1" smtClean="0">
                <a:solidFill>
                  <a:srgbClr val="00B050"/>
                </a:solidFill>
              </a:rPr>
              <a:t>tử</a:t>
            </a:r>
            <a:r>
              <a:rPr lang="en-US" dirty="0" smtClean="0">
                <a:solidFill>
                  <a:srgbClr val="00B050"/>
                </a:solidFill>
              </a:rPr>
              <a:t> ,….. </a:t>
            </a:r>
            <a:r>
              <a:rPr lang="en-US" dirty="0" err="1">
                <a:solidFill>
                  <a:srgbClr val="00B050"/>
                </a:solidFill>
              </a:rPr>
              <a:t>n</a:t>
            </a:r>
            <a:r>
              <a:rPr lang="en-US" dirty="0" err="1" smtClean="0">
                <a:solidFill>
                  <a:srgbClr val="00B050"/>
                </a:solidFill>
              </a:rPr>
              <a:t>gày</a:t>
            </a:r>
            <a:r>
              <a:rPr lang="en-US" dirty="0" smtClean="0">
                <a:solidFill>
                  <a:srgbClr val="00B050"/>
                </a:solidFill>
              </a:rPr>
              <a:t> </a:t>
            </a:r>
            <a:r>
              <a:rPr lang="en-US" dirty="0" err="1" smtClean="0">
                <a:solidFill>
                  <a:srgbClr val="00B050"/>
                </a:solidFill>
              </a:rPr>
              <a:t>càng</a:t>
            </a:r>
            <a:r>
              <a:rPr lang="en-US" dirty="0" smtClean="0">
                <a:solidFill>
                  <a:srgbClr val="00B050"/>
                </a:solidFill>
              </a:rPr>
              <a:t> </a:t>
            </a:r>
            <a:r>
              <a:rPr lang="en-US" dirty="0" err="1" smtClean="0">
                <a:solidFill>
                  <a:srgbClr val="00B050"/>
                </a:solidFill>
              </a:rPr>
              <a:t>trở</a:t>
            </a:r>
            <a:r>
              <a:rPr lang="en-US" dirty="0" smtClean="0">
                <a:solidFill>
                  <a:srgbClr val="00B050"/>
                </a:solidFill>
              </a:rPr>
              <a:t> </a:t>
            </a:r>
            <a:r>
              <a:rPr lang="en-US" dirty="0" err="1" smtClean="0">
                <a:solidFill>
                  <a:srgbClr val="00B050"/>
                </a:solidFill>
              </a:rPr>
              <a:t>nên</a:t>
            </a:r>
            <a:r>
              <a:rPr lang="en-US" dirty="0" smtClean="0">
                <a:solidFill>
                  <a:srgbClr val="00B050"/>
                </a:solidFill>
              </a:rPr>
              <a:t> </a:t>
            </a:r>
            <a:r>
              <a:rPr lang="en-US" dirty="0" err="1" smtClean="0">
                <a:solidFill>
                  <a:srgbClr val="00B050"/>
                </a:solidFill>
              </a:rPr>
              <a:t>quen</a:t>
            </a:r>
            <a:r>
              <a:rPr lang="en-US" dirty="0" smtClean="0">
                <a:solidFill>
                  <a:srgbClr val="00B050"/>
                </a:solidFill>
              </a:rPr>
              <a:t> </a:t>
            </a:r>
            <a:r>
              <a:rPr lang="en-US" dirty="0" err="1" smtClean="0">
                <a:solidFill>
                  <a:srgbClr val="00B050"/>
                </a:solidFill>
              </a:rPr>
              <a:t>thuộc</a:t>
            </a:r>
            <a:r>
              <a:rPr lang="en-US" dirty="0">
                <a:solidFill>
                  <a:srgbClr val="00B050"/>
                </a:solidFill>
              </a:rPr>
              <a:t>.</a:t>
            </a:r>
          </a:p>
        </p:txBody>
      </p:sp>
    </p:spTree>
    <p:extLst>
      <p:ext uri="{BB962C8B-B14F-4D97-AF65-F5344CB8AC3E}">
        <p14:creationId xmlns:p14="http://schemas.microsoft.com/office/powerpoint/2010/main" val="150007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iterate type="lt">
                                    <p:tmPct val="0"/>
                                  </p:iterate>
                                  <p:childTnLst>
                                    <p:set>
                                      <p:cBhvr>
                                        <p:cTn id="11" dur="1" fill="hold">
                                          <p:stCondLst>
                                            <p:cond delay="0"/>
                                          </p:stCondLst>
                                        </p:cTn>
                                        <p:tgtEl>
                                          <p:spTgt spid="6">
                                            <p:txEl>
                                              <p:pRg st="0" end="0"/>
                                            </p:txEl>
                                          </p:spTgt>
                                        </p:tgtEl>
                                        <p:attrNameLst>
                                          <p:attrName>style.visibility</p:attrName>
                                        </p:attrNameLst>
                                      </p:cBhvr>
                                      <p:to>
                                        <p:strVal val="visible"/>
                                      </p:to>
                                    </p:set>
                                    <p:animEffect transition="in" filter="circle(in)">
                                      <p:cBhvr>
                                        <p:cTn id="12" dur="2000"/>
                                        <p:tgtEl>
                                          <p:spTgt spid="6">
                                            <p:txEl>
                                              <p:pRg st="0" end="0"/>
                                            </p:txEl>
                                          </p:spTgt>
                                        </p:tgtEl>
                                      </p:cBhvr>
                                    </p:animEffect>
                                  </p:childTnLst>
                                </p:cTn>
                              </p:par>
                              <p:par>
                                <p:cTn id="13" presetID="6" presetClass="entr" presetSubtype="16" fill="hold" nodeType="withEffect">
                                  <p:stCondLst>
                                    <p:cond delay="0"/>
                                  </p:stCondLst>
                                  <p:iterate type="lt">
                                    <p:tmPct val="0"/>
                                  </p:iterate>
                                  <p:childTnLst>
                                    <p:set>
                                      <p:cBhvr>
                                        <p:cTn id="14" dur="1" fill="hold">
                                          <p:stCondLst>
                                            <p:cond delay="0"/>
                                          </p:stCondLst>
                                        </p:cTn>
                                        <p:tgtEl>
                                          <p:spTgt spid="6">
                                            <p:txEl>
                                              <p:pRg st="1" end="1"/>
                                            </p:txEl>
                                          </p:spTgt>
                                        </p:tgtEl>
                                        <p:attrNameLst>
                                          <p:attrName>style.visibility</p:attrName>
                                        </p:attrNameLst>
                                      </p:cBhvr>
                                      <p:to>
                                        <p:strVal val="visible"/>
                                      </p:to>
                                    </p:set>
                                    <p:animEffect transition="in" filter="circle(in)">
                                      <p:cBhvr>
                                        <p:cTn id="15" dur="20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4" presetClass="emph" presetSubtype="0" fill="hold" nodeType="clickEffect">
                                  <p:stCondLst>
                                    <p:cond delay="0"/>
                                  </p:stCondLst>
                                  <p:iterate type="lt">
                                    <p:tmPct val="10000"/>
                                  </p:iterate>
                                  <p:childTnLst>
                                    <p:animMotion origin="layout" path="M 0.0 0.0 L 0.0 -0.07213" pathEditMode="relative" ptsTypes="">
                                      <p:cBhvr>
                                        <p:cTn id="19" dur="250" accel="50000" decel="50000" autoRev="1" fill="hold">
                                          <p:stCondLst>
                                            <p:cond delay="0"/>
                                          </p:stCondLst>
                                        </p:cTn>
                                        <p:tgtEl>
                                          <p:spTgt spid="6">
                                            <p:txEl>
                                              <p:pRg st="0" end="0"/>
                                            </p:txEl>
                                          </p:spTgt>
                                        </p:tgtEl>
                                        <p:attrNameLst>
                                          <p:attrName>ppt_x</p:attrName>
                                          <p:attrName>ppt_y</p:attrName>
                                        </p:attrNameLst>
                                      </p:cBhvr>
                                    </p:animMotion>
                                    <p:animRot by="1500000">
                                      <p:cBhvr>
                                        <p:cTn id="20" dur="125" fill="hold">
                                          <p:stCondLst>
                                            <p:cond delay="0"/>
                                          </p:stCondLst>
                                        </p:cTn>
                                        <p:tgtEl>
                                          <p:spTgt spid="6">
                                            <p:txEl>
                                              <p:pRg st="0" end="0"/>
                                            </p:txEl>
                                          </p:spTgt>
                                        </p:tgtEl>
                                        <p:attrNameLst>
                                          <p:attrName>r</p:attrName>
                                        </p:attrNameLst>
                                      </p:cBhvr>
                                    </p:animRot>
                                    <p:animRot by="-1500000">
                                      <p:cBhvr>
                                        <p:cTn id="21" dur="125" fill="hold">
                                          <p:stCondLst>
                                            <p:cond delay="125"/>
                                          </p:stCondLst>
                                        </p:cTn>
                                        <p:tgtEl>
                                          <p:spTgt spid="6">
                                            <p:txEl>
                                              <p:pRg st="0" end="0"/>
                                            </p:txEl>
                                          </p:spTgt>
                                        </p:tgtEl>
                                        <p:attrNameLst>
                                          <p:attrName>r</p:attrName>
                                        </p:attrNameLst>
                                      </p:cBhvr>
                                    </p:animRot>
                                    <p:animRot by="-1500000">
                                      <p:cBhvr>
                                        <p:cTn id="22" dur="125" fill="hold">
                                          <p:stCondLst>
                                            <p:cond delay="250"/>
                                          </p:stCondLst>
                                        </p:cTn>
                                        <p:tgtEl>
                                          <p:spTgt spid="6">
                                            <p:txEl>
                                              <p:pRg st="0" end="0"/>
                                            </p:txEl>
                                          </p:spTgt>
                                        </p:tgtEl>
                                        <p:attrNameLst>
                                          <p:attrName>r</p:attrName>
                                        </p:attrNameLst>
                                      </p:cBhvr>
                                    </p:animRot>
                                    <p:animRot by="1500000">
                                      <p:cBhvr>
                                        <p:cTn id="23" dur="125" fill="hold">
                                          <p:stCondLst>
                                            <p:cond delay="375"/>
                                          </p:stCondLst>
                                        </p:cTn>
                                        <p:tgtEl>
                                          <p:spTgt spid="6">
                                            <p:txEl>
                                              <p:pRg st="0" end="0"/>
                                            </p:txEl>
                                          </p:spTgt>
                                        </p:tgtEl>
                                        <p:attrNameLst>
                                          <p:attrName>r</p:attrName>
                                        </p:attrNameLst>
                                      </p:cBhvr>
                                    </p:animRot>
                                  </p:childTnLst>
                                </p:cTn>
                              </p:par>
                              <p:par>
                                <p:cTn id="24" presetID="34" presetClass="emph" presetSubtype="0" fill="hold" nodeType="withEffect">
                                  <p:stCondLst>
                                    <p:cond delay="0"/>
                                  </p:stCondLst>
                                  <p:iterate type="lt">
                                    <p:tmPct val="10000"/>
                                  </p:iterate>
                                  <p:childTnLst>
                                    <p:animMotion origin="layout" path="M 0.0 0.0 L 0.0 -0.07213" pathEditMode="relative" ptsTypes="">
                                      <p:cBhvr>
                                        <p:cTn id="25" dur="250" accel="50000" decel="50000" autoRev="1" fill="hold">
                                          <p:stCondLst>
                                            <p:cond delay="0"/>
                                          </p:stCondLst>
                                        </p:cTn>
                                        <p:tgtEl>
                                          <p:spTgt spid="6">
                                            <p:txEl>
                                              <p:pRg st="1" end="1"/>
                                            </p:txEl>
                                          </p:spTgt>
                                        </p:tgtEl>
                                        <p:attrNameLst>
                                          <p:attrName>ppt_x</p:attrName>
                                          <p:attrName>ppt_y</p:attrName>
                                        </p:attrNameLst>
                                      </p:cBhvr>
                                    </p:animMotion>
                                    <p:animRot by="1500000">
                                      <p:cBhvr>
                                        <p:cTn id="26" dur="125" fill="hold">
                                          <p:stCondLst>
                                            <p:cond delay="0"/>
                                          </p:stCondLst>
                                        </p:cTn>
                                        <p:tgtEl>
                                          <p:spTgt spid="6">
                                            <p:txEl>
                                              <p:pRg st="1" end="1"/>
                                            </p:txEl>
                                          </p:spTgt>
                                        </p:tgtEl>
                                        <p:attrNameLst>
                                          <p:attrName>r</p:attrName>
                                        </p:attrNameLst>
                                      </p:cBhvr>
                                    </p:animRot>
                                    <p:animRot by="-1500000">
                                      <p:cBhvr>
                                        <p:cTn id="27" dur="125" fill="hold">
                                          <p:stCondLst>
                                            <p:cond delay="125"/>
                                          </p:stCondLst>
                                        </p:cTn>
                                        <p:tgtEl>
                                          <p:spTgt spid="6">
                                            <p:txEl>
                                              <p:pRg st="1" end="1"/>
                                            </p:txEl>
                                          </p:spTgt>
                                        </p:tgtEl>
                                        <p:attrNameLst>
                                          <p:attrName>r</p:attrName>
                                        </p:attrNameLst>
                                      </p:cBhvr>
                                    </p:animRot>
                                    <p:animRot by="-1500000">
                                      <p:cBhvr>
                                        <p:cTn id="28" dur="125" fill="hold">
                                          <p:stCondLst>
                                            <p:cond delay="250"/>
                                          </p:stCondLst>
                                        </p:cTn>
                                        <p:tgtEl>
                                          <p:spTgt spid="6">
                                            <p:txEl>
                                              <p:pRg st="1" end="1"/>
                                            </p:txEl>
                                          </p:spTgt>
                                        </p:tgtEl>
                                        <p:attrNameLst>
                                          <p:attrName>r</p:attrName>
                                        </p:attrNameLst>
                                      </p:cBhvr>
                                    </p:animRot>
                                    <p:animRot by="1500000">
                                      <p:cBhvr>
                                        <p:cTn id="29" dur="125" fill="hold">
                                          <p:stCondLst>
                                            <p:cond delay="375"/>
                                          </p:stCondLst>
                                        </p:cTn>
                                        <p:tgtEl>
                                          <p:spTgt spid="6">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152400"/>
            <a:ext cx="2895601" cy="609600"/>
          </a:xfrm>
        </p:spPr>
        <p:txBody>
          <a:bodyPr>
            <a:normAutofit fontScale="90000"/>
          </a:bodyPr>
          <a:lstStyle/>
          <a:p>
            <a:r>
              <a:rPr lang="en-US" sz="3200" dirty="0" smtClean="0">
                <a:solidFill>
                  <a:schemeClr val="accent2">
                    <a:lumMod val="50000"/>
                  </a:schemeClr>
                </a:solidFill>
              </a:rPr>
              <a:t>F. </a:t>
            </a:r>
            <a:r>
              <a:rPr lang="en-US" sz="3200" dirty="0" err="1" smtClean="0">
                <a:solidFill>
                  <a:schemeClr val="accent2">
                    <a:lumMod val="50000"/>
                  </a:schemeClr>
                </a:solidFill>
              </a:rPr>
              <a:t>Trí</a:t>
            </a:r>
            <a:r>
              <a:rPr lang="en-US" sz="3200" dirty="0" smtClean="0">
                <a:solidFill>
                  <a:schemeClr val="accent2">
                    <a:lumMod val="50000"/>
                  </a:schemeClr>
                </a:solidFill>
              </a:rPr>
              <a:t> </a:t>
            </a:r>
            <a:r>
              <a:rPr lang="en-US" sz="3200" dirty="0" err="1" smtClean="0">
                <a:solidFill>
                  <a:schemeClr val="accent2">
                    <a:lumMod val="50000"/>
                  </a:schemeClr>
                </a:solidFill>
              </a:rPr>
              <a:t>tuệ</a:t>
            </a:r>
            <a:r>
              <a:rPr lang="en-US" sz="3200" dirty="0" smtClean="0">
                <a:solidFill>
                  <a:schemeClr val="accent2">
                    <a:lumMod val="50000"/>
                  </a:schemeClr>
                </a:solidFill>
              </a:rPr>
              <a:t> </a:t>
            </a:r>
            <a:r>
              <a:rPr lang="en-US" sz="3200" dirty="0" err="1" smtClean="0">
                <a:solidFill>
                  <a:schemeClr val="accent2">
                    <a:lumMod val="50000"/>
                  </a:schemeClr>
                </a:solidFill>
              </a:rPr>
              <a:t>nhântạo</a:t>
            </a:r>
            <a:endParaRPr lang="en-US" sz="3200" dirty="0">
              <a:solidFill>
                <a:schemeClr val="accent2">
                  <a:lumMod val="50000"/>
                </a:schemeClr>
              </a:solidFill>
            </a:endParaRPr>
          </a:p>
        </p:txBody>
      </p:sp>
      <p:sp>
        <p:nvSpPr>
          <p:cNvPr id="6" name="Content Placeholder 5"/>
          <p:cNvSpPr>
            <a:spLocks noGrp="1"/>
          </p:cNvSpPr>
          <p:nvPr>
            <p:ph idx="1"/>
          </p:nvPr>
        </p:nvSpPr>
        <p:spPr>
          <a:xfrm>
            <a:off x="3200400" y="304800"/>
            <a:ext cx="5715000" cy="6172200"/>
          </a:xfrm>
        </p:spPr>
        <p:txBody>
          <a:bodyPr>
            <a:normAutofit/>
          </a:bodyPr>
          <a:lstStyle/>
          <a:p>
            <a:r>
              <a:rPr lang="en-US" sz="2800" dirty="0" err="1" smtClean="0"/>
              <a:t>Đây</a:t>
            </a:r>
            <a:r>
              <a:rPr lang="en-US" sz="2800" dirty="0" smtClean="0"/>
              <a:t> </a:t>
            </a:r>
            <a:r>
              <a:rPr lang="en-US" sz="2800" dirty="0" err="1" smtClean="0"/>
              <a:t>là</a:t>
            </a:r>
            <a:r>
              <a:rPr lang="en-US" sz="2800" dirty="0" smtClean="0"/>
              <a:t> </a:t>
            </a:r>
            <a:r>
              <a:rPr lang="en-US" sz="2800" dirty="0" err="1" smtClean="0"/>
              <a:t>một</a:t>
            </a:r>
            <a:r>
              <a:rPr lang="en-US" sz="2800" dirty="0" smtClean="0"/>
              <a:t> </a:t>
            </a:r>
            <a:r>
              <a:rPr lang="en-US" sz="2800" dirty="0" err="1" smtClean="0"/>
              <a:t>lĩnh</a:t>
            </a:r>
            <a:r>
              <a:rPr lang="en-US" sz="2800" dirty="0" smtClean="0"/>
              <a:t> </a:t>
            </a:r>
            <a:r>
              <a:rPr lang="en-US" sz="2800" dirty="0" err="1" smtClean="0"/>
              <a:t>vực</a:t>
            </a:r>
            <a:r>
              <a:rPr lang="en-US" sz="2800" dirty="0" smtClean="0"/>
              <a:t> </a:t>
            </a:r>
            <a:r>
              <a:rPr lang="en-US" sz="2800" dirty="0" err="1" smtClean="0"/>
              <a:t>đầy</a:t>
            </a:r>
            <a:r>
              <a:rPr lang="en-US" sz="2800" dirty="0" smtClean="0"/>
              <a:t> </a:t>
            </a:r>
            <a:r>
              <a:rPr lang="en-US" sz="2800" dirty="0" err="1" smtClean="0"/>
              <a:t>triển</a:t>
            </a:r>
            <a:r>
              <a:rPr lang="en-US" sz="2800" dirty="0" smtClean="0"/>
              <a:t> </a:t>
            </a:r>
            <a:r>
              <a:rPr lang="en-US" sz="2800" dirty="0" err="1" smtClean="0"/>
              <a:t>vọng</a:t>
            </a:r>
            <a:r>
              <a:rPr lang="en-US" sz="2800" dirty="0" smtClean="0"/>
              <a:t> </a:t>
            </a:r>
            <a:r>
              <a:rPr lang="en-US" sz="2800" dirty="0" err="1" smtClean="0"/>
              <a:t>của</a:t>
            </a:r>
            <a:r>
              <a:rPr lang="en-US" sz="2800" dirty="0" smtClean="0"/>
              <a:t> tin </a:t>
            </a:r>
            <a:r>
              <a:rPr lang="en-US" sz="2800" dirty="0" err="1" smtClean="0"/>
              <a:t>học</a:t>
            </a:r>
            <a:r>
              <a:rPr lang="en-US" sz="2800" dirty="0" smtClean="0"/>
              <a:t>. </a:t>
            </a:r>
            <a:r>
              <a:rPr lang="en-US" sz="2800" dirty="0" err="1" smtClean="0"/>
              <a:t>Mục</a:t>
            </a:r>
            <a:r>
              <a:rPr lang="en-US" sz="2800" dirty="0" smtClean="0"/>
              <a:t> </a:t>
            </a:r>
            <a:r>
              <a:rPr lang="en-US" sz="2800" dirty="0" err="1" smtClean="0"/>
              <a:t>tiêu</a:t>
            </a:r>
            <a:r>
              <a:rPr lang="en-US" sz="2800" dirty="0" smtClean="0"/>
              <a:t> </a:t>
            </a:r>
            <a:r>
              <a:rPr lang="en-US" sz="2800" dirty="0" err="1" smtClean="0"/>
              <a:t>của</a:t>
            </a:r>
            <a:r>
              <a:rPr lang="en-US" sz="2800" dirty="0" smtClean="0"/>
              <a:t> </a:t>
            </a:r>
            <a:r>
              <a:rPr lang="en-US" sz="2800" dirty="0" err="1" smtClean="0"/>
              <a:t>hướng</a:t>
            </a:r>
            <a:r>
              <a:rPr lang="en-US" sz="2800" dirty="0" smtClean="0"/>
              <a:t> </a:t>
            </a:r>
            <a:r>
              <a:rPr lang="en-US" sz="2800" dirty="0" err="1" smtClean="0"/>
              <a:t>nghiên</a:t>
            </a:r>
            <a:r>
              <a:rPr lang="en-US" sz="2800" dirty="0" smtClean="0"/>
              <a:t> </a:t>
            </a:r>
            <a:r>
              <a:rPr lang="en-US" sz="2800" dirty="0" err="1" smtClean="0"/>
              <a:t>cứu</a:t>
            </a:r>
            <a:r>
              <a:rPr lang="en-US" sz="2800" dirty="0" smtClean="0"/>
              <a:t> </a:t>
            </a:r>
            <a:r>
              <a:rPr lang="en-US" sz="2800" dirty="0" err="1" smtClean="0"/>
              <a:t>này</a:t>
            </a:r>
            <a:r>
              <a:rPr lang="en-US" sz="2800" dirty="0" smtClean="0"/>
              <a:t> </a:t>
            </a:r>
            <a:r>
              <a:rPr lang="en-US" sz="2800" dirty="0" err="1" smtClean="0"/>
              <a:t>là</a:t>
            </a:r>
            <a:r>
              <a:rPr lang="en-US" sz="2800" dirty="0" smtClean="0"/>
              <a:t> </a:t>
            </a:r>
            <a:r>
              <a:rPr lang="en-US" sz="2800" dirty="0" err="1" smtClean="0"/>
              <a:t>thiết</a:t>
            </a:r>
            <a:r>
              <a:rPr lang="en-US" sz="2800" dirty="0" smtClean="0"/>
              <a:t> </a:t>
            </a:r>
            <a:r>
              <a:rPr lang="en-US" sz="2800" dirty="0" err="1" smtClean="0"/>
              <a:t>kế</a:t>
            </a:r>
            <a:r>
              <a:rPr lang="en-US" sz="2800" dirty="0" smtClean="0"/>
              <a:t> </a:t>
            </a:r>
            <a:r>
              <a:rPr lang="en-US" sz="2800" dirty="0" err="1" smtClean="0"/>
              <a:t>các</a:t>
            </a:r>
            <a:r>
              <a:rPr lang="en-US" sz="2800" dirty="0" smtClean="0"/>
              <a:t> </a:t>
            </a:r>
            <a:r>
              <a:rPr lang="en-US" sz="2800" dirty="0" err="1" smtClean="0"/>
              <a:t>máy</a:t>
            </a:r>
            <a:r>
              <a:rPr lang="en-US" sz="2800" dirty="0" smtClean="0"/>
              <a:t> </a:t>
            </a:r>
            <a:r>
              <a:rPr lang="en-US" sz="2800" dirty="0" err="1" smtClean="0"/>
              <a:t>có</a:t>
            </a:r>
            <a:r>
              <a:rPr lang="en-US" sz="2800" dirty="0" smtClean="0"/>
              <a:t> </a:t>
            </a:r>
            <a:r>
              <a:rPr lang="en-US" sz="2800" dirty="0" err="1" smtClean="0"/>
              <a:t>thể</a:t>
            </a:r>
            <a:r>
              <a:rPr lang="en-US" sz="2800" dirty="0" smtClean="0"/>
              <a:t> </a:t>
            </a:r>
            <a:r>
              <a:rPr lang="en-US" sz="2800" dirty="0" err="1" smtClean="0"/>
              <a:t>đảm</a:t>
            </a:r>
            <a:r>
              <a:rPr lang="en-US" sz="2800" dirty="0" smtClean="0"/>
              <a:t> </a:t>
            </a:r>
            <a:r>
              <a:rPr lang="en-US" sz="2800" dirty="0" err="1" smtClean="0"/>
              <a:t>đương</a:t>
            </a:r>
            <a:r>
              <a:rPr lang="en-US" sz="2800" dirty="0" smtClean="0"/>
              <a:t> </a:t>
            </a:r>
            <a:r>
              <a:rPr lang="en-US" sz="2800" dirty="0" err="1" smtClean="0"/>
              <a:t>một</a:t>
            </a:r>
            <a:r>
              <a:rPr lang="en-US" sz="2800" dirty="0" smtClean="0"/>
              <a:t> </a:t>
            </a:r>
            <a:r>
              <a:rPr lang="en-US" sz="2800" dirty="0" err="1" smtClean="0"/>
              <a:t>số</a:t>
            </a:r>
            <a:r>
              <a:rPr lang="en-US" sz="2800" dirty="0" smtClean="0"/>
              <a:t> </a:t>
            </a:r>
            <a:r>
              <a:rPr lang="en-US" sz="2800" dirty="0" err="1" smtClean="0"/>
              <a:t>hoạt</a:t>
            </a:r>
            <a:r>
              <a:rPr lang="en-US" sz="2800" dirty="0" smtClean="0"/>
              <a:t> </a:t>
            </a:r>
            <a:r>
              <a:rPr lang="en-US" sz="2800" dirty="0" err="1" smtClean="0"/>
              <a:t>động</a:t>
            </a:r>
            <a:r>
              <a:rPr lang="en-US" sz="2800" dirty="0" smtClean="0"/>
              <a:t> </a:t>
            </a:r>
            <a:r>
              <a:rPr lang="en-US" sz="2800" dirty="0" err="1" smtClean="0"/>
              <a:t>thuộc</a:t>
            </a:r>
            <a:r>
              <a:rPr lang="en-US" sz="2800" dirty="0" smtClean="0"/>
              <a:t> </a:t>
            </a:r>
            <a:r>
              <a:rPr lang="en-US" sz="2800" dirty="0" err="1" smtClean="0"/>
              <a:t>lĩnh</a:t>
            </a:r>
            <a:r>
              <a:rPr lang="en-US" sz="2800" dirty="0" smtClean="0"/>
              <a:t> </a:t>
            </a:r>
            <a:r>
              <a:rPr lang="en-US" sz="2800" dirty="0" err="1" smtClean="0"/>
              <a:t>vực</a:t>
            </a:r>
            <a:r>
              <a:rPr lang="en-US" sz="2800" dirty="0" smtClean="0"/>
              <a:t> </a:t>
            </a:r>
            <a:r>
              <a:rPr lang="en-US" sz="2800" dirty="0" err="1" smtClean="0"/>
              <a:t>trí</a:t>
            </a:r>
            <a:r>
              <a:rPr lang="en-US" sz="2800" dirty="0" smtClean="0"/>
              <a:t> </a:t>
            </a:r>
            <a:r>
              <a:rPr lang="en-US" sz="2800" dirty="0" err="1" smtClean="0"/>
              <a:t>tuệ</a:t>
            </a:r>
            <a:r>
              <a:rPr lang="en-US" sz="2800" dirty="0" smtClean="0"/>
              <a:t> </a:t>
            </a:r>
            <a:r>
              <a:rPr lang="en-US" sz="2800" dirty="0" err="1" smtClean="0"/>
              <a:t>của</a:t>
            </a:r>
            <a:r>
              <a:rPr lang="en-US" sz="2800" dirty="0" smtClean="0"/>
              <a:t> con </a:t>
            </a:r>
            <a:r>
              <a:rPr lang="en-US" sz="2800" dirty="0" err="1" smtClean="0"/>
              <a:t>người</a:t>
            </a:r>
            <a:r>
              <a:rPr lang="en-US" sz="2800" dirty="0" smtClean="0"/>
              <a:t> (</a:t>
            </a:r>
            <a:r>
              <a:rPr lang="en-US" sz="2800" dirty="0" err="1" smtClean="0"/>
              <a:t>như</a:t>
            </a:r>
            <a:r>
              <a:rPr lang="en-US" sz="2800" dirty="0" smtClean="0"/>
              <a:t> </a:t>
            </a:r>
            <a:r>
              <a:rPr lang="en-US" sz="2800" dirty="0" err="1" smtClean="0"/>
              <a:t>hiểu</a:t>
            </a:r>
            <a:r>
              <a:rPr lang="en-US" sz="2800" dirty="0" smtClean="0"/>
              <a:t> </a:t>
            </a:r>
            <a:r>
              <a:rPr lang="en-US" sz="2800" dirty="0" err="1" smtClean="0"/>
              <a:t>ngôn</a:t>
            </a:r>
            <a:r>
              <a:rPr lang="en-US" sz="2800" dirty="0" smtClean="0"/>
              <a:t> </a:t>
            </a:r>
            <a:r>
              <a:rPr lang="en-US" sz="2800" dirty="0" err="1" smtClean="0"/>
              <a:t>ngữ</a:t>
            </a:r>
            <a:r>
              <a:rPr lang="en-US" sz="2800" dirty="0" smtClean="0"/>
              <a:t> </a:t>
            </a:r>
            <a:r>
              <a:rPr lang="en-US" sz="2800" dirty="0" err="1" smtClean="0"/>
              <a:t>tự</a:t>
            </a:r>
            <a:r>
              <a:rPr lang="en-US" sz="2800" dirty="0" smtClean="0"/>
              <a:t> </a:t>
            </a:r>
            <a:r>
              <a:rPr lang="en-US" sz="2800" dirty="0" err="1" smtClean="0"/>
              <a:t>nhiên</a:t>
            </a:r>
            <a:r>
              <a:rPr lang="en-US" sz="2800" dirty="0" smtClean="0"/>
              <a:t> </a:t>
            </a:r>
            <a:r>
              <a:rPr lang="en-US" sz="2800" dirty="0" err="1" smtClean="0"/>
              <a:t>dưới</a:t>
            </a:r>
            <a:r>
              <a:rPr lang="en-US" sz="2800" dirty="0" smtClean="0"/>
              <a:t> </a:t>
            </a:r>
            <a:r>
              <a:rPr lang="en-US" sz="2800" dirty="0" err="1" smtClean="0"/>
              <a:t>dạng</a:t>
            </a:r>
            <a:r>
              <a:rPr lang="en-US" sz="2800" dirty="0" smtClean="0"/>
              <a:t> </a:t>
            </a:r>
            <a:r>
              <a:rPr lang="en-US" sz="2800" dirty="0" err="1" smtClean="0"/>
              <a:t>văn</a:t>
            </a:r>
            <a:r>
              <a:rPr lang="en-US" sz="2800" dirty="0" smtClean="0"/>
              <a:t> </a:t>
            </a:r>
            <a:r>
              <a:rPr lang="en-US" sz="2800" dirty="0" err="1" smtClean="0"/>
              <a:t>bản</a:t>
            </a:r>
            <a:r>
              <a:rPr lang="en-US" sz="2800" dirty="0" smtClean="0"/>
              <a:t> </a:t>
            </a:r>
            <a:r>
              <a:rPr lang="en-US" sz="2800" dirty="0" err="1" smtClean="0"/>
              <a:t>viết</a:t>
            </a:r>
            <a:r>
              <a:rPr lang="en-US" sz="2800" dirty="0" smtClean="0"/>
              <a:t> </a:t>
            </a:r>
            <a:r>
              <a:rPr lang="en-US" sz="2800" dirty="0" err="1" smtClean="0"/>
              <a:t>tay,nghe</a:t>
            </a:r>
            <a:r>
              <a:rPr lang="en-US" sz="2800" dirty="0"/>
              <a:t> </a:t>
            </a:r>
            <a:r>
              <a:rPr lang="en-US" sz="2800" dirty="0" err="1" smtClean="0"/>
              <a:t>và</a:t>
            </a:r>
            <a:r>
              <a:rPr lang="en-US" sz="2800" dirty="0" smtClean="0"/>
              <a:t> </a:t>
            </a:r>
            <a:r>
              <a:rPr lang="en-US" sz="2800" dirty="0" err="1" smtClean="0"/>
              <a:t>hiểu</a:t>
            </a:r>
            <a:r>
              <a:rPr lang="en-US" sz="2800" dirty="0" smtClean="0"/>
              <a:t> </a:t>
            </a:r>
            <a:r>
              <a:rPr lang="en-US" sz="2800" dirty="0" err="1" smtClean="0"/>
              <a:t>tiếng</a:t>
            </a:r>
            <a:r>
              <a:rPr lang="en-US" sz="2800" dirty="0" smtClean="0"/>
              <a:t> </a:t>
            </a:r>
            <a:r>
              <a:rPr lang="en-US" sz="2800" dirty="0" err="1" smtClean="0"/>
              <a:t>nói</a:t>
            </a:r>
            <a:r>
              <a:rPr lang="en-US" sz="2800" dirty="0" smtClean="0"/>
              <a:t>,….)</a:t>
            </a:r>
          </a:p>
          <a:p>
            <a:r>
              <a:rPr lang="en-US" sz="2800" dirty="0" err="1" smtClean="0"/>
              <a:t>Máy</a:t>
            </a:r>
            <a:r>
              <a:rPr lang="en-US" sz="2800" dirty="0" smtClean="0"/>
              <a:t> </a:t>
            </a:r>
            <a:r>
              <a:rPr lang="en-US" sz="2800" dirty="0" err="1" smtClean="0"/>
              <a:t>tính</a:t>
            </a:r>
            <a:r>
              <a:rPr lang="en-US" sz="2800" dirty="0" smtClean="0"/>
              <a:t> </a:t>
            </a:r>
            <a:r>
              <a:rPr lang="en-US" sz="2800" dirty="0" err="1" smtClean="0"/>
              <a:t>có</a:t>
            </a:r>
            <a:r>
              <a:rPr lang="en-US" sz="2800" dirty="0" smtClean="0"/>
              <a:t> </a:t>
            </a:r>
            <a:r>
              <a:rPr lang="en-US" sz="2800" dirty="0" err="1" smtClean="0"/>
              <a:t>thể</a:t>
            </a:r>
            <a:r>
              <a:rPr lang="en-US" sz="2800" dirty="0" smtClean="0"/>
              <a:t> </a:t>
            </a:r>
            <a:r>
              <a:rPr lang="en-US" sz="2800" dirty="0" err="1" smtClean="0"/>
              <a:t>giúp</a:t>
            </a:r>
            <a:r>
              <a:rPr lang="en-US" sz="2800" dirty="0" smtClean="0"/>
              <a:t> con </a:t>
            </a:r>
            <a:r>
              <a:rPr lang="en-US" sz="2800" dirty="0" err="1" smtClean="0"/>
              <a:t>người</a:t>
            </a:r>
            <a:r>
              <a:rPr lang="en-US" sz="2800" dirty="0" smtClean="0"/>
              <a:t> </a:t>
            </a:r>
            <a:r>
              <a:rPr lang="en-US" sz="2800" dirty="0" err="1" smtClean="0"/>
              <a:t>tính</a:t>
            </a:r>
            <a:r>
              <a:rPr lang="en-US" sz="2800" dirty="0" smtClean="0"/>
              <a:t> </a:t>
            </a:r>
            <a:r>
              <a:rPr lang="en-US" sz="2800" dirty="0" err="1" smtClean="0"/>
              <a:t>đến</a:t>
            </a:r>
            <a:r>
              <a:rPr lang="en-US" sz="2800" dirty="0" smtClean="0"/>
              <a:t> </a:t>
            </a:r>
            <a:r>
              <a:rPr lang="en-US" sz="2800" dirty="0" err="1" smtClean="0"/>
              <a:t>các</a:t>
            </a:r>
            <a:r>
              <a:rPr lang="en-US" sz="2800" dirty="0" smtClean="0"/>
              <a:t> </a:t>
            </a:r>
            <a:r>
              <a:rPr lang="en-US" sz="2800" dirty="0" err="1" smtClean="0"/>
              <a:t>yếu</a:t>
            </a:r>
            <a:r>
              <a:rPr lang="en-US" sz="2800" dirty="0" smtClean="0"/>
              <a:t> </a:t>
            </a:r>
            <a:r>
              <a:rPr lang="en-US" sz="2800" dirty="0" err="1" smtClean="0"/>
              <a:t>tố</a:t>
            </a:r>
            <a:r>
              <a:rPr lang="en-US" sz="2800" dirty="0" smtClean="0"/>
              <a:t> </a:t>
            </a:r>
            <a:r>
              <a:rPr lang="en-US" sz="2800" dirty="0" err="1" smtClean="0"/>
              <a:t>tình</a:t>
            </a:r>
            <a:r>
              <a:rPr lang="en-US" sz="2800" dirty="0" smtClean="0"/>
              <a:t> </a:t>
            </a:r>
            <a:r>
              <a:rPr lang="en-US" sz="2800" dirty="0" err="1" smtClean="0"/>
              <a:t>huống</a:t>
            </a:r>
            <a:r>
              <a:rPr lang="en-US" sz="2800" dirty="0" smtClean="0"/>
              <a:t> </a:t>
            </a:r>
            <a:r>
              <a:rPr lang="en-US" sz="2800" dirty="0" err="1" smtClean="0"/>
              <a:t>liên</a:t>
            </a:r>
            <a:r>
              <a:rPr lang="en-US" sz="2800" dirty="0" smtClean="0"/>
              <a:t> </a:t>
            </a:r>
            <a:r>
              <a:rPr lang="en-US" sz="2800" dirty="0" err="1" smtClean="0"/>
              <a:t>quan</a:t>
            </a:r>
            <a:r>
              <a:rPr lang="en-US" sz="2800" dirty="0" smtClean="0"/>
              <a:t> </a:t>
            </a:r>
            <a:r>
              <a:rPr lang="en-US" sz="2800" dirty="0" err="1" smtClean="0"/>
              <a:t>đến</a:t>
            </a:r>
            <a:r>
              <a:rPr lang="en-US" sz="2800" dirty="0" smtClean="0"/>
              <a:t> </a:t>
            </a:r>
            <a:r>
              <a:rPr lang="en-US" sz="2800" dirty="0" err="1" smtClean="0"/>
              <a:t>một</a:t>
            </a:r>
            <a:r>
              <a:rPr lang="en-US" sz="2800" dirty="0" smtClean="0"/>
              <a:t> </a:t>
            </a:r>
            <a:r>
              <a:rPr lang="en-US" sz="2800" dirty="0" err="1" smtClean="0"/>
              <a:t>công</a:t>
            </a:r>
            <a:r>
              <a:rPr lang="en-US" sz="2800" dirty="0" smtClean="0"/>
              <a:t> </a:t>
            </a:r>
            <a:r>
              <a:rPr lang="en-US" sz="2800" dirty="0" err="1" smtClean="0"/>
              <a:t>việc</a:t>
            </a:r>
            <a:r>
              <a:rPr lang="en-US" sz="2800" dirty="0" smtClean="0"/>
              <a:t> </a:t>
            </a:r>
            <a:r>
              <a:rPr lang="en-US" sz="2800" dirty="0" err="1" smtClean="0"/>
              <a:t>nào</a:t>
            </a:r>
            <a:r>
              <a:rPr lang="en-US" sz="2800" dirty="0" smtClean="0"/>
              <a:t> </a:t>
            </a:r>
            <a:r>
              <a:rPr lang="en-US" sz="2800" dirty="0" err="1" smtClean="0"/>
              <a:t>đó</a:t>
            </a:r>
            <a:r>
              <a:rPr lang="en-US" sz="2800" dirty="0" smtClean="0"/>
              <a:t> </a:t>
            </a:r>
            <a:r>
              <a:rPr lang="en-US" sz="2800" dirty="0" err="1" smtClean="0"/>
              <a:t>bằng</a:t>
            </a:r>
            <a:r>
              <a:rPr lang="en-US" sz="2800" dirty="0" smtClean="0"/>
              <a:t> </a:t>
            </a:r>
            <a:r>
              <a:rPr lang="en-US" sz="2800" dirty="0" err="1" smtClean="0"/>
              <a:t>cách</a:t>
            </a:r>
            <a:r>
              <a:rPr lang="en-US" sz="2800" dirty="0" smtClean="0"/>
              <a:t> </a:t>
            </a:r>
            <a:r>
              <a:rPr lang="en-US" sz="2800" dirty="0" err="1" smtClean="0"/>
              <a:t>xem</a:t>
            </a:r>
            <a:r>
              <a:rPr lang="en-US" sz="2800" dirty="0" smtClean="0"/>
              <a:t> </a:t>
            </a:r>
            <a:r>
              <a:rPr lang="en-US" sz="2800" dirty="0" err="1" smtClean="0"/>
              <a:t>xét</a:t>
            </a:r>
            <a:r>
              <a:rPr lang="en-US" sz="2800" dirty="0" smtClean="0"/>
              <a:t> </a:t>
            </a:r>
            <a:r>
              <a:rPr lang="en-US" sz="2800" dirty="0" err="1" smtClean="0"/>
              <a:t>và</a:t>
            </a:r>
            <a:r>
              <a:rPr lang="en-US" sz="2800" dirty="0" smtClean="0"/>
              <a:t> </a:t>
            </a:r>
            <a:r>
              <a:rPr lang="en-US" sz="2800" dirty="0" err="1" smtClean="0"/>
              <a:t>đưa</a:t>
            </a:r>
            <a:r>
              <a:rPr lang="en-US" sz="2800" dirty="0" smtClean="0"/>
              <a:t> </a:t>
            </a:r>
            <a:r>
              <a:rPr lang="en-US" sz="2800" dirty="0" err="1" smtClean="0"/>
              <a:t>ra</a:t>
            </a:r>
            <a:r>
              <a:rPr lang="en-US" sz="2800" dirty="0" smtClean="0"/>
              <a:t> </a:t>
            </a:r>
            <a:r>
              <a:rPr lang="en-US" sz="2800" dirty="0" err="1" smtClean="0"/>
              <a:t>một</a:t>
            </a:r>
            <a:r>
              <a:rPr lang="en-US" sz="2800" dirty="0" smtClean="0"/>
              <a:t> </a:t>
            </a:r>
            <a:r>
              <a:rPr lang="en-US" sz="2800" dirty="0" err="1" smtClean="0"/>
              <a:t>số</a:t>
            </a:r>
            <a:r>
              <a:rPr lang="en-US" sz="2800" dirty="0" smtClean="0"/>
              <a:t> </a:t>
            </a:r>
            <a:r>
              <a:rPr lang="en-US" sz="2800" dirty="0" err="1" smtClean="0"/>
              <a:t>phương</a:t>
            </a:r>
            <a:r>
              <a:rPr lang="en-US" sz="2800" dirty="0" smtClean="0"/>
              <a:t> </a:t>
            </a:r>
            <a:r>
              <a:rPr lang="en-US" sz="2800" dirty="0" err="1" smtClean="0"/>
              <a:t>án</a:t>
            </a:r>
            <a:r>
              <a:rPr lang="en-US" sz="2800" dirty="0" smtClean="0"/>
              <a:t> </a:t>
            </a:r>
            <a:r>
              <a:rPr lang="en-US" sz="2800" dirty="0" err="1" smtClean="0"/>
              <a:t>tốt</a:t>
            </a:r>
            <a:r>
              <a:rPr lang="en-US" sz="2800" dirty="0" smtClean="0"/>
              <a:t> </a:t>
            </a:r>
            <a:r>
              <a:rPr lang="en-US" sz="2800" dirty="0" err="1" smtClean="0"/>
              <a:t>nhất</a:t>
            </a:r>
            <a:r>
              <a:rPr lang="en-US" sz="2800" dirty="0" smtClean="0"/>
              <a:t> </a:t>
            </a:r>
            <a:r>
              <a:rPr lang="en-US" sz="2800" dirty="0" err="1" smtClean="0"/>
              <a:t>để</a:t>
            </a:r>
            <a:r>
              <a:rPr lang="en-US" sz="2800" dirty="0" smtClean="0"/>
              <a:t> </a:t>
            </a:r>
            <a:r>
              <a:rPr lang="en-US" sz="2800" dirty="0" err="1" smtClean="0"/>
              <a:t>có</a:t>
            </a:r>
            <a:r>
              <a:rPr lang="en-US" sz="2800" dirty="0" smtClean="0"/>
              <a:t> </a:t>
            </a:r>
            <a:r>
              <a:rPr lang="en-US" sz="2800" dirty="0" err="1" smtClean="0"/>
              <a:t>thể</a:t>
            </a:r>
            <a:r>
              <a:rPr lang="en-US" sz="2800" dirty="0" smtClean="0"/>
              <a:t> </a:t>
            </a:r>
            <a:r>
              <a:rPr lang="en-US" sz="2800" dirty="0" err="1" smtClean="0"/>
              <a:t>lựa</a:t>
            </a:r>
            <a:r>
              <a:rPr lang="en-US" sz="2800" dirty="0" smtClean="0"/>
              <a:t> </a:t>
            </a:r>
            <a:r>
              <a:rPr lang="en-US" sz="2800" dirty="0" err="1" smtClean="0"/>
              <a:t>chọn</a:t>
            </a:r>
            <a:endParaRPr lang="en-US" sz="28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786" y="838200"/>
            <a:ext cx="2618014" cy="5410200"/>
          </a:xfrm>
          <a:prstGeom prst="rect">
            <a:avLst/>
          </a:prstGeom>
        </p:spPr>
      </p:pic>
    </p:spTree>
    <p:extLst>
      <p:ext uri="{BB962C8B-B14F-4D97-AF65-F5344CB8AC3E}">
        <p14:creationId xmlns:p14="http://schemas.microsoft.com/office/powerpoint/2010/main" val="3006364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iterate type="lt">
                                    <p:tmPct val="0"/>
                                  </p:iterate>
                                  <p:childTnLst>
                                    <p:set>
                                      <p:cBhvr>
                                        <p:cTn id="19" dur="1" fill="hold">
                                          <p:stCondLst>
                                            <p:cond delay="0"/>
                                          </p:stCondLst>
                                        </p:cTn>
                                        <p:tgtEl>
                                          <p:spTgt spid="6">
                                            <p:txEl>
                                              <p:pRg st="0" end="0"/>
                                            </p:txEl>
                                          </p:spTgt>
                                        </p:tgtEl>
                                        <p:attrNameLst>
                                          <p:attrName>style.visibility</p:attrName>
                                        </p:attrNameLst>
                                      </p:cBhvr>
                                      <p:to>
                                        <p:strVal val="visible"/>
                                      </p:to>
                                    </p:set>
                                    <p:anim calcmode="lin" valueType="num">
                                      <p:cBhvr>
                                        <p:cTn id="20"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22" dur="500"/>
                                        <p:tgtEl>
                                          <p:spTgt spid="6">
                                            <p:txEl>
                                              <p:pRg st="0" end="0"/>
                                            </p:txEl>
                                          </p:spTgt>
                                        </p:tgtEl>
                                      </p:cBhvr>
                                    </p:animEffect>
                                  </p:childTnLst>
                                </p:cTn>
                              </p:par>
                              <p:par>
                                <p:cTn id="23" presetID="53" presetClass="entr" presetSubtype="16" fill="hold" nodeType="withEffect">
                                  <p:stCondLst>
                                    <p:cond delay="0"/>
                                  </p:stCondLst>
                                  <p:iterate type="lt">
                                    <p:tmPct val="0"/>
                                  </p:iterate>
                                  <p:childTnLst>
                                    <p:set>
                                      <p:cBhvr>
                                        <p:cTn id="24" dur="1" fill="hold">
                                          <p:stCondLst>
                                            <p:cond delay="0"/>
                                          </p:stCondLst>
                                        </p:cTn>
                                        <p:tgtEl>
                                          <p:spTgt spid="6">
                                            <p:txEl>
                                              <p:pRg st="1" end="1"/>
                                            </p:txEl>
                                          </p:spTgt>
                                        </p:tgtEl>
                                        <p:attrNameLst>
                                          <p:attrName>style.visibility</p:attrName>
                                        </p:attrNameLst>
                                      </p:cBhvr>
                                      <p:to>
                                        <p:strVal val="visible"/>
                                      </p:to>
                                    </p:set>
                                    <p:anim calcmode="lin" valueType="num">
                                      <p:cBhvr>
                                        <p:cTn id="25"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27" dur="500"/>
                                        <p:tgtEl>
                                          <p:spTgt spid="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5" presetClass="emph" presetSubtype="0" nodeType="clickEffect">
                                  <p:stCondLst>
                                    <p:cond delay="0"/>
                                  </p:stCondLst>
                                  <p:iterate type="lt">
                                    <p:tmAbs val="25"/>
                                  </p:iterate>
                                  <p:childTnLst>
                                    <p:set>
                                      <p:cBhvr override="childStyle">
                                        <p:cTn id="31" dur="indefinite"/>
                                        <p:tgtEl>
                                          <p:spTgt spid="6">
                                            <p:txEl>
                                              <p:pRg st="0" end="0"/>
                                            </p:txEl>
                                          </p:spTgt>
                                        </p:tgtEl>
                                        <p:attrNameLst>
                                          <p:attrName>style.fontWeight</p:attrName>
                                        </p:attrNameLst>
                                      </p:cBhvr>
                                      <p:to>
                                        <p:strVal val="bold"/>
                                      </p:to>
                                    </p:set>
                                  </p:childTnLst>
                                </p:cTn>
                              </p:par>
                              <p:par>
                                <p:cTn id="32" presetID="15" presetClass="emph" presetSubtype="0" nodeType="withEffect">
                                  <p:stCondLst>
                                    <p:cond delay="0"/>
                                  </p:stCondLst>
                                  <p:iterate type="lt">
                                    <p:tmAbs val="25"/>
                                  </p:iterate>
                                  <p:childTnLst>
                                    <p:set>
                                      <p:cBhvr override="childStyle">
                                        <p:cTn id="33" dur="indefinite"/>
                                        <p:tgtEl>
                                          <p:spTgt spid="6">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379511"/>
            <a:ext cx="4114800" cy="609897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379511"/>
            <a:ext cx="4114800" cy="6098977"/>
          </a:xfrm>
          <a:prstGeom prst="rect">
            <a:avLst/>
          </a:prstGeom>
        </p:spPr>
      </p:pic>
    </p:spTree>
    <p:extLst>
      <p:ext uri="{BB962C8B-B14F-4D97-AF65-F5344CB8AC3E}">
        <p14:creationId xmlns:p14="http://schemas.microsoft.com/office/powerpoint/2010/main" val="34848228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6500" y="-304800"/>
            <a:ext cx="5105400" cy="1143000"/>
          </a:xfrm>
        </p:spPr>
        <p:txBody>
          <a:bodyPr>
            <a:normAutofit/>
          </a:bodyPr>
          <a:lstStyle/>
          <a:p>
            <a:r>
              <a:rPr lang="en-US" sz="3200" dirty="0" smtClean="0">
                <a:solidFill>
                  <a:schemeClr val="tx2">
                    <a:lumMod val="75000"/>
                  </a:schemeClr>
                </a:solidFill>
                <a:effectLst>
                  <a:outerShdw blurRad="38100" dist="38100" dir="2700000" algn="tl">
                    <a:srgbClr val="000000">
                      <a:alpha val="43137"/>
                    </a:srgbClr>
                  </a:outerShdw>
                </a:effectLst>
              </a:rPr>
              <a:t>G. </a:t>
            </a:r>
            <a:r>
              <a:rPr lang="en-US" sz="3200" dirty="0" err="1" smtClean="0">
                <a:solidFill>
                  <a:schemeClr val="tx2">
                    <a:lumMod val="75000"/>
                  </a:schemeClr>
                </a:solidFill>
                <a:effectLst>
                  <a:outerShdw blurRad="38100" dist="38100" dir="2700000" algn="tl">
                    <a:srgbClr val="000000">
                      <a:alpha val="43137"/>
                    </a:srgbClr>
                  </a:outerShdw>
                </a:effectLst>
              </a:rPr>
              <a:t>Giáo</a:t>
            </a:r>
            <a:r>
              <a:rPr lang="en-US" sz="3200" dirty="0" smtClean="0">
                <a:solidFill>
                  <a:schemeClr val="tx2">
                    <a:lumMod val="75000"/>
                  </a:schemeClr>
                </a:solidFill>
                <a:effectLst>
                  <a:outerShdw blurRad="38100" dist="38100" dir="2700000" algn="tl">
                    <a:srgbClr val="000000">
                      <a:alpha val="43137"/>
                    </a:srgbClr>
                  </a:outerShdw>
                </a:effectLst>
              </a:rPr>
              <a:t> </a:t>
            </a:r>
            <a:r>
              <a:rPr lang="en-US" sz="3200" dirty="0" err="1" smtClean="0">
                <a:solidFill>
                  <a:schemeClr val="tx2">
                    <a:lumMod val="75000"/>
                  </a:schemeClr>
                </a:solidFill>
                <a:effectLst>
                  <a:outerShdw blurRad="38100" dist="38100" dir="2700000" algn="tl">
                    <a:srgbClr val="000000">
                      <a:alpha val="43137"/>
                    </a:srgbClr>
                  </a:outerShdw>
                </a:effectLst>
              </a:rPr>
              <a:t>dục</a:t>
            </a:r>
            <a:endParaRPr lang="en-US" sz="3200" dirty="0">
              <a:solidFill>
                <a:schemeClr val="tx2">
                  <a:lumMod val="75000"/>
                </a:schemeClr>
              </a:solidFill>
              <a:effectLst>
                <a:outerShdw blurRad="38100" dist="38100" dir="2700000" algn="tl">
                  <a:srgbClr val="000000">
                    <a:alpha val="43137"/>
                  </a:srgbClr>
                </a:outerShdw>
              </a:effectLst>
            </a:endParaRP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9929" y="1"/>
            <a:ext cx="2839329" cy="2133600"/>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486400" y="4495800"/>
            <a:ext cx="3479800" cy="2148840"/>
          </a:xfrm>
          <a:prstGeom prst="rect">
            <a:avLst/>
          </a:prstGeom>
          <a:ln>
            <a:noFill/>
          </a:ln>
          <a:effectLst>
            <a:softEdge rad="112500"/>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4572000"/>
            <a:ext cx="4876800" cy="21383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Box 7"/>
          <p:cNvSpPr txBox="1"/>
          <p:nvPr/>
        </p:nvSpPr>
        <p:spPr>
          <a:xfrm>
            <a:off x="2744434" y="704037"/>
            <a:ext cx="6366741" cy="1077218"/>
          </a:xfrm>
          <a:prstGeom prst="rect">
            <a:avLst/>
          </a:prstGeom>
          <a:noFill/>
        </p:spPr>
        <p:txBody>
          <a:bodyPr wrap="square" rtlCol="0">
            <a:spAutoFit/>
          </a:bodyPr>
          <a:lstStyle/>
          <a:p>
            <a:r>
              <a:rPr lang="en-US" sz="3200" dirty="0" err="1" smtClean="0"/>
              <a:t>Việc</a:t>
            </a:r>
            <a:r>
              <a:rPr lang="en-US" sz="3200" dirty="0" smtClean="0"/>
              <a:t> </a:t>
            </a:r>
            <a:r>
              <a:rPr lang="en-US" sz="3200" dirty="0" err="1" smtClean="0"/>
              <a:t>học</a:t>
            </a:r>
            <a:r>
              <a:rPr lang="en-US" sz="3200" dirty="0" smtClean="0"/>
              <a:t> </a:t>
            </a:r>
            <a:r>
              <a:rPr lang="en-US" sz="3200" dirty="0" err="1" smtClean="0"/>
              <a:t>tập</a:t>
            </a:r>
            <a:r>
              <a:rPr lang="en-US" sz="3200" dirty="0" smtClean="0"/>
              <a:t> </a:t>
            </a:r>
            <a:r>
              <a:rPr lang="en-US" sz="3200" dirty="0" err="1" smtClean="0"/>
              <a:t>sẽ</a:t>
            </a:r>
            <a:r>
              <a:rPr lang="en-US" sz="3200" dirty="0" smtClean="0"/>
              <a:t> </a:t>
            </a:r>
            <a:r>
              <a:rPr lang="en-US" sz="3200" dirty="0" err="1" smtClean="0"/>
              <a:t>có</a:t>
            </a:r>
            <a:r>
              <a:rPr lang="en-US" sz="3200" dirty="0" smtClean="0"/>
              <a:t> </a:t>
            </a:r>
            <a:r>
              <a:rPr lang="en-US" sz="3200" dirty="0" err="1" smtClean="0"/>
              <a:t>hiệu</a:t>
            </a:r>
            <a:r>
              <a:rPr lang="en-US" sz="3200" dirty="0" smtClean="0"/>
              <a:t> </a:t>
            </a:r>
            <a:r>
              <a:rPr lang="en-US" sz="3200" dirty="0" err="1" smtClean="0"/>
              <a:t>quả</a:t>
            </a:r>
            <a:r>
              <a:rPr lang="en-US" sz="3200" dirty="0" smtClean="0"/>
              <a:t> </a:t>
            </a:r>
            <a:r>
              <a:rPr lang="en-US" sz="3200" dirty="0" err="1" smtClean="0"/>
              <a:t>hơn</a:t>
            </a:r>
            <a:endParaRPr lang="en-US" sz="3200" dirty="0" smtClean="0"/>
          </a:p>
          <a:p>
            <a:r>
              <a:rPr lang="en-US" sz="3200" dirty="0" err="1" smtClean="0"/>
              <a:t>Nếu</a:t>
            </a:r>
            <a:r>
              <a:rPr lang="en-US" sz="3200" dirty="0" smtClean="0"/>
              <a:t> </a:t>
            </a:r>
            <a:r>
              <a:rPr lang="en-US" sz="3200" dirty="0" err="1" smtClean="0"/>
              <a:t>nó</a:t>
            </a:r>
            <a:r>
              <a:rPr lang="en-US" sz="3200" dirty="0" smtClean="0"/>
              <a:t> </a:t>
            </a:r>
            <a:r>
              <a:rPr lang="en-US" sz="3200" dirty="0" err="1" smtClean="0"/>
              <a:t>được</a:t>
            </a:r>
            <a:r>
              <a:rPr lang="en-US" sz="3200" dirty="0" smtClean="0"/>
              <a:t> </a:t>
            </a:r>
            <a:r>
              <a:rPr lang="en-US" sz="3200" dirty="0" err="1" smtClean="0"/>
              <a:t>gắn</a:t>
            </a:r>
            <a:r>
              <a:rPr lang="en-US" sz="3200" dirty="0" smtClean="0"/>
              <a:t> </a:t>
            </a:r>
            <a:r>
              <a:rPr lang="en-US" sz="3200" dirty="0" err="1" smtClean="0"/>
              <a:t>liền</a:t>
            </a:r>
            <a:r>
              <a:rPr lang="en-US" sz="3200" dirty="0" smtClean="0"/>
              <a:t> </a:t>
            </a:r>
            <a:r>
              <a:rPr lang="en-US" sz="3200" dirty="0" err="1" smtClean="0"/>
              <a:t>với</a:t>
            </a:r>
            <a:r>
              <a:rPr lang="en-US" sz="3200" dirty="0" smtClean="0"/>
              <a:t> </a:t>
            </a:r>
            <a:r>
              <a:rPr lang="en-US" sz="3200" dirty="0" err="1" smtClean="0"/>
              <a:t>thực</a:t>
            </a:r>
            <a:r>
              <a:rPr lang="en-US" sz="3200" dirty="0" smtClean="0"/>
              <a:t> </a:t>
            </a:r>
            <a:r>
              <a:rPr lang="en-US" sz="3200" dirty="0" err="1" smtClean="0"/>
              <a:t>tiễn</a:t>
            </a:r>
            <a:endParaRPr lang="en-US" sz="3200" dirty="0" smtClean="0"/>
          </a:p>
        </p:txBody>
      </p:sp>
      <p:sp>
        <p:nvSpPr>
          <p:cNvPr id="9" name="TextBox 8"/>
          <p:cNvSpPr txBox="1"/>
          <p:nvPr/>
        </p:nvSpPr>
        <p:spPr>
          <a:xfrm>
            <a:off x="162950" y="1781255"/>
            <a:ext cx="8728941" cy="2062103"/>
          </a:xfrm>
          <a:prstGeom prst="rect">
            <a:avLst/>
          </a:prstGeom>
          <a:noFill/>
        </p:spPr>
        <p:txBody>
          <a:bodyPr wrap="square" rtlCol="0">
            <a:spAutoFit/>
          </a:bodyPr>
          <a:lstStyle/>
          <a:p>
            <a:pPr lvl="0"/>
            <a:r>
              <a:rPr lang="en-US" sz="3200" dirty="0">
                <a:solidFill>
                  <a:prstClr val="black"/>
                </a:solidFill>
              </a:rPr>
              <a:t> </a:t>
            </a:r>
            <a:r>
              <a:rPr lang="en-US" sz="3200" dirty="0" err="1">
                <a:solidFill>
                  <a:prstClr val="black"/>
                </a:solidFill>
              </a:rPr>
              <a:t>sinh</a:t>
            </a:r>
            <a:r>
              <a:rPr lang="en-US" sz="3200" dirty="0">
                <a:solidFill>
                  <a:prstClr val="black"/>
                </a:solidFill>
              </a:rPr>
              <a:t> </a:t>
            </a:r>
            <a:r>
              <a:rPr lang="en-US" sz="3200" dirty="0" err="1">
                <a:solidFill>
                  <a:prstClr val="black"/>
                </a:solidFill>
              </a:rPr>
              <a:t>động</a:t>
            </a:r>
            <a:r>
              <a:rPr lang="en-US" sz="3200" dirty="0">
                <a:solidFill>
                  <a:prstClr val="black"/>
                </a:solidFill>
              </a:rPr>
              <a:t>. </a:t>
            </a:r>
            <a:r>
              <a:rPr lang="en-US" sz="3200" dirty="0" err="1">
                <a:solidFill>
                  <a:prstClr val="black"/>
                </a:solidFill>
              </a:rPr>
              <a:t>Những</a:t>
            </a:r>
            <a:r>
              <a:rPr lang="en-US" sz="3200" dirty="0">
                <a:solidFill>
                  <a:prstClr val="black"/>
                </a:solidFill>
              </a:rPr>
              <a:t> </a:t>
            </a:r>
            <a:r>
              <a:rPr lang="en-US" sz="3200" dirty="0" err="1">
                <a:solidFill>
                  <a:prstClr val="black"/>
                </a:solidFill>
              </a:rPr>
              <a:t>phần</a:t>
            </a:r>
            <a:r>
              <a:rPr lang="en-US" sz="3200" dirty="0">
                <a:solidFill>
                  <a:prstClr val="black"/>
                </a:solidFill>
              </a:rPr>
              <a:t> </a:t>
            </a:r>
            <a:r>
              <a:rPr lang="en-US" sz="3200" dirty="0" err="1">
                <a:solidFill>
                  <a:prstClr val="black"/>
                </a:solidFill>
              </a:rPr>
              <a:t>mềm</a:t>
            </a:r>
            <a:r>
              <a:rPr lang="en-US" sz="3200" dirty="0">
                <a:solidFill>
                  <a:prstClr val="black"/>
                </a:solidFill>
              </a:rPr>
              <a:t> </a:t>
            </a:r>
            <a:r>
              <a:rPr lang="en-US" sz="3200" dirty="0" err="1">
                <a:solidFill>
                  <a:prstClr val="black"/>
                </a:solidFill>
              </a:rPr>
              <a:t>dạy</a:t>
            </a:r>
            <a:r>
              <a:rPr lang="en-US" sz="3200" dirty="0">
                <a:solidFill>
                  <a:prstClr val="black"/>
                </a:solidFill>
              </a:rPr>
              <a:t> </a:t>
            </a:r>
            <a:r>
              <a:rPr lang="en-US" sz="3200" dirty="0" err="1">
                <a:solidFill>
                  <a:prstClr val="black"/>
                </a:solidFill>
              </a:rPr>
              <a:t>học</a:t>
            </a:r>
            <a:r>
              <a:rPr lang="en-US" sz="3200" dirty="0">
                <a:solidFill>
                  <a:prstClr val="black"/>
                </a:solidFill>
              </a:rPr>
              <a:t> </a:t>
            </a:r>
            <a:r>
              <a:rPr lang="en-US" sz="3200" dirty="0" err="1" smtClean="0">
                <a:solidFill>
                  <a:prstClr val="black"/>
                </a:solidFill>
              </a:rPr>
              <a:t>đã</a:t>
            </a:r>
            <a:r>
              <a:rPr lang="en-US" sz="3200" dirty="0" smtClean="0">
                <a:solidFill>
                  <a:prstClr val="black"/>
                </a:solidFill>
              </a:rPr>
              <a:t> </a:t>
            </a:r>
            <a:r>
              <a:rPr lang="en-US" sz="3200" dirty="0" err="1" smtClean="0">
                <a:solidFill>
                  <a:prstClr val="black"/>
                </a:solidFill>
              </a:rPr>
              <a:t>được</a:t>
            </a:r>
            <a:r>
              <a:rPr lang="en-US" sz="3200" dirty="0" smtClean="0">
                <a:solidFill>
                  <a:prstClr val="black"/>
                </a:solidFill>
              </a:rPr>
              <a:t> </a:t>
            </a:r>
            <a:r>
              <a:rPr lang="en-US" sz="3200" dirty="0" err="1">
                <a:solidFill>
                  <a:prstClr val="black"/>
                </a:solidFill>
              </a:rPr>
              <a:t>thiết</a:t>
            </a:r>
            <a:r>
              <a:rPr lang="en-US" sz="3200" dirty="0">
                <a:solidFill>
                  <a:prstClr val="black"/>
                </a:solidFill>
              </a:rPr>
              <a:t> </a:t>
            </a:r>
            <a:r>
              <a:rPr lang="en-US" sz="3200" dirty="0" err="1">
                <a:solidFill>
                  <a:prstClr val="black"/>
                </a:solidFill>
              </a:rPr>
              <a:t>kế</a:t>
            </a:r>
            <a:r>
              <a:rPr lang="en-US" sz="3200" dirty="0">
                <a:solidFill>
                  <a:prstClr val="black"/>
                </a:solidFill>
              </a:rPr>
              <a:t> </a:t>
            </a:r>
            <a:r>
              <a:rPr lang="en-US" sz="3200" dirty="0" err="1">
                <a:solidFill>
                  <a:prstClr val="black"/>
                </a:solidFill>
              </a:rPr>
              <a:t>làm</a:t>
            </a:r>
            <a:r>
              <a:rPr lang="en-US" sz="3200" dirty="0">
                <a:solidFill>
                  <a:prstClr val="black"/>
                </a:solidFill>
              </a:rPr>
              <a:t> </a:t>
            </a:r>
            <a:r>
              <a:rPr lang="en-US" sz="3200" dirty="0" err="1">
                <a:solidFill>
                  <a:prstClr val="black"/>
                </a:solidFill>
              </a:rPr>
              <a:t>cho</a:t>
            </a:r>
            <a:r>
              <a:rPr lang="en-US" sz="3200" dirty="0">
                <a:solidFill>
                  <a:prstClr val="black"/>
                </a:solidFill>
              </a:rPr>
              <a:t> </a:t>
            </a:r>
            <a:r>
              <a:rPr lang="en-US" sz="3200" dirty="0" err="1">
                <a:solidFill>
                  <a:prstClr val="black"/>
                </a:solidFill>
              </a:rPr>
              <a:t>người</a:t>
            </a:r>
            <a:r>
              <a:rPr lang="en-US" sz="3200" dirty="0">
                <a:solidFill>
                  <a:prstClr val="black"/>
                </a:solidFill>
              </a:rPr>
              <a:t> </a:t>
            </a:r>
            <a:r>
              <a:rPr lang="en-US" sz="3200" dirty="0" err="1">
                <a:solidFill>
                  <a:prstClr val="black"/>
                </a:solidFill>
              </a:rPr>
              <a:t>học</a:t>
            </a:r>
            <a:r>
              <a:rPr lang="en-US" sz="3200" dirty="0">
                <a:solidFill>
                  <a:prstClr val="black"/>
                </a:solidFill>
              </a:rPr>
              <a:t> </a:t>
            </a:r>
            <a:r>
              <a:rPr lang="en-US" sz="3200" dirty="0" err="1">
                <a:solidFill>
                  <a:prstClr val="black"/>
                </a:solidFill>
              </a:rPr>
              <a:t>có</a:t>
            </a:r>
            <a:r>
              <a:rPr lang="en-US" sz="3200" dirty="0">
                <a:solidFill>
                  <a:prstClr val="black"/>
                </a:solidFill>
              </a:rPr>
              <a:t> </a:t>
            </a:r>
            <a:r>
              <a:rPr lang="en-US" sz="3200" dirty="0" err="1">
                <a:solidFill>
                  <a:prstClr val="black"/>
                </a:solidFill>
              </a:rPr>
              <a:t>thể</a:t>
            </a:r>
            <a:r>
              <a:rPr lang="en-US" sz="3200" dirty="0">
                <a:solidFill>
                  <a:prstClr val="black"/>
                </a:solidFill>
              </a:rPr>
              <a:t> </a:t>
            </a:r>
            <a:r>
              <a:rPr lang="en-US" sz="3200" dirty="0" err="1">
                <a:solidFill>
                  <a:prstClr val="black"/>
                </a:solidFill>
              </a:rPr>
              <a:t>tự</a:t>
            </a:r>
            <a:r>
              <a:rPr lang="en-US" sz="3200" dirty="0">
                <a:solidFill>
                  <a:prstClr val="black"/>
                </a:solidFill>
              </a:rPr>
              <a:t> </a:t>
            </a:r>
            <a:r>
              <a:rPr lang="en-US" sz="3200" dirty="0" err="1">
                <a:solidFill>
                  <a:prstClr val="black"/>
                </a:solidFill>
              </a:rPr>
              <a:t>học</a:t>
            </a:r>
            <a:r>
              <a:rPr lang="en-US" sz="3200" dirty="0">
                <a:solidFill>
                  <a:prstClr val="black"/>
                </a:solidFill>
              </a:rPr>
              <a:t> </a:t>
            </a:r>
            <a:r>
              <a:rPr lang="en-US" sz="3200" dirty="0" err="1">
                <a:solidFill>
                  <a:prstClr val="black"/>
                </a:solidFill>
              </a:rPr>
              <a:t>hoặc</a:t>
            </a:r>
            <a:r>
              <a:rPr lang="en-US" sz="3200" dirty="0">
                <a:solidFill>
                  <a:prstClr val="black"/>
                </a:solidFill>
              </a:rPr>
              <a:t> </a:t>
            </a:r>
            <a:r>
              <a:rPr lang="en-US" sz="3200" dirty="0" err="1">
                <a:solidFill>
                  <a:prstClr val="black"/>
                </a:solidFill>
              </a:rPr>
              <a:t>cho</a:t>
            </a:r>
            <a:r>
              <a:rPr lang="en-US" sz="3200" dirty="0">
                <a:solidFill>
                  <a:prstClr val="black"/>
                </a:solidFill>
              </a:rPr>
              <a:t> </a:t>
            </a:r>
            <a:r>
              <a:rPr lang="en-US" sz="3200" dirty="0" err="1">
                <a:solidFill>
                  <a:prstClr val="black"/>
                </a:solidFill>
              </a:rPr>
              <a:t>phép</a:t>
            </a:r>
            <a:r>
              <a:rPr lang="en-US" sz="3200" dirty="0">
                <a:solidFill>
                  <a:prstClr val="black"/>
                </a:solidFill>
              </a:rPr>
              <a:t> </a:t>
            </a:r>
            <a:r>
              <a:rPr lang="en-US" sz="3200" dirty="0" err="1">
                <a:solidFill>
                  <a:prstClr val="black"/>
                </a:solidFill>
              </a:rPr>
              <a:t>giáo</a:t>
            </a:r>
            <a:r>
              <a:rPr lang="en-US" sz="3200" dirty="0">
                <a:solidFill>
                  <a:prstClr val="black"/>
                </a:solidFill>
              </a:rPr>
              <a:t> </a:t>
            </a:r>
            <a:r>
              <a:rPr lang="en-US" sz="3200" dirty="0" err="1">
                <a:solidFill>
                  <a:prstClr val="black"/>
                </a:solidFill>
              </a:rPr>
              <a:t>viên</a:t>
            </a:r>
            <a:r>
              <a:rPr lang="en-US" sz="3200" dirty="0">
                <a:solidFill>
                  <a:prstClr val="black"/>
                </a:solidFill>
              </a:rPr>
              <a:t> </a:t>
            </a:r>
            <a:r>
              <a:rPr lang="en-US" sz="3200" dirty="0" err="1">
                <a:solidFill>
                  <a:prstClr val="black"/>
                </a:solidFill>
              </a:rPr>
              <a:t>có</a:t>
            </a:r>
            <a:r>
              <a:rPr lang="en-US" sz="3200" dirty="0">
                <a:solidFill>
                  <a:prstClr val="black"/>
                </a:solidFill>
              </a:rPr>
              <a:t> </a:t>
            </a:r>
            <a:r>
              <a:rPr lang="en-US" sz="3200" dirty="0" err="1">
                <a:solidFill>
                  <a:prstClr val="black"/>
                </a:solidFill>
              </a:rPr>
              <a:t>thể</a:t>
            </a:r>
            <a:r>
              <a:rPr lang="en-US" sz="3200" dirty="0">
                <a:solidFill>
                  <a:prstClr val="black"/>
                </a:solidFill>
              </a:rPr>
              <a:t> </a:t>
            </a:r>
            <a:r>
              <a:rPr lang="en-US" sz="3200" dirty="0" err="1">
                <a:solidFill>
                  <a:prstClr val="black"/>
                </a:solidFill>
              </a:rPr>
              <a:t>sử</a:t>
            </a:r>
            <a:r>
              <a:rPr lang="en-US" sz="3200" dirty="0">
                <a:solidFill>
                  <a:prstClr val="black"/>
                </a:solidFill>
              </a:rPr>
              <a:t> </a:t>
            </a:r>
            <a:r>
              <a:rPr lang="en-US" sz="3200" dirty="0" err="1">
                <a:solidFill>
                  <a:prstClr val="black"/>
                </a:solidFill>
              </a:rPr>
              <a:t>dụng</a:t>
            </a:r>
            <a:r>
              <a:rPr lang="en-US" sz="3200" dirty="0">
                <a:solidFill>
                  <a:prstClr val="black"/>
                </a:solidFill>
              </a:rPr>
              <a:t> </a:t>
            </a:r>
            <a:r>
              <a:rPr lang="en-US" sz="3200" dirty="0" err="1">
                <a:solidFill>
                  <a:prstClr val="black"/>
                </a:solidFill>
              </a:rPr>
              <a:t>các</a:t>
            </a:r>
            <a:r>
              <a:rPr lang="en-US" sz="3200" dirty="0">
                <a:solidFill>
                  <a:prstClr val="black"/>
                </a:solidFill>
              </a:rPr>
              <a:t> </a:t>
            </a:r>
            <a:r>
              <a:rPr lang="en-US" sz="3200" dirty="0" err="1">
                <a:solidFill>
                  <a:prstClr val="black"/>
                </a:solidFill>
              </a:rPr>
              <a:t>phương</a:t>
            </a:r>
            <a:r>
              <a:rPr lang="en-US" sz="3200" dirty="0">
                <a:solidFill>
                  <a:prstClr val="black"/>
                </a:solidFill>
              </a:rPr>
              <a:t> </a:t>
            </a:r>
            <a:r>
              <a:rPr lang="en-US" sz="3200" dirty="0" err="1">
                <a:solidFill>
                  <a:prstClr val="black"/>
                </a:solidFill>
              </a:rPr>
              <a:t>pháp</a:t>
            </a:r>
            <a:r>
              <a:rPr lang="en-US" sz="3200" dirty="0">
                <a:solidFill>
                  <a:prstClr val="black"/>
                </a:solidFill>
              </a:rPr>
              <a:t> </a:t>
            </a:r>
            <a:r>
              <a:rPr lang="en-US" sz="3200" dirty="0" err="1">
                <a:solidFill>
                  <a:prstClr val="black"/>
                </a:solidFill>
              </a:rPr>
              <a:t>giảng</a:t>
            </a:r>
            <a:r>
              <a:rPr lang="en-US" sz="3200" dirty="0">
                <a:solidFill>
                  <a:prstClr val="black"/>
                </a:solidFill>
              </a:rPr>
              <a:t> </a:t>
            </a:r>
            <a:r>
              <a:rPr lang="en-US" sz="3200" dirty="0" err="1">
                <a:solidFill>
                  <a:prstClr val="black"/>
                </a:solidFill>
              </a:rPr>
              <a:t>dạy</a:t>
            </a:r>
            <a:r>
              <a:rPr lang="en-US" sz="3200" dirty="0">
                <a:solidFill>
                  <a:prstClr val="black"/>
                </a:solidFill>
              </a:rPr>
              <a:t> </a:t>
            </a:r>
            <a:r>
              <a:rPr lang="en-US" sz="3200" dirty="0" err="1">
                <a:solidFill>
                  <a:prstClr val="black"/>
                </a:solidFill>
              </a:rPr>
              <a:t>thích</a:t>
            </a:r>
            <a:r>
              <a:rPr lang="en-US" sz="3200" dirty="0">
                <a:solidFill>
                  <a:prstClr val="black"/>
                </a:solidFill>
              </a:rPr>
              <a:t> </a:t>
            </a:r>
            <a:r>
              <a:rPr lang="en-US" sz="3200" dirty="0" err="1">
                <a:solidFill>
                  <a:prstClr val="black"/>
                </a:solidFill>
              </a:rPr>
              <a:t>hợp</a:t>
            </a:r>
            <a:r>
              <a:rPr lang="en-US" sz="3200" dirty="0">
                <a:solidFill>
                  <a:prstClr val="black"/>
                </a:solidFill>
              </a:rPr>
              <a:t> </a:t>
            </a:r>
            <a:r>
              <a:rPr lang="en-US" sz="3200" dirty="0" err="1">
                <a:solidFill>
                  <a:prstClr val="black"/>
                </a:solidFill>
              </a:rPr>
              <a:t>với</a:t>
            </a:r>
            <a:r>
              <a:rPr lang="en-US" sz="3200" dirty="0">
                <a:solidFill>
                  <a:prstClr val="black"/>
                </a:solidFill>
              </a:rPr>
              <a:t> </a:t>
            </a:r>
            <a:r>
              <a:rPr lang="en-US" sz="3200" dirty="0" err="1">
                <a:solidFill>
                  <a:prstClr val="black"/>
                </a:solidFill>
              </a:rPr>
              <a:t>từng</a:t>
            </a:r>
            <a:r>
              <a:rPr lang="en-US" sz="3200" dirty="0">
                <a:solidFill>
                  <a:prstClr val="black"/>
                </a:solidFill>
              </a:rPr>
              <a:t> </a:t>
            </a:r>
            <a:r>
              <a:rPr lang="en-US" sz="3200" dirty="0" err="1">
                <a:solidFill>
                  <a:prstClr val="black"/>
                </a:solidFill>
              </a:rPr>
              <a:t>đối</a:t>
            </a:r>
            <a:r>
              <a:rPr lang="en-US" sz="3200" dirty="0">
                <a:solidFill>
                  <a:prstClr val="black"/>
                </a:solidFill>
              </a:rPr>
              <a:t> </a:t>
            </a:r>
            <a:r>
              <a:rPr lang="en-US" sz="3200" dirty="0" err="1">
                <a:solidFill>
                  <a:prstClr val="black"/>
                </a:solidFill>
              </a:rPr>
              <a:t>tượng</a:t>
            </a:r>
            <a:r>
              <a:rPr lang="en-US" sz="3200" dirty="0">
                <a:solidFill>
                  <a:prstClr val="black"/>
                </a:solidFill>
              </a:rPr>
              <a:t> </a:t>
            </a:r>
            <a:r>
              <a:rPr lang="en-US" sz="3200" dirty="0" err="1">
                <a:solidFill>
                  <a:prstClr val="black"/>
                </a:solidFill>
              </a:rPr>
              <a:t>học</a:t>
            </a:r>
            <a:r>
              <a:rPr lang="en-US" sz="3200" dirty="0">
                <a:solidFill>
                  <a:prstClr val="black"/>
                </a:solidFill>
              </a:rPr>
              <a:t>.</a:t>
            </a:r>
          </a:p>
        </p:txBody>
      </p:sp>
      <p:sp>
        <p:nvSpPr>
          <p:cNvPr id="11" name="Right Arrow 10"/>
          <p:cNvSpPr/>
          <p:nvPr/>
        </p:nvSpPr>
        <p:spPr>
          <a:xfrm>
            <a:off x="60198" y="4087368"/>
            <a:ext cx="489204" cy="48463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 name="TextBox 11"/>
          <p:cNvSpPr txBox="1"/>
          <p:nvPr/>
        </p:nvSpPr>
        <p:spPr>
          <a:xfrm>
            <a:off x="538763" y="3791075"/>
            <a:ext cx="8572411" cy="1077218"/>
          </a:xfrm>
          <a:prstGeom prst="rect">
            <a:avLst/>
          </a:prstGeom>
          <a:noFill/>
        </p:spPr>
        <p:txBody>
          <a:bodyPr wrap="none" rtlCol="0">
            <a:spAutoFit/>
          </a:bodyPr>
          <a:lstStyle/>
          <a:p>
            <a:r>
              <a:rPr lang="en-US" sz="3200" b="1" dirty="0" err="1" smtClean="0">
                <a:effectLst>
                  <a:outerShdw blurRad="38100" dist="38100" dir="2700000" algn="tl">
                    <a:srgbClr val="000000">
                      <a:alpha val="43137"/>
                    </a:srgbClr>
                  </a:outerShdw>
                </a:effectLst>
              </a:rPr>
              <a:t>Việc</a:t>
            </a:r>
            <a:r>
              <a:rPr lang="en-US" sz="3200" b="1" dirty="0" smtClean="0">
                <a:effectLst>
                  <a:outerShdw blurRad="38100" dist="38100" dir="2700000" algn="tl">
                    <a:srgbClr val="000000">
                      <a:alpha val="43137"/>
                    </a:srgbClr>
                  </a:outerShdw>
                </a:effectLst>
              </a:rPr>
              <a:t> </a:t>
            </a:r>
            <a:r>
              <a:rPr lang="en-US" sz="3200" b="1" dirty="0" err="1" smtClean="0">
                <a:effectLst>
                  <a:outerShdw blurRad="38100" dist="38100" dir="2700000" algn="tl">
                    <a:srgbClr val="000000">
                      <a:alpha val="43137"/>
                    </a:srgbClr>
                  </a:outerShdw>
                </a:effectLst>
              </a:rPr>
              <a:t>học</a:t>
            </a:r>
            <a:r>
              <a:rPr lang="en-US" sz="3200" b="1" dirty="0" smtClean="0">
                <a:effectLst>
                  <a:outerShdw blurRad="38100" dist="38100" dir="2700000" algn="tl">
                    <a:srgbClr val="000000">
                      <a:alpha val="43137"/>
                    </a:srgbClr>
                  </a:outerShdw>
                </a:effectLst>
              </a:rPr>
              <a:t> </a:t>
            </a:r>
            <a:r>
              <a:rPr lang="en-US" sz="3200" b="1" dirty="0" err="1" smtClean="0">
                <a:effectLst>
                  <a:outerShdw blurRad="38100" dist="38100" dir="2700000" algn="tl">
                    <a:srgbClr val="000000">
                      <a:alpha val="43137"/>
                    </a:srgbClr>
                  </a:outerShdw>
                </a:effectLst>
              </a:rPr>
              <a:t>có</a:t>
            </a:r>
            <a:r>
              <a:rPr lang="en-US" sz="3200" b="1" dirty="0" smtClean="0">
                <a:effectLst>
                  <a:outerShdw blurRad="38100" dist="38100" dir="2700000" algn="tl">
                    <a:srgbClr val="000000">
                      <a:alpha val="43137"/>
                    </a:srgbClr>
                  </a:outerShdw>
                </a:effectLst>
              </a:rPr>
              <a:t> </a:t>
            </a:r>
            <a:r>
              <a:rPr lang="en-US" sz="3200" b="1" dirty="0" err="1" smtClean="0">
                <a:effectLst>
                  <a:outerShdw blurRad="38100" dist="38100" dir="2700000" algn="tl">
                    <a:srgbClr val="000000">
                      <a:alpha val="43137"/>
                    </a:srgbClr>
                  </a:outerShdw>
                </a:effectLst>
              </a:rPr>
              <a:t>thể</a:t>
            </a:r>
            <a:r>
              <a:rPr lang="en-US" sz="3200" b="1" dirty="0" smtClean="0">
                <a:effectLst>
                  <a:outerShdw blurRad="38100" dist="38100" dir="2700000" algn="tl">
                    <a:srgbClr val="000000">
                      <a:alpha val="43137"/>
                    </a:srgbClr>
                  </a:outerShdw>
                </a:effectLst>
              </a:rPr>
              <a:t> </a:t>
            </a:r>
            <a:r>
              <a:rPr lang="en-US" sz="3200" b="1" dirty="0" err="1" smtClean="0">
                <a:effectLst>
                  <a:outerShdw blurRad="38100" dist="38100" dir="2700000" algn="tl">
                    <a:srgbClr val="000000">
                      <a:alpha val="43137"/>
                    </a:srgbClr>
                  </a:outerShdw>
                </a:effectLst>
              </a:rPr>
              <a:t>thực</a:t>
            </a:r>
            <a:r>
              <a:rPr lang="en-US" sz="3200" b="1" dirty="0" smtClean="0">
                <a:effectLst>
                  <a:outerShdw blurRad="38100" dist="38100" dir="2700000" algn="tl">
                    <a:srgbClr val="000000">
                      <a:alpha val="43137"/>
                    </a:srgbClr>
                  </a:outerShdw>
                </a:effectLst>
              </a:rPr>
              <a:t> </a:t>
            </a:r>
            <a:r>
              <a:rPr lang="en-US" sz="3200" b="1" dirty="0" err="1" smtClean="0">
                <a:effectLst>
                  <a:outerShdw blurRad="38100" dist="38100" dir="2700000" algn="tl">
                    <a:srgbClr val="000000">
                      <a:alpha val="43137"/>
                    </a:srgbClr>
                  </a:outerShdw>
                </a:effectLst>
              </a:rPr>
              <a:t>hiện</a:t>
            </a:r>
            <a:r>
              <a:rPr lang="en-US" sz="3200" b="1" dirty="0" smtClean="0">
                <a:effectLst>
                  <a:outerShdw blurRad="38100" dist="38100" dir="2700000" algn="tl">
                    <a:srgbClr val="000000">
                      <a:alpha val="43137"/>
                    </a:srgbClr>
                  </a:outerShdw>
                </a:effectLst>
              </a:rPr>
              <a:t> </a:t>
            </a:r>
            <a:r>
              <a:rPr lang="en-US" sz="3200" b="1" dirty="0" err="1" smtClean="0">
                <a:effectLst>
                  <a:outerShdw blurRad="38100" dist="38100" dir="2700000" algn="tl">
                    <a:srgbClr val="000000">
                      <a:alpha val="43137"/>
                    </a:srgbClr>
                  </a:outerShdw>
                </a:effectLst>
              </a:rPr>
              <a:t>thông</a:t>
            </a:r>
            <a:r>
              <a:rPr lang="en-US" sz="3200" b="1" dirty="0" smtClean="0">
                <a:effectLst>
                  <a:outerShdw blurRad="38100" dist="38100" dir="2700000" algn="tl">
                    <a:srgbClr val="000000">
                      <a:alpha val="43137"/>
                    </a:srgbClr>
                  </a:outerShdw>
                </a:effectLst>
              </a:rPr>
              <a:t> qua internet </a:t>
            </a:r>
            <a:r>
              <a:rPr lang="en-US" sz="3200" b="1" dirty="0" err="1" smtClean="0">
                <a:effectLst>
                  <a:outerShdw blurRad="38100" dist="38100" dir="2700000" algn="tl">
                    <a:srgbClr val="000000">
                      <a:alpha val="43137"/>
                    </a:srgbClr>
                  </a:outerShdw>
                </a:effectLst>
              </a:rPr>
              <a:t>nhờ</a:t>
            </a:r>
            <a:endParaRPr lang="en-US" sz="3200" b="1" dirty="0" smtClean="0">
              <a:effectLst>
                <a:outerShdw blurRad="38100" dist="38100" dir="2700000" algn="tl">
                  <a:srgbClr val="000000">
                    <a:alpha val="43137"/>
                  </a:srgbClr>
                </a:outerShdw>
              </a:effectLst>
            </a:endParaRPr>
          </a:p>
          <a:p>
            <a:r>
              <a:rPr lang="en-US" sz="3200" b="1" dirty="0">
                <a:effectLst>
                  <a:outerShdw blurRad="38100" dist="38100" dir="2700000" algn="tl">
                    <a:srgbClr val="000000">
                      <a:alpha val="43137"/>
                    </a:srgbClr>
                  </a:outerShdw>
                </a:effectLst>
              </a:rPr>
              <a:t> </a:t>
            </a:r>
            <a:r>
              <a:rPr lang="en-US" sz="3200" b="1" dirty="0" err="1" smtClean="0">
                <a:effectLst>
                  <a:outerShdw blurRad="38100" dist="38100" dir="2700000" algn="tl">
                    <a:srgbClr val="000000">
                      <a:alpha val="43137"/>
                    </a:srgbClr>
                  </a:outerShdw>
                </a:effectLst>
              </a:rPr>
              <a:t>sự</a:t>
            </a:r>
            <a:r>
              <a:rPr lang="en-US" sz="3200" b="1" dirty="0" smtClean="0">
                <a:effectLst>
                  <a:outerShdw blurRad="38100" dist="38100" dir="2700000" algn="tl">
                    <a:srgbClr val="000000">
                      <a:alpha val="43137"/>
                    </a:srgbClr>
                  </a:outerShdw>
                </a:effectLst>
              </a:rPr>
              <a:t> </a:t>
            </a:r>
            <a:r>
              <a:rPr lang="en-US" sz="3200" b="1" dirty="0" err="1" smtClean="0">
                <a:effectLst>
                  <a:outerShdw blurRad="38100" dist="38100" dir="2700000" algn="tl">
                    <a:srgbClr val="000000">
                      <a:alpha val="43137"/>
                    </a:srgbClr>
                  </a:outerShdw>
                </a:effectLst>
              </a:rPr>
              <a:t>phổ</a:t>
            </a:r>
            <a:r>
              <a:rPr lang="en-US" sz="3200" b="1" dirty="0" smtClean="0">
                <a:effectLst>
                  <a:outerShdw blurRad="38100" dist="38100" dir="2700000" algn="tl">
                    <a:srgbClr val="000000">
                      <a:alpha val="43137"/>
                    </a:srgbClr>
                  </a:outerShdw>
                </a:effectLst>
              </a:rPr>
              <a:t> </a:t>
            </a:r>
            <a:r>
              <a:rPr lang="en-US" sz="3200" b="1" dirty="0" err="1" smtClean="0">
                <a:effectLst>
                  <a:outerShdw blurRad="38100" dist="38100" dir="2700000" algn="tl">
                    <a:srgbClr val="000000">
                      <a:alpha val="43137"/>
                    </a:srgbClr>
                  </a:outerShdw>
                </a:effectLst>
              </a:rPr>
              <a:t>biến</a:t>
            </a:r>
            <a:r>
              <a:rPr lang="en-US" sz="3200" b="1" dirty="0" smtClean="0">
                <a:effectLst>
                  <a:outerShdw blurRad="38100" dist="38100" dir="2700000" algn="tl">
                    <a:srgbClr val="000000">
                      <a:alpha val="43137"/>
                    </a:srgbClr>
                  </a:outerShdw>
                </a:effectLst>
              </a:rPr>
              <a:t> </a:t>
            </a:r>
            <a:r>
              <a:rPr lang="en-US" sz="3200" b="1" dirty="0" err="1" smtClean="0">
                <a:effectLst>
                  <a:outerShdw blurRad="38100" dist="38100" dir="2700000" algn="tl">
                    <a:srgbClr val="000000">
                      <a:alpha val="43137"/>
                    </a:srgbClr>
                  </a:outerShdw>
                </a:effectLst>
              </a:rPr>
              <a:t>trên</a:t>
            </a:r>
            <a:r>
              <a:rPr lang="en-US" sz="3200" b="1" dirty="0" smtClean="0">
                <a:effectLst>
                  <a:outerShdw blurRad="38100" dist="38100" dir="2700000" algn="tl">
                    <a:srgbClr val="000000">
                      <a:alpha val="43137"/>
                    </a:srgbClr>
                  </a:outerShdw>
                </a:effectLst>
              </a:rPr>
              <a:t> </a:t>
            </a:r>
            <a:r>
              <a:rPr lang="en-US" sz="3200" b="1" dirty="0" err="1" smtClean="0">
                <a:effectLst>
                  <a:outerShdw blurRad="38100" dist="38100" dir="2700000" algn="tl">
                    <a:srgbClr val="000000">
                      <a:alpha val="43137"/>
                    </a:srgbClr>
                  </a:outerShdw>
                </a:effectLst>
              </a:rPr>
              <a:t>toàn</a:t>
            </a:r>
            <a:r>
              <a:rPr lang="en-US" sz="3200" b="1" dirty="0" smtClean="0">
                <a:effectLst>
                  <a:outerShdw blurRad="38100" dist="38100" dir="2700000" algn="tl">
                    <a:srgbClr val="000000">
                      <a:alpha val="43137"/>
                    </a:srgbClr>
                  </a:outerShdw>
                </a:effectLst>
              </a:rPr>
              <a:t> </a:t>
            </a:r>
            <a:r>
              <a:rPr lang="en-US" sz="3200" b="1" dirty="0" err="1" smtClean="0">
                <a:effectLst>
                  <a:outerShdw blurRad="38100" dist="38100" dir="2700000" algn="tl">
                    <a:srgbClr val="000000">
                      <a:alpha val="43137"/>
                    </a:srgbClr>
                  </a:outerShdw>
                </a:effectLst>
              </a:rPr>
              <a:t>cầu</a:t>
            </a:r>
            <a:r>
              <a:rPr lang="en-US" sz="3200" b="1" dirty="0" smtClean="0">
                <a:effectLst>
                  <a:outerShdw blurRad="38100" dist="38100" dir="2700000" algn="tl">
                    <a:srgbClr val="000000">
                      <a:alpha val="43137"/>
                    </a:srgbClr>
                  </a:outerShdw>
                </a:effectLst>
              </a:rPr>
              <a:t> !</a:t>
            </a:r>
            <a:endParaRPr lang="en-US"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23232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fade">
                                      <p:cBhvr>
                                        <p:cTn id="15" dur="500"/>
                                        <p:tgtEl>
                                          <p:spTgt spid="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fade">
                                      <p:cBhvr>
                                        <p:cTn id="20" dur="1000"/>
                                        <p:tgtEl>
                                          <p:spTgt spid="9">
                                            <p:txEl>
                                              <p:pRg st="0" end="0"/>
                                            </p:txEl>
                                          </p:spTgt>
                                        </p:tgtEl>
                                      </p:cBhvr>
                                    </p:animEffect>
                                    <p:anim calcmode="lin" valueType="num">
                                      <p:cBhvr>
                                        <p:cTn id="21"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randombar(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 calcmode="lin" valueType="num">
                                      <p:cBhvr>
                                        <p:cTn id="34" dur="1000" fill="hold"/>
                                        <p:tgtEl>
                                          <p:spTgt spid="6"/>
                                        </p:tgtEl>
                                        <p:attrNameLst>
                                          <p:attrName>style.rotation</p:attrName>
                                        </p:attrNameLst>
                                      </p:cBhvr>
                                      <p:tavLst>
                                        <p:tav tm="0">
                                          <p:val>
                                            <p:fltVal val="90"/>
                                          </p:val>
                                        </p:tav>
                                        <p:tav tm="100000">
                                          <p:val>
                                            <p:fltVal val="0"/>
                                          </p:val>
                                        </p:tav>
                                      </p:tavLst>
                                    </p:anim>
                                    <p:animEffect transition="in" filter="fade">
                                      <p:cBhvr>
                                        <p:cTn id="35" dur="10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2">
                                            <p:txEl>
                                              <p:pRg st="0" end="0"/>
                                            </p:txEl>
                                          </p:spTgt>
                                        </p:tgtEl>
                                        <p:attrNameLst>
                                          <p:attrName>style.visibility</p:attrName>
                                        </p:attrNameLst>
                                      </p:cBhvr>
                                      <p:to>
                                        <p:strVal val="visible"/>
                                      </p:to>
                                    </p:set>
                                    <p:animEffect transition="in" filter="fade">
                                      <p:cBhvr>
                                        <p:cTn id="47" dur="1000"/>
                                        <p:tgtEl>
                                          <p:spTgt spid="12">
                                            <p:txEl>
                                              <p:pRg st="0" end="0"/>
                                            </p:txEl>
                                          </p:spTgt>
                                        </p:tgtEl>
                                      </p:cBhvr>
                                    </p:animEffect>
                                    <p:anim calcmode="lin" valueType="num">
                                      <p:cBhvr>
                                        <p:cTn id="4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2">
                                            <p:txEl>
                                              <p:pRg st="1" end="1"/>
                                            </p:txEl>
                                          </p:spTgt>
                                        </p:tgtEl>
                                        <p:attrNameLst>
                                          <p:attrName>style.visibility</p:attrName>
                                        </p:attrNameLst>
                                      </p:cBhvr>
                                      <p:to>
                                        <p:strVal val="visible"/>
                                      </p:to>
                                    </p:set>
                                    <p:animEffect transition="in" filter="fade">
                                      <p:cBhvr>
                                        <p:cTn id="54" dur="1000"/>
                                        <p:tgtEl>
                                          <p:spTgt spid="12">
                                            <p:txEl>
                                              <p:pRg st="1" end="1"/>
                                            </p:txEl>
                                          </p:spTgt>
                                        </p:tgtEl>
                                      </p:cBhvr>
                                    </p:animEffect>
                                    <p:anim calcmode="lin" valueType="num">
                                      <p:cBhvr>
                                        <p:cTn id="55"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243547"/>
            <a:ext cx="3008313" cy="1162050"/>
          </a:xfrm>
        </p:spPr>
        <p:txBody>
          <a:bodyPr>
            <a:normAutofit/>
          </a:bodyPr>
          <a:lstStyle/>
          <a:p>
            <a:r>
              <a:rPr lang="en-US" sz="3200" dirty="0" smtClean="0"/>
              <a:t>H. </a:t>
            </a:r>
            <a:r>
              <a:rPr lang="en-US" sz="3200" dirty="0" err="1" smtClean="0"/>
              <a:t>Giải</a:t>
            </a:r>
            <a:r>
              <a:rPr lang="en-US" sz="3200" dirty="0" smtClean="0"/>
              <a:t> </a:t>
            </a:r>
            <a:r>
              <a:rPr lang="en-US" sz="3200" dirty="0" err="1" smtClean="0"/>
              <a:t>trí</a:t>
            </a:r>
            <a:endParaRPr lang="en-US" sz="32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00800" y="16412"/>
            <a:ext cx="2743200" cy="1888588"/>
          </a:xfrm>
        </p:spPr>
      </p:pic>
      <p:sp>
        <p:nvSpPr>
          <p:cNvPr id="4" name="Text Placeholder 3"/>
          <p:cNvSpPr>
            <a:spLocks noGrp="1"/>
          </p:cNvSpPr>
          <p:nvPr>
            <p:ph type="body" sz="half" idx="2"/>
          </p:nvPr>
        </p:nvSpPr>
        <p:spPr>
          <a:xfrm>
            <a:off x="381000" y="1691640"/>
            <a:ext cx="8458200" cy="3108960"/>
          </a:xfrm>
        </p:spPr>
        <p:txBody>
          <a:bodyPr>
            <a:normAutofit/>
          </a:bodyPr>
          <a:lstStyle/>
          <a:p>
            <a:r>
              <a:rPr lang="en-US" sz="3200" dirty="0" err="1" smtClean="0"/>
              <a:t>Người</a:t>
            </a:r>
            <a:r>
              <a:rPr lang="en-US" sz="3200" dirty="0" smtClean="0"/>
              <a:t> </a:t>
            </a:r>
            <a:r>
              <a:rPr lang="en-US" sz="3200" dirty="0" err="1" smtClean="0"/>
              <a:t>dùng</a:t>
            </a:r>
            <a:r>
              <a:rPr lang="en-US" sz="3200" dirty="0" smtClean="0"/>
              <a:t> </a:t>
            </a:r>
            <a:r>
              <a:rPr lang="en-US" sz="3200" dirty="0" err="1" smtClean="0"/>
              <a:t>có</a:t>
            </a:r>
            <a:r>
              <a:rPr lang="en-US" sz="3200" dirty="0" smtClean="0"/>
              <a:t> </a:t>
            </a:r>
            <a:r>
              <a:rPr lang="en-US" sz="3200" dirty="0" err="1" smtClean="0"/>
              <a:t>thể</a:t>
            </a:r>
            <a:r>
              <a:rPr lang="en-US" sz="3200" dirty="0" smtClean="0"/>
              <a:t> </a:t>
            </a:r>
            <a:r>
              <a:rPr lang="en-US" sz="3200" dirty="0" err="1" smtClean="0"/>
              <a:t>sử</a:t>
            </a:r>
            <a:r>
              <a:rPr lang="en-US" sz="3200" dirty="0" smtClean="0"/>
              <a:t> </a:t>
            </a:r>
            <a:r>
              <a:rPr lang="en-US" sz="3200" dirty="0" err="1" smtClean="0"/>
              <a:t>dụng</a:t>
            </a:r>
            <a:r>
              <a:rPr lang="en-US" sz="3200" dirty="0" smtClean="0"/>
              <a:t> </a:t>
            </a:r>
            <a:r>
              <a:rPr lang="en-US" sz="3200" dirty="0" err="1" smtClean="0"/>
              <a:t>phần</a:t>
            </a:r>
            <a:r>
              <a:rPr lang="en-US" sz="3200" dirty="0" smtClean="0"/>
              <a:t> </a:t>
            </a:r>
            <a:r>
              <a:rPr lang="en-US" sz="3200" dirty="0" err="1" smtClean="0"/>
              <a:t>mềm</a:t>
            </a:r>
            <a:r>
              <a:rPr lang="en-US" sz="3200" dirty="0" smtClean="0"/>
              <a:t> </a:t>
            </a:r>
            <a:r>
              <a:rPr lang="en-US" sz="3200" dirty="0" err="1" smtClean="0"/>
              <a:t>máy</a:t>
            </a:r>
            <a:r>
              <a:rPr lang="en-US" sz="3200" dirty="0" smtClean="0"/>
              <a:t> </a:t>
            </a:r>
            <a:r>
              <a:rPr lang="en-US" sz="3200" dirty="0" err="1" smtClean="0"/>
              <a:t>tính</a:t>
            </a:r>
            <a:r>
              <a:rPr lang="en-US" sz="3200" dirty="0" smtClean="0"/>
              <a:t> </a:t>
            </a:r>
            <a:r>
              <a:rPr lang="en-US" sz="3200" dirty="0" err="1" smtClean="0"/>
              <a:t>để</a:t>
            </a:r>
            <a:r>
              <a:rPr lang="en-US" sz="3200" dirty="0" smtClean="0"/>
              <a:t> </a:t>
            </a:r>
            <a:r>
              <a:rPr lang="en-US" sz="3200" dirty="0" err="1" smtClean="0"/>
              <a:t>chơi</a:t>
            </a:r>
            <a:r>
              <a:rPr lang="en-US" sz="3200" dirty="0" smtClean="0"/>
              <a:t> </a:t>
            </a:r>
            <a:r>
              <a:rPr lang="en-US" sz="3200" dirty="0" err="1" smtClean="0"/>
              <a:t>trò</a:t>
            </a:r>
            <a:r>
              <a:rPr lang="en-US" sz="3200" dirty="0" smtClean="0"/>
              <a:t> </a:t>
            </a:r>
            <a:r>
              <a:rPr lang="en-US" sz="3200" dirty="0" err="1" smtClean="0"/>
              <a:t>chơi</a:t>
            </a:r>
            <a:r>
              <a:rPr lang="en-US" sz="3200" dirty="0" err="1" smtClean="0"/>
              <a:t>,xem</a:t>
            </a:r>
            <a:r>
              <a:rPr lang="en-US" sz="3200" dirty="0" smtClean="0"/>
              <a:t> </a:t>
            </a:r>
            <a:r>
              <a:rPr lang="en-US" sz="3200" dirty="0" err="1" smtClean="0"/>
              <a:t>phim</a:t>
            </a:r>
            <a:r>
              <a:rPr lang="en-US" sz="3200" dirty="0" smtClean="0"/>
              <a:t> </a:t>
            </a:r>
            <a:r>
              <a:rPr lang="en-US" sz="3200" dirty="0" err="1" smtClean="0"/>
              <a:t>ảnh,nghe</a:t>
            </a:r>
            <a:r>
              <a:rPr lang="en-US" sz="3200" dirty="0" smtClean="0"/>
              <a:t> </a:t>
            </a:r>
            <a:r>
              <a:rPr lang="en-US" sz="3200" dirty="0" err="1" smtClean="0"/>
              <a:t>nhạc,học</a:t>
            </a:r>
            <a:r>
              <a:rPr lang="en-US" sz="3200" dirty="0" smtClean="0"/>
              <a:t> </a:t>
            </a:r>
            <a:r>
              <a:rPr lang="en-US" sz="3200" dirty="0" err="1" smtClean="0"/>
              <a:t>nhạc,học</a:t>
            </a:r>
            <a:r>
              <a:rPr lang="en-US" sz="3200" dirty="0" smtClean="0"/>
              <a:t> </a:t>
            </a:r>
            <a:r>
              <a:rPr lang="en-US" sz="3200" dirty="0" err="1" smtClean="0"/>
              <a:t>vẽ</a:t>
            </a:r>
            <a:r>
              <a:rPr lang="en-US" sz="3200" dirty="0" smtClean="0"/>
              <a:t>,….</a:t>
            </a:r>
            <a:r>
              <a:rPr lang="en-US" sz="3200" dirty="0" err="1" smtClean="0"/>
              <a:t>Các</a:t>
            </a:r>
            <a:r>
              <a:rPr lang="en-US" sz="3200" dirty="0" smtClean="0"/>
              <a:t> </a:t>
            </a:r>
            <a:r>
              <a:rPr lang="en-US" sz="3200" dirty="0" err="1" smtClean="0"/>
              <a:t>phần</a:t>
            </a:r>
            <a:r>
              <a:rPr lang="en-US" sz="3200" dirty="0" smtClean="0"/>
              <a:t> </a:t>
            </a:r>
            <a:r>
              <a:rPr lang="en-US" sz="3200" dirty="0" err="1" smtClean="0"/>
              <a:t>mềm</a:t>
            </a:r>
            <a:r>
              <a:rPr lang="en-US" sz="3200" dirty="0" smtClean="0"/>
              <a:t> </a:t>
            </a:r>
            <a:r>
              <a:rPr lang="en-US" sz="3200" dirty="0" err="1" smtClean="0"/>
              <a:t>này</a:t>
            </a:r>
            <a:r>
              <a:rPr lang="en-US" sz="3200" dirty="0" smtClean="0"/>
              <a:t> </a:t>
            </a:r>
            <a:r>
              <a:rPr lang="en-US" sz="3200" dirty="0" err="1" smtClean="0"/>
              <a:t>cùng</a:t>
            </a:r>
            <a:r>
              <a:rPr lang="en-US" sz="3200" dirty="0" smtClean="0"/>
              <a:t> </a:t>
            </a:r>
            <a:r>
              <a:rPr lang="en-US" sz="3200" dirty="0" err="1" smtClean="0"/>
              <a:t>với</a:t>
            </a:r>
            <a:r>
              <a:rPr lang="en-US" sz="3200" dirty="0" smtClean="0"/>
              <a:t> </a:t>
            </a:r>
            <a:r>
              <a:rPr lang="en-US" sz="3200" dirty="0" err="1" smtClean="0"/>
              <a:t>các</a:t>
            </a:r>
            <a:r>
              <a:rPr lang="en-US" sz="3200" dirty="0" smtClean="0"/>
              <a:t> </a:t>
            </a:r>
            <a:r>
              <a:rPr lang="en-US" sz="3200" dirty="0" err="1" smtClean="0"/>
              <a:t>phần</a:t>
            </a:r>
            <a:r>
              <a:rPr lang="en-US" sz="3200" dirty="0" smtClean="0"/>
              <a:t> </a:t>
            </a:r>
            <a:r>
              <a:rPr lang="en-US" sz="3200" dirty="0" err="1" smtClean="0"/>
              <a:t>mềm</a:t>
            </a:r>
            <a:r>
              <a:rPr lang="en-US" sz="3200" dirty="0" smtClean="0"/>
              <a:t> </a:t>
            </a:r>
            <a:r>
              <a:rPr lang="en-US" sz="3200" dirty="0" err="1" smtClean="0"/>
              <a:t>xử</a:t>
            </a:r>
            <a:r>
              <a:rPr lang="en-US" sz="3200" dirty="0" smtClean="0"/>
              <a:t> </a:t>
            </a:r>
            <a:r>
              <a:rPr lang="en-US" sz="3200" dirty="0" err="1" smtClean="0"/>
              <a:t>lí</a:t>
            </a:r>
            <a:r>
              <a:rPr lang="en-US" sz="3200" dirty="0" smtClean="0"/>
              <a:t> </a:t>
            </a:r>
            <a:r>
              <a:rPr lang="en-US" sz="3200" dirty="0" err="1" smtClean="0"/>
              <a:t>hình</a:t>
            </a:r>
            <a:r>
              <a:rPr lang="en-US" sz="3200" dirty="0" smtClean="0"/>
              <a:t> </a:t>
            </a:r>
            <a:r>
              <a:rPr lang="en-US" sz="3200" dirty="0" err="1" smtClean="0"/>
              <a:t>ảnh</a:t>
            </a:r>
            <a:r>
              <a:rPr lang="en-US" sz="3200" dirty="0" smtClean="0"/>
              <a:t>, </a:t>
            </a:r>
            <a:r>
              <a:rPr lang="en-US" sz="3200" dirty="0" err="1" smtClean="0"/>
              <a:t>âm</a:t>
            </a:r>
            <a:r>
              <a:rPr lang="en-US" sz="3200" dirty="0" smtClean="0"/>
              <a:t> </a:t>
            </a:r>
            <a:r>
              <a:rPr lang="en-US" sz="3200" dirty="0" err="1" smtClean="0"/>
              <a:t>thanh</a:t>
            </a:r>
            <a:r>
              <a:rPr lang="en-US" sz="3200" dirty="0" smtClean="0"/>
              <a:t> </a:t>
            </a:r>
            <a:r>
              <a:rPr lang="en-US" sz="3200" dirty="0" err="1" smtClean="0"/>
              <a:t>tạo</a:t>
            </a:r>
            <a:r>
              <a:rPr lang="en-US" sz="3200" dirty="0" smtClean="0"/>
              <a:t> </a:t>
            </a:r>
            <a:r>
              <a:rPr lang="en-US" sz="3200" dirty="0" err="1" smtClean="0"/>
              <a:t>cho</a:t>
            </a:r>
            <a:r>
              <a:rPr lang="en-US" sz="3200" dirty="0" smtClean="0"/>
              <a:t> con </a:t>
            </a:r>
            <a:r>
              <a:rPr lang="en-US" sz="3200" dirty="0" err="1" smtClean="0"/>
              <a:t>người</a:t>
            </a:r>
            <a:r>
              <a:rPr lang="en-US" sz="3200" dirty="0" smtClean="0"/>
              <a:t> </a:t>
            </a:r>
            <a:r>
              <a:rPr lang="en-US" sz="3200" dirty="0" err="1" smtClean="0"/>
              <a:t>nhiều</a:t>
            </a:r>
            <a:r>
              <a:rPr lang="en-US" sz="3200" dirty="0" smtClean="0"/>
              <a:t> </a:t>
            </a:r>
            <a:r>
              <a:rPr lang="en-US" sz="3200" dirty="0" err="1" smtClean="0"/>
              <a:t>phương</a:t>
            </a:r>
            <a:r>
              <a:rPr lang="en-US" sz="3200" dirty="0" smtClean="0"/>
              <a:t> </a:t>
            </a:r>
            <a:r>
              <a:rPr lang="en-US" sz="3200" dirty="0" err="1" smtClean="0"/>
              <a:t>tiện</a:t>
            </a:r>
            <a:r>
              <a:rPr lang="en-US" sz="3200" dirty="0" smtClean="0"/>
              <a:t> </a:t>
            </a:r>
            <a:r>
              <a:rPr lang="en-US" sz="3200" dirty="0" err="1" smtClean="0"/>
              <a:t>giải</a:t>
            </a:r>
            <a:r>
              <a:rPr lang="en-US" sz="3200" dirty="0" smtClean="0"/>
              <a:t> </a:t>
            </a:r>
            <a:r>
              <a:rPr lang="en-US" sz="3200" dirty="0" err="1" smtClean="0"/>
              <a:t>trí</a:t>
            </a:r>
            <a:r>
              <a:rPr lang="en-US" sz="3200" dirty="0" smtClean="0"/>
              <a:t> </a:t>
            </a:r>
            <a:r>
              <a:rPr lang="en-US" sz="3200" dirty="0" err="1" smtClean="0"/>
              <a:t>mới,phong</a:t>
            </a:r>
            <a:r>
              <a:rPr lang="en-US" sz="3200" dirty="0" smtClean="0"/>
              <a:t> </a:t>
            </a:r>
            <a:r>
              <a:rPr lang="en-US" sz="3200" dirty="0" err="1" smtClean="0"/>
              <a:t>phú</a:t>
            </a:r>
            <a:endParaRPr lang="en-US" sz="32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52400"/>
            <a:ext cx="2295525" cy="14478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4343400"/>
            <a:ext cx="2857500" cy="22717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9075" y="4552950"/>
            <a:ext cx="4610100" cy="206216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207373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circle(in)">
                                      <p:cBhvr>
                                        <p:cTn id="25" dur="20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iterate type="lt">
                                    <p:tmPct val="0"/>
                                  </p:iterate>
                                  <p:childTnLst>
                                    <p:set>
                                      <p:cBhvr>
                                        <p:cTn id="29" dur="1" fill="hold">
                                          <p:stCondLst>
                                            <p:cond delay="0"/>
                                          </p:stCondLst>
                                        </p:cTn>
                                        <p:tgtEl>
                                          <p:spTgt spid="4">
                                            <p:txEl>
                                              <p:pRg st="0" end="0"/>
                                            </p:txEl>
                                          </p:spTgt>
                                        </p:tgtEl>
                                        <p:attrNameLst>
                                          <p:attrName>style.visibility</p:attrName>
                                        </p:attrNameLst>
                                      </p:cBhvr>
                                      <p:to>
                                        <p:strVal val="visible"/>
                                      </p:to>
                                    </p:set>
                                    <p:anim calcmode="lin" valueType="num">
                                      <p:cBhvr>
                                        <p:cTn id="30"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31"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32"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33" dur="1000"/>
                                        <p:tgtEl>
                                          <p:spTgt spid="4">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barn(inVertical)">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34" presetClass="emph" presetSubtype="0" fill="hold" grpId="1" nodeType="clickEffect">
                                  <p:stCondLst>
                                    <p:cond delay="0"/>
                                  </p:stCondLst>
                                  <p:iterate type="lt">
                                    <p:tmPct val="10000"/>
                                  </p:iterate>
                                  <p:childTnLst>
                                    <p:animMotion origin="layout" path="M 0.0 0.0 L 0.0 -0.07213" pathEditMode="relative" ptsTypes="">
                                      <p:cBhvr>
                                        <p:cTn id="42" dur="250" accel="50000" decel="50000" autoRev="1" fill="hold">
                                          <p:stCondLst>
                                            <p:cond delay="0"/>
                                          </p:stCondLst>
                                        </p:cTn>
                                        <p:tgtEl>
                                          <p:spTgt spid="4">
                                            <p:txEl>
                                              <p:pRg st="0" end="0"/>
                                            </p:txEl>
                                          </p:spTgt>
                                        </p:tgtEl>
                                        <p:attrNameLst>
                                          <p:attrName>ppt_x</p:attrName>
                                          <p:attrName>ppt_y</p:attrName>
                                        </p:attrNameLst>
                                      </p:cBhvr>
                                    </p:animMotion>
                                    <p:animRot by="1500000">
                                      <p:cBhvr>
                                        <p:cTn id="43" dur="125" fill="hold">
                                          <p:stCondLst>
                                            <p:cond delay="0"/>
                                          </p:stCondLst>
                                        </p:cTn>
                                        <p:tgtEl>
                                          <p:spTgt spid="4">
                                            <p:txEl>
                                              <p:pRg st="0" end="0"/>
                                            </p:txEl>
                                          </p:spTgt>
                                        </p:tgtEl>
                                        <p:attrNameLst>
                                          <p:attrName>r</p:attrName>
                                        </p:attrNameLst>
                                      </p:cBhvr>
                                    </p:animRot>
                                    <p:animRot by="-1500000">
                                      <p:cBhvr>
                                        <p:cTn id="44" dur="125" fill="hold">
                                          <p:stCondLst>
                                            <p:cond delay="125"/>
                                          </p:stCondLst>
                                        </p:cTn>
                                        <p:tgtEl>
                                          <p:spTgt spid="4">
                                            <p:txEl>
                                              <p:pRg st="0" end="0"/>
                                            </p:txEl>
                                          </p:spTgt>
                                        </p:tgtEl>
                                        <p:attrNameLst>
                                          <p:attrName>r</p:attrName>
                                        </p:attrNameLst>
                                      </p:cBhvr>
                                    </p:animRot>
                                    <p:animRot by="-1500000">
                                      <p:cBhvr>
                                        <p:cTn id="45" dur="125" fill="hold">
                                          <p:stCondLst>
                                            <p:cond delay="250"/>
                                          </p:stCondLst>
                                        </p:cTn>
                                        <p:tgtEl>
                                          <p:spTgt spid="4">
                                            <p:txEl>
                                              <p:pRg st="0" end="0"/>
                                            </p:txEl>
                                          </p:spTgt>
                                        </p:tgtEl>
                                        <p:attrNameLst>
                                          <p:attrName>r</p:attrName>
                                        </p:attrNameLst>
                                      </p:cBhvr>
                                    </p:animRot>
                                    <p:animRot by="1500000">
                                      <p:cBhvr>
                                        <p:cTn id="46" dur="125" fill="hold">
                                          <p:stCondLst>
                                            <p:cond delay="375"/>
                                          </p:stCondLst>
                                        </p:cTn>
                                        <p:tgtEl>
                                          <p:spTgt spid="4">
                                            <p:txEl>
                                              <p:pRg st="0" end="0"/>
                                            </p:txEl>
                                          </p:spTgt>
                                        </p:tgtEl>
                                        <p:attrNameLst>
                                          <p:attrName>r</p:attrName>
                                        </p:attrNameLst>
                                      </p:cBhvr>
                                    </p:animRo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ipe(down)">
                                      <p:cBhvr>
                                        <p:cTn id="5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4" grpI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206191"/>
            <a:ext cx="8229600" cy="5641258"/>
          </a:xfrm>
        </p:spPr>
        <p:style>
          <a:lnRef idx="2">
            <a:schemeClr val="accent6"/>
          </a:lnRef>
          <a:fillRef idx="1">
            <a:schemeClr val="lt1"/>
          </a:fillRef>
          <a:effectRef idx="0">
            <a:schemeClr val="accent6"/>
          </a:effectRef>
          <a:fontRef idx="minor">
            <a:schemeClr val="dk1"/>
          </a:fontRef>
        </p:style>
        <p:txBody>
          <a:bodyPr>
            <a:noAutofit/>
          </a:bodyPr>
          <a:lstStyle/>
          <a:p>
            <a:pPr>
              <a:buFontTx/>
              <a:buChar char="-"/>
            </a:pPr>
            <a:r>
              <a:rPr lang="en-US" sz="2600" dirty="0" err="1">
                <a:effectLst>
                  <a:outerShdw blurRad="38100" dist="38100" dir="2700000" algn="tl">
                    <a:srgbClr val="000000">
                      <a:alpha val="43137"/>
                    </a:srgbClr>
                  </a:outerShdw>
                </a:effectLst>
                <a:latin typeface="VNI-Centur" pitchFamily="2" charset="0"/>
                <a:cs typeface="Arial" pitchFamily="34" charset="0"/>
              </a:rPr>
              <a:t>Caùc</a:t>
            </a:r>
            <a:r>
              <a:rPr lang="en-US" sz="2600" dirty="0">
                <a:effectLst>
                  <a:outerShdw blurRad="38100" dist="38100" dir="2700000" algn="tl">
                    <a:srgbClr val="000000">
                      <a:alpha val="43137"/>
                    </a:srgbClr>
                  </a:outerShdw>
                </a:effectLst>
                <a:latin typeface="VNI-Centur" pitchFamily="2" charset="0"/>
                <a:cs typeface="Arial" pitchFamily="34" charset="0"/>
              </a:rPr>
              <a:t> </a:t>
            </a:r>
            <a:r>
              <a:rPr lang="en-US" sz="2600" dirty="0" err="1">
                <a:effectLst>
                  <a:outerShdw blurRad="38100" dist="38100" dir="2700000" algn="tl">
                    <a:srgbClr val="000000">
                      <a:alpha val="43137"/>
                    </a:srgbClr>
                  </a:outerShdw>
                </a:effectLst>
                <a:latin typeface="VNI-Centur" pitchFamily="2" charset="0"/>
                <a:cs typeface="Arial" pitchFamily="34" charset="0"/>
              </a:rPr>
              <a:t>maët</a:t>
            </a:r>
            <a:r>
              <a:rPr lang="en-US" sz="2600" dirty="0">
                <a:effectLst>
                  <a:outerShdw blurRad="38100" dist="38100" dir="2700000" algn="tl">
                    <a:srgbClr val="000000">
                      <a:alpha val="43137"/>
                    </a:srgbClr>
                  </a:outerShdw>
                </a:effectLst>
                <a:latin typeface="VNI-Centur" pitchFamily="2" charset="0"/>
                <a:cs typeface="Arial" pitchFamily="34" charset="0"/>
              </a:rPr>
              <a:t> </a:t>
            </a:r>
            <a:r>
              <a:rPr lang="en-US" sz="2600" dirty="0" err="1">
                <a:effectLst>
                  <a:outerShdw blurRad="38100" dist="38100" dir="2700000" algn="tl">
                    <a:srgbClr val="000000">
                      <a:alpha val="43137"/>
                    </a:srgbClr>
                  </a:outerShdw>
                </a:effectLst>
                <a:latin typeface="VNI-Centur" pitchFamily="2" charset="0"/>
                <a:cs typeface="Arial" pitchFamily="34" charset="0"/>
              </a:rPr>
              <a:t>hoaït</a:t>
            </a:r>
            <a:r>
              <a:rPr lang="en-US" sz="2600" dirty="0">
                <a:effectLst>
                  <a:outerShdw blurRad="38100" dist="38100" dir="2700000" algn="tl">
                    <a:srgbClr val="000000">
                      <a:alpha val="43137"/>
                    </a:srgbClr>
                  </a:outerShdw>
                </a:effectLst>
                <a:latin typeface="VNI-Centur" pitchFamily="2" charset="0"/>
                <a:cs typeface="Arial" pitchFamily="34" charset="0"/>
              </a:rPr>
              <a:t> </a:t>
            </a:r>
            <a:r>
              <a:rPr lang="en-US" sz="2600" dirty="0" err="1">
                <a:effectLst>
                  <a:outerShdw blurRad="38100" dist="38100" dir="2700000" algn="tl">
                    <a:srgbClr val="000000">
                      <a:alpha val="43137"/>
                    </a:srgbClr>
                  </a:outerShdw>
                </a:effectLst>
                <a:latin typeface="VNI-Centur" pitchFamily="2" charset="0"/>
                <a:cs typeface="Arial" pitchFamily="34" charset="0"/>
              </a:rPr>
              <a:t>ñoäng</a:t>
            </a:r>
            <a:r>
              <a:rPr lang="en-US" sz="2600" dirty="0">
                <a:effectLst>
                  <a:outerShdw blurRad="38100" dist="38100" dir="2700000" algn="tl">
                    <a:srgbClr val="000000">
                      <a:alpha val="43137"/>
                    </a:srgbClr>
                  </a:outerShdw>
                </a:effectLst>
                <a:latin typeface="VNI-Centur" pitchFamily="2" charset="0"/>
                <a:cs typeface="Arial" pitchFamily="34" charset="0"/>
              </a:rPr>
              <a:t> </a:t>
            </a:r>
            <a:r>
              <a:rPr lang="en-US" sz="2600" dirty="0" err="1">
                <a:effectLst>
                  <a:outerShdw blurRad="38100" dist="38100" dir="2700000" algn="tl">
                    <a:srgbClr val="000000">
                      <a:alpha val="43137"/>
                    </a:srgbClr>
                  </a:outerShdw>
                </a:effectLst>
                <a:latin typeface="VNI-Centur" pitchFamily="2" charset="0"/>
                <a:cs typeface="Arial" pitchFamily="34" charset="0"/>
              </a:rPr>
              <a:t>chính</a:t>
            </a:r>
            <a:r>
              <a:rPr lang="en-US" sz="2600" dirty="0">
                <a:effectLst>
                  <a:outerShdw blurRad="38100" dist="38100" dir="2700000" algn="tl">
                    <a:srgbClr val="000000">
                      <a:alpha val="43137"/>
                    </a:srgbClr>
                  </a:outerShdw>
                </a:effectLst>
                <a:latin typeface="VNI-Centur" pitchFamily="2" charset="0"/>
                <a:cs typeface="Arial" pitchFamily="34" charset="0"/>
              </a:rPr>
              <a:t> </a:t>
            </a:r>
            <a:r>
              <a:rPr lang="en-US" sz="2600" dirty="0" err="1">
                <a:effectLst>
                  <a:outerShdw blurRad="38100" dist="38100" dir="2700000" algn="tl">
                    <a:srgbClr val="000000">
                      <a:alpha val="43137"/>
                    </a:srgbClr>
                  </a:outerShdw>
                </a:effectLst>
                <a:latin typeface="VNI-Centur" pitchFamily="2" charset="0"/>
                <a:cs typeface="Arial" pitchFamily="34" charset="0"/>
              </a:rPr>
              <a:t>cuûa</a:t>
            </a:r>
            <a:r>
              <a:rPr lang="en-US" sz="2600" dirty="0">
                <a:effectLst>
                  <a:outerShdw blurRad="38100" dist="38100" dir="2700000" algn="tl">
                    <a:srgbClr val="000000">
                      <a:alpha val="43137"/>
                    </a:srgbClr>
                  </a:outerShdw>
                </a:effectLst>
                <a:latin typeface="VNI-Centur" pitchFamily="2" charset="0"/>
                <a:cs typeface="Arial" pitchFamily="34" charset="0"/>
              </a:rPr>
              <a:t> </a:t>
            </a:r>
            <a:r>
              <a:rPr lang="en-US" sz="2600" dirty="0" err="1">
                <a:effectLst>
                  <a:outerShdw blurRad="38100" dist="38100" dir="2700000" algn="tl">
                    <a:srgbClr val="000000">
                      <a:alpha val="43137"/>
                    </a:srgbClr>
                  </a:outerShdw>
                </a:effectLst>
                <a:latin typeface="VNI-Centur" pitchFamily="2" charset="0"/>
                <a:cs typeface="Arial" pitchFamily="34" charset="0"/>
              </a:rPr>
              <a:t>xaõ</a:t>
            </a:r>
            <a:r>
              <a:rPr lang="en-US" sz="2600" dirty="0">
                <a:effectLst>
                  <a:outerShdw blurRad="38100" dist="38100" dir="2700000" algn="tl">
                    <a:srgbClr val="000000">
                      <a:alpha val="43137"/>
                    </a:srgbClr>
                  </a:outerShdw>
                </a:effectLst>
                <a:latin typeface="VNI-Centur" pitchFamily="2" charset="0"/>
                <a:cs typeface="Arial" pitchFamily="34" charset="0"/>
              </a:rPr>
              <a:t> </a:t>
            </a:r>
            <a:r>
              <a:rPr lang="en-US" sz="2600" dirty="0" err="1">
                <a:effectLst>
                  <a:outerShdw blurRad="38100" dist="38100" dir="2700000" algn="tl">
                    <a:srgbClr val="000000">
                      <a:alpha val="43137"/>
                    </a:srgbClr>
                  </a:outerShdw>
                </a:effectLst>
                <a:latin typeface="VNI-Centur" pitchFamily="2" charset="0"/>
                <a:cs typeface="Arial" pitchFamily="34" charset="0"/>
              </a:rPr>
              <a:t>hoäi</a:t>
            </a:r>
            <a:r>
              <a:rPr lang="en-US" sz="2600" dirty="0">
                <a:effectLst>
                  <a:outerShdw blurRad="38100" dist="38100" dir="2700000" algn="tl">
                    <a:srgbClr val="000000">
                      <a:alpha val="43137"/>
                    </a:srgbClr>
                  </a:outerShdw>
                </a:effectLst>
                <a:latin typeface="VNI-Centur" pitchFamily="2" charset="0"/>
                <a:cs typeface="Arial" pitchFamily="34" charset="0"/>
              </a:rPr>
              <a:t> </a:t>
            </a:r>
            <a:r>
              <a:rPr lang="en-US" sz="2600" dirty="0" err="1">
                <a:effectLst>
                  <a:outerShdw blurRad="38100" dist="38100" dir="2700000" algn="tl">
                    <a:srgbClr val="000000">
                      <a:alpha val="43137"/>
                    </a:srgbClr>
                  </a:outerShdw>
                </a:effectLst>
                <a:latin typeface="VNI-Centur" pitchFamily="2" charset="0"/>
                <a:cs typeface="Arial" pitchFamily="34" charset="0"/>
              </a:rPr>
              <a:t>nhö</a:t>
            </a:r>
            <a:r>
              <a:rPr lang="en-US" sz="2600" dirty="0">
                <a:effectLst>
                  <a:outerShdw blurRad="38100" dist="38100" dir="2700000" algn="tl">
                    <a:srgbClr val="000000">
                      <a:alpha val="43137"/>
                    </a:srgbClr>
                  </a:outerShdw>
                </a:effectLst>
                <a:latin typeface="VNI-Centur" pitchFamily="2" charset="0"/>
                <a:cs typeface="Arial" pitchFamily="34" charset="0"/>
              </a:rPr>
              <a:t>: </a:t>
            </a:r>
            <a:r>
              <a:rPr lang="en-US" sz="2600" dirty="0" err="1">
                <a:effectLst>
                  <a:outerShdw blurRad="38100" dist="38100" dir="2700000" algn="tl">
                    <a:srgbClr val="000000">
                      <a:alpha val="43137"/>
                    </a:srgbClr>
                  </a:outerShdw>
                </a:effectLst>
                <a:latin typeface="VNI-Centur" pitchFamily="2" charset="0"/>
                <a:cs typeface="Arial" pitchFamily="34" charset="0"/>
              </a:rPr>
              <a:t>saûn</a:t>
            </a:r>
            <a:r>
              <a:rPr lang="en-US" sz="2600" dirty="0">
                <a:effectLst>
                  <a:outerShdw blurRad="38100" dist="38100" dir="2700000" algn="tl">
                    <a:srgbClr val="000000">
                      <a:alpha val="43137"/>
                    </a:srgbClr>
                  </a:outerShdw>
                </a:effectLst>
                <a:latin typeface="VNI-Centur" pitchFamily="2" charset="0"/>
                <a:cs typeface="Arial" pitchFamily="34" charset="0"/>
              </a:rPr>
              <a:t> </a:t>
            </a:r>
            <a:r>
              <a:rPr lang="en-US" sz="2600" dirty="0" err="1">
                <a:effectLst>
                  <a:outerShdw blurRad="38100" dist="38100" dir="2700000" algn="tl">
                    <a:srgbClr val="000000">
                      <a:alpha val="43137"/>
                    </a:srgbClr>
                  </a:outerShdw>
                </a:effectLst>
                <a:latin typeface="VNI-Centur" pitchFamily="2" charset="0"/>
                <a:cs typeface="Arial" pitchFamily="34" charset="0"/>
              </a:rPr>
              <a:t>xuaát</a:t>
            </a:r>
            <a:r>
              <a:rPr lang="en-US" sz="2600" dirty="0">
                <a:effectLst>
                  <a:outerShdw blurRad="38100" dist="38100" dir="2700000" algn="tl">
                    <a:srgbClr val="000000">
                      <a:alpha val="43137"/>
                    </a:srgbClr>
                  </a:outerShdw>
                </a:effectLst>
                <a:latin typeface="VNI-Centur" pitchFamily="2" charset="0"/>
                <a:cs typeface="Arial" pitchFamily="34" charset="0"/>
              </a:rPr>
              <a:t> </a:t>
            </a:r>
            <a:r>
              <a:rPr lang="en-US" sz="2600" dirty="0" err="1">
                <a:effectLst>
                  <a:outerShdw blurRad="38100" dist="38100" dir="2700000" algn="tl">
                    <a:srgbClr val="000000">
                      <a:alpha val="43137"/>
                    </a:srgbClr>
                  </a:outerShdw>
                </a:effectLst>
                <a:latin typeface="VNI-Centur" pitchFamily="2" charset="0"/>
                <a:cs typeface="Arial" pitchFamily="34" charset="0"/>
              </a:rPr>
              <a:t>haøng</a:t>
            </a:r>
            <a:r>
              <a:rPr lang="en-US" sz="2600" dirty="0">
                <a:effectLst>
                  <a:outerShdw blurRad="38100" dist="38100" dir="2700000" algn="tl">
                    <a:srgbClr val="000000">
                      <a:alpha val="43137"/>
                    </a:srgbClr>
                  </a:outerShdw>
                </a:effectLst>
                <a:latin typeface="VNI-Centur" pitchFamily="2" charset="0"/>
                <a:cs typeface="Arial" pitchFamily="34" charset="0"/>
              </a:rPr>
              <a:t> </a:t>
            </a:r>
            <a:r>
              <a:rPr lang="en-US" sz="2600" dirty="0" err="1">
                <a:effectLst>
                  <a:outerShdw blurRad="38100" dist="38100" dir="2700000" algn="tl">
                    <a:srgbClr val="000000">
                      <a:alpha val="43137"/>
                    </a:srgbClr>
                  </a:outerShdw>
                </a:effectLst>
                <a:latin typeface="VNI-Centur" pitchFamily="2" charset="0"/>
                <a:cs typeface="Arial" pitchFamily="34" charset="0"/>
              </a:rPr>
              <a:t>hoùa</a:t>
            </a:r>
            <a:r>
              <a:rPr lang="en-US" sz="2600" dirty="0">
                <a:effectLst>
                  <a:outerShdw blurRad="38100" dist="38100" dir="2700000" algn="tl">
                    <a:srgbClr val="000000">
                      <a:alpha val="43137"/>
                    </a:srgbClr>
                  </a:outerShdw>
                </a:effectLst>
                <a:latin typeface="VNI-Centur" pitchFamily="2" charset="0"/>
                <a:cs typeface="Arial" pitchFamily="34" charset="0"/>
              </a:rPr>
              <a:t>, </a:t>
            </a:r>
            <a:r>
              <a:rPr lang="en-US" sz="2600" dirty="0" err="1">
                <a:effectLst>
                  <a:outerShdw blurRad="38100" dist="38100" dir="2700000" algn="tl">
                    <a:srgbClr val="000000">
                      <a:alpha val="43137"/>
                    </a:srgbClr>
                  </a:outerShdw>
                </a:effectLst>
                <a:latin typeface="VNI-Centur" pitchFamily="2" charset="0"/>
                <a:cs typeface="Arial" pitchFamily="34" charset="0"/>
              </a:rPr>
              <a:t>quaûn</a:t>
            </a:r>
            <a:r>
              <a:rPr lang="en-US" sz="2600" dirty="0">
                <a:effectLst>
                  <a:outerShdw blurRad="38100" dist="38100" dir="2700000" algn="tl">
                    <a:srgbClr val="000000">
                      <a:alpha val="43137"/>
                    </a:srgbClr>
                  </a:outerShdw>
                </a:effectLst>
                <a:latin typeface="VNI-Centur" pitchFamily="2" charset="0"/>
                <a:cs typeface="Arial" pitchFamily="34" charset="0"/>
              </a:rPr>
              <a:t> </a:t>
            </a:r>
            <a:r>
              <a:rPr lang="en-US" sz="2600" dirty="0" err="1">
                <a:effectLst>
                  <a:outerShdw blurRad="38100" dist="38100" dir="2700000" algn="tl">
                    <a:srgbClr val="000000">
                      <a:alpha val="43137"/>
                    </a:srgbClr>
                  </a:outerShdw>
                </a:effectLst>
                <a:latin typeface="VNI-Centur" pitchFamily="2" charset="0"/>
                <a:cs typeface="Arial" pitchFamily="34" charset="0"/>
              </a:rPr>
              <a:t>lí</a:t>
            </a:r>
            <a:r>
              <a:rPr lang="en-US" sz="2600" dirty="0">
                <a:effectLst>
                  <a:outerShdw blurRad="38100" dist="38100" dir="2700000" algn="tl">
                    <a:srgbClr val="000000">
                      <a:alpha val="43137"/>
                    </a:srgbClr>
                  </a:outerShdw>
                </a:effectLst>
                <a:latin typeface="VNI-Centur" pitchFamily="2" charset="0"/>
                <a:cs typeface="Arial" pitchFamily="34" charset="0"/>
              </a:rPr>
              <a:t>, </a:t>
            </a:r>
            <a:r>
              <a:rPr lang="en-US" sz="2600" dirty="0" err="1">
                <a:effectLst>
                  <a:outerShdw blurRad="38100" dist="38100" dir="2700000" algn="tl">
                    <a:srgbClr val="000000">
                      <a:alpha val="43137"/>
                    </a:srgbClr>
                  </a:outerShdw>
                </a:effectLst>
                <a:latin typeface="VNI-Centur" pitchFamily="2" charset="0"/>
                <a:cs typeface="Arial" pitchFamily="34" charset="0"/>
              </a:rPr>
              <a:t>giaùo</a:t>
            </a:r>
            <a:r>
              <a:rPr lang="en-US" sz="2600" dirty="0">
                <a:effectLst>
                  <a:outerShdw blurRad="38100" dist="38100" dir="2700000" algn="tl">
                    <a:srgbClr val="000000">
                      <a:alpha val="43137"/>
                    </a:srgbClr>
                  </a:outerShdw>
                </a:effectLst>
                <a:latin typeface="VNI-Centur" pitchFamily="2" charset="0"/>
                <a:cs typeface="Arial" pitchFamily="34" charset="0"/>
              </a:rPr>
              <a:t> </a:t>
            </a:r>
            <a:r>
              <a:rPr lang="en-US" sz="2600" dirty="0" err="1">
                <a:effectLst>
                  <a:outerShdw blurRad="38100" dist="38100" dir="2700000" algn="tl">
                    <a:srgbClr val="000000">
                      <a:alpha val="43137"/>
                    </a:srgbClr>
                  </a:outerShdw>
                </a:effectLst>
                <a:latin typeface="VNI-Centur" pitchFamily="2" charset="0"/>
                <a:cs typeface="Arial" pitchFamily="34" charset="0"/>
              </a:rPr>
              <a:t>duïc</a:t>
            </a:r>
            <a:r>
              <a:rPr lang="en-US" sz="2600" dirty="0">
                <a:effectLst>
                  <a:outerShdw blurRad="38100" dist="38100" dir="2700000" algn="tl">
                    <a:srgbClr val="000000">
                      <a:alpha val="43137"/>
                    </a:srgbClr>
                  </a:outerShdw>
                </a:effectLst>
                <a:latin typeface="VNI-Centur" pitchFamily="2" charset="0"/>
                <a:cs typeface="Arial" pitchFamily="34" charset="0"/>
              </a:rPr>
              <a:t>, </a:t>
            </a:r>
            <a:r>
              <a:rPr lang="en-US" sz="2600" dirty="0" err="1">
                <a:effectLst>
                  <a:outerShdw blurRad="38100" dist="38100" dir="2700000" algn="tl">
                    <a:srgbClr val="000000">
                      <a:alpha val="43137"/>
                    </a:srgbClr>
                  </a:outerShdw>
                </a:effectLst>
                <a:latin typeface="VNI-Centur" pitchFamily="2" charset="0"/>
                <a:cs typeface="Arial" pitchFamily="34" charset="0"/>
              </a:rPr>
              <a:t>ñaøo</a:t>
            </a:r>
            <a:r>
              <a:rPr lang="en-US" sz="2600" dirty="0">
                <a:effectLst>
                  <a:outerShdw blurRad="38100" dist="38100" dir="2700000" algn="tl">
                    <a:srgbClr val="000000">
                      <a:alpha val="43137"/>
                    </a:srgbClr>
                  </a:outerShdw>
                </a:effectLst>
                <a:latin typeface="VNI-Centur" pitchFamily="2" charset="0"/>
                <a:cs typeface="Arial" pitchFamily="34" charset="0"/>
              </a:rPr>
              <a:t> </a:t>
            </a:r>
            <a:r>
              <a:rPr lang="en-US" sz="2600" dirty="0" err="1">
                <a:effectLst>
                  <a:outerShdw blurRad="38100" dist="38100" dir="2700000" algn="tl">
                    <a:srgbClr val="000000">
                      <a:alpha val="43137"/>
                    </a:srgbClr>
                  </a:outerShdw>
                </a:effectLst>
                <a:latin typeface="VNI-Centur" pitchFamily="2" charset="0"/>
                <a:cs typeface="Arial" pitchFamily="34" charset="0"/>
              </a:rPr>
              <a:t>taïo</a:t>
            </a:r>
            <a:r>
              <a:rPr lang="en-US" sz="2600" dirty="0">
                <a:effectLst>
                  <a:outerShdw blurRad="38100" dist="38100" dir="2700000" algn="tl">
                    <a:srgbClr val="000000">
                      <a:alpha val="43137"/>
                    </a:srgbClr>
                  </a:outerShdw>
                </a:effectLst>
                <a:latin typeface="VNI-Centur" pitchFamily="2" charset="0"/>
                <a:cs typeface="Arial" pitchFamily="34" charset="0"/>
              </a:rPr>
              <a:t>,… </a:t>
            </a:r>
            <a:r>
              <a:rPr lang="en-US" sz="2600" dirty="0" err="1">
                <a:effectLst>
                  <a:outerShdw blurRad="38100" dist="38100" dir="2700000" algn="tl">
                    <a:srgbClr val="000000">
                      <a:alpha val="43137"/>
                    </a:srgbClr>
                  </a:outerShdw>
                </a:effectLst>
                <a:latin typeface="VNI-Centur" pitchFamily="2" charset="0"/>
                <a:cs typeface="Arial" pitchFamily="34" charset="0"/>
              </a:rPr>
              <a:t>ñeàu</a:t>
            </a:r>
            <a:r>
              <a:rPr lang="en-US" sz="2600" dirty="0">
                <a:effectLst>
                  <a:outerShdw blurRad="38100" dist="38100" dir="2700000" algn="tl">
                    <a:srgbClr val="000000">
                      <a:alpha val="43137"/>
                    </a:srgbClr>
                  </a:outerShdw>
                </a:effectLst>
                <a:latin typeface="VNI-Centur" pitchFamily="2" charset="0"/>
                <a:cs typeface="Arial" pitchFamily="34" charset="0"/>
              </a:rPr>
              <a:t> </a:t>
            </a:r>
            <a:r>
              <a:rPr lang="en-US" sz="2600" dirty="0" err="1">
                <a:effectLst>
                  <a:outerShdw blurRad="38100" dist="38100" dir="2700000" algn="tl">
                    <a:srgbClr val="000000">
                      <a:alpha val="43137"/>
                    </a:srgbClr>
                  </a:outerShdw>
                </a:effectLst>
                <a:latin typeface="VNI-Centur" pitchFamily="2" charset="0"/>
                <a:cs typeface="Arial" pitchFamily="34" charset="0"/>
              </a:rPr>
              <a:t>ñaõ</a:t>
            </a:r>
            <a:r>
              <a:rPr lang="en-US" sz="2600" dirty="0">
                <a:effectLst>
                  <a:outerShdw blurRad="38100" dist="38100" dir="2700000" algn="tl">
                    <a:srgbClr val="000000">
                      <a:alpha val="43137"/>
                    </a:srgbClr>
                  </a:outerShdw>
                </a:effectLst>
                <a:latin typeface="VNI-Centur" pitchFamily="2" charset="0"/>
                <a:cs typeface="Arial" pitchFamily="34" charset="0"/>
              </a:rPr>
              <a:t> </a:t>
            </a:r>
            <a:r>
              <a:rPr lang="en-US" sz="2600" dirty="0" err="1">
                <a:effectLst>
                  <a:outerShdw blurRad="38100" dist="38100" dir="2700000" algn="tl">
                    <a:srgbClr val="000000">
                      <a:alpha val="43137"/>
                    </a:srgbClr>
                  </a:outerShdw>
                </a:effectLst>
                <a:latin typeface="VNI-Centur" pitchFamily="2" charset="0"/>
                <a:cs typeface="Arial" pitchFamily="34" charset="0"/>
              </a:rPr>
              <a:t>ñöôïc</a:t>
            </a:r>
            <a:r>
              <a:rPr lang="en-US" sz="2600" dirty="0">
                <a:effectLst>
                  <a:outerShdw blurRad="38100" dist="38100" dir="2700000" algn="tl">
                    <a:srgbClr val="000000">
                      <a:alpha val="43137"/>
                    </a:srgbClr>
                  </a:outerShdw>
                </a:effectLst>
                <a:latin typeface="VNI-Centur" pitchFamily="2" charset="0"/>
                <a:cs typeface="Arial" pitchFamily="34" charset="0"/>
              </a:rPr>
              <a:t> tin </a:t>
            </a:r>
            <a:r>
              <a:rPr lang="en-US" sz="2600" dirty="0" err="1">
                <a:effectLst>
                  <a:outerShdw blurRad="38100" dist="38100" dir="2700000" algn="tl">
                    <a:srgbClr val="000000">
                      <a:alpha val="43137"/>
                    </a:srgbClr>
                  </a:outerShdw>
                </a:effectLst>
                <a:latin typeface="VNI-Centur" pitchFamily="2" charset="0"/>
                <a:cs typeface="Arial" pitchFamily="34" charset="0"/>
              </a:rPr>
              <a:t>hoïc</a:t>
            </a:r>
            <a:r>
              <a:rPr lang="en-US" sz="2600" dirty="0">
                <a:effectLst>
                  <a:outerShdw blurRad="38100" dist="38100" dir="2700000" algn="tl">
                    <a:srgbClr val="000000">
                      <a:alpha val="43137"/>
                    </a:srgbClr>
                  </a:outerShdw>
                </a:effectLst>
                <a:latin typeface="VNI-Centur" pitchFamily="2" charset="0"/>
                <a:cs typeface="Arial" pitchFamily="34" charset="0"/>
              </a:rPr>
              <a:t> </a:t>
            </a:r>
            <a:r>
              <a:rPr lang="en-US" sz="2600" dirty="0" err="1">
                <a:effectLst>
                  <a:outerShdw blurRad="38100" dist="38100" dir="2700000" algn="tl">
                    <a:srgbClr val="000000">
                      <a:alpha val="43137"/>
                    </a:srgbClr>
                  </a:outerShdw>
                </a:effectLst>
                <a:latin typeface="VNI-Centur" pitchFamily="2" charset="0"/>
                <a:cs typeface="Arial" pitchFamily="34" charset="0"/>
              </a:rPr>
              <a:t>hoùa</a:t>
            </a:r>
            <a:r>
              <a:rPr lang="en-US" sz="2600" dirty="0">
                <a:effectLst>
                  <a:outerShdw blurRad="38100" dist="38100" dir="2700000" algn="tl">
                    <a:srgbClr val="000000">
                      <a:alpha val="43137"/>
                    </a:srgbClr>
                  </a:outerShdw>
                </a:effectLst>
                <a:latin typeface="VNI-Centur" pitchFamily="2" charset="0"/>
                <a:cs typeface="Arial" pitchFamily="34" charset="0"/>
              </a:rPr>
              <a:t> </a:t>
            </a:r>
            <a:r>
              <a:rPr lang="en-US" sz="2600" dirty="0" err="1">
                <a:effectLst>
                  <a:outerShdw blurRad="38100" dist="38100" dir="2700000" algn="tl">
                    <a:srgbClr val="000000">
                      <a:alpha val="43137"/>
                    </a:srgbClr>
                  </a:outerShdw>
                </a:effectLst>
                <a:latin typeface="VNI-Centur" pitchFamily="2" charset="0"/>
                <a:cs typeface="Arial" pitchFamily="34" charset="0"/>
              </a:rPr>
              <a:t>ñeå</a:t>
            </a:r>
            <a:r>
              <a:rPr lang="en-US" sz="2600" dirty="0">
                <a:effectLst>
                  <a:outerShdw blurRad="38100" dist="38100" dir="2700000" algn="tl">
                    <a:srgbClr val="000000">
                      <a:alpha val="43137"/>
                    </a:srgbClr>
                  </a:outerShdw>
                </a:effectLst>
                <a:latin typeface="VNI-Centur" pitchFamily="2" charset="0"/>
                <a:cs typeface="Arial" pitchFamily="34" charset="0"/>
              </a:rPr>
              <a:t> </a:t>
            </a:r>
            <a:r>
              <a:rPr lang="en-US" sz="2600" dirty="0" err="1">
                <a:effectLst>
                  <a:outerShdw blurRad="38100" dist="38100" dir="2700000" algn="tl">
                    <a:srgbClr val="000000">
                      <a:alpha val="43137"/>
                    </a:srgbClr>
                  </a:outerShdw>
                </a:effectLst>
                <a:latin typeface="VNI-Centur" pitchFamily="2" charset="0"/>
                <a:cs typeface="Arial" pitchFamily="34" charset="0"/>
              </a:rPr>
              <a:t>taêng</a:t>
            </a:r>
            <a:r>
              <a:rPr lang="en-US" sz="2600" dirty="0">
                <a:effectLst>
                  <a:outerShdw blurRad="38100" dist="38100" dir="2700000" algn="tl">
                    <a:srgbClr val="000000">
                      <a:alpha val="43137"/>
                    </a:srgbClr>
                  </a:outerShdw>
                </a:effectLst>
                <a:latin typeface="VNI-Centur" pitchFamily="2" charset="0"/>
                <a:cs typeface="Arial" pitchFamily="34" charset="0"/>
              </a:rPr>
              <a:t>  </a:t>
            </a:r>
            <a:r>
              <a:rPr lang="en-US" sz="2600" dirty="0" err="1">
                <a:effectLst>
                  <a:outerShdw blurRad="38100" dist="38100" dir="2700000" algn="tl">
                    <a:srgbClr val="000000">
                      <a:alpha val="43137"/>
                    </a:srgbClr>
                  </a:outerShdw>
                </a:effectLst>
                <a:latin typeface="VNI-Centur" pitchFamily="2" charset="0"/>
                <a:cs typeface="Arial" pitchFamily="34" charset="0"/>
              </a:rPr>
              <a:t>hieäu</a:t>
            </a:r>
            <a:r>
              <a:rPr lang="en-US" sz="2600" dirty="0">
                <a:effectLst>
                  <a:outerShdw blurRad="38100" dist="38100" dir="2700000" algn="tl">
                    <a:srgbClr val="000000">
                      <a:alpha val="43137"/>
                    </a:srgbClr>
                  </a:outerShdw>
                </a:effectLst>
                <a:latin typeface="VNI-Centur" pitchFamily="2" charset="0"/>
                <a:cs typeface="Arial" pitchFamily="34" charset="0"/>
              </a:rPr>
              <a:t> </a:t>
            </a:r>
            <a:r>
              <a:rPr lang="en-US" sz="2600" dirty="0" err="1">
                <a:effectLst>
                  <a:outerShdw blurRad="38100" dist="38100" dir="2700000" algn="tl">
                    <a:srgbClr val="000000">
                      <a:alpha val="43137"/>
                    </a:srgbClr>
                  </a:outerShdw>
                </a:effectLst>
                <a:latin typeface="VNI-Centur" pitchFamily="2" charset="0"/>
                <a:cs typeface="Arial" pitchFamily="34" charset="0"/>
              </a:rPr>
              <a:t>quaû</a:t>
            </a:r>
            <a:r>
              <a:rPr lang="en-US" sz="2600" dirty="0">
                <a:effectLst>
                  <a:outerShdw blurRad="38100" dist="38100" dir="2700000" algn="tl">
                    <a:srgbClr val="000000">
                      <a:alpha val="43137"/>
                    </a:srgbClr>
                  </a:outerShdw>
                </a:effectLst>
                <a:latin typeface="VNI-Centur" pitchFamily="2" charset="0"/>
                <a:cs typeface="Arial" pitchFamily="34" charset="0"/>
              </a:rPr>
              <a:t>.</a:t>
            </a:r>
          </a:p>
          <a:p>
            <a:pPr>
              <a:buFontTx/>
              <a:buChar char="-"/>
            </a:pPr>
            <a:r>
              <a:rPr lang="en-US" sz="2600" dirty="0" smtClean="0">
                <a:effectLst>
                  <a:outerShdw blurRad="38100" dist="38100" dir="2700000" algn="tl">
                    <a:srgbClr val="000000">
                      <a:alpha val="43137"/>
                    </a:srgbClr>
                  </a:outerShdw>
                </a:effectLst>
                <a:latin typeface="VNI-Centur" pitchFamily="2" charset="0"/>
                <a:cs typeface="Arial" pitchFamily="34" charset="0"/>
              </a:rPr>
              <a:t>--</a:t>
            </a:r>
            <a:r>
              <a:rPr lang="en-US" sz="2600" dirty="0" smtClean="0">
                <a:effectLst>
                  <a:outerShdw blurRad="38100" dist="38100" dir="2700000" algn="tl">
                    <a:srgbClr val="000000">
                      <a:alpha val="43137"/>
                    </a:srgbClr>
                  </a:outerShdw>
                </a:effectLst>
                <a:latin typeface="VNI-Centur" pitchFamily="2" charset="0"/>
                <a:cs typeface="Arial" pitchFamily="34" charset="0"/>
                <a:sym typeface="Wingdings" pitchFamily="2" charset="2"/>
              </a:rPr>
              <a:t> </a:t>
            </a:r>
            <a:r>
              <a:rPr lang="en-US" sz="2600" dirty="0" err="1" smtClean="0">
                <a:effectLst>
                  <a:outerShdw blurRad="38100" dist="38100" dir="2700000" algn="tl">
                    <a:srgbClr val="000000">
                      <a:alpha val="43137"/>
                    </a:srgbClr>
                  </a:outerShdw>
                </a:effectLst>
                <a:latin typeface="VNI-Centur" pitchFamily="2" charset="0"/>
                <a:cs typeface="Arial" pitchFamily="34" charset="0"/>
                <a:sym typeface="Wingdings" pitchFamily="2" charset="2"/>
              </a:rPr>
              <a:t>Ñem</a:t>
            </a:r>
            <a:r>
              <a:rPr lang="en-US" sz="2600" dirty="0" smtClean="0">
                <a:effectLst>
                  <a:outerShdw blurRad="38100" dist="38100" dir="2700000" algn="tl">
                    <a:srgbClr val="000000">
                      <a:alpha val="43137"/>
                    </a:srgbClr>
                  </a:outerShdw>
                </a:effectLst>
                <a:latin typeface="VNI-Centur" pitchFamily="2" charset="0"/>
                <a:cs typeface="Arial" pitchFamily="34" charset="0"/>
                <a:sym typeface="Wingdings" pitchFamily="2" charset="2"/>
              </a:rPr>
              <a:t> </a:t>
            </a:r>
            <a:r>
              <a:rPr lang="en-US" sz="2600" dirty="0" err="1" smtClean="0">
                <a:effectLst>
                  <a:outerShdw blurRad="38100" dist="38100" dir="2700000" algn="tl">
                    <a:srgbClr val="000000">
                      <a:alpha val="43137"/>
                    </a:srgbClr>
                  </a:outerShdw>
                </a:effectLst>
                <a:latin typeface="VNI-Centur" pitchFamily="2" charset="0"/>
                <a:cs typeface="Arial" pitchFamily="34" charset="0"/>
                <a:sym typeface="Wingdings" pitchFamily="2" charset="2"/>
              </a:rPr>
              <a:t>laïi</a:t>
            </a:r>
            <a:r>
              <a:rPr lang="en-US" sz="2600" dirty="0" smtClean="0">
                <a:effectLst>
                  <a:outerShdw blurRad="38100" dist="38100" dir="2700000" algn="tl">
                    <a:srgbClr val="000000">
                      <a:alpha val="43137"/>
                    </a:srgbClr>
                  </a:outerShdw>
                </a:effectLst>
                <a:latin typeface="VNI-Centur" pitchFamily="2" charset="0"/>
                <a:cs typeface="Arial" pitchFamily="34" charset="0"/>
                <a:sym typeface="Wingdings" pitchFamily="2" charset="2"/>
              </a:rPr>
              <a:t> </a:t>
            </a:r>
            <a:r>
              <a:rPr lang="en-US" sz="2600" dirty="0" err="1" smtClean="0">
                <a:effectLst>
                  <a:outerShdw blurRad="38100" dist="38100" dir="2700000" algn="tl">
                    <a:srgbClr val="000000">
                      <a:alpha val="43137"/>
                    </a:srgbClr>
                  </a:outerShdw>
                </a:effectLst>
                <a:latin typeface="VNI-Centur" pitchFamily="2" charset="0"/>
                <a:cs typeface="Arial" pitchFamily="34" charset="0"/>
                <a:sym typeface="Wingdings" pitchFamily="2" charset="2"/>
              </a:rPr>
              <a:t>nhieàu</a:t>
            </a:r>
            <a:r>
              <a:rPr lang="en-US" sz="2600" dirty="0" smtClean="0">
                <a:effectLst>
                  <a:outerShdw blurRad="38100" dist="38100" dir="2700000" algn="tl">
                    <a:srgbClr val="000000">
                      <a:alpha val="43137"/>
                    </a:srgbClr>
                  </a:outerShdw>
                </a:effectLst>
                <a:latin typeface="VNI-Centur" pitchFamily="2" charset="0"/>
                <a:cs typeface="Arial" pitchFamily="34" charset="0"/>
                <a:sym typeface="Wingdings" pitchFamily="2" charset="2"/>
              </a:rPr>
              <a:t> </a:t>
            </a:r>
            <a:r>
              <a:rPr lang="en-US" sz="2600" dirty="0" err="1" smtClean="0">
                <a:effectLst>
                  <a:outerShdw blurRad="38100" dist="38100" dir="2700000" algn="tl">
                    <a:srgbClr val="000000">
                      <a:alpha val="43137"/>
                    </a:srgbClr>
                  </a:outerShdw>
                </a:effectLst>
                <a:latin typeface="VNI-Centur" pitchFamily="2" charset="0"/>
                <a:cs typeface="Arial" pitchFamily="34" charset="0"/>
                <a:sym typeface="Wingdings" pitchFamily="2" charset="2"/>
              </a:rPr>
              <a:t>lôïi</a:t>
            </a:r>
            <a:r>
              <a:rPr lang="en-US" sz="2600" dirty="0" smtClean="0">
                <a:effectLst>
                  <a:outerShdw blurRad="38100" dist="38100" dir="2700000" algn="tl">
                    <a:srgbClr val="000000">
                      <a:alpha val="43137"/>
                    </a:srgbClr>
                  </a:outerShdw>
                </a:effectLst>
                <a:latin typeface="VNI-Centur" pitchFamily="2" charset="0"/>
                <a:cs typeface="Arial" pitchFamily="34" charset="0"/>
                <a:sym typeface="Wingdings" pitchFamily="2" charset="2"/>
              </a:rPr>
              <a:t> </a:t>
            </a:r>
            <a:r>
              <a:rPr lang="en-US" sz="2600" dirty="0" err="1" smtClean="0">
                <a:effectLst>
                  <a:outerShdw blurRad="38100" dist="38100" dir="2700000" algn="tl">
                    <a:srgbClr val="000000">
                      <a:alpha val="43137"/>
                    </a:srgbClr>
                  </a:outerShdw>
                </a:effectLst>
                <a:latin typeface="VNI-Centur" pitchFamily="2" charset="0"/>
                <a:cs typeface="Arial" pitchFamily="34" charset="0"/>
                <a:sym typeface="Wingdings" pitchFamily="2" charset="2"/>
              </a:rPr>
              <a:t>ích</a:t>
            </a:r>
            <a:r>
              <a:rPr lang="en-US" sz="2600" dirty="0" smtClean="0">
                <a:effectLst>
                  <a:outerShdw blurRad="38100" dist="38100" dir="2700000" algn="tl">
                    <a:srgbClr val="000000">
                      <a:alpha val="43137"/>
                    </a:srgbClr>
                  </a:outerShdw>
                </a:effectLst>
                <a:latin typeface="VNI-Centur" pitchFamily="2" charset="0"/>
                <a:cs typeface="Arial" pitchFamily="34" charset="0"/>
                <a:sym typeface="Wingdings" pitchFamily="2" charset="2"/>
              </a:rPr>
              <a:t>:</a:t>
            </a:r>
          </a:p>
          <a:p>
            <a:pPr>
              <a:buFontTx/>
              <a:buChar char="-"/>
            </a:pPr>
            <a:r>
              <a:rPr lang="en-US" sz="2600" dirty="0" smtClean="0">
                <a:effectLst>
                  <a:outerShdw blurRad="38100" dist="38100" dir="2700000" algn="tl">
                    <a:srgbClr val="000000">
                      <a:alpha val="43137"/>
                    </a:srgbClr>
                  </a:outerShdw>
                </a:effectLst>
                <a:latin typeface="VNI-Centur" pitchFamily="2" charset="0"/>
                <a:cs typeface="Arial" pitchFamily="34" charset="0"/>
                <a:sym typeface="Wingdings" pitchFamily="2" charset="2"/>
              </a:rPr>
              <a:t>+ </a:t>
            </a:r>
            <a:r>
              <a:rPr lang="en-US" sz="2600" dirty="0" err="1" smtClean="0">
                <a:effectLst>
                  <a:outerShdw blurRad="38100" dist="38100" dir="2700000" algn="tl">
                    <a:srgbClr val="000000">
                      <a:alpha val="43137"/>
                    </a:srgbClr>
                  </a:outerShdw>
                </a:effectLst>
                <a:latin typeface="VNI-Centur" pitchFamily="2" charset="0"/>
                <a:cs typeface="Arial" pitchFamily="34" charset="0"/>
                <a:sym typeface="Wingdings" pitchFamily="2" charset="2"/>
              </a:rPr>
              <a:t>Caùc</a:t>
            </a:r>
            <a:r>
              <a:rPr lang="en-US" sz="2600" dirty="0" smtClean="0">
                <a:effectLst>
                  <a:outerShdw blurRad="38100" dist="38100" dir="2700000" algn="tl">
                    <a:srgbClr val="000000">
                      <a:alpha val="43137"/>
                    </a:srgbClr>
                  </a:outerShdw>
                </a:effectLst>
                <a:latin typeface="VNI-Centur" pitchFamily="2" charset="0"/>
                <a:cs typeface="Arial" pitchFamily="34" charset="0"/>
                <a:sym typeface="Wingdings" pitchFamily="2" charset="2"/>
              </a:rPr>
              <a:t> </a:t>
            </a:r>
            <a:r>
              <a:rPr lang="en-US" sz="2600" dirty="0" err="1" smtClean="0">
                <a:effectLst>
                  <a:outerShdw blurRad="38100" dist="38100" dir="2700000" algn="tl">
                    <a:srgbClr val="000000">
                      <a:alpha val="43137"/>
                    </a:srgbClr>
                  </a:outerShdw>
                </a:effectLst>
                <a:latin typeface="VNI-Centur" pitchFamily="2" charset="0"/>
                <a:cs typeface="Arial" pitchFamily="34" charset="0"/>
                <a:sym typeface="Wingdings" pitchFamily="2" charset="2"/>
              </a:rPr>
              <a:t>giao</a:t>
            </a:r>
            <a:r>
              <a:rPr lang="en-US" sz="2600" dirty="0" smtClean="0">
                <a:effectLst>
                  <a:outerShdw blurRad="38100" dist="38100" dir="2700000" algn="tl">
                    <a:srgbClr val="000000">
                      <a:alpha val="43137"/>
                    </a:srgbClr>
                  </a:outerShdw>
                </a:effectLst>
                <a:latin typeface="VNI-Centur" pitchFamily="2" charset="0"/>
                <a:cs typeface="Arial" pitchFamily="34" charset="0"/>
                <a:sym typeface="Wingdings" pitchFamily="2" charset="2"/>
              </a:rPr>
              <a:t> </a:t>
            </a:r>
            <a:r>
              <a:rPr lang="en-US" sz="2600" dirty="0" err="1" smtClean="0">
                <a:effectLst>
                  <a:outerShdw blurRad="38100" dist="38100" dir="2700000" algn="tl">
                    <a:srgbClr val="000000">
                      <a:alpha val="43137"/>
                    </a:srgbClr>
                  </a:outerShdw>
                </a:effectLst>
                <a:latin typeface="VNI-Centur" pitchFamily="2" charset="0"/>
                <a:cs typeface="Arial" pitchFamily="34" charset="0"/>
                <a:sym typeface="Wingdings" pitchFamily="2" charset="2"/>
              </a:rPr>
              <a:t>dieän</a:t>
            </a:r>
            <a:r>
              <a:rPr lang="en-US" sz="2600" dirty="0" smtClean="0">
                <a:effectLst>
                  <a:outerShdw blurRad="38100" dist="38100" dir="2700000" algn="tl">
                    <a:srgbClr val="000000">
                      <a:alpha val="43137"/>
                    </a:srgbClr>
                  </a:outerShdw>
                </a:effectLst>
                <a:latin typeface="VNI-Centur" pitchFamily="2" charset="0"/>
                <a:cs typeface="Arial" pitchFamily="34" charset="0"/>
                <a:sym typeface="Wingdings" pitchFamily="2" charset="2"/>
              </a:rPr>
              <a:t> </a:t>
            </a:r>
            <a:r>
              <a:rPr lang="en-US" sz="2600" dirty="0" err="1" smtClean="0">
                <a:effectLst>
                  <a:outerShdw blurRad="38100" dist="38100" dir="2700000" algn="tl">
                    <a:srgbClr val="000000">
                      <a:alpha val="43137"/>
                    </a:srgbClr>
                  </a:outerShdw>
                </a:effectLst>
                <a:latin typeface="VNI-Centur" pitchFamily="2" charset="0"/>
                <a:cs typeface="Arial" pitchFamily="34" charset="0"/>
                <a:sym typeface="Wingdings" pitchFamily="2" charset="2"/>
              </a:rPr>
              <a:t>maët</a:t>
            </a:r>
            <a:r>
              <a:rPr lang="en-US" sz="2600" dirty="0" smtClean="0">
                <a:effectLst>
                  <a:outerShdw blurRad="38100" dist="38100" dir="2700000" algn="tl">
                    <a:srgbClr val="000000">
                      <a:alpha val="43137"/>
                    </a:srgbClr>
                  </a:outerShdw>
                </a:effectLst>
                <a:latin typeface="VNI-Centur" pitchFamily="2" charset="0"/>
                <a:cs typeface="Arial" pitchFamily="34" charset="0"/>
                <a:sym typeface="Wingdings" pitchFamily="2" charset="2"/>
              </a:rPr>
              <a:t> </a:t>
            </a:r>
            <a:r>
              <a:rPr lang="en-US" sz="2600" dirty="0" err="1" smtClean="0">
                <a:effectLst>
                  <a:outerShdw blurRad="38100" dist="38100" dir="2700000" algn="tl">
                    <a:srgbClr val="000000">
                      <a:alpha val="43137"/>
                    </a:srgbClr>
                  </a:outerShdw>
                </a:effectLst>
                <a:latin typeface="VNI-Centur" pitchFamily="2" charset="0"/>
                <a:cs typeface="Arial" pitchFamily="34" charset="0"/>
                <a:sym typeface="Wingdings" pitchFamily="2" charset="2"/>
              </a:rPr>
              <a:t>ñoái</a:t>
            </a:r>
            <a:r>
              <a:rPr lang="en-US" sz="2600" dirty="0" smtClean="0">
                <a:effectLst>
                  <a:outerShdw blurRad="38100" dist="38100" dir="2700000" algn="tl">
                    <a:srgbClr val="000000">
                      <a:alpha val="43137"/>
                    </a:srgbClr>
                  </a:outerShdw>
                </a:effectLst>
                <a:latin typeface="VNI-Centur" pitchFamily="2" charset="0"/>
                <a:cs typeface="Arial" pitchFamily="34" charset="0"/>
                <a:sym typeface="Wingdings" pitchFamily="2" charset="2"/>
              </a:rPr>
              <a:t> </a:t>
            </a:r>
            <a:r>
              <a:rPr lang="en-US" sz="2600" dirty="0" err="1" smtClean="0">
                <a:effectLst>
                  <a:outerShdw blurRad="38100" dist="38100" dir="2700000" algn="tl">
                    <a:srgbClr val="000000">
                      <a:alpha val="43137"/>
                    </a:srgbClr>
                  </a:outerShdw>
                </a:effectLst>
                <a:latin typeface="VNI-Centur" pitchFamily="2" charset="0"/>
                <a:cs typeface="Arial" pitchFamily="34" charset="0"/>
                <a:sym typeface="Wingdings" pitchFamily="2" charset="2"/>
              </a:rPr>
              <a:t>maët</a:t>
            </a:r>
            <a:r>
              <a:rPr lang="en-US" sz="2600" dirty="0" smtClean="0">
                <a:effectLst>
                  <a:outerShdw blurRad="38100" dist="38100" dir="2700000" algn="tl">
                    <a:srgbClr val="000000">
                      <a:alpha val="43137"/>
                    </a:srgbClr>
                  </a:outerShdw>
                </a:effectLst>
                <a:latin typeface="VNI-Centur" pitchFamily="2" charset="0"/>
                <a:cs typeface="Arial" pitchFamily="34" charset="0"/>
                <a:sym typeface="Wingdings" pitchFamily="2" charset="2"/>
              </a:rPr>
              <a:t> </a:t>
            </a:r>
            <a:r>
              <a:rPr lang="en-US" sz="2600" dirty="0" err="1" smtClean="0">
                <a:effectLst>
                  <a:outerShdw blurRad="38100" dist="38100" dir="2700000" algn="tl">
                    <a:srgbClr val="000000">
                      <a:alpha val="43137"/>
                    </a:srgbClr>
                  </a:outerShdw>
                </a:effectLst>
                <a:latin typeface="VNI-Centur" pitchFamily="2" charset="0"/>
                <a:cs typeface="Arial" pitchFamily="34" charset="0"/>
                <a:sym typeface="Wingdings" pitchFamily="2" charset="2"/>
              </a:rPr>
              <a:t>ít</a:t>
            </a:r>
            <a:r>
              <a:rPr lang="en-US" sz="2600" dirty="0" smtClean="0">
                <a:effectLst>
                  <a:outerShdw blurRad="38100" dist="38100" dir="2700000" algn="tl">
                    <a:srgbClr val="000000">
                      <a:alpha val="43137"/>
                    </a:srgbClr>
                  </a:outerShdw>
                </a:effectLst>
                <a:latin typeface="VNI-Centur" pitchFamily="2" charset="0"/>
                <a:cs typeface="Arial" pitchFamily="34" charset="0"/>
                <a:sym typeface="Wingdings" pitchFamily="2" charset="2"/>
              </a:rPr>
              <a:t> </a:t>
            </a:r>
            <a:r>
              <a:rPr lang="en-US" sz="2600" dirty="0" err="1" smtClean="0">
                <a:effectLst>
                  <a:outerShdw blurRad="38100" dist="38100" dir="2700000" algn="tl">
                    <a:srgbClr val="000000">
                      <a:alpha val="43137"/>
                    </a:srgbClr>
                  </a:outerShdw>
                </a:effectLst>
                <a:latin typeface="VNI-Centur" pitchFamily="2" charset="0"/>
                <a:cs typeface="Arial" pitchFamily="34" charset="0"/>
                <a:sym typeface="Wingdings" pitchFamily="2" charset="2"/>
              </a:rPr>
              <a:t>ñi</a:t>
            </a:r>
            <a:r>
              <a:rPr lang="en-US" sz="2600" dirty="0" smtClean="0">
                <a:effectLst>
                  <a:outerShdw blurRad="38100" dist="38100" dir="2700000" algn="tl">
                    <a:srgbClr val="000000">
                      <a:alpha val="43137"/>
                    </a:srgbClr>
                  </a:outerShdw>
                </a:effectLst>
                <a:latin typeface="VNI-Centur" pitchFamily="2" charset="0"/>
                <a:cs typeface="Arial" pitchFamily="34" charset="0"/>
                <a:sym typeface="Wingdings" pitchFamily="2" charset="2"/>
              </a:rPr>
              <a:t> </a:t>
            </a:r>
          </a:p>
          <a:p>
            <a:pPr>
              <a:buFontTx/>
              <a:buChar char="-"/>
            </a:pPr>
            <a:r>
              <a:rPr lang="en-US" sz="2600" dirty="0" smtClean="0">
                <a:effectLst>
                  <a:outerShdw blurRad="38100" dist="38100" dir="2700000" algn="tl">
                    <a:srgbClr val="000000">
                      <a:alpha val="43137"/>
                    </a:srgbClr>
                  </a:outerShdw>
                </a:effectLst>
                <a:latin typeface="VNI-Centur" pitchFamily="2" charset="0"/>
                <a:cs typeface="Arial" pitchFamily="34" charset="0"/>
                <a:sym typeface="Wingdings" pitchFamily="2" charset="2"/>
              </a:rPr>
              <a:t>+ </a:t>
            </a:r>
            <a:r>
              <a:rPr lang="en-US" sz="2600" dirty="0" err="1" smtClean="0">
                <a:effectLst>
                  <a:outerShdw blurRad="38100" dist="38100" dir="2700000" algn="tl">
                    <a:srgbClr val="000000">
                      <a:alpha val="43137"/>
                    </a:srgbClr>
                  </a:outerShdw>
                </a:effectLst>
                <a:latin typeface="VNI-Centur" pitchFamily="2" charset="0"/>
                <a:cs typeface="Arial" pitchFamily="34" charset="0"/>
                <a:sym typeface="Wingdings" pitchFamily="2" charset="2"/>
              </a:rPr>
              <a:t>Phoái</a:t>
            </a:r>
            <a:r>
              <a:rPr lang="en-US" sz="2600" dirty="0" smtClean="0">
                <a:effectLst>
                  <a:outerShdw blurRad="38100" dist="38100" dir="2700000" algn="tl">
                    <a:srgbClr val="000000">
                      <a:alpha val="43137"/>
                    </a:srgbClr>
                  </a:outerShdw>
                </a:effectLst>
                <a:latin typeface="VNI-Centur" pitchFamily="2" charset="0"/>
                <a:cs typeface="Arial" pitchFamily="34" charset="0"/>
                <a:sym typeface="Wingdings" pitchFamily="2" charset="2"/>
              </a:rPr>
              <a:t> </a:t>
            </a:r>
            <a:r>
              <a:rPr lang="en-US" sz="2600" dirty="0" err="1" smtClean="0">
                <a:effectLst>
                  <a:outerShdw blurRad="38100" dist="38100" dir="2700000" algn="tl">
                    <a:srgbClr val="000000">
                      <a:alpha val="43137"/>
                    </a:srgbClr>
                  </a:outerShdw>
                </a:effectLst>
                <a:latin typeface="VNI-Centur" pitchFamily="2" charset="0"/>
                <a:cs typeface="Arial" pitchFamily="34" charset="0"/>
                <a:sym typeface="Wingdings" pitchFamily="2" charset="2"/>
              </a:rPr>
              <a:t>hôïp</a:t>
            </a:r>
            <a:r>
              <a:rPr lang="en-US" sz="2600" dirty="0" smtClean="0">
                <a:effectLst>
                  <a:outerShdw blurRad="38100" dist="38100" dir="2700000" algn="tl">
                    <a:srgbClr val="000000">
                      <a:alpha val="43137"/>
                    </a:srgbClr>
                  </a:outerShdw>
                </a:effectLst>
                <a:latin typeface="VNI-Centur" pitchFamily="2" charset="0"/>
                <a:cs typeface="Arial" pitchFamily="34" charset="0"/>
                <a:sym typeface="Wingdings" pitchFamily="2" charset="2"/>
              </a:rPr>
              <a:t> </a:t>
            </a:r>
            <a:r>
              <a:rPr lang="en-US" sz="2600" dirty="0" err="1" smtClean="0">
                <a:effectLst>
                  <a:outerShdw blurRad="38100" dist="38100" dir="2700000" algn="tl">
                    <a:srgbClr val="000000">
                      <a:alpha val="43137"/>
                    </a:srgbClr>
                  </a:outerShdw>
                </a:effectLst>
                <a:latin typeface="VNI-Centur" pitchFamily="2" charset="0"/>
                <a:cs typeface="Arial" pitchFamily="34" charset="0"/>
                <a:sym typeface="Wingdings" pitchFamily="2" charset="2"/>
              </a:rPr>
              <a:t>laøm</a:t>
            </a:r>
            <a:r>
              <a:rPr lang="en-US" sz="2600" dirty="0" smtClean="0">
                <a:effectLst>
                  <a:outerShdw blurRad="38100" dist="38100" dir="2700000" algn="tl">
                    <a:srgbClr val="000000">
                      <a:alpha val="43137"/>
                    </a:srgbClr>
                  </a:outerShdw>
                </a:effectLst>
                <a:latin typeface="VNI-Centur" pitchFamily="2" charset="0"/>
                <a:cs typeface="Arial" pitchFamily="34" charset="0"/>
                <a:sym typeface="Wingdings" pitchFamily="2" charset="2"/>
              </a:rPr>
              <a:t> </a:t>
            </a:r>
            <a:r>
              <a:rPr lang="en-US" sz="2600" dirty="0" err="1" smtClean="0">
                <a:effectLst>
                  <a:outerShdw blurRad="38100" dist="38100" dir="2700000" algn="tl">
                    <a:srgbClr val="000000">
                      <a:alpha val="43137"/>
                    </a:srgbClr>
                  </a:outerShdw>
                </a:effectLst>
                <a:latin typeface="VNI-Centur" pitchFamily="2" charset="0"/>
                <a:cs typeface="Arial" pitchFamily="34" charset="0"/>
                <a:sym typeface="Wingdings" pitchFamily="2" charset="2"/>
              </a:rPr>
              <a:t>vieäc</a:t>
            </a:r>
            <a:r>
              <a:rPr lang="en-US" sz="2600" dirty="0" smtClean="0">
                <a:effectLst>
                  <a:outerShdw blurRad="38100" dist="38100" dir="2700000" algn="tl">
                    <a:srgbClr val="000000">
                      <a:alpha val="43137"/>
                    </a:srgbClr>
                  </a:outerShdw>
                </a:effectLst>
                <a:latin typeface="VNI-Centur" pitchFamily="2" charset="0"/>
                <a:cs typeface="Arial" pitchFamily="34" charset="0"/>
                <a:sym typeface="Wingdings" pitchFamily="2" charset="2"/>
              </a:rPr>
              <a:t> </a:t>
            </a:r>
            <a:r>
              <a:rPr lang="en-US" sz="2600" dirty="0" err="1" smtClean="0">
                <a:effectLst>
                  <a:outerShdw blurRad="38100" dist="38100" dir="2700000" algn="tl">
                    <a:srgbClr val="000000">
                      <a:alpha val="43137"/>
                    </a:srgbClr>
                  </a:outerShdw>
                </a:effectLst>
                <a:latin typeface="VNI-Centur" pitchFamily="2" charset="0"/>
                <a:cs typeface="Arial" pitchFamily="34" charset="0"/>
                <a:sym typeface="Wingdings" pitchFamily="2" charset="2"/>
              </a:rPr>
              <a:t>hieäu</a:t>
            </a:r>
            <a:r>
              <a:rPr lang="en-US" sz="2600" dirty="0" smtClean="0">
                <a:effectLst>
                  <a:outerShdw blurRad="38100" dist="38100" dir="2700000" algn="tl">
                    <a:srgbClr val="000000">
                      <a:alpha val="43137"/>
                    </a:srgbClr>
                  </a:outerShdw>
                </a:effectLst>
                <a:latin typeface="VNI-Centur" pitchFamily="2" charset="0"/>
                <a:cs typeface="Arial" pitchFamily="34" charset="0"/>
                <a:sym typeface="Wingdings" pitchFamily="2" charset="2"/>
              </a:rPr>
              <a:t> </a:t>
            </a:r>
            <a:r>
              <a:rPr lang="en-US" sz="2600" dirty="0" err="1" smtClean="0">
                <a:effectLst>
                  <a:outerShdw blurRad="38100" dist="38100" dir="2700000" algn="tl">
                    <a:srgbClr val="000000">
                      <a:alpha val="43137"/>
                    </a:srgbClr>
                  </a:outerShdw>
                </a:effectLst>
                <a:latin typeface="VNI-Centur" pitchFamily="2" charset="0"/>
                <a:cs typeface="Arial" pitchFamily="34" charset="0"/>
                <a:sym typeface="Wingdings" pitchFamily="2" charset="2"/>
              </a:rPr>
              <a:t>quaû</a:t>
            </a:r>
            <a:r>
              <a:rPr lang="en-US" sz="2600" dirty="0" smtClean="0">
                <a:effectLst>
                  <a:outerShdw blurRad="38100" dist="38100" dir="2700000" algn="tl">
                    <a:srgbClr val="000000">
                      <a:alpha val="43137"/>
                    </a:srgbClr>
                  </a:outerShdw>
                </a:effectLst>
                <a:latin typeface="VNI-Centur" pitchFamily="2" charset="0"/>
                <a:cs typeface="Arial" pitchFamily="34" charset="0"/>
                <a:sym typeface="Wingdings" pitchFamily="2" charset="2"/>
              </a:rPr>
              <a:t> </a:t>
            </a:r>
            <a:r>
              <a:rPr lang="en-US" sz="2600" dirty="0" err="1" smtClean="0">
                <a:effectLst>
                  <a:outerShdw blurRad="38100" dist="38100" dir="2700000" algn="tl">
                    <a:srgbClr val="000000">
                      <a:alpha val="43137"/>
                    </a:srgbClr>
                  </a:outerShdw>
                </a:effectLst>
                <a:latin typeface="VNI-Centur" pitchFamily="2" charset="0"/>
                <a:cs typeface="Arial" pitchFamily="34" charset="0"/>
                <a:sym typeface="Wingdings" pitchFamily="2" charset="2"/>
              </a:rPr>
              <a:t>hôn</a:t>
            </a:r>
            <a:endParaRPr lang="en-US" sz="2600" dirty="0" smtClean="0">
              <a:effectLst>
                <a:outerShdw blurRad="38100" dist="38100" dir="2700000" algn="tl">
                  <a:srgbClr val="000000">
                    <a:alpha val="43137"/>
                  </a:srgbClr>
                </a:outerShdw>
              </a:effectLst>
              <a:latin typeface="VNI-Centur" pitchFamily="2" charset="0"/>
              <a:cs typeface="Arial" pitchFamily="34" charset="0"/>
              <a:sym typeface="Wingdings" pitchFamily="2" charset="2"/>
            </a:endParaRPr>
          </a:p>
          <a:p>
            <a:pPr>
              <a:buFontTx/>
              <a:buChar char="-"/>
            </a:pPr>
            <a:r>
              <a:rPr lang="en-US" sz="2600" dirty="0" smtClean="0">
                <a:effectLst>
                  <a:outerShdw blurRad="38100" dist="38100" dir="2700000" algn="tl">
                    <a:srgbClr val="000000">
                      <a:alpha val="43137"/>
                    </a:srgbClr>
                  </a:outerShdw>
                </a:effectLst>
                <a:latin typeface="VNI-Centur" pitchFamily="2" charset="0"/>
                <a:cs typeface="Arial" pitchFamily="34" charset="0"/>
                <a:sym typeface="Wingdings" pitchFamily="2" charset="2"/>
              </a:rPr>
              <a:t>+ </a:t>
            </a:r>
            <a:r>
              <a:rPr lang="en-US" sz="2600" dirty="0" err="1" smtClean="0">
                <a:effectLst>
                  <a:outerShdw blurRad="38100" dist="38100" dir="2700000" algn="tl">
                    <a:srgbClr val="000000">
                      <a:alpha val="43137"/>
                    </a:srgbClr>
                  </a:outerShdw>
                </a:effectLst>
                <a:latin typeface="VNI-Centur" pitchFamily="2" charset="0"/>
                <a:cs typeface="Arial" pitchFamily="34" charset="0"/>
                <a:sym typeface="Wingdings" pitchFamily="2" charset="2"/>
              </a:rPr>
              <a:t>Tieát</a:t>
            </a:r>
            <a:r>
              <a:rPr lang="en-US" sz="2600" dirty="0" smtClean="0">
                <a:effectLst>
                  <a:outerShdw blurRad="38100" dist="38100" dir="2700000" algn="tl">
                    <a:srgbClr val="000000">
                      <a:alpha val="43137"/>
                    </a:srgbClr>
                  </a:outerShdw>
                </a:effectLst>
                <a:latin typeface="VNI-Centur" pitchFamily="2" charset="0"/>
                <a:cs typeface="Arial" pitchFamily="34" charset="0"/>
                <a:sym typeface="Wingdings" pitchFamily="2" charset="2"/>
              </a:rPr>
              <a:t> </a:t>
            </a:r>
            <a:r>
              <a:rPr lang="en-US" sz="2600" dirty="0" err="1" smtClean="0">
                <a:effectLst>
                  <a:outerShdw blurRad="38100" dist="38100" dir="2700000" algn="tl">
                    <a:srgbClr val="000000">
                      <a:alpha val="43137"/>
                    </a:srgbClr>
                  </a:outerShdw>
                </a:effectLst>
                <a:latin typeface="VNI-Centur" pitchFamily="2" charset="0"/>
                <a:cs typeface="Arial" pitchFamily="34" charset="0"/>
                <a:sym typeface="Wingdings" pitchFamily="2" charset="2"/>
              </a:rPr>
              <a:t>kieäm</a:t>
            </a:r>
            <a:r>
              <a:rPr lang="en-US" sz="2600" dirty="0" smtClean="0">
                <a:effectLst>
                  <a:outerShdw blurRad="38100" dist="38100" dir="2700000" algn="tl">
                    <a:srgbClr val="000000">
                      <a:alpha val="43137"/>
                    </a:srgbClr>
                  </a:outerShdw>
                </a:effectLst>
                <a:latin typeface="VNI-Centur" pitchFamily="2" charset="0"/>
                <a:cs typeface="Arial" pitchFamily="34" charset="0"/>
                <a:sym typeface="Wingdings" pitchFamily="2" charset="2"/>
              </a:rPr>
              <a:t> </a:t>
            </a:r>
            <a:r>
              <a:rPr lang="en-US" sz="2600" dirty="0" err="1" smtClean="0">
                <a:effectLst>
                  <a:outerShdw blurRad="38100" dist="38100" dir="2700000" algn="tl">
                    <a:srgbClr val="000000">
                      <a:alpha val="43137"/>
                    </a:srgbClr>
                  </a:outerShdw>
                </a:effectLst>
                <a:latin typeface="VNI-Centur" pitchFamily="2" charset="0"/>
                <a:cs typeface="Arial" pitchFamily="34" charset="0"/>
                <a:sym typeface="Wingdings" pitchFamily="2" charset="2"/>
              </a:rPr>
              <a:t>thôøi</a:t>
            </a:r>
            <a:r>
              <a:rPr lang="en-US" sz="2600" dirty="0" smtClean="0">
                <a:effectLst>
                  <a:outerShdw blurRad="38100" dist="38100" dir="2700000" algn="tl">
                    <a:srgbClr val="000000">
                      <a:alpha val="43137"/>
                    </a:srgbClr>
                  </a:outerShdw>
                </a:effectLst>
                <a:latin typeface="VNI-Centur" pitchFamily="2" charset="0"/>
                <a:cs typeface="Arial" pitchFamily="34" charset="0"/>
                <a:sym typeface="Wingdings" pitchFamily="2" charset="2"/>
              </a:rPr>
              <a:t> </a:t>
            </a:r>
            <a:r>
              <a:rPr lang="en-US" sz="2600" dirty="0" err="1" smtClean="0">
                <a:effectLst>
                  <a:outerShdw blurRad="38100" dist="38100" dir="2700000" algn="tl">
                    <a:srgbClr val="000000">
                      <a:alpha val="43137"/>
                    </a:srgbClr>
                  </a:outerShdw>
                </a:effectLst>
                <a:latin typeface="VNI-Centur" pitchFamily="2" charset="0"/>
                <a:cs typeface="Arial" pitchFamily="34" charset="0"/>
                <a:sym typeface="Wingdings" pitchFamily="2" charset="2"/>
              </a:rPr>
              <a:t>gian</a:t>
            </a:r>
            <a:r>
              <a:rPr lang="en-US" sz="2600" dirty="0" smtClean="0">
                <a:effectLst>
                  <a:outerShdw blurRad="38100" dist="38100" dir="2700000" algn="tl">
                    <a:srgbClr val="000000">
                      <a:alpha val="43137"/>
                    </a:srgbClr>
                  </a:outerShdw>
                </a:effectLst>
                <a:latin typeface="VNI-Centur" pitchFamily="2" charset="0"/>
                <a:cs typeface="Arial" pitchFamily="34" charset="0"/>
                <a:sym typeface="Wingdings" pitchFamily="2" charset="2"/>
              </a:rPr>
              <a:t> </a:t>
            </a:r>
            <a:r>
              <a:rPr lang="en-US" sz="2600" dirty="0" err="1" smtClean="0">
                <a:effectLst>
                  <a:outerShdw blurRad="38100" dist="38100" dir="2700000" algn="tl">
                    <a:srgbClr val="000000">
                      <a:alpha val="43137"/>
                    </a:srgbClr>
                  </a:outerShdw>
                </a:effectLst>
                <a:latin typeface="VNI-Centur" pitchFamily="2" charset="0"/>
                <a:cs typeface="Arial" pitchFamily="34" charset="0"/>
                <a:sym typeface="Wingdings" pitchFamily="2" charset="2"/>
              </a:rPr>
              <a:t>ñeå</a:t>
            </a:r>
            <a:r>
              <a:rPr lang="en-US" sz="2600" dirty="0" smtClean="0">
                <a:effectLst>
                  <a:outerShdw blurRad="38100" dist="38100" dir="2700000" algn="tl">
                    <a:srgbClr val="000000">
                      <a:alpha val="43137"/>
                    </a:srgbClr>
                  </a:outerShdw>
                </a:effectLst>
                <a:latin typeface="VNI-Centur" pitchFamily="2" charset="0"/>
                <a:cs typeface="Arial" pitchFamily="34" charset="0"/>
                <a:sym typeface="Wingdings" pitchFamily="2" charset="2"/>
              </a:rPr>
              <a:t> </a:t>
            </a:r>
            <a:r>
              <a:rPr lang="en-US" sz="2600" dirty="0" err="1" smtClean="0">
                <a:effectLst>
                  <a:outerShdw blurRad="38100" dist="38100" dir="2700000" algn="tl">
                    <a:srgbClr val="000000">
                      <a:alpha val="43137"/>
                    </a:srgbClr>
                  </a:outerShdw>
                </a:effectLst>
                <a:latin typeface="VNI-Centur" pitchFamily="2" charset="0"/>
                <a:cs typeface="Arial" pitchFamily="34" charset="0"/>
                <a:sym typeface="Wingdings" pitchFamily="2" charset="2"/>
              </a:rPr>
              <a:t>coù</a:t>
            </a:r>
            <a:r>
              <a:rPr lang="en-US" sz="2600" dirty="0" smtClean="0">
                <a:effectLst>
                  <a:outerShdw blurRad="38100" dist="38100" dir="2700000" algn="tl">
                    <a:srgbClr val="000000">
                      <a:alpha val="43137"/>
                    </a:srgbClr>
                  </a:outerShdw>
                </a:effectLst>
                <a:latin typeface="VNI-Centur" pitchFamily="2" charset="0"/>
                <a:cs typeface="Arial" pitchFamily="34" charset="0"/>
                <a:sym typeface="Wingdings" pitchFamily="2" charset="2"/>
              </a:rPr>
              <a:t> </a:t>
            </a:r>
            <a:r>
              <a:rPr lang="en-US" sz="2600" dirty="0" err="1" smtClean="0">
                <a:effectLst>
                  <a:outerShdw blurRad="38100" dist="38100" dir="2700000" algn="tl">
                    <a:srgbClr val="000000">
                      <a:alpha val="43137"/>
                    </a:srgbClr>
                  </a:outerShdw>
                </a:effectLst>
                <a:latin typeface="VNI-Centur" pitchFamily="2" charset="0"/>
                <a:cs typeface="Arial" pitchFamily="34" charset="0"/>
                <a:sym typeface="Wingdings" pitchFamily="2" charset="2"/>
              </a:rPr>
              <a:t>theå</a:t>
            </a:r>
            <a:r>
              <a:rPr lang="en-US" sz="2600" dirty="0" smtClean="0">
                <a:effectLst>
                  <a:outerShdw blurRad="38100" dist="38100" dir="2700000" algn="tl">
                    <a:srgbClr val="000000">
                      <a:alpha val="43137"/>
                    </a:srgbClr>
                  </a:outerShdw>
                </a:effectLst>
                <a:latin typeface="VNI-Centur" pitchFamily="2" charset="0"/>
                <a:cs typeface="Arial" pitchFamily="34" charset="0"/>
                <a:sym typeface="Wingdings" pitchFamily="2" charset="2"/>
              </a:rPr>
              <a:t> </a:t>
            </a:r>
            <a:r>
              <a:rPr lang="en-US" sz="2600" dirty="0" err="1" smtClean="0">
                <a:effectLst>
                  <a:outerShdw blurRad="38100" dist="38100" dir="2700000" algn="tl">
                    <a:srgbClr val="000000">
                      <a:alpha val="43137"/>
                    </a:srgbClr>
                  </a:outerShdw>
                </a:effectLst>
                <a:latin typeface="VNI-Centur" pitchFamily="2" charset="0"/>
                <a:cs typeface="Arial" pitchFamily="34" charset="0"/>
                <a:sym typeface="Wingdings" pitchFamily="2" charset="2"/>
              </a:rPr>
              <a:t>saùng</a:t>
            </a:r>
            <a:r>
              <a:rPr lang="en-US" sz="2600" dirty="0" smtClean="0">
                <a:effectLst>
                  <a:outerShdw blurRad="38100" dist="38100" dir="2700000" algn="tl">
                    <a:srgbClr val="000000">
                      <a:alpha val="43137"/>
                    </a:srgbClr>
                  </a:outerShdw>
                </a:effectLst>
                <a:latin typeface="VNI-Centur" pitchFamily="2" charset="0"/>
                <a:cs typeface="Arial" pitchFamily="34" charset="0"/>
                <a:sym typeface="Wingdings" pitchFamily="2" charset="2"/>
              </a:rPr>
              <a:t> </a:t>
            </a:r>
            <a:r>
              <a:rPr lang="en-US" sz="2600" dirty="0" err="1" smtClean="0">
                <a:effectLst>
                  <a:outerShdw blurRad="38100" dist="38100" dir="2700000" algn="tl">
                    <a:srgbClr val="000000">
                      <a:alpha val="43137"/>
                    </a:srgbClr>
                  </a:outerShdw>
                </a:effectLst>
                <a:latin typeface="VNI-Centur" pitchFamily="2" charset="0"/>
                <a:cs typeface="Arial" pitchFamily="34" charset="0"/>
                <a:sym typeface="Wingdings" pitchFamily="2" charset="2"/>
              </a:rPr>
              <a:t>taïo</a:t>
            </a:r>
            <a:r>
              <a:rPr lang="en-US" sz="2600" dirty="0" smtClean="0">
                <a:effectLst>
                  <a:outerShdw blurRad="38100" dist="38100" dir="2700000" algn="tl">
                    <a:srgbClr val="000000">
                      <a:alpha val="43137"/>
                    </a:srgbClr>
                  </a:outerShdw>
                </a:effectLst>
                <a:latin typeface="VNI-Centur" pitchFamily="2" charset="0"/>
                <a:cs typeface="Arial" pitchFamily="34" charset="0"/>
                <a:sym typeface="Wingdings" pitchFamily="2" charset="2"/>
              </a:rPr>
              <a:t>, </a:t>
            </a:r>
            <a:r>
              <a:rPr lang="en-US" sz="2600" dirty="0" err="1" smtClean="0">
                <a:effectLst>
                  <a:outerShdw blurRad="38100" dist="38100" dir="2700000" algn="tl">
                    <a:srgbClr val="000000">
                      <a:alpha val="43137"/>
                    </a:srgbClr>
                  </a:outerShdw>
                </a:effectLst>
                <a:latin typeface="VNI-Centur" pitchFamily="2" charset="0"/>
                <a:cs typeface="Arial" pitchFamily="34" charset="0"/>
                <a:sym typeface="Wingdings" pitchFamily="2" charset="2"/>
              </a:rPr>
              <a:t>nghæ</a:t>
            </a:r>
            <a:r>
              <a:rPr lang="en-US" sz="2600" dirty="0" smtClean="0">
                <a:effectLst>
                  <a:outerShdw blurRad="38100" dist="38100" dir="2700000" algn="tl">
                    <a:srgbClr val="000000">
                      <a:alpha val="43137"/>
                    </a:srgbClr>
                  </a:outerShdw>
                </a:effectLst>
                <a:latin typeface="VNI-Centur" pitchFamily="2" charset="0"/>
                <a:cs typeface="Arial" pitchFamily="34" charset="0"/>
                <a:sym typeface="Wingdings" pitchFamily="2" charset="2"/>
              </a:rPr>
              <a:t> </a:t>
            </a:r>
            <a:r>
              <a:rPr lang="en-US" sz="2600" dirty="0" err="1" smtClean="0">
                <a:effectLst>
                  <a:outerShdw blurRad="38100" dist="38100" dir="2700000" algn="tl">
                    <a:srgbClr val="000000">
                      <a:alpha val="43137"/>
                    </a:srgbClr>
                  </a:outerShdw>
                </a:effectLst>
                <a:latin typeface="VNI-Centur" pitchFamily="2" charset="0"/>
                <a:cs typeface="Arial" pitchFamily="34" charset="0"/>
                <a:sym typeface="Wingdings" pitchFamily="2" charset="2"/>
              </a:rPr>
              <a:t>ngôi</a:t>
            </a:r>
            <a:endParaRPr lang="en-US" sz="2600" dirty="0" smtClean="0">
              <a:effectLst>
                <a:outerShdw blurRad="38100" dist="38100" dir="2700000" algn="tl">
                  <a:srgbClr val="000000">
                    <a:alpha val="43137"/>
                  </a:srgbClr>
                </a:outerShdw>
              </a:effectLst>
              <a:latin typeface="VNI-Centur" pitchFamily="2" charset="0"/>
              <a:cs typeface="Arial" pitchFamily="34" charset="0"/>
              <a:sym typeface="Wingdings" pitchFamily="2" charset="2"/>
            </a:endParaRPr>
          </a:p>
          <a:p>
            <a:pPr>
              <a:buFontTx/>
              <a:buChar char="-"/>
            </a:pPr>
            <a:r>
              <a:rPr lang="en-US" sz="2600" dirty="0" smtClean="0">
                <a:effectLst>
                  <a:outerShdw blurRad="38100" dist="38100" dir="2700000" algn="tl">
                    <a:srgbClr val="000000">
                      <a:alpha val="43137"/>
                    </a:srgbClr>
                  </a:outerShdw>
                </a:effectLst>
                <a:latin typeface="VNI-Centur" pitchFamily="2" charset="0"/>
                <a:cs typeface="Arial" pitchFamily="34" charset="0"/>
                <a:sym typeface="Wingdings" pitchFamily="2" charset="2"/>
              </a:rPr>
              <a:t>+ Lao </a:t>
            </a:r>
            <a:r>
              <a:rPr lang="en-US" sz="2600" dirty="0" err="1" smtClean="0">
                <a:effectLst>
                  <a:outerShdw blurRad="38100" dist="38100" dir="2700000" algn="tl">
                    <a:srgbClr val="000000">
                      <a:alpha val="43137"/>
                    </a:srgbClr>
                  </a:outerShdw>
                </a:effectLst>
                <a:latin typeface="VNI-Centur" pitchFamily="2" charset="0"/>
                <a:cs typeface="Arial" pitchFamily="34" charset="0"/>
                <a:sym typeface="Wingdings" pitchFamily="2" charset="2"/>
              </a:rPr>
              <a:t>ñoäng</a:t>
            </a:r>
            <a:r>
              <a:rPr lang="en-US" sz="2600" dirty="0" smtClean="0">
                <a:effectLst>
                  <a:outerShdw blurRad="38100" dist="38100" dir="2700000" algn="tl">
                    <a:srgbClr val="000000">
                      <a:alpha val="43137"/>
                    </a:srgbClr>
                  </a:outerShdw>
                </a:effectLst>
                <a:latin typeface="VNI-Centur" pitchFamily="2" charset="0"/>
                <a:cs typeface="Arial" pitchFamily="34" charset="0"/>
                <a:sym typeface="Wingdings" pitchFamily="2" charset="2"/>
              </a:rPr>
              <a:t> </a:t>
            </a:r>
            <a:r>
              <a:rPr lang="en-US" sz="2600" dirty="0" err="1" smtClean="0">
                <a:effectLst>
                  <a:outerShdw blurRad="38100" dist="38100" dir="2700000" algn="tl">
                    <a:srgbClr val="000000">
                      <a:alpha val="43137"/>
                    </a:srgbClr>
                  </a:outerShdw>
                </a:effectLst>
                <a:latin typeface="VNI-Centur" pitchFamily="2" charset="0"/>
                <a:cs typeface="Arial" pitchFamily="34" charset="0"/>
                <a:sym typeface="Wingdings" pitchFamily="2" charset="2"/>
              </a:rPr>
              <a:t>chaân</a:t>
            </a:r>
            <a:r>
              <a:rPr lang="en-US" sz="2600" dirty="0" smtClean="0">
                <a:effectLst>
                  <a:outerShdw blurRad="38100" dist="38100" dir="2700000" algn="tl">
                    <a:srgbClr val="000000">
                      <a:alpha val="43137"/>
                    </a:srgbClr>
                  </a:outerShdw>
                </a:effectLst>
                <a:latin typeface="VNI-Centur" pitchFamily="2" charset="0"/>
                <a:cs typeface="Arial" pitchFamily="34" charset="0"/>
                <a:sym typeface="Wingdings" pitchFamily="2" charset="2"/>
              </a:rPr>
              <a:t> </a:t>
            </a:r>
            <a:r>
              <a:rPr lang="en-US" sz="2600" dirty="0" err="1" smtClean="0">
                <a:effectLst>
                  <a:outerShdw blurRad="38100" dist="38100" dir="2700000" algn="tl">
                    <a:srgbClr val="000000">
                      <a:alpha val="43137"/>
                    </a:srgbClr>
                  </a:outerShdw>
                </a:effectLst>
                <a:latin typeface="VNI-Centur" pitchFamily="2" charset="0"/>
                <a:cs typeface="Arial" pitchFamily="34" charset="0"/>
                <a:sym typeface="Wingdings" pitchFamily="2" charset="2"/>
              </a:rPr>
              <a:t>tay</a:t>
            </a:r>
            <a:r>
              <a:rPr lang="en-US" sz="2600" dirty="0" smtClean="0">
                <a:effectLst>
                  <a:outerShdw blurRad="38100" dist="38100" dir="2700000" algn="tl">
                    <a:srgbClr val="000000">
                      <a:alpha val="43137"/>
                    </a:srgbClr>
                  </a:outerShdw>
                </a:effectLst>
                <a:latin typeface="VNI-Centur" pitchFamily="2" charset="0"/>
                <a:cs typeface="Arial" pitchFamily="34" charset="0"/>
                <a:sym typeface="Wingdings" pitchFamily="2" charset="2"/>
              </a:rPr>
              <a:t> </a:t>
            </a:r>
            <a:r>
              <a:rPr lang="en-US" sz="2600" dirty="0" err="1" smtClean="0">
                <a:effectLst>
                  <a:outerShdw blurRad="38100" dist="38100" dir="2700000" algn="tl">
                    <a:srgbClr val="000000">
                      <a:alpha val="43137"/>
                    </a:srgbClr>
                  </a:outerShdw>
                </a:effectLst>
                <a:latin typeface="VNI-Centur" pitchFamily="2" charset="0"/>
                <a:cs typeface="Arial" pitchFamily="34" charset="0"/>
                <a:sym typeface="Wingdings" pitchFamily="2" charset="2"/>
              </a:rPr>
              <a:t>bôùt</a:t>
            </a:r>
            <a:r>
              <a:rPr lang="en-US" sz="2600" dirty="0" smtClean="0">
                <a:effectLst>
                  <a:outerShdw blurRad="38100" dist="38100" dir="2700000" algn="tl">
                    <a:srgbClr val="000000">
                      <a:alpha val="43137"/>
                    </a:srgbClr>
                  </a:outerShdw>
                </a:effectLst>
                <a:latin typeface="VNI-Centur" pitchFamily="2" charset="0"/>
                <a:cs typeface="Arial" pitchFamily="34" charset="0"/>
                <a:sym typeface="Wingdings" pitchFamily="2" charset="2"/>
              </a:rPr>
              <a:t> </a:t>
            </a:r>
            <a:r>
              <a:rPr lang="en-US" sz="2600" dirty="0" err="1" smtClean="0">
                <a:effectLst>
                  <a:outerShdw blurRad="38100" dist="38100" dir="2700000" algn="tl">
                    <a:srgbClr val="000000">
                      <a:alpha val="43137"/>
                    </a:srgbClr>
                  </a:outerShdw>
                </a:effectLst>
                <a:latin typeface="VNI-Centur" pitchFamily="2" charset="0"/>
                <a:cs typeface="Arial" pitchFamily="34" charset="0"/>
                <a:sym typeface="Wingdings" pitchFamily="2" charset="2"/>
              </a:rPr>
              <a:t>daàn</a:t>
            </a:r>
            <a:r>
              <a:rPr lang="en-US" sz="2600" dirty="0" smtClean="0">
                <a:effectLst>
                  <a:outerShdw blurRad="38100" dist="38100" dir="2700000" algn="tl">
                    <a:srgbClr val="000000">
                      <a:alpha val="43137"/>
                    </a:srgbClr>
                  </a:outerShdw>
                </a:effectLst>
                <a:latin typeface="VNI-Centur" pitchFamily="2" charset="0"/>
                <a:cs typeface="Arial" pitchFamily="34" charset="0"/>
                <a:sym typeface="Wingdings" pitchFamily="2" charset="2"/>
              </a:rPr>
              <a:t> </a:t>
            </a:r>
          </a:p>
          <a:p>
            <a:pPr>
              <a:buFontTx/>
              <a:buChar char="-"/>
            </a:pPr>
            <a:r>
              <a:rPr lang="en-US" sz="2600" dirty="0" smtClean="0">
                <a:effectLst>
                  <a:outerShdw blurRad="38100" dist="38100" dir="2700000" algn="tl">
                    <a:srgbClr val="000000">
                      <a:alpha val="43137"/>
                    </a:srgbClr>
                  </a:outerShdw>
                </a:effectLst>
                <a:latin typeface="VNI-Centur" pitchFamily="2" charset="0"/>
                <a:cs typeface="Arial" pitchFamily="34" charset="0"/>
                <a:sym typeface="Wingdings" pitchFamily="2" charset="2"/>
              </a:rPr>
              <a:t>+</a:t>
            </a:r>
            <a:r>
              <a:rPr lang="en-US" sz="2600" dirty="0" err="1" smtClean="0">
                <a:effectLst>
                  <a:outerShdw blurRad="38100" dist="38100" dir="2700000" algn="tl">
                    <a:srgbClr val="000000">
                      <a:alpha val="43137"/>
                    </a:srgbClr>
                  </a:outerShdw>
                </a:effectLst>
                <a:latin typeface="VNI-Centur" pitchFamily="2" charset="0"/>
                <a:cs typeface="Arial" pitchFamily="34" charset="0"/>
                <a:sym typeface="Wingdings" pitchFamily="2" charset="2"/>
              </a:rPr>
              <a:t>Theá</a:t>
            </a:r>
            <a:r>
              <a:rPr lang="en-US" sz="2600" dirty="0" smtClean="0">
                <a:effectLst>
                  <a:outerShdw blurRad="38100" dist="38100" dir="2700000" algn="tl">
                    <a:srgbClr val="000000">
                      <a:alpha val="43137"/>
                    </a:srgbClr>
                  </a:outerShdw>
                </a:effectLst>
                <a:latin typeface="VNI-Centur" pitchFamily="2" charset="0"/>
                <a:cs typeface="Arial" pitchFamily="34" charset="0"/>
                <a:sym typeface="Wingdings" pitchFamily="2" charset="2"/>
              </a:rPr>
              <a:t> </a:t>
            </a:r>
            <a:r>
              <a:rPr lang="en-US" sz="2600" dirty="0" err="1" smtClean="0">
                <a:effectLst>
                  <a:outerShdw blurRad="38100" dist="38100" dir="2700000" algn="tl">
                    <a:srgbClr val="000000">
                      <a:alpha val="43137"/>
                    </a:srgbClr>
                  </a:outerShdw>
                </a:effectLst>
                <a:latin typeface="VNI-Centur" pitchFamily="2" charset="0"/>
                <a:cs typeface="Arial" pitchFamily="34" charset="0"/>
                <a:sym typeface="Wingdings" pitchFamily="2" charset="2"/>
              </a:rPr>
              <a:t>heä</a:t>
            </a:r>
            <a:r>
              <a:rPr lang="en-US" sz="2600" dirty="0" smtClean="0">
                <a:effectLst>
                  <a:outerShdw blurRad="38100" dist="38100" dir="2700000" algn="tl">
                    <a:srgbClr val="000000">
                      <a:alpha val="43137"/>
                    </a:srgbClr>
                  </a:outerShdw>
                </a:effectLst>
                <a:latin typeface="VNI-Centur" pitchFamily="2" charset="0"/>
                <a:cs typeface="Arial" pitchFamily="34" charset="0"/>
                <a:sym typeface="Wingdings" pitchFamily="2" charset="2"/>
              </a:rPr>
              <a:t> robot </a:t>
            </a:r>
            <a:r>
              <a:rPr lang="en-US" sz="2600" dirty="0" err="1" smtClean="0">
                <a:effectLst>
                  <a:outerShdw blurRad="38100" dist="38100" dir="2700000" algn="tl">
                    <a:srgbClr val="000000">
                      <a:alpha val="43137"/>
                    </a:srgbClr>
                  </a:outerShdw>
                </a:effectLst>
                <a:latin typeface="VNI-Centur" pitchFamily="2" charset="0"/>
                <a:cs typeface="Arial" pitchFamily="34" charset="0"/>
                <a:sym typeface="Wingdings" pitchFamily="2" charset="2"/>
              </a:rPr>
              <a:t>giuùp</a:t>
            </a:r>
            <a:r>
              <a:rPr lang="en-US" sz="2600" dirty="0" smtClean="0">
                <a:effectLst>
                  <a:outerShdw blurRad="38100" dist="38100" dir="2700000" algn="tl">
                    <a:srgbClr val="000000">
                      <a:alpha val="43137"/>
                    </a:srgbClr>
                  </a:outerShdw>
                </a:effectLst>
                <a:latin typeface="VNI-Centur" pitchFamily="2" charset="0"/>
                <a:cs typeface="Arial" pitchFamily="34" charset="0"/>
                <a:sym typeface="Wingdings" pitchFamily="2" charset="2"/>
              </a:rPr>
              <a:t> </a:t>
            </a:r>
            <a:r>
              <a:rPr lang="en-US" sz="2600" dirty="0" err="1" smtClean="0">
                <a:effectLst>
                  <a:outerShdw blurRad="38100" dist="38100" dir="2700000" algn="tl">
                    <a:srgbClr val="000000">
                      <a:alpha val="43137"/>
                    </a:srgbClr>
                  </a:outerShdw>
                </a:effectLst>
                <a:latin typeface="VNI-Centur" pitchFamily="2" charset="0"/>
                <a:cs typeface="Arial" pitchFamily="34" charset="0"/>
                <a:sym typeface="Wingdings" pitchFamily="2" charset="2"/>
              </a:rPr>
              <a:t>traùnh</a:t>
            </a:r>
            <a:r>
              <a:rPr lang="en-US" sz="2600" dirty="0" smtClean="0">
                <a:effectLst>
                  <a:outerShdw blurRad="38100" dist="38100" dir="2700000" algn="tl">
                    <a:srgbClr val="000000">
                      <a:alpha val="43137"/>
                    </a:srgbClr>
                  </a:outerShdw>
                </a:effectLst>
                <a:latin typeface="VNI-Centur" pitchFamily="2" charset="0"/>
                <a:cs typeface="Arial" pitchFamily="34" charset="0"/>
                <a:sym typeface="Wingdings" pitchFamily="2" charset="2"/>
              </a:rPr>
              <a:t> </a:t>
            </a:r>
            <a:r>
              <a:rPr lang="en-US" sz="2600" dirty="0" err="1" smtClean="0">
                <a:effectLst>
                  <a:outerShdw blurRad="38100" dist="38100" dir="2700000" algn="tl">
                    <a:srgbClr val="000000">
                      <a:alpha val="43137"/>
                    </a:srgbClr>
                  </a:outerShdw>
                </a:effectLst>
                <a:latin typeface="VNI-Centur" pitchFamily="2" charset="0"/>
                <a:cs typeface="Arial" pitchFamily="34" charset="0"/>
                <a:sym typeface="Wingdings" pitchFamily="2" charset="2"/>
              </a:rPr>
              <a:t>nguy</a:t>
            </a:r>
            <a:r>
              <a:rPr lang="en-US" sz="2600" dirty="0" smtClean="0">
                <a:effectLst>
                  <a:outerShdw blurRad="38100" dist="38100" dir="2700000" algn="tl">
                    <a:srgbClr val="000000">
                      <a:alpha val="43137"/>
                    </a:srgbClr>
                  </a:outerShdw>
                </a:effectLst>
                <a:latin typeface="VNI-Centur" pitchFamily="2" charset="0"/>
                <a:cs typeface="Arial" pitchFamily="34" charset="0"/>
                <a:sym typeface="Wingdings" pitchFamily="2" charset="2"/>
              </a:rPr>
              <a:t> </a:t>
            </a:r>
            <a:r>
              <a:rPr lang="en-US" sz="2600" dirty="0" err="1" smtClean="0">
                <a:effectLst>
                  <a:outerShdw blurRad="38100" dist="38100" dir="2700000" algn="tl">
                    <a:srgbClr val="000000">
                      <a:alpha val="43137"/>
                    </a:srgbClr>
                  </a:outerShdw>
                </a:effectLst>
                <a:latin typeface="VNI-Centur" pitchFamily="2" charset="0"/>
                <a:cs typeface="Arial" pitchFamily="34" charset="0"/>
                <a:sym typeface="Wingdings" pitchFamily="2" charset="2"/>
              </a:rPr>
              <a:t>hieåm</a:t>
            </a:r>
            <a:r>
              <a:rPr lang="en-US" sz="2600" dirty="0" smtClean="0">
                <a:effectLst>
                  <a:outerShdw blurRad="38100" dist="38100" dir="2700000" algn="tl">
                    <a:srgbClr val="000000">
                      <a:alpha val="43137"/>
                    </a:srgbClr>
                  </a:outerShdw>
                </a:effectLst>
                <a:latin typeface="VNI-Centur" pitchFamily="2" charset="0"/>
                <a:cs typeface="Arial" pitchFamily="34" charset="0"/>
                <a:sym typeface="Wingdings" pitchFamily="2" charset="2"/>
              </a:rPr>
              <a:t> </a:t>
            </a:r>
            <a:r>
              <a:rPr lang="en-US" sz="2600" dirty="0" err="1" smtClean="0">
                <a:effectLst>
                  <a:outerShdw blurRad="38100" dist="38100" dir="2700000" algn="tl">
                    <a:srgbClr val="000000">
                      <a:alpha val="43137"/>
                    </a:srgbClr>
                  </a:outerShdw>
                </a:effectLst>
                <a:latin typeface="VNI-Centur" pitchFamily="2" charset="0"/>
                <a:cs typeface="Arial" pitchFamily="34" charset="0"/>
                <a:sym typeface="Wingdings" pitchFamily="2" charset="2"/>
              </a:rPr>
              <a:t>trong</a:t>
            </a:r>
            <a:r>
              <a:rPr lang="en-US" sz="2600" dirty="0" smtClean="0">
                <a:effectLst>
                  <a:outerShdw blurRad="38100" dist="38100" dir="2700000" algn="tl">
                    <a:srgbClr val="000000">
                      <a:alpha val="43137"/>
                    </a:srgbClr>
                  </a:outerShdw>
                </a:effectLst>
                <a:latin typeface="VNI-Centur" pitchFamily="2" charset="0"/>
                <a:cs typeface="Arial" pitchFamily="34" charset="0"/>
                <a:sym typeface="Wingdings" pitchFamily="2" charset="2"/>
              </a:rPr>
              <a:t> </a:t>
            </a:r>
            <a:r>
              <a:rPr lang="en-US" sz="2600" dirty="0" err="1" smtClean="0">
                <a:effectLst>
                  <a:outerShdw blurRad="38100" dist="38100" dir="2700000" algn="tl">
                    <a:srgbClr val="000000">
                      <a:alpha val="43137"/>
                    </a:srgbClr>
                  </a:outerShdw>
                </a:effectLst>
                <a:latin typeface="VNI-Centur" pitchFamily="2" charset="0"/>
                <a:cs typeface="Arial" pitchFamily="34" charset="0"/>
                <a:sym typeface="Wingdings" pitchFamily="2" charset="2"/>
              </a:rPr>
              <a:t>coâng</a:t>
            </a:r>
            <a:r>
              <a:rPr lang="en-US" sz="2600" dirty="0" smtClean="0">
                <a:effectLst>
                  <a:outerShdw blurRad="38100" dist="38100" dir="2700000" algn="tl">
                    <a:srgbClr val="000000">
                      <a:alpha val="43137"/>
                    </a:srgbClr>
                  </a:outerShdw>
                </a:effectLst>
                <a:latin typeface="VNI-Centur" pitchFamily="2" charset="0"/>
                <a:cs typeface="Arial" pitchFamily="34" charset="0"/>
                <a:sym typeface="Wingdings" pitchFamily="2" charset="2"/>
              </a:rPr>
              <a:t> </a:t>
            </a:r>
            <a:r>
              <a:rPr lang="en-US" sz="2600" dirty="0" err="1" smtClean="0">
                <a:effectLst>
                  <a:outerShdw blurRad="38100" dist="38100" dir="2700000" algn="tl">
                    <a:srgbClr val="000000">
                      <a:alpha val="43137"/>
                    </a:srgbClr>
                  </a:outerShdw>
                </a:effectLst>
                <a:latin typeface="VNI-Centur" pitchFamily="2" charset="0"/>
                <a:cs typeface="Arial" pitchFamily="34" charset="0"/>
                <a:sym typeface="Wingdings" pitchFamily="2" charset="2"/>
              </a:rPr>
              <a:t>vieäc</a:t>
            </a:r>
            <a:endParaRPr lang="en-US" sz="2600" dirty="0" smtClean="0">
              <a:effectLst>
                <a:outerShdw blurRad="38100" dist="38100" dir="2700000" algn="tl">
                  <a:srgbClr val="000000">
                    <a:alpha val="43137"/>
                  </a:srgbClr>
                </a:outerShdw>
              </a:effectLst>
              <a:latin typeface="VNI-Centur" pitchFamily="2" charset="0"/>
              <a:cs typeface="Arial" pitchFamily="34" charset="0"/>
              <a:sym typeface="Wingdings" pitchFamily="2" charset="2"/>
            </a:endParaRPr>
          </a:p>
          <a:p>
            <a:pPr>
              <a:buFontTx/>
              <a:buChar char="-"/>
            </a:pPr>
            <a:r>
              <a:rPr lang="en-US" sz="2600" dirty="0" smtClean="0">
                <a:effectLst>
                  <a:outerShdw blurRad="38100" dist="38100" dir="2700000" algn="tl">
                    <a:srgbClr val="000000">
                      <a:alpha val="43137"/>
                    </a:srgbClr>
                  </a:outerShdw>
                </a:effectLst>
                <a:latin typeface="VNI-Centur" pitchFamily="2" charset="0"/>
                <a:cs typeface="Arial" pitchFamily="34" charset="0"/>
                <a:sym typeface="Wingdings" pitchFamily="2" charset="2"/>
              </a:rPr>
              <a:t>- </a:t>
            </a:r>
            <a:r>
              <a:rPr lang="en-US" sz="2600" dirty="0" err="1" smtClean="0">
                <a:effectLst>
                  <a:outerShdw blurRad="38100" dist="38100" dir="2700000" algn="tl">
                    <a:srgbClr val="000000">
                      <a:alpha val="43137"/>
                    </a:srgbClr>
                  </a:outerShdw>
                </a:effectLst>
                <a:latin typeface="VNI-Centur" pitchFamily="2" charset="0"/>
                <a:cs typeface="Arial" pitchFamily="34" charset="0"/>
                <a:sym typeface="Wingdings" pitchFamily="2" charset="2"/>
              </a:rPr>
              <a:t>Naâng</a:t>
            </a:r>
            <a:r>
              <a:rPr lang="en-US" sz="2600" dirty="0" smtClean="0">
                <a:effectLst>
                  <a:outerShdw blurRad="38100" dist="38100" dir="2700000" algn="tl">
                    <a:srgbClr val="000000">
                      <a:alpha val="43137"/>
                    </a:srgbClr>
                  </a:outerShdw>
                </a:effectLst>
                <a:latin typeface="VNI-Centur" pitchFamily="2" charset="0"/>
                <a:cs typeface="Arial" pitchFamily="34" charset="0"/>
                <a:sym typeface="Wingdings" pitchFamily="2" charset="2"/>
              </a:rPr>
              <a:t> </a:t>
            </a:r>
            <a:r>
              <a:rPr lang="en-US" sz="2600" dirty="0" err="1" smtClean="0">
                <a:effectLst>
                  <a:outerShdw blurRad="38100" dist="38100" dir="2700000" algn="tl">
                    <a:srgbClr val="000000">
                      <a:alpha val="43137"/>
                    </a:srgbClr>
                  </a:outerShdw>
                </a:effectLst>
                <a:latin typeface="VNI-Centur" pitchFamily="2" charset="0"/>
                <a:cs typeface="Arial" pitchFamily="34" charset="0"/>
                <a:sym typeface="Wingdings" pitchFamily="2" charset="2"/>
              </a:rPr>
              <a:t>cao</a:t>
            </a:r>
            <a:r>
              <a:rPr lang="en-US" sz="2600" dirty="0" smtClean="0">
                <a:effectLst>
                  <a:outerShdw blurRad="38100" dist="38100" dir="2700000" algn="tl">
                    <a:srgbClr val="000000">
                      <a:alpha val="43137"/>
                    </a:srgbClr>
                  </a:outerShdw>
                </a:effectLst>
                <a:latin typeface="VNI-Centur" pitchFamily="2" charset="0"/>
                <a:cs typeface="Arial" pitchFamily="34" charset="0"/>
                <a:sym typeface="Wingdings" pitchFamily="2" charset="2"/>
              </a:rPr>
              <a:t> </a:t>
            </a:r>
            <a:r>
              <a:rPr lang="en-US" sz="2600" dirty="0" err="1" smtClean="0">
                <a:effectLst>
                  <a:outerShdw blurRad="38100" dist="38100" dir="2700000" algn="tl">
                    <a:srgbClr val="000000">
                      <a:alpha val="43137"/>
                    </a:srgbClr>
                  </a:outerShdw>
                </a:effectLst>
                <a:latin typeface="VNI-Centur" pitchFamily="2" charset="0"/>
                <a:cs typeface="Arial" pitchFamily="34" charset="0"/>
                <a:sym typeface="Wingdings" pitchFamily="2" charset="2"/>
              </a:rPr>
              <a:t>chaát</a:t>
            </a:r>
            <a:r>
              <a:rPr lang="en-US" sz="2600" dirty="0" smtClean="0">
                <a:effectLst>
                  <a:outerShdw blurRad="38100" dist="38100" dir="2700000" algn="tl">
                    <a:srgbClr val="000000">
                      <a:alpha val="43137"/>
                    </a:srgbClr>
                  </a:outerShdw>
                </a:effectLst>
                <a:latin typeface="VNI-Centur" pitchFamily="2" charset="0"/>
                <a:cs typeface="Arial" pitchFamily="34" charset="0"/>
                <a:sym typeface="Wingdings" pitchFamily="2" charset="2"/>
              </a:rPr>
              <a:t> </a:t>
            </a:r>
            <a:r>
              <a:rPr lang="en-US" sz="2600" dirty="0" err="1" smtClean="0">
                <a:effectLst>
                  <a:outerShdw blurRad="38100" dist="38100" dir="2700000" algn="tl">
                    <a:srgbClr val="000000">
                      <a:alpha val="43137"/>
                    </a:srgbClr>
                  </a:outerShdw>
                </a:effectLst>
                <a:latin typeface="VNI-Centur" pitchFamily="2" charset="0"/>
                <a:cs typeface="Arial" pitchFamily="34" charset="0"/>
                <a:sym typeface="Wingdings" pitchFamily="2" charset="2"/>
              </a:rPr>
              <a:t>löôïng</a:t>
            </a:r>
            <a:r>
              <a:rPr lang="en-US" sz="2600" dirty="0" smtClean="0">
                <a:effectLst>
                  <a:outerShdw blurRad="38100" dist="38100" dir="2700000" algn="tl">
                    <a:srgbClr val="000000">
                      <a:alpha val="43137"/>
                    </a:srgbClr>
                  </a:outerShdw>
                </a:effectLst>
                <a:latin typeface="VNI-Centur" pitchFamily="2" charset="0"/>
                <a:cs typeface="Arial" pitchFamily="34" charset="0"/>
                <a:sym typeface="Wingdings" pitchFamily="2" charset="2"/>
              </a:rPr>
              <a:t> </a:t>
            </a:r>
            <a:r>
              <a:rPr lang="en-US" sz="2600" dirty="0" err="1" smtClean="0">
                <a:effectLst>
                  <a:outerShdw blurRad="38100" dist="38100" dir="2700000" algn="tl">
                    <a:srgbClr val="000000">
                      <a:alpha val="43137"/>
                    </a:srgbClr>
                  </a:outerShdw>
                </a:effectLst>
                <a:latin typeface="VNI-Centur" pitchFamily="2" charset="0"/>
                <a:cs typeface="Arial" pitchFamily="34" charset="0"/>
                <a:sym typeface="Wingdings" pitchFamily="2" charset="2"/>
              </a:rPr>
              <a:t>cuoäc</a:t>
            </a:r>
            <a:r>
              <a:rPr lang="en-US" sz="2600" dirty="0" smtClean="0">
                <a:effectLst>
                  <a:outerShdw blurRad="38100" dist="38100" dir="2700000" algn="tl">
                    <a:srgbClr val="000000">
                      <a:alpha val="43137"/>
                    </a:srgbClr>
                  </a:outerShdw>
                </a:effectLst>
                <a:latin typeface="VNI-Centur" pitchFamily="2" charset="0"/>
                <a:cs typeface="Arial" pitchFamily="34" charset="0"/>
                <a:sym typeface="Wingdings" pitchFamily="2" charset="2"/>
              </a:rPr>
              <a:t> </a:t>
            </a:r>
            <a:r>
              <a:rPr lang="en-US" sz="2600" dirty="0" err="1" smtClean="0">
                <a:effectLst>
                  <a:outerShdw blurRad="38100" dist="38100" dir="2700000" algn="tl">
                    <a:srgbClr val="000000">
                      <a:alpha val="43137"/>
                    </a:srgbClr>
                  </a:outerShdw>
                </a:effectLst>
                <a:latin typeface="VNI-Centur" pitchFamily="2" charset="0"/>
                <a:cs typeface="Arial" pitchFamily="34" charset="0"/>
                <a:sym typeface="Wingdings" pitchFamily="2" charset="2"/>
              </a:rPr>
              <a:t>soáng</a:t>
            </a:r>
            <a:r>
              <a:rPr lang="en-US" sz="2600" dirty="0" smtClean="0">
                <a:effectLst>
                  <a:outerShdw blurRad="38100" dist="38100" dir="2700000" algn="tl">
                    <a:srgbClr val="000000">
                      <a:alpha val="43137"/>
                    </a:srgbClr>
                  </a:outerShdw>
                </a:effectLst>
                <a:latin typeface="VNI-Centur" pitchFamily="2" charset="0"/>
                <a:cs typeface="Arial" pitchFamily="34" charset="0"/>
                <a:sym typeface="Wingdings" pitchFamily="2" charset="2"/>
              </a:rPr>
              <a:t> </a:t>
            </a:r>
            <a:r>
              <a:rPr lang="en-US" sz="2600" dirty="0" err="1" smtClean="0">
                <a:effectLst>
                  <a:outerShdw blurRad="38100" dist="38100" dir="2700000" algn="tl">
                    <a:srgbClr val="000000">
                      <a:alpha val="43137"/>
                    </a:srgbClr>
                  </a:outerShdw>
                </a:effectLst>
                <a:latin typeface="VNI-Centur" pitchFamily="2" charset="0"/>
                <a:cs typeface="Arial" pitchFamily="34" charset="0"/>
                <a:sym typeface="Wingdings" pitchFamily="2" charset="2"/>
              </a:rPr>
              <a:t>cuûa</a:t>
            </a:r>
            <a:r>
              <a:rPr lang="en-US" sz="2600" dirty="0" smtClean="0">
                <a:effectLst>
                  <a:outerShdw blurRad="38100" dist="38100" dir="2700000" algn="tl">
                    <a:srgbClr val="000000">
                      <a:alpha val="43137"/>
                    </a:srgbClr>
                  </a:outerShdw>
                </a:effectLst>
                <a:latin typeface="VNI-Centur" pitchFamily="2" charset="0"/>
                <a:cs typeface="Arial" pitchFamily="34" charset="0"/>
                <a:sym typeface="Wingdings" pitchFamily="2" charset="2"/>
              </a:rPr>
              <a:t> con </a:t>
            </a:r>
            <a:r>
              <a:rPr lang="en-US" sz="2600" dirty="0" err="1" smtClean="0">
                <a:effectLst>
                  <a:outerShdw blurRad="38100" dist="38100" dir="2700000" algn="tl">
                    <a:srgbClr val="000000">
                      <a:alpha val="43137"/>
                    </a:srgbClr>
                  </a:outerShdw>
                </a:effectLst>
                <a:latin typeface="VNI-Centur" pitchFamily="2" charset="0"/>
                <a:cs typeface="Arial" pitchFamily="34" charset="0"/>
                <a:sym typeface="Wingdings" pitchFamily="2" charset="2"/>
              </a:rPr>
              <a:t>ngöôøi</a:t>
            </a:r>
            <a:r>
              <a:rPr lang="en-US" sz="2600" dirty="0" smtClean="0">
                <a:effectLst>
                  <a:outerShdw blurRad="38100" dist="38100" dir="2700000" algn="tl">
                    <a:srgbClr val="000000">
                      <a:alpha val="43137"/>
                    </a:srgbClr>
                  </a:outerShdw>
                </a:effectLst>
                <a:latin typeface="VNI-Centur" pitchFamily="2" charset="0"/>
                <a:cs typeface="Arial" pitchFamily="34" charset="0"/>
              </a:rPr>
              <a:t>  </a:t>
            </a:r>
            <a:endParaRPr lang="en-US" sz="2600" dirty="0">
              <a:effectLst>
                <a:outerShdw blurRad="38100" dist="38100" dir="2700000" algn="tl">
                  <a:srgbClr val="000000">
                    <a:alpha val="43137"/>
                  </a:srgbClr>
                </a:outerShdw>
              </a:effectLst>
              <a:latin typeface="VNI-Centur" pitchFamily="2" charset="0"/>
              <a:cs typeface="Arial" pitchFamily="34" charset="0"/>
            </a:endParaRPr>
          </a:p>
        </p:txBody>
      </p:sp>
      <p:sp>
        <p:nvSpPr>
          <p:cNvPr id="3" name="Title 2"/>
          <p:cNvSpPr>
            <a:spLocks noGrp="1"/>
          </p:cNvSpPr>
          <p:nvPr>
            <p:ph type="title"/>
          </p:nvPr>
        </p:nvSpPr>
        <p:spPr>
          <a:xfrm>
            <a:off x="533400" y="-56271"/>
            <a:ext cx="8229600" cy="894471"/>
          </a:xfrm>
        </p:spPr>
        <p:txBody>
          <a:bodyPr/>
          <a:lstStyle/>
          <a:p>
            <a:r>
              <a:rPr lang="en-US" dirty="0" smtClean="0"/>
              <a:t>2</a:t>
            </a:r>
            <a:r>
              <a:rPr lang="en-US" dirty="0" smtClean="0">
                <a:latin typeface="VNI-Centur" pitchFamily="2" charset="0"/>
              </a:rPr>
              <a:t>. </a:t>
            </a:r>
            <a:r>
              <a:rPr lang="en-US" sz="3700" dirty="0" err="1" smtClean="0">
                <a:latin typeface="VNI-Centur" pitchFamily="2" charset="0"/>
              </a:rPr>
              <a:t>Xaõ</a:t>
            </a:r>
            <a:r>
              <a:rPr lang="en-US" sz="3700" dirty="0" smtClean="0">
                <a:latin typeface="VNI-Centur" pitchFamily="2" charset="0"/>
              </a:rPr>
              <a:t> </a:t>
            </a:r>
            <a:r>
              <a:rPr lang="en-US" sz="3700" dirty="0" err="1" smtClean="0">
                <a:latin typeface="VNI-Centur" pitchFamily="2" charset="0"/>
              </a:rPr>
              <a:t>hoäi</a:t>
            </a:r>
            <a:r>
              <a:rPr lang="en-US" sz="3700" dirty="0" smtClean="0">
                <a:latin typeface="VNI-Centur" pitchFamily="2" charset="0"/>
              </a:rPr>
              <a:t> tin </a:t>
            </a:r>
            <a:r>
              <a:rPr lang="en-US" sz="3700" dirty="0" err="1" smtClean="0">
                <a:latin typeface="VNI-Centur" pitchFamily="2" charset="0"/>
              </a:rPr>
              <a:t>hoïc</a:t>
            </a:r>
            <a:r>
              <a:rPr lang="en-US" sz="3700" dirty="0" smtClean="0">
                <a:latin typeface="VNI-Centur" pitchFamily="2" charset="0"/>
              </a:rPr>
              <a:t> </a:t>
            </a:r>
            <a:r>
              <a:rPr lang="en-US" sz="3700" dirty="0" err="1" smtClean="0">
                <a:latin typeface="VNI-Centur" pitchFamily="2" charset="0"/>
              </a:rPr>
              <a:t>hoùa</a:t>
            </a:r>
            <a:endParaRPr lang="en-US" dirty="0">
              <a:latin typeface="VNI-Centur" pitchFamily="2" charset="0"/>
            </a:endParaRPr>
          </a:p>
        </p:txBody>
      </p:sp>
    </p:spTree>
    <p:extLst>
      <p:ext uri="{BB962C8B-B14F-4D97-AF65-F5344CB8AC3E}">
        <p14:creationId xmlns:p14="http://schemas.microsoft.com/office/powerpoint/2010/main" val="44068137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arn(inVertical)">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 calcmode="lin" valueType="num">
                                      <p:cBhvr additive="base">
                                        <p:cTn id="22"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additive="base">
                                        <p:cTn id="28"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2">
                                            <p:txEl>
                                              <p:pRg st="4" end="4"/>
                                            </p:txEl>
                                          </p:spTgt>
                                        </p:tgtEl>
                                        <p:attrNameLst>
                                          <p:attrName>style.visibility</p:attrName>
                                        </p:attrNameLst>
                                      </p:cBhvr>
                                      <p:to>
                                        <p:strVal val="visible"/>
                                      </p:to>
                                    </p:set>
                                    <p:anim calcmode="lin" valueType="num">
                                      <p:cBhvr additive="base">
                                        <p:cTn id="34"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2">
                                            <p:txEl>
                                              <p:pRg st="5" end="5"/>
                                            </p:txEl>
                                          </p:spTgt>
                                        </p:tgtEl>
                                        <p:attrNameLst>
                                          <p:attrName>style.visibility</p:attrName>
                                        </p:attrNameLst>
                                      </p:cBhvr>
                                      <p:to>
                                        <p:strVal val="visible"/>
                                      </p:to>
                                    </p:set>
                                    <p:anim calcmode="lin" valueType="num">
                                      <p:cBhvr additive="base">
                                        <p:cTn id="40"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2">
                                            <p:txEl>
                                              <p:pRg st="6" end="6"/>
                                            </p:txEl>
                                          </p:spTgt>
                                        </p:tgtEl>
                                        <p:attrNameLst>
                                          <p:attrName>style.visibility</p:attrName>
                                        </p:attrNameLst>
                                      </p:cBhvr>
                                      <p:to>
                                        <p:strVal val="visible"/>
                                      </p:to>
                                    </p:set>
                                    <p:anim calcmode="lin" valueType="num">
                                      <p:cBhvr additive="base">
                                        <p:cTn id="46"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2">
                                            <p:txEl>
                                              <p:pRg st="7" end="7"/>
                                            </p:txEl>
                                          </p:spTgt>
                                        </p:tgtEl>
                                        <p:attrNameLst>
                                          <p:attrName>style.visibility</p:attrName>
                                        </p:attrNameLst>
                                      </p:cBhvr>
                                      <p:to>
                                        <p:strVal val="visible"/>
                                      </p:to>
                                    </p:set>
                                    <p:animEffect transition="in" filter="barn(inVertical)">
                                      <p:cBhvr>
                                        <p:cTn id="5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6871"/>
            <a:ext cx="9301385" cy="6766718"/>
          </a:xfrm>
        </p:spPr>
      </p:pic>
    </p:spTree>
    <p:extLst>
      <p:ext uri="{BB962C8B-B14F-4D97-AF65-F5344CB8AC3E}">
        <p14:creationId xmlns:p14="http://schemas.microsoft.com/office/powerpoint/2010/main" val="34950569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2"/>
          </p:nvPr>
        </p:nvSpPr>
        <p:spPr>
          <a:xfrm>
            <a:off x="457200" y="24581"/>
            <a:ext cx="4114800" cy="6553200"/>
          </a:xfrm>
        </p:spPr>
        <p:txBody>
          <a:bodyPr>
            <a:noAutofit/>
          </a:bodyPr>
          <a:lstStyle/>
          <a:p>
            <a:r>
              <a:rPr lang="en-US" sz="2900" dirty="0" err="1">
                <a:latin typeface="VNI-Centur" pitchFamily="2" charset="0"/>
              </a:rPr>
              <a:t>Nhöng</a:t>
            </a:r>
            <a:r>
              <a:rPr lang="en-US" sz="2900" dirty="0">
                <a:latin typeface="VNI-Centur" pitchFamily="2" charset="0"/>
              </a:rPr>
              <a:t> </a:t>
            </a:r>
            <a:r>
              <a:rPr lang="en-US" sz="2900" dirty="0" err="1">
                <a:latin typeface="VNI-Centur" pitchFamily="2" charset="0"/>
              </a:rPr>
              <a:t>beân</a:t>
            </a:r>
            <a:r>
              <a:rPr lang="en-US" sz="2900" dirty="0">
                <a:latin typeface="VNI-Centur" pitchFamily="2" charset="0"/>
              </a:rPr>
              <a:t> </a:t>
            </a:r>
            <a:r>
              <a:rPr lang="en-US" sz="2900" dirty="0" err="1">
                <a:latin typeface="VNI-Centur" pitchFamily="2" charset="0"/>
              </a:rPr>
              <a:t>caïnh</a:t>
            </a:r>
            <a:r>
              <a:rPr lang="en-US" sz="2900" dirty="0">
                <a:latin typeface="VNI-Centur" pitchFamily="2" charset="0"/>
              </a:rPr>
              <a:t> </a:t>
            </a:r>
            <a:r>
              <a:rPr lang="en-US" sz="2900" dirty="0" err="1">
                <a:latin typeface="VNI-Centur" pitchFamily="2" charset="0"/>
              </a:rPr>
              <a:t>ñoù</a:t>
            </a:r>
            <a:r>
              <a:rPr lang="en-US" sz="2900" dirty="0">
                <a:latin typeface="VNI-Centur" pitchFamily="2" charset="0"/>
              </a:rPr>
              <a:t>, </a:t>
            </a:r>
            <a:r>
              <a:rPr lang="en-US" sz="2900" dirty="0" err="1">
                <a:latin typeface="VNI-Centur" pitchFamily="2" charset="0"/>
              </a:rPr>
              <a:t>vieäc</a:t>
            </a:r>
            <a:r>
              <a:rPr lang="en-US" sz="2900" dirty="0">
                <a:latin typeface="VNI-Centur" pitchFamily="2" charset="0"/>
              </a:rPr>
              <a:t> </a:t>
            </a:r>
            <a:r>
              <a:rPr lang="en-US" sz="2900" dirty="0" err="1">
                <a:latin typeface="VNI-Centur" pitchFamily="2" charset="0"/>
              </a:rPr>
              <a:t>coâng</a:t>
            </a:r>
            <a:r>
              <a:rPr lang="en-US" sz="2900" dirty="0">
                <a:latin typeface="VNI-Centur" pitchFamily="2" charset="0"/>
              </a:rPr>
              <a:t> </a:t>
            </a:r>
            <a:r>
              <a:rPr lang="en-US" sz="2900" dirty="0" err="1">
                <a:latin typeface="VNI-Centur" pitchFamily="2" charset="0"/>
              </a:rPr>
              <a:t>ngheä</a:t>
            </a:r>
            <a:r>
              <a:rPr lang="en-US" sz="2900" dirty="0">
                <a:latin typeface="VNI-Centur" pitchFamily="2" charset="0"/>
              </a:rPr>
              <a:t> </a:t>
            </a:r>
            <a:r>
              <a:rPr lang="en-US" sz="2900" dirty="0" err="1">
                <a:latin typeface="VNI-Centur" pitchFamily="2" charset="0"/>
              </a:rPr>
              <a:t>hoùa</a:t>
            </a:r>
            <a:r>
              <a:rPr lang="en-US" sz="2900" dirty="0">
                <a:latin typeface="VNI-Centur" pitchFamily="2" charset="0"/>
              </a:rPr>
              <a:t> </a:t>
            </a:r>
            <a:r>
              <a:rPr lang="en-US" sz="2900" dirty="0" err="1">
                <a:latin typeface="VNI-Centur" pitchFamily="2" charset="0"/>
              </a:rPr>
              <a:t>quaù</a:t>
            </a:r>
            <a:r>
              <a:rPr lang="en-US" sz="2900" dirty="0">
                <a:latin typeface="VNI-Centur" pitchFamily="2" charset="0"/>
              </a:rPr>
              <a:t> </a:t>
            </a:r>
            <a:r>
              <a:rPr lang="en-US" sz="2900" dirty="0" err="1">
                <a:latin typeface="VNI-Centur" pitchFamily="2" charset="0"/>
              </a:rPr>
              <a:t>nhieàu</a:t>
            </a:r>
            <a:r>
              <a:rPr lang="en-US" sz="2900" dirty="0">
                <a:latin typeface="VNI-Centur" pitchFamily="2" charset="0"/>
              </a:rPr>
              <a:t> </a:t>
            </a:r>
            <a:r>
              <a:rPr lang="en-US" sz="2900" dirty="0" err="1">
                <a:latin typeface="VNI-Centur" pitchFamily="2" charset="0"/>
              </a:rPr>
              <a:t>cuõng</a:t>
            </a:r>
            <a:r>
              <a:rPr lang="en-US" sz="2900" dirty="0">
                <a:latin typeface="VNI-Centur" pitchFamily="2" charset="0"/>
              </a:rPr>
              <a:t> </a:t>
            </a:r>
            <a:r>
              <a:rPr lang="en-US" sz="2900" dirty="0" err="1">
                <a:latin typeface="VNI-Centur" pitchFamily="2" charset="0"/>
              </a:rPr>
              <a:t>ñeå</a:t>
            </a:r>
            <a:r>
              <a:rPr lang="en-US" sz="2900" dirty="0">
                <a:latin typeface="VNI-Centur" pitchFamily="2" charset="0"/>
              </a:rPr>
              <a:t> </a:t>
            </a:r>
            <a:r>
              <a:rPr lang="en-US" sz="2900" dirty="0" err="1">
                <a:latin typeface="VNI-Centur" pitchFamily="2" charset="0"/>
              </a:rPr>
              <a:t>laïi</a:t>
            </a:r>
            <a:r>
              <a:rPr lang="en-US" sz="2900" dirty="0">
                <a:latin typeface="VNI-Centur" pitchFamily="2" charset="0"/>
              </a:rPr>
              <a:t> </a:t>
            </a:r>
            <a:r>
              <a:rPr lang="en-US" sz="2900" dirty="0" err="1">
                <a:latin typeface="VNI-Centur" pitchFamily="2" charset="0"/>
              </a:rPr>
              <a:t>haïn</a:t>
            </a:r>
            <a:r>
              <a:rPr lang="en-US" sz="2900" dirty="0">
                <a:latin typeface="VNI-Centur" pitchFamily="2" charset="0"/>
              </a:rPr>
              <a:t> </a:t>
            </a:r>
            <a:r>
              <a:rPr lang="en-US" sz="2900" dirty="0" err="1">
                <a:latin typeface="VNI-Centur" pitchFamily="2" charset="0"/>
              </a:rPr>
              <a:t>cheá</a:t>
            </a:r>
            <a:r>
              <a:rPr lang="en-US" sz="2900" dirty="0">
                <a:latin typeface="VNI-Centur" pitchFamily="2" charset="0"/>
              </a:rPr>
              <a:t> </a:t>
            </a:r>
            <a:r>
              <a:rPr lang="en-US" sz="2900" dirty="0" err="1">
                <a:latin typeface="VNI-Centur" pitchFamily="2" charset="0"/>
              </a:rPr>
              <a:t>nhö</a:t>
            </a:r>
            <a:r>
              <a:rPr lang="en-US" sz="2900" dirty="0">
                <a:latin typeface="VNI-Centur" pitchFamily="2" charset="0"/>
              </a:rPr>
              <a:t>: </a:t>
            </a:r>
          </a:p>
          <a:p>
            <a:pPr marL="109728" indent="0">
              <a:buNone/>
            </a:pPr>
            <a:r>
              <a:rPr lang="en-US" sz="2900" dirty="0" smtClean="0">
                <a:latin typeface="VNI-Centur" pitchFamily="2" charset="0"/>
              </a:rPr>
              <a:t>+ Con </a:t>
            </a:r>
            <a:r>
              <a:rPr lang="en-US" sz="2900" dirty="0" err="1" smtClean="0">
                <a:latin typeface="VNI-Centur" pitchFamily="2" charset="0"/>
              </a:rPr>
              <a:t>ngöôøi</a:t>
            </a:r>
            <a:r>
              <a:rPr lang="en-US" sz="2900" dirty="0" smtClean="0">
                <a:latin typeface="VNI-Centur" pitchFamily="2" charset="0"/>
              </a:rPr>
              <a:t> </a:t>
            </a:r>
            <a:r>
              <a:rPr lang="en-US" sz="2900" dirty="0" err="1" smtClean="0">
                <a:latin typeface="VNI-Centur" pitchFamily="2" charset="0"/>
              </a:rPr>
              <a:t>bò</a:t>
            </a:r>
            <a:r>
              <a:rPr lang="en-US" sz="2900" dirty="0" smtClean="0">
                <a:latin typeface="VNI-Centur" pitchFamily="2" charset="0"/>
              </a:rPr>
              <a:t> </a:t>
            </a:r>
            <a:r>
              <a:rPr lang="en-US" sz="2900" dirty="0" err="1" smtClean="0">
                <a:latin typeface="VNI-Centur" pitchFamily="2" charset="0"/>
              </a:rPr>
              <a:t>thuï</a:t>
            </a:r>
            <a:r>
              <a:rPr lang="en-US" sz="2900" dirty="0" smtClean="0">
                <a:latin typeface="VNI-Centur" pitchFamily="2" charset="0"/>
              </a:rPr>
              <a:t> </a:t>
            </a:r>
            <a:r>
              <a:rPr lang="en-US" sz="2900" dirty="0" err="1" smtClean="0">
                <a:latin typeface="VNI-Centur" pitchFamily="2" charset="0"/>
              </a:rPr>
              <a:t>ñoäng</a:t>
            </a:r>
            <a:endParaRPr lang="en-US" sz="2900" dirty="0" smtClean="0">
              <a:latin typeface="VNI-Centur" pitchFamily="2" charset="0"/>
            </a:endParaRPr>
          </a:p>
          <a:p>
            <a:pPr marL="109728" indent="0">
              <a:buNone/>
            </a:pPr>
            <a:r>
              <a:rPr lang="en-US" sz="2900" dirty="0" smtClean="0">
                <a:latin typeface="VNI-Centur" pitchFamily="2" charset="0"/>
              </a:rPr>
              <a:t>+ </a:t>
            </a:r>
            <a:r>
              <a:rPr lang="en-US" sz="2900" dirty="0" err="1" smtClean="0">
                <a:latin typeface="VNI-Centur" pitchFamily="2" charset="0"/>
              </a:rPr>
              <a:t>Löôøi</a:t>
            </a:r>
            <a:r>
              <a:rPr lang="en-US" sz="2900" dirty="0" smtClean="0">
                <a:latin typeface="VNI-Centur" pitchFamily="2" charset="0"/>
              </a:rPr>
              <a:t> </a:t>
            </a:r>
            <a:r>
              <a:rPr lang="en-US" sz="2900" dirty="0" err="1" smtClean="0">
                <a:latin typeface="VNI-Centur" pitchFamily="2" charset="0"/>
              </a:rPr>
              <a:t>lao</a:t>
            </a:r>
            <a:r>
              <a:rPr lang="en-US" sz="2900" dirty="0" smtClean="0">
                <a:latin typeface="VNI-Centur" pitchFamily="2" charset="0"/>
              </a:rPr>
              <a:t> </a:t>
            </a:r>
            <a:r>
              <a:rPr lang="en-US" sz="2900" dirty="0" err="1" smtClean="0">
                <a:latin typeface="VNI-Centur" pitchFamily="2" charset="0"/>
              </a:rPr>
              <a:t>ñoäng</a:t>
            </a:r>
            <a:r>
              <a:rPr lang="en-US" sz="2900" dirty="0" smtClean="0">
                <a:latin typeface="VNI-Centur" pitchFamily="2" charset="0"/>
              </a:rPr>
              <a:t> </a:t>
            </a:r>
            <a:r>
              <a:rPr lang="en-US" sz="2900" dirty="0" err="1" smtClean="0">
                <a:latin typeface="VNI-Centur" pitchFamily="2" charset="0"/>
              </a:rPr>
              <a:t>chaân</a:t>
            </a:r>
            <a:r>
              <a:rPr lang="en-US" sz="2900" dirty="0" smtClean="0">
                <a:latin typeface="VNI-Centur" pitchFamily="2" charset="0"/>
              </a:rPr>
              <a:t> </a:t>
            </a:r>
            <a:r>
              <a:rPr lang="en-US" sz="2900" dirty="0" err="1" smtClean="0">
                <a:latin typeface="VNI-Centur" pitchFamily="2" charset="0"/>
              </a:rPr>
              <a:t>tay</a:t>
            </a:r>
            <a:endParaRPr lang="en-US" sz="2900" dirty="0" smtClean="0">
              <a:latin typeface="VNI-Centur" pitchFamily="2" charset="0"/>
            </a:endParaRPr>
          </a:p>
          <a:p>
            <a:pPr marL="109728" indent="0">
              <a:buNone/>
            </a:pPr>
            <a:r>
              <a:rPr lang="en-US" sz="2900" dirty="0" smtClean="0">
                <a:latin typeface="VNI-Centur" pitchFamily="2" charset="0"/>
              </a:rPr>
              <a:t>+ </a:t>
            </a:r>
            <a:r>
              <a:rPr lang="en-US" sz="2900" dirty="0" err="1" smtClean="0">
                <a:latin typeface="VNI-Centur" pitchFamily="2" charset="0"/>
              </a:rPr>
              <a:t>Aûnh</a:t>
            </a:r>
            <a:r>
              <a:rPr lang="en-US" sz="2900" dirty="0" smtClean="0">
                <a:latin typeface="VNI-Centur" pitchFamily="2" charset="0"/>
              </a:rPr>
              <a:t> </a:t>
            </a:r>
            <a:r>
              <a:rPr lang="en-US" sz="2900" dirty="0" err="1" smtClean="0">
                <a:latin typeface="VNI-Centur" pitchFamily="2" charset="0"/>
              </a:rPr>
              <a:t>höôûng</a:t>
            </a:r>
            <a:r>
              <a:rPr lang="en-US" sz="2900" dirty="0" smtClean="0">
                <a:latin typeface="VNI-Centur" pitchFamily="2" charset="0"/>
              </a:rPr>
              <a:t> </a:t>
            </a:r>
            <a:r>
              <a:rPr lang="en-US" sz="2900" dirty="0" err="1" smtClean="0">
                <a:latin typeface="VNI-Centur" pitchFamily="2" charset="0"/>
              </a:rPr>
              <a:t>ñeán</a:t>
            </a:r>
            <a:r>
              <a:rPr lang="en-US" sz="2900" dirty="0" smtClean="0">
                <a:latin typeface="VNI-Centur" pitchFamily="2" charset="0"/>
              </a:rPr>
              <a:t> </a:t>
            </a:r>
            <a:r>
              <a:rPr lang="en-US" sz="2900" dirty="0" err="1" smtClean="0">
                <a:latin typeface="VNI-Centur" pitchFamily="2" charset="0"/>
              </a:rPr>
              <a:t>söùc</a:t>
            </a:r>
            <a:r>
              <a:rPr lang="en-US" sz="2900" dirty="0" smtClean="0">
                <a:latin typeface="VNI-Centur" pitchFamily="2" charset="0"/>
              </a:rPr>
              <a:t> </a:t>
            </a:r>
            <a:r>
              <a:rPr lang="en-US" sz="2900" dirty="0" err="1" smtClean="0">
                <a:latin typeface="VNI-Centur" pitchFamily="2" charset="0"/>
              </a:rPr>
              <a:t>khoûe</a:t>
            </a:r>
            <a:r>
              <a:rPr lang="en-US" sz="2900" dirty="0" smtClean="0">
                <a:latin typeface="VNI-Centur" pitchFamily="2" charset="0"/>
              </a:rPr>
              <a:t>, </a:t>
            </a:r>
            <a:r>
              <a:rPr lang="en-US" sz="2900" dirty="0" err="1" smtClean="0">
                <a:latin typeface="VNI-Centur" pitchFamily="2" charset="0"/>
              </a:rPr>
              <a:t>gaây</a:t>
            </a:r>
            <a:r>
              <a:rPr lang="en-US" sz="2900" dirty="0" smtClean="0">
                <a:latin typeface="VNI-Centur" pitchFamily="2" charset="0"/>
              </a:rPr>
              <a:t> </a:t>
            </a:r>
            <a:r>
              <a:rPr lang="en-US" sz="2900" dirty="0" err="1" smtClean="0">
                <a:latin typeface="VNI-Centur" pitchFamily="2" charset="0"/>
              </a:rPr>
              <a:t>neân</a:t>
            </a:r>
            <a:r>
              <a:rPr lang="en-US" sz="2900" dirty="0" smtClean="0">
                <a:latin typeface="VNI-Centur" pitchFamily="2" charset="0"/>
              </a:rPr>
              <a:t> </a:t>
            </a:r>
            <a:r>
              <a:rPr lang="en-US" sz="2900" dirty="0" err="1" smtClean="0">
                <a:latin typeface="VNI-Centur" pitchFamily="2" charset="0"/>
              </a:rPr>
              <a:t>moät</a:t>
            </a:r>
            <a:r>
              <a:rPr lang="en-US" sz="2900" dirty="0" smtClean="0">
                <a:latin typeface="VNI-Centur" pitchFamily="2" charset="0"/>
              </a:rPr>
              <a:t> </a:t>
            </a:r>
            <a:r>
              <a:rPr lang="en-US" sz="2900" dirty="0" err="1" smtClean="0">
                <a:latin typeface="VNI-Centur" pitchFamily="2" charset="0"/>
              </a:rPr>
              <a:t>soá</a:t>
            </a:r>
            <a:r>
              <a:rPr lang="en-US" sz="2900" dirty="0" smtClean="0">
                <a:latin typeface="VNI-Centur" pitchFamily="2" charset="0"/>
              </a:rPr>
              <a:t> </a:t>
            </a:r>
            <a:r>
              <a:rPr lang="en-US" sz="2900" dirty="0" err="1" smtClean="0">
                <a:latin typeface="VNI-Centur" pitchFamily="2" charset="0"/>
              </a:rPr>
              <a:t>vaán</a:t>
            </a:r>
            <a:r>
              <a:rPr lang="en-US" sz="2900" dirty="0" smtClean="0">
                <a:latin typeface="VNI-Centur" pitchFamily="2" charset="0"/>
              </a:rPr>
              <a:t> </a:t>
            </a:r>
            <a:r>
              <a:rPr lang="en-US" sz="2900" dirty="0" err="1" smtClean="0">
                <a:latin typeface="VNI-Centur" pitchFamily="2" charset="0"/>
              </a:rPr>
              <a:t>ñeà</a:t>
            </a:r>
            <a:r>
              <a:rPr lang="en-US" sz="2900" dirty="0" smtClean="0">
                <a:latin typeface="VNI-Centur" pitchFamily="2" charset="0"/>
              </a:rPr>
              <a:t> </a:t>
            </a:r>
            <a:r>
              <a:rPr lang="en-US" sz="2900" dirty="0" err="1" smtClean="0">
                <a:latin typeface="VNI-Centur" pitchFamily="2" charset="0"/>
              </a:rPr>
              <a:t>veà</a:t>
            </a:r>
            <a:r>
              <a:rPr lang="en-US" sz="2900" dirty="0" smtClean="0">
                <a:latin typeface="VNI-Centur" pitchFamily="2" charset="0"/>
              </a:rPr>
              <a:t> </a:t>
            </a:r>
            <a:r>
              <a:rPr lang="en-US" sz="2900" dirty="0" err="1" smtClean="0">
                <a:latin typeface="VNI-Centur" pitchFamily="2" charset="0"/>
              </a:rPr>
              <a:t>taâm</a:t>
            </a:r>
            <a:r>
              <a:rPr lang="en-US" sz="2900" dirty="0" smtClean="0">
                <a:latin typeface="VNI-Centur" pitchFamily="2" charset="0"/>
              </a:rPr>
              <a:t> </a:t>
            </a:r>
            <a:r>
              <a:rPr lang="en-US" sz="2900" dirty="0" err="1" smtClean="0">
                <a:latin typeface="VNI-Centur" pitchFamily="2" charset="0"/>
              </a:rPr>
              <a:t>lyù</a:t>
            </a:r>
            <a:endParaRPr lang="en-US" sz="2900" dirty="0" smtClean="0">
              <a:latin typeface="VNI-Centur" pitchFamily="2" charset="0"/>
            </a:endParaRPr>
          </a:p>
          <a:p>
            <a:pPr marL="109728" indent="0">
              <a:buNone/>
            </a:pPr>
            <a:r>
              <a:rPr lang="en-US" sz="2900" dirty="0" smtClean="0">
                <a:latin typeface="VNI-Centur" pitchFamily="2" charset="0"/>
              </a:rPr>
              <a:t>+ </a:t>
            </a:r>
            <a:r>
              <a:rPr lang="en-US" sz="2900" dirty="0" err="1" smtClean="0">
                <a:latin typeface="VNI-Centur" pitchFamily="2" charset="0"/>
              </a:rPr>
              <a:t>Hình</a:t>
            </a:r>
            <a:r>
              <a:rPr lang="en-US" sz="2900" dirty="0" smtClean="0">
                <a:latin typeface="VNI-Centur" pitchFamily="2" charset="0"/>
              </a:rPr>
              <a:t> </a:t>
            </a:r>
            <a:r>
              <a:rPr lang="en-US" sz="2900" dirty="0" err="1" smtClean="0">
                <a:latin typeface="VNI-Centur" pitchFamily="2" charset="0"/>
              </a:rPr>
              <a:t>thaønh</a:t>
            </a:r>
            <a:r>
              <a:rPr lang="en-US" sz="2900" dirty="0" smtClean="0">
                <a:latin typeface="VNI-Centur" pitchFamily="2" charset="0"/>
              </a:rPr>
              <a:t> </a:t>
            </a:r>
            <a:r>
              <a:rPr lang="en-US" sz="2900" dirty="0" err="1" smtClean="0">
                <a:latin typeface="VNI-Centur" pitchFamily="2" charset="0"/>
              </a:rPr>
              <a:t>nhoùm</a:t>
            </a:r>
            <a:r>
              <a:rPr lang="en-US" sz="2900" dirty="0" smtClean="0">
                <a:latin typeface="VNI-Centur" pitchFamily="2" charset="0"/>
              </a:rPr>
              <a:t> </a:t>
            </a:r>
            <a:r>
              <a:rPr lang="en-US" sz="2900" dirty="0" err="1" smtClean="0">
                <a:latin typeface="VNI-Centur" pitchFamily="2" charset="0"/>
              </a:rPr>
              <a:t>toäi</a:t>
            </a:r>
            <a:r>
              <a:rPr lang="en-US" sz="2900" dirty="0" smtClean="0">
                <a:latin typeface="VNI-Centur" pitchFamily="2" charset="0"/>
              </a:rPr>
              <a:t> </a:t>
            </a:r>
            <a:r>
              <a:rPr lang="en-US" sz="2900" dirty="0" err="1" smtClean="0">
                <a:latin typeface="VNI-Centur" pitchFamily="2" charset="0"/>
              </a:rPr>
              <a:t>phaïm</a:t>
            </a:r>
            <a:r>
              <a:rPr lang="en-US" sz="2900" dirty="0" smtClean="0">
                <a:latin typeface="VNI-Centur" pitchFamily="2" charset="0"/>
              </a:rPr>
              <a:t> </a:t>
            </a:r>
            <a:r>
              <a:rPr lang="en-US" sz="2900" dirty="0" err="1" smtClean="0">
                <a:latin typeface="VNI-Centur" pitchFamily="2" charset="0"/>
              </a:rPr>
              <a:t>veà</a:t>
            </a:r>
            <a:r>
              <a:rPr lang="en-US" sz="2900" dirty="0" smtClean="0">
                <a:latin typeface="VNI-Centur" pitchFamily="2" charset="0"/>
              </a:rPr>
              <a:t> </a:t>
            </a:r>
            <a:r>
              <a:rPr lang="en-US" sz="2900" dirty="0" err="1" smtClean="0">
                <a:latin typeface="VNI-Centur" pitchFamily="2" charset="0"/>
              </a:rPr>
              <a:t>coâng</a:t>
            </a:r>
            <a:r>
              <a:rPr lang="en-US" sz="2900" dirty="0" smtClean="0">
                <a:latin typeface="VNI-Centur" pitchFamily="2" charset="0"/>
              </a:rPr>
              <a:t> </a:t>
            </a:r>
            <a:r>
              <a:rPr lang="en-US" sz="2900" dirty="0" err="1" smtClean="0">
                <a:latin typeface="VNI-Centur" pitchFamily="2" charset="0"/>
              </a:rPr>
              <a:t>ngheä</a:t>
            </a:r>
            <a:endParaRPr lang="en-US" sz="2900" dirty="0">
              <a:latin typeface="VNI-Centur" pitchFamily="2" charset="0"/>
            </a:endParaRPr>
          </a:p>
        </p:txBody>
      </p:sp>
      <p:pic>
        <p:nvPicPr>
          <p:cNvPr id="7" name="Content Placeholder 6"/>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4495800" y="1066800"/>
            <a:ext cx="4648199" cy="4876800"/>
          </a:xfrm>
        </p:spPr>
      </p:pic>
    </p:spTree>
    <p:extLst>
      <p:ext uri="{BB962C8B-B14F-4D97-AF65-F5344CB8AC3E}">
        <p14:creationId xmlns:p14="http://schemas.microsoft.com/office/powerpoint/2010/main" val="4032827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heel(1)">
                                      <p:cBhvr>
                                        <p:cTn id="10" dur="2000"/>
                                        <p:tgtEl>
                                          <p:spTgt spid="5">
                                            <p:txEl>
                                              <p:pRg st="1" end="1"/>
                                            </p:txEl>
                                          </p:spTgt>
                                        </p:tgtEl>
                                      </p:cBhvr>
                                    </p:animEffect>
                                  </p:childTnLst>
                                </p:cTn>
                              </p:par>
                              <p:par>
                                <p:cTn id="11" presetID="21" presetClass="entr" presetSubtype="2"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heel(2)">
                                      <p:cBhvr>
                                        <p:cTn id="13" dur="2000"/>
                                        <p:tgtEl>
                                          <p:spTgt spid="5">
                                            <p:txEl>
                                              <p:pRg st="2" end="2"/>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wheel(1)">
                                      <p:cBhvr>
                                        <p:cTn id="16" dur="2000"/>
                                        <p:tgtEl>
                                          <p:spTgt spid="5">
                                            <p:txEl>
                                              <p:pRg st="3" end="3"/>
                                            </p:txEl>
                                          </p:spTgt>
                                        </p:tgtEl>
                                      </p:cBhvr>
                                    </p:animEffect>
                                  </p:childTnLst>
                                </p:cTn>
                              </p:par>
                              <p:par>
                                <p:cTn id="17" presetID="21" presetClass="entr" presetSubtype="1"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wheel(1)">
                                      <p:cBhvr>
                                        <p:cTn id="19" dur="2000"/>
                                        <p:tgtEl>
                                          <p:spTgt spid="5">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heel(1)">
                                      <p:cBhvr>
                                        <p:cTn id="2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304800"/>
            <a:ext cx="8686800" cy="6248400"/>
          </a:xfrm>
          <a:prstGeom prst="rect">
            <a:avLst/>
          </a:prstGeom>
        </p:spPr>
      </p:pic>
      <p:sp>
        <p:nvSpPr>
          <p:cNvPr id="3" name="TextBox 2"/>
          <p:cNvSpPr txBox="1"/>
          <p:nvPr/>
        </p:nvSpPr>
        <p:spPr>
          <a:xfrm>
            <a:off x="591542" y="4706541"/>
            <a:ext cx="6858544" cy="1354217"/>
          </a:xfrm>
          <a:prstGeom prst="rect">
            <a:avLst/>
          </a:prstGeom>
          <a:noFill/>
        </p:spPr>
        <p:txBody>
          <a:bodyPr wrap="none" rtlCol="0">
            <a:spAutoFit/>
          </a:bodyPr>
          <a:lstStyle/>
          <a:p>
            <a:r>
              <a:rPr lang="en-US" sz="3200" dirty="0" smtClean="0"/>
              <a:t>NGHĨ </a:t>
            </a:r>
            <a:r>
              <a:rPr lang="en-US" sz="3200" dirty="0" err="1" smtClean="0"/>
              <a:t>đi</a:t>
            </a:r>
            <a:r>
              <a:rPr lang="en-US" sz="3200" dirty="0" smtClean="0"/>
              <a:t> !! NGHĨ </a:t>
            </a:r>
            <a:r>
              <a:rPr lang="en-US" sz="3200" dirty="0" err="1" smtClean="0"/>
              <a:t>xong</a:t>
            </a:r>
            <a:r>
              <a:rPr lang="en-US" sz="3200" dirty="0" smtClean="0"/>
              <a:t> </a:t>
            </a:r>
            <a:r>
              <a:rPr lang="en-US" sz="3200" dirty="0" err="1" smtClean="0"/>
              <a:t>chưa</a:t>
            </a:r>
            <a:r>
              <a:rPr lang="en-US" sz="3200" dirty="0" smtClean="0"/>
              <a:t> ?/?? </a:t>
            </a:r>
          </a:p>
          <a:p>
            <a:r>
              <a:rPr lang="en-US" sz="3200" dirty="0" err="1" smtClean="0">
                <a:sym typeface="Wingdings" pitchFamily="2" charset="2"/>
              </a:rPr>
              <a:t>Sẽ</a:t>
            </a:r>
            <a:r>
              <a:rPr lang="en-US" sz="3200" dirty="0" smtClean="0">
                <a:sym typeface="Wingdings" pitchFamily="2" charset="2"/>
              </a:rPr>
              <a:t> </a:t>
            </a:r>
            <a:r>
              <a:rPr lang="en-US" sz="3200" dirty="0" err="1" smtClean="0">
                <a:sym typeface="Wingdings" pitchFamily="2" charset="2"/>
              </a:rPr>
              <a:t>trở</a:t>
            </a:r>
            <a:r>
              <a:rPr lang="en-US" sz="3200" dirty="0" smtClean="0">
                <a:sym typeface="Wingdings" pitchFamily="2" charset="2"/>
              </a:rPr>
              <a:t> </a:t>
            </a:r>
            <a:r>
              <a:rPr lang="en-US" sz="3200" dirty="0" err="1" smtClean="0">
                <a:sym typeface="Wingdings" pitchFamily="2" charset="2"/>
              </a:rPr>
              <a:t>về</a:t>
            </a:r>
            <a:r>
              <a:rPr lang="en-US" sz="3200" dirty="0" smtClean="0">
                <a:sym typeface="Wingdings" pitchFamily="2" charset="2"/>
              </a:rPr>
              <a:t> </a:t>
            </a:r>
            <a:r>
              <a:rPr lang="en-US" sz="3200" dirty="0" err="1" smtClean="0">
                <a:sym typeface="Wingdings" pitchFamily="2" charset="2"/>
              </a:rPr>
              <a:t>thời</a:t>
            </a:r>
            <a:r>
              <a:rPr lang="en-US" sz="3200" dirty="0" smtClean="0">
                <a:sym typeface="Wingdings" pitchFamily="2" charset="2"/>
              </a:rPr>
              <a:t> </a:t>
            </a:r>
            <a:r>
              <a:rPr lang="en-US" sz="3200" dirty="0" err="1" smtClean="0">
                <a:sym typeface="Wingdings" pitchFamily="2" charset="2"/>
              </a:rPr>
              <a:t>đồ</a:t>
            </a:r>
            <a:r>
              <a:rPr lang="en-US" sz="3200" dirty="0" smtClean="0">
                <a:sym typeface="Wingdings" pitchFamily="2" charset="2"/>
              </a:rPr>
              <a:t> </a:t>
            </a:r>
            <a:r>
              <a:rPr lang="en-US" sz="3200" dirty="0" err="1" smtClean="0">
                <a:sym typeface="Wingdings" pitchFamily="2" charset="2"/>
              </a:rPr>
              <a:t>đá</a:t>
            </a:r>
            <a:r>
              <a:rPr lang="en-US" sz="3200" dirty="0" smtClean="0">
                <a:sym typeface="Wingdings" pitchFamily="2" charset="2"/>
              </a:rPr>
              <a:t> </a:t>
            </a:r>
            <a:r>
              <a:rPr lang="en-US" sz="3200" dirty="0" err="1" smtClean="0">
                <a:sym typeface="Wingdings" pitchFamily="2" charset="2"/>
              </a:rPr>
              <a:t>chứ</a:t>
            </a:r>
            <a:r>
              <a:rPr lang="en-US" sz="3200" dirty="0" smtClean="0">
                <a:sym typeface="Wingdings" pitchFamily="2" charset="2"/>
              </a:rPr>
              <a:t> </a:t>
            </a:r>
            <a:r>
              <a:rPr lang="en-US" sz="3200" dirty="0" err="1" smtClean="0">
                <a:sym typeface="Wingdings" pitchFamily="2" charset="2"/>
              </a:rPr>
              <a:t>gì</a:t>
            </a:r>
            <a:r>
              <a:rPr lang="en-US" sz="3200" dirty="0" smtClean="0">
                <a:sym typeface="Wingdings" pitchFamily="2" charset="2"/>
              </a:rPr>
              <a:t> </a:t>
            </a:r>
            <a:r>
              <a:rPr lang="en-US" sz="3200" dirty="0" err="1" smtClean="0">
                <a:sym typeface="Wingdings" pitchFamily="2" charset="2"/>
              </a:rPr>
              <a:t>nữa</a:t>
            </a:r>
            <a:r>
              <a:rPr lang="en-US" sz="3200" dirty="0" smtClean="0">
                <a:sym typeface="Wingdings" pitchFamily="2" charset="2"/>
              </a:rPr>
              <a:t>  </a:t>
            </a:r>
            <a:r>
              <a:rPr lang="en-US" sz="3200" dirty="0" smtClean="0">
                <a:sym typeface="Wingdings" pitchFamily="2" charset="2"/>
              </a:rPr>
              <a:t>  </a:t>
            </a:r>
            <a:r>
              <a:rPr lang="en-US" sz="3200" dirty="0" smtClean="0"/>
              <a:t> </a:t>
            </a:r>
          </a:p>
          <a:p>
            <a:endParaRPr lang="en-US" dirty="0"/>
          </a:p>
        </p:txBody>
      </p:sp>
    </p:spTree>
    <p:extLst>
      <p:ext uri="{BB962C8B-B14F-4D97-AF65-F5344CB8AC3E}">
        <p14:creationId xmlns:p14="http://schemas.microsoft.com/office/powerpoint/2010/main" val="1266740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iterate type="lt">
                                    <p:tmPct val="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mph" presetSubtype="0" fill="hold" nodeType="clickEffect">
                                  <p:stCondLst>
                                    <p:cond delay="0"/>
                                  </p:stCondLst>
                                  <p:iterate type="lt">
                                    <p:tmPct val="4000"/>
                                  </p:iterate>
                                  <p:childTnLst>
                                    <p:set>
                                      <p:cBhvr override="childStyle">
                                        <p:cTn id="16" dur="500" fill="hold"/>
                                        <p:tgtEl>
                                          <p:spTgt spid="3">
                                            <p:txEl>
                                              <p:pRg st="1" end="1"/>
                                            </p:txEl>
                                          </p:spTgt>
                                        </p:tgtEl>
                                        <p:attrNameLst>
                                          <p:attrName>style.color</p:attrName>
                                        </p:attrNameLst>
                                      </p:cBhvr>
                                      <p:to>
                                        <p:clrVal>
                                          <a:schemeClr val="accent2"/>
                                        </p:clrVal>
                                      </p:to>
                                    </p:set>
                                    <p:set>
                                      <p:cBhvr>
                                        <p:cTn id="17" dur="500" fill="hold"/>
                                        <p:tgtEl>
                                          <p:spTgt spid="3">
                                            <p:txEl>
                                              <p:pRg st="1" end="1"/>
                                            </p:txEl>
                                          </p:spTgt>
                                        </p:tgtEl>
                                        <p:attrNameLst>
                                          <p:attrName>fillcolor</p:attrName>
                                        </p:attrNameLst>
                                      </p:cBhvr>
                                      <p:to>
                                        <p:clrVal>
                                          <a:schemeClr val="accent2"/>
                                        </p:clrVal>
                                      </p:to>
                                    </p:set>
                                    <p:set>
                                      <p:cBhvr>
                                        <p:cTn id="18" dur="500" fill="hold"/>
                                        <p:tgtEl>
                                          <p:spTgt spid="3">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399"/>
            <a:ext cx="8305800" cy="5529775"/>
          </a:xfrm>
        </p:spPr>
        <p:style>
          <a:lnRef idx="2">
            <a:schemeClr val="accent6">
              <a:shade val="50000"/>
            </a:schemeClr>
          </a:lnRef>
          <a:fillRef idx="1">
            <a:schemeClr val="accent6"/>
          </a:fillRef>
          <a:effectRef idx="0">
            <a:schemeClr val="accent6"/>
          </a:effectRef>
          <a:fontRef idx="minor">
            <a:schemeClr val="lt1"/>
          </a:fontRef>
        </p:style>
        <p:txBody>
          <a:bodyPr>
            <a:noAutofit/>
          </a:bodyPr>
          <a:lstStyle/>
          <a:p>
            <a:pPr marL="624078" indent="-514350">
              <a:buAutoNum type="alphaLcPeriod"/>
            </a:pPr>
            <a:r>
              <a:rPr lang="en-US" sz="3000" dirty="0" err="1" smtClean="0">
                <a:solidFill>
                  <a:srgbClr val="FF0000"/>
                </a:solidFill>
                <a:latin typeface="VNI-Centur" pitchFamily="2" charset="0"/>
              </a:rPr>
              <a:t>Vaên</a:t>
            </a:r>
            <a:r>
              <a:rPr lang="en-US" sz="3000" dirty="0" smtClean="0">
                <a:solidFill>
                  <a:srgbClr val="FF0000"/>
                </a:solidFill>
                <a:latin typeface="VNI-Centur" pitchFamily="2" charset="0"/>
              </a:rPr>
              <a:t> </a:t>
            </a:r>
            <a:r>
              <a:rPr lang="en-US" sz="3000" dirty="0" err="1" smtClean="0">
                <a:solidFill>
                  <a:srgbClr val="FF0000"/>
                </a:solidFill>
                <a:latin typeface="VNI-Centur" pitchFamily="2" charset="0"/>
              </a:rPr>
              <a:t>hoùa</a:t>
            </a:r>
            <a:endParaRPr lang="en-US" sz="3000" dirty="0" smtClean="0">
              <a:solidFill>
                <a:srgbClr val="FF0000"/>
              </a:solidFill>
              <a:latin typeface="VNI-Centur" pitchFamily="2" charset="0"/>
            </a:endParaRPr>
          </a:p>
          <a:p>
            <a:pPr marL="109728" indent="0">
              <a:buNone/>
            </a:pPr>
            <a:r>
              <a:rPr lang="en-US" sz="3000" dirty="0" smtClean="0">
                <a:solidFill>
                  <a:srgbClr val="FFC000"/>
                </a:solidFill>
                <a:latin typeface="VNI-Centur" pitchFamily="2" charset="0"/>
              </a:rPr>
              <a:t>- Con </a:t>
            </a:r>
            <a:r>
              <a:rPr lang="en-US" sz="3000" dirty="0" err="1" smtClean="0">
                <a:solidFill>
                  <a:srgbClr val="FFC000"/>
                </a:solidFill>
                <a:latin typeface="VNI-Centur" pitchFamily="2" charset="0"/>
              </a:rPr>
              <a:t>ngöôøi</a:t>
            </a:r>
            <a:r>
              <a:rPr lang="en-US" sz="3000" dirty="0" smtClean="0">
                <a:solidFill>
                  <a:srgbClr val="FFC000"/>
                </a:solidFill>
                <a:latin typeface="VNI-Centur" pitchFamily="2" charset="0"/>
              </a:rPr>
              <a:t> </a:t>
            </a:r>
            <a:r>
              <a:rPr lang="en-US" sz="3000" dirty="0" err="1" smtClean="0">
                <a:solidFill>
                  <a:srgbClr val="FFC000"/>
                </a:solidFill>
                <a:latin typeface="VNI-Centur" pitchFamily="2" charset="0"/>
              </a:rPr>
              <a:t>caàn</a:t>
            </a:r>
            <a:r>
              <a:rPr lang="en-US" sz="3000" dirty="0" smtClean="0">
                <a:solidFill>
                  <a:srgbClr val="FFC000"/>
                </a:solidFill>
                <a:latin typeface="VNI-Centur" pitchFamily="2" charset="0"/>
              </a:rPr>
              <a:t> </a:t>
            </a:r>
            <a:r>
              <a:rPr lang="en-US" sz="3000" dirty="0" err="1" smtClean="0">
                <a:solidFill>
                  <a:srgbClr val="FFC000"/>
                </a:solidFill>
                <a:latin typeface="VNI-Centur" pitchFamily="2" charset="0"/>
              </a:rPr>
              <a:t>coù</a:t>
            </a:r>
            <a:r>
              <a:rPr lang="en-US" sz="3000" dirty="0" smtClean="0">
                <a:solidFill>
                  <a:srgbClr val="FFC000"/>
                </a:solidFill>
                <a:latin typeface="VNI-Centur" pitchFamily="2" charset="0"/>
              </a:rPr>
              <a:t> </a:t>
            </a:r>
            <a:r>
              <a:rPr lang="en-US" sz="3000" dirty="0" err="1" smtClean="0">
                <a:solidFill>
                  <a:srgbClr val="FFC000"/>
                </a:solidFill>
                <a:latin typeface="VNI-Centur" pitchFamily="2" charset="0"/>
              </a:rPr>
              <a:t>yù</a:t>
            </a:r>
            <a:r>
              <a:rPr lang="en-US" sz="3000" dirty="0" smtClean="0">
                <a:solidFill>
                  <a:srgbClr val="FFC000"/>
                </a:solidFill>
                <a:latin typeface="VNI-Centur" pitchFamily="2" charset="0"/>
              </a:rPr>
              <a:t> </a:t>
            </a:r>
            <a:r>
              <a:rPr lang="en-US" sz="3000" dirty="0" err="1" smtClean="0">
                <a:solidFill>
                  <a:srgbClr val="FFC000"/>
                </a:solidFill>
                <a:latin typeface="VNI-Centur" pitchFamily="2" charset="0"/>
              </a:rPr>
              <a:t>thöùc</a:t>
            </a:r>
            <a:r>
              <a:rPr lang="en-US" sz="3000" dirty="0" smtClean="0">
                <a:solidFill>
                  <a:srgbClr val="FFC000"/>
                </a:solidFill>
                <a:latin typeface="VNI-Centur" pitchFamily="2" charset="0"/>
              </a:rPr>
              <a:t> </a:t>
            </a:r>
            <a:r>
              <a:rPr lang="en-US" sz="3000" dirty="0" err="1" smtClean="0">
                <a:solidFill>
                  <a:srgbClr val="FFC000"/>
                </a:solidFill>
                <a:latin typeface="VNI-Centur" pitchFamily="2" charset="0"/>
              </a:rPr>
              <a:t>baûo</a:t>
            </a:r>
            <a:r>
              <a:rPr lang="en-US" sz="3000" dirty="0" smtClean="0">
                <a:solidFill>
                  <a:srgbClr val="FFC000"/>
                </a:solidFill>
                <a:latin typeface="VNI-Centur" pitchFamily="2" charset="0"/>
              </a:rPr>
              <a:t> </a:t>
            </a:r>
            <a:r>
              <a:rPr lang="en-US" sz="3000" dirty="0" err="1" smtClean="0">
                <a:solidFill>
                  <a:srgbClr val="FFC000"/>
                </a:solidFill>
                <a:latin typeface="VNI-Centur" pitchFamily="2" charset="0"/>
              </a:rPr>
              <a:t>veä</a:t>
            </a:r>
            <a:r>
              <a:rPr lang="en-US" sz="3000" dirty="0" smtClean="0">
                <a:solidFill>
                  <a:srgbClr val="FFC000"/>
                </a:solidFill>
                <a:latin typeface="VNI-Centur" pitchFamily="2" charset="0"/>
              </a:rPr>
              <a:t> </a:t>
            </a:r>
            <a:r>
              <a:rPr lang="en-US" sz="3000" dirty="0" err="1" smtClean="0">
                <a:solidFill>
                  <a:srgbClr val="FFC000"/>
                </a:solidFill>
                <a:latin typeface="VNI-Centur" pitchFamily="2" charset="0"/>
              </a:rPr>
              <a:t>thoâng</a:t>
            </a:r>
            <a:r>
              <a:rPr lang="en-US" sz="3000" dirty="0" smtClean="0">
                <a:solidFill>
                  <a:srgbClr val="FFC000"/>
                </a:solidFill>
                <a:latin typeface="VNI-Centur" pitchFamily="2" charset="0"/>
              </a:rPr>
              <a:t> tin </a:t>
            </a:r>
            <a:r>
              <a:rPr lang="en-US" sz="3000" dirty="0" err="1" smtClean="0">
                <a:solidFill>
                  <a:srgbClr val="FFC000"/>
                </a:solidFill>
                <a:latin typeface="VNI-Centur" pitchFamily="2" charset="0"/>
              </a:rPr>
              <a:t>vì</a:t>
            </a:r>
            <a:r>
              <a:rPr lang="en-US" sz="3000" dirty="0" smtClean="0">
                <a:solidFill>
                  <a:srgbClr val="FFC000"/>
                </a:solidFill>
                <a:latin typeface="VNI-Centur" pitchFamily="2" charset="0"/>
              </a:rPr>
              <a:t> </a:t>
            </a:r>
            <a:r>
              <a:rPr lang="en-US" sz="3000" dirty="0" err="1" smtClean="0">
                <a:solidFill>
                  <a:srgbClr val="FFC000"/>
                </a:solidFill>
                <a:latin typeface="VNI-Centur" pitchFamily="2" charset="0"/>
              </a:rPr>
              <a:t>noù</a:t>
            </a:r>
            <a:r>
              <a:rPr lang="en-US" sz="3000" dirty="0" smtClean="0">
                <a:solidFill>
                  <a:srgbClr val="FFC000"/>
                </a:solidFill>
                <a:latin typeface="VNI-Centur" pitchFamily="2" charset="0"/>
              </a:rPr>
              <a:t> </a:t>
            </a:r>
            <a:r>
              <a:rPr lang="en-US" sz="3000" dirty="0" err="1" smtClean="0">
                <a:solidFill>
                  <a:srgbClr val="FFC000"/>
                </a:solidFill>
                <a:latin typeface="VNI-Centur" pitchFamily="2" charset="0"/>
              </a:rPr>
              <a:t>laø</a:t>
            </a:r>
            <a:r>
              <a:rPr lang="en-US" sz="3000" dirty="0" smtClean="0">
                <a:solidFill>
                  <a:srgbClr val="FFC000"/>
                </a:solidFill>
                <a:latin typeface="VNI-Centur" pitchFamily="2" charset="0"/>
              </a:rPr>
              <a:t> </a:t>
            </a:r>
            <a:r>
              <a:rPr lang="en-US" sz="3000" dirty="0" err="1" smtClean="0">
                <a:solidFill>
                  <a:srgbClr val="FFC000"/>
                </a:solidFill>
                <a:latin typeface="VNI-Centur" pitchFamily="2" charset="0"/>
              </a:rPr>
              <a:t>taøi</a:t>
            </a:r>
            <a:r>
              <a:rPr lang="en-US" sz="3000" dirty="0" smtClean="0">
                <a:solidFill>
                  <a:srgbClr val="FFC000"/>
                </a:solidFill>
                <a:latin typeface="VNI-Centur" pitchFamily="2" charset="0"/>
              </a:rPr>
              <a:t> </a:t>
            </a:r>
            <a:r>
              <a:rPr lang="en-US" sz="3000" dirty="0" err="1" smtClean="0">
                <a:solidFill>
                  <a:srgbClr val="FFC000"/>
                </a:solidFill>
                <a:latin typeface="VNI-Centur" pitchFamily="2" charset="0"/>
              </a:rPr>
              <a:t>saûn</a:t>
            </a:r>
            <a:r>
              <a:rPr lang="en-US" sz="3000" dirty="0" smtClean="0">
                <a:solidFill>
                  <a:srgbClr val="FFC000"/>
                </a:solidFill>
                <a:latin typeface="VNI-Centur" pitchFamily="2" charset="0"/>
              </a:rPr>
              <a:t> </a:t>
            </a:r>
            <a:r>
              <a:rPr lang="en-US" sz="3000" dirty="0" err="1" smtClean="0">
                <a:solidFill>
                  <a:srgbClr val="FFC000"/>
                </a:solidFill>
                <a:latin typeface="VNI-Centur" pitchFamily="2" charset="0"/>
              </a:rPr>
              <a:t>chung</a:t>
            </a:r>
            <a:r>
              <a:rPr lang="en-US" sz="3000" dirty="0" smtClean="0">
                <a:solidFill>
                  <a:srgbClr val="FFC000"/>
                </a:solidFill>
                <a:latin typeface="VNI-Centur" pitchFamily="2" charset="0"/>
              </a:rPr>
              <a:t> </a:t>
            </a:r>
            <a:r>
              <a:rPr lang="en-US" sz="3000" dirty="0" err="1" smtClean="0">
                <a:solidFill>
                  <a:srgbClr val="FFC000"/>
                </a:solidFill>
                <a:latin typeface="VNI-Centur" pitchFamily="2" charset="0"/>
              </a:rPr>
              <a:t>cuûa</a:t>
            </a:r>
            <a:r>
              <a:rPr lang="en-US" sz="3000" dirty="0" smtClean="0">
                <a:solidFill>
                  <a:srgbClr val="FFC000"/>
                </a:solidFill>
                <a:latin typeface="VNI-Centur" pitchFamily="2" charset="0"/>
              </a:rPr>
              <a:t> </a:t>
            </a:r>
            <a:r>
              <a:rPr lang="en-US" sz="3000" dirty="0" err="1" smtClean="0">
                <a:solidFill>
                  <a:srgbClr val="FFC000"/>
                </a:solidFill>
                <a:latin typeface="VNI-Centur" pitchFamily="2" charset="0"/>
              </a:rPr>
              <a:t>moïi</a:t>
            </a:r>
            <a:r>
              <a:rPr lang="en-US" sz="3000" dirty="0" smtClean="0">
                <a:solidFill>
                  <a:srgbClr val="FFC000"/>
                </a:solidFill>
                <a:latin typeface="VNI-Centur" pitchFamily="2" charset="0"/>
              </a:rPr>
              <a:t> </a:t>
            </a:r>
            <a:r>
              <a:rPr lang="en-US" sz="3000" dirty="0" err="1" smtClean="0">
                <a:solidFill>
                  <a:srgbClr val="FFC000"/>
                </a:solidFill>
                <a:latin typeface="VNI-Centur" pitchFamily="2" charset="0"/>
              </a:rPr>
              <a:t>ngöôøi</a:t>
            </a:r>
            <a:r>
              <a:rPr lang="en-US" sz="3000" dirty="0" smtClean="0">
                <a:solidFill>
                  <a:srgbClr val="FFC000"/>
                </a:solidFill>
                <a:latin typeface="VNI-Centur" pitchFamily="2" charset="0"/>
              </a:rPr>
              <a:t>, </a:t>
            </a:r>
            <a:r>
              <a:rPr lang="en-US" sz="3000" dirty="0" err="1" smtClean="0">
                <a:solidFill>
                  <a:srgbClr val="FFC000"/>
                </a:solidFill>
                <a:latin typeface="VNI-Centur" pitchFamily="2" charset="0"/>
              </a:rPr>
              <a:t>naèm</a:t>
            </a:r>
            <a:r>
              <a:rPr lang="en-US" sz="3000" dirty="0" smtClean="0">
                <a:solidFill>
                  <a:srgbClr val="FFC000"/>
                </a:solidFill>
                <a:latin typeface="VNI-Centur" pitchFamily="2" charset="0"/>
              </a:rPr>
              <a:t> </a:t>
            </a:r>
            <a:r>
              <a:rPr lang="en-US" sz="3000" dirty="0" err="1" smtClean="0">
                <a:solidFill>
                  <a:srgbClr val="FFC000"/>
                </a:solidFill>
                <a:latin typeface="VNI-Centur" pitchFamily="2" charset="0"/>
              </a:rPr>
              <a:t>trong</a:t>
            </a:r>
            <a:r>
              <a:rPr lang="en-US" sz="3000" dirty="0" smtClean="0">
                <a:solidFill>
                  <a:srgbClr val="FFC000"/>
                </a:solidFill>
                <a:latin typeface="VNI-Centur" pitchFamily="2" charset="0"/>
              </a:rPr>
              <a:t> </a:t>
            </a:r>
            <a:r>
              <a:rPr lang="en-US" sz="3000" dirty="0" err="1" smtClean="0">
                <a:solidFill>
                  <a:srgbClr val="FFC000"/>
                </a:solidFill>
                <a:latin typeface="VNI-Centur" pitchFamily="2" charset="0"/>
              </a:rPr>
              <a:t>moät</a:t>
            </a:r>
            <a:r>
              <a:rPr lang="en-US" sz="3000" dirty="0" smtClean="0">
                <a:solidFill>
                  <a:srgbClr val="FFC000"/>
                </a:solidFill>
                <a:latin typeface="VNI-Centur" pitchFamily="2" charset="0"/>
              </a:rPr>
              <a:t> </a:t>
            </a:r>
            <a:r>
              <a:rPr lang="en-US" sz="3000" dirty="0" err="1" smtClean="0">
                <a:solidFill>
                  <a:srgbClr val="FFC000"/>
                </a:solidFill>
                <a:latin typeface="VNI-Centur" pitchFamily="2" charset="0"/>
              </a:rPr>
              <a:t>heä</a:t>
            </a:r>
            <a:r>
              <a:rPr lang="en-US" sz="3000" dirty="0" smtClean="0">
                <a:solidFill>
                  <a:srgbClr val="FFC000"/>
                </a:solidFill>
                <a:latin typeface="VNI-Centur" pitchFamily="2" charset="0"/>
              </a:rPr>
              <a:t> </a:t>
            </a:r>
            <a:r>
              <a:rPr lang="en-US" sz="3000" dirty="0" err="1" smtClean="0">
                <a:solidFill>
                  <a:srgbClr val="FFC000"/>
                </a:solidFill>
                <a:latin typeface="VNI-Centur" pitchFamily="2" charset="0"/>
              </a:rPr>
              <a:t>thoáng</a:t>
            </a:r>
            <a:r>
              <a:rPr lang="en-US" sz="3000" dirty="0" smtClean="0">
                <a:solidFill>
                  <a:srgbClr val="FFC000"/>
                </a:solidFill>
                <a:latin typeface="VNI-Centur" pitchFamily="2" charset="0"/>
              </a:rPr>
              <a:t> </a:t>
            </a:r>
            <a:r>
              <a:rPr lang="en-US" sz="3000" dirty="0" err="1" smtClean="0">
                <a:solidFill>
                  <a:srgbClr val="FFC000"/>
                </a:solidFill>
                <a:latin typeface="VNI-Centur" pitchFamily="2" charset="0"/>
              </a:rPr>
              <a:t>ñoù</a:t>
            </a:r>
            <a:r>
              <a:rPr lang="en-US" sz="3000" dirty="0" smtClean="0">
                <a:solidFill>
                  <a:srgbClr val="FFC000"/>
                </a:solidFill>
                <a:latin typeface="VNI-Centur" pitchFamily="2" charset="0"/>
              </a:rPr>
              <a:t> </a:t>
            </a:r>
            <a:r>
              <a:rPr lang="en-US" sz="3000" dirty="0" err="1" smtClean="0">
                <a:solidFill>
                  <a:srgbClr val="FFC000"/>
                </a:solidFill>
                <a:latin typeface="VNI-Centur" pitchFamily="2" charset="0"/>
              </a:rPr>
              <a:t>laø</a:t>
            </a:r>
            <a:r>
              <a:rPr lang="en-US" sz="3000" dirty="0" smtClean="0">
                <a:solidFill>
                  <a:srgbClr val="FFC000"/>
                </a:solidFill>
                <a:latin typeface="VNI-Centur" pitchFamily="2" charset="0"/>
              </a:rPr>
              <a:t> </a:t>
            </a:r>
            <a:r>
              <a:rPr lang="en-US" sz="3000" dirty="0" err="1" smtClean="0">
                <a:solidFill>
                  <a:srgbClr val="FFC000"/>
                </a:solidFill>
                <a:latin typeface="VNI-Centur" pitchFamily="2" charset="0"/>
              </a:rPr>
              <a:t>quy</a:t>
            </a:r>
            <a:r>
              <a:rPr lang="en-US" sz="3000" dirty="0" smtClean="0">
                <a:solidFill>
                  <a:srgbClr val="FFC000"/>
                </a:solidFill>
                <a:latin typeface="VNI-Centur" pitchFamily="2" charset="0"/>
              </a:rPr>
              <a:t> </a:t>
            </a:r>
            <a:r>
              <a:rPr lang="en-US" sz="3000" dirty="0" err="1" smtClean="0">
                <a:solidFill>
                  <a:srgbClr val="FFC000"/>
                </a:solidFill>
                <a:latin typeface="VNI-Centur" pitchFamily="2" charset="0"/>
              </a:rPr>
              <a:t>moâ</a:t>
            </a:r>
            <a:r>
              <a:rPr lang="en-US" sz="3000" dirty="0" smtClean="0">
                <a:solidFill>
                  <a:srgbClr val="FFC000"/>
                </a:solidFill>
                <a:latin typeface="VNI-Centur" pitchFamily="2" charset="0"/>
              </a:rPr>
              <a:t> </a:t>
            </a:r>
            <a:r>
              <a:rPr lang="en-US" sz="3000" dirty="0" err="1" smtClean="0">
                <a:solidFill>
                  <a:srgbClr val="FFC000"/>
                </a:solidFill>
                <a:latin typeface="VNI-Centur" pitchFamily="2" charset="0"/>
              </a:rPr>
              <a:t>toaøn</a:t>
            </a:r>
            <a:r>
              <a:rPr lang="en-US" sz="3000" dirty="0" smtClean="0">
                <a:solidFill>
                  <a:srgbClr val="FFC000"/>
                </a:solidFill>
                <a:latin typeface="VNI-Centur" pitchFamily="2" charset="0"/>
              </a:rPr>
              <a:t> </a:t>
            </a:r>
            <a:r>
              <a:rPr lang="en-US" sz="3000" dirty="0" err="1" smtClean="0">
                <a:solidFill>
                  <a:srgbClr val="FFC000"/>
                </a:solidFill>
                <a:latin typeface="VNI-Centur" pitchFamily="2" charset="0"/>
              </a:rPr>
              <a:t>caàu</a:t>
            </a:r>
            <a:r>
              <a:rPr lang="en-US" sz="3000" dirty="0" smtClean="0">
                <a:solidFill>
                  <a:srgbClr val="FFC000"/>
                </a:solidFill>
                <a:latin typeface="VNI-Centur" pitchFamily="2" charset="0"/>
              </a:rPr>
              <a:t>.</a:t>
            </a:r>
          </a:p>
          <a:p>
            <a:pPr marL="109728" indent="0">
              <a:buNone/>
            </a:pPr>
            <a:r>
              <a:rPr lang="en-US" sz="3000" dirty="0" smtClean="0">
                <a:solidFill>
                  <a:srgbClr val="FFC000"/>
                </a:solidFill>
                <a:latin typeface="VNI-Centur" pitchFamily="2" charset="0"/>
              </a:rPr>
              <a:t>----</a:t>
            </a:r>
            <a:r>
              <a:rPr lang="en-US" sz="3000" dirty="0" smtClean="0">
                <a:solidFill>
                  <a:srgbClr val="FFC000"/>
                </a:solidFill>
                <a:latin typeface="VNI-Centur" pitchFamily="2" charset="0"/>
                <a:sym typeface="Wingdings" pitchFamily="2" charset="2"/>
              </a:rPr>
              <a:t> </a:t>
            </a:r>
            <a:r>
              <a:rPr lang="en-US" sz="3000" dirty="0" err="1" smtClean="0">
                <a:solidFill>
                  <a:srgbClr val="FFC000"/>
                </a:solidFill>
                <a:latin typeface="VNI-Centur" pitchFamily="2" charset="0"/>
                <a:sym typeface="Wingdings" pitchFamily="2" charset="2"/>
              </a:rPr>
              <a:t>Moïi</a:t>
            </a:r>
            <a:r>
              <a:rPr lang="en-US" sz="3000" dirty="0" smtClean="0">
                <a:solidFill>
                  <a:srgbClr val="FFC000"/>
                </a:solidFill>
                <a:latin typeface="VNI-Centur" pitchFamily="2" charset="0"/>
                <a:sym typeface="Wingdings" pitchFamily="2" charset="2"/>
              </a:rPr>
              <a:t> </a:t>
            </a:r>
            <a:r>
              <a:rPr lang="en-US" sz="3000" dirty="0" err="1" smtClean="0">
                <a:solidFill>
                  <a:srgbClr val="FFC000"/>
                </a:solidFill>
                <a:latin typeface="VNI-Centur" pitchFamily="2" charset="0"/>
                <a:sym typeface="Wingdings" pitchFamily="2" charset="2"/>
              </a:rPr>
              <a:t>haønh</a:t>
            </a:r>
            <a:r>
              <a:rPr lang="en-US" sz="3000" dirty="0" smtClean="0">
                <a:solidFill>
                  <a:srgbClr val="FFC000"/>
                </a:solidFill>
                <a:latin typeface="VNI-Centur" pitchFamily="2" charset="0"/>
                <a:sym typeface="Wingdings" pitchFamily="2" charset="2"/>
              </a:rPr>
              <a:t> </a:t>
            </a:r>
            <a:r>
              <a:rPr lang="en-US" sz="3000" dirty="0" err="1" smtClean="0">
                <a:solidFill>
                  <a:srgbClr val="FFC000"/>
                </a:solidFill>
                <a:latin typeface="VNI-Centur" pitchFamily="2" charset="0"/>
                <a:sym typeface="Wingdings" pitchFamily="2" charset="2"/>
              </a:rPr>
              <a:t>ñoïng</a:t>
            </a:r>
            <a:r>
              <a:rPr lang="en-US" sz="3000" dirty="0" smtClean="0">
                <a:solidFill>
                  <a:srgbClr val="FFC000"/>
                </a:solidFill>
                <a:latin typeface="VNI-Centur" pitchFamily="2" charset="0"/>
                <a:sym typeface="Wingdings" pitchFamily="2" charset="2"/>
              </a:rPr>
              <a:t> </a:t>
            </a:r>
            <a:r>
              <a:rPr lang="en-US" sz="3000" dirty="0" err="1" smtClean="0">
                <a:solidFill>
                  <a:srgbClr val="FFC000"/>
                </a:solidFill>
                <a:latin typeface="VNI-Centur" pitchFamily="2" charset="0"/>
                <a:sym typeface="Wingdings" pitchFamily="2" charset="2"/>
              </a:rPr>
              <a:t>laøm</a:t>
            </a:r>
            <a:r>
              <a:rPr lang="en-US" sz="3000" dirty="0" smtClean="0">
                <a:solidFill>
                  <a:srgbClr val="FFC000"/>
                </a:solidFill>
                <a:latin typeface="VNI-Centur" pitchFamily="2" charset="0"/>
                <a:sym typeface="Wingdings" pitchFamily="2" charset="2"/>
              </a:rPr>
              <a:t> </a:t>
            </a:r>
            <a:r>
              <a:rPr lang="en-US" sz="3000" dirty="0" err="1" smtClean="0">
                <a:solidFill>
                  <a:srgbClr val="FFC000"/>
                </a:solidFill>
                <a:latin typeface="VNI-Centur" pitchFamily="2" charset="0"/>
                <a:sym typeface="Wingdings" pitchFamily="2" charset="2"/>
              </a:rPr>
              <a:t>aûnh</a:t>
            </a:r>
            <a:r>
              <a:rPr lang="en-US" sz="3000" dirty="0" smtClean="0">
                <a:solidFill>
                  <a:srgbClr val="FFC000"/>
                </a:solidFill>
                <a:latin typeface="VNI-Centur" pitchFamily="2" charset="0"/>
                <a:sym typeface="Wingdings" pitchFamily="2" charset="2"/>
              </a:rPr>
              <a:t> </a:t>
            </a:r>
            <a:r>
              <a:rPr lang="en-US" sz="3000" dirty="0" err="1" smtClean="0">
                <a:solidFill>
                  <a:srgbClr val="FFC000"/>
                </a:solidFill>
                <a:latin typeface="VNI-Centur" pitchFamily="2" charset="0"/>
                <a:sym typeface="Wingdings" pitchFamily="2" charset="2"/>
              </a:rPr>
              <a:t>höôûng</a:t>
            </a:r>
            <a:r>
              <a:rPr lang="en-US" sz="3000" dirty="0" smtClean="0">
                <a:solidFill>
                  <a:srgbClr val="FFC000"/>
                </a:solidFill>
                <a:latin typeface="VNI-Centur" pitchFamily="2" charset="0"/>
                <a:sym typeface="Wingdings" pitchFamily="2" charset="2"/>
              </a:rPr>
              <a:t> </a:t>
            </a:r>
            <a:r>
              <a:rPr lang="en-US" sz="3000" dirty="0" err="1" smtClean="0">
                <a:solidFill>
                  <a:srgbClr val="FFC000"/>
                </a:solidFill>
                <a:latin typeface="VNI-Centur" pitchFamily="2" charset="0"/>
                <a:sym typeface="Wingdings" pitchFamily="2" charset="2"/>
              </a:rPr>
              <a:t>ñeán</a:t>
            </a:r>
            <a:r>
              <a:rPr lang="en-US" sz="3000" dirty="0" smtClean="0">
                <a:solidFill>
                  <a:srgbClr val="FFC000"/>
                </a:solidFill>
                <a:latin typeface="VNI-Centur" pitchFamily="2" charset="0"/>
                <a:sym typeface="Wingdings" pitchFamily="2" charset="2"/>
              </a:rPr>
              <a:t> </a:t>
            </a:r>
            <a:r>
              <a:rPr lang="en-US" sz="3000" dirty="0" err="1" smtClean="0">
                <a:solidFill>
                  <a:srgbClr val="FFC000"/>
                </a:solidFill>
                <a:latin typeface="VNI-Centur" pitchFamily="2" charset="0"/>
                <a:sym typeface="Wingdings" pitchFamily="2" charset="2"/>
              </a:rPr>
              <a:t>heä</a:t>
            </a:r>
            <a:r>
              <a:rPr lang="en-US" sz="3000" dirty="0" smtClean="0">
                <a:solidFill>
                  <a:srgbClr val="FFC000"/>
                </a:solidFill>
                <a:latin typeface="VNI-Centur" pitchFamily="2" charset="0"/>
                <a:sym typeface="Wingdings" pitchFamily="2" charset="2"/>
              </a:rPr>
              <a:t> </a:t>
            </a:r>
            <a:r>
              <a:rPr lang="en-US" sz="3000" dirty="0" err="1" smtClean="0">
                <a:solidFill>
                  <a:srgbClr val="FFC000"/>
                </a:solidFill>
                <a:latin typeface="VNI-Centur" pitchFamily="2" charset="0"/>
                <a:sym typeface="Wingdings" pitchFamily="2" charset="2"/>
              </a:rPr>
              <a:t>thoáng</a:t>
            </a:r>
            <a:r>
              <a:rPr lang="en-US" sz="3000" dirty="0" smtClean="0">
                <a:solidFill>
                  <a:srgbClr val="FFC000"/>
                </a:solidFill>
                <a:latin typeface="VNI-Centur" pitchFamily="2" charset="0"/>
                <a:sym typeface="Wingdings" pitchFamily="2" charset="2"/>
              </a:rPr>
              <a:t> </a:t>
            </a:r>
            <a:r>
              <a:rPr lang="en-US" sz="3000" dirty="0" err="1" smtClean="0">
                <a:solidFill>
                  <a:srgbClr val="FFC000"/>
                </a:solidFill>
                <a:latin typeface="VNI-Centur" pitchFamily="2" charset="0"/>
                <a:sym typeface="Wingdings" pitchFamily="2" charset="2"/>
              </a:rPr>
              <a:t>ñoù</a:t>
            </a:r>
            <a:r>
              <a:rPr lang="en-US" sz="3000" dirty="0" smtClean="0">
                <a:solidFill>
                  <a:srgbClr val="FFC000"/>
                </a:solidFill>
                <a:latin typeface="VNI-Centur" pitchFamily="2" charset="0"/>
                <a:sym typeface="Wingdings" pitchFamily="2" charset="2"/>
              </a:rPr>
              <a:t> </a:t>
            </a:r>
            <a:r>
              <a:rPr lang="en-US" sz="3000" dirty="0" err="1" smtClean="0">
                <a:solidFill>
                  <a:srgbClr val="FFC000"/>
                </a:solidFill>
                <a:latin typeface="VNI-Centur" pitchFamily="2" charset="0"/>
                <a:sym typeface="Wingdings" pitchFamily="2" charset="2"/>
              </a:rPr>
              <a:t>ñeàu</a:t>
            </a:r>
            <a:r>
              <a:rPr lang="en-US" sz="3000" dirty="0" smtClean="0">
                <a:solidFill>
                  <a:srgbClr val="FFC000"/>
                </a:solidFill>
                <a:latin typeface="VNI-Centur" pitchFamily="2" charset="0"/>
                <a:sym typeface="Wingdings" pitchFamily="2" charset="2"/>
              </a:rPr>
              <a:t> </a:t>
            </a:r>
            <a:r>
              <a:rPr lang="en-US" sz="3000" dirty="0" err="1" smtClean="0">
                <a:solidFill>
                  <a:srgbClr val="FFC000"/>
                </a:solidFill>
                <a:latin typeface="VNI-Centur" pitchFamily="2" charset="0"/>
                <a:sym typeface="Wingdings" pitchFamily="2" charset="2"/>
              </a:rPr>
              <a:t>laø</a:t>
            </a:r>
            <a:r>
              <a:rPr lang="en-US" sz="3000" dirty="0" smtClean="0">
                <a:solidFill>
                  <a:srgbClr val="FFC000"/>
                </a:solidFill>
                <a:latin typeface="VNI-Centur" pitchFamily="2" charset="0"/>
                <a:sym typeface="Wingdings" pitchFamily="2" charset="2"/>
              </a:rPr>
              <a:t> </a:t>
            </a:r>
            <a:r>
              <a:rPr lang="en-US" sz="3000" dirty="0" err="1" smtClean="0">
                <a:solidFill>
                  <a:srgbClr val="FFC000"/>
                </a:solidFill>
                <a:latin typeface="VNI-Centur" pitchFamily="2" charset="0"/>
                <a:sym typeface="Wingdings" pitchFamily="2" charset="2"/>
              </a:rPr>
              <a:t>phaïm</a:t>
            </a:r>
            <a:r>
              <a:rPr lang="en-US" sz="3000" dirty="0" smtClean="0">
                <a:solidFill>
                  <a:srgbClr val="FFC000"/>
                </a:solidFill>
                <a:latin typeface="VNI-Centur" pitchFamily="2" charset="0"/>
                <a:sym typeface="Wingdings" pitchFamily="2" charset="2"/>
              </a:rPr>
              <a:t> </a:t>
            </a:r>
            <a:r>
              <a:rPr lang="en-US" sz="3000" dirty="0" err="1" smtClean="0">
                <a:solidFill>
                  <a:srgbClr val="FFC000"/>
                </a:solidFill>
                <a:latin typeface="VNI-Centur" pitchFamily="2" charset="0"/>
                <a:sym typeface="Wingdings" pitchFamily="2" charset="2"/>
              </a:rPr>
              <a:t>phaùp</a:t>
            </a:r>
            <a:endParaRPr lang="en-US" sz="3000" dirty="0" smtClean="0">
              <a:solidFill>
                <a:srgbClr val="FFC000"/>
              </a:solidFill>
              <a:latin typeface="VNI-Centur" pitchFamily="2" charset="0"/>
              <a:sym typeface="Wingdings" pitchFamily="2" charset="2"/>
            </a:endParaRPr>
          </a:p>
          <a:p>
            <a:pPr marL="109728" indent="0">
              <a:buNone/>
            </a:pPr>
            <a:r>
              <a:rPr lang="en-US" sz="3000" dirty="0" smtClean="0">
                <a:solidFill>
                  <a:srgbClr val="FFC000"/>
                </a:solidFill>
                <a:latin typeface="VNI-Centur" pitchFamily="2" charset="0"/>
                <a:sym typeface="Wingdings" pitchFamily="2" charset="2"/>
              </a:rPr>
              <a:t>- </a:t>
            </a:r>
            <a:r>
              <a:rPr lang="en-US" sz="3000" dirty="0" err="1" smtClean="0">
                <a:solidFill>
                  <a:srgbClr val="FFC000"/>
                </a:solidFill>
                <a:latin typeface="VNI-Centur" pitchFamily="2" charset="0"/>
                <a:sym typeface="Wingdings" pitchFamily="2" charset="2"/>
              </a:rPr>
              <a:t>Nhieäm</a:t>
            </a:r>
            <a:r>
              <a:rPr lang="en-US" sz="3000" dirty="0" smtClean="0">
                <a:solidFill>
                  <a:srgbClr val="FFC000"/>
                </a:solidFill>
                <a:latin typeface="VNI-Centur" pitchFamily="2" charset="0"/>
                <a:sym typeface="Wingdings" pitchFamily="2" charset="2"/>
              </a:rPr>
              <a:t> </a:t>
            </a:r>
            <a:r>
              <a:rPr lang="en-US" sz="3000" dirty="0" err="1" smtClean="0">
                <a:solidFill>
                  <a:srgbClr val="FFC000"/>
                </a:solidFill>
                <a:latin typeface="VNI-Centur" pitchFamily="2" charset="0"/>
                <a:sym typeface="Wingdings" pitchFamily="2" charset="2"/>
              </a:rPr>
              <a:t>vuï</a:t>
            </a:r>
            <a:r>
              <a:rPr lang="en-US" sz="3000" dirty="0" smtClean="0">
                <a:solidFill>
                  <a:srgbClr val="FFC000"/>
                </a:solidFill>
                <a:latin typeface="VNI-Centur" pitchFamily="2" charset="0"/>
                <a:sym typeface="Wingdings" pitchFamily="2" charset="2"/>
              </a:rPr>
              <a:t>: </a:t>
            </a:r>
            <a:r>
              <a:rPr lang="en-US" sz="3000" dirty="0" err="1" smtClean="0">
                <a:solidFill>
                  <a:srgbClr val="FFC000"/>
                </a:solidFill>
                <a:latin typeface="VNI-Centur" pitchFamily="2" charset="0"/>
                <a:sym typeface="Wingdings" pitchFamily="2" charset="2"/>
              </a:rPr>
              <a:t>Giaùo</a:t>
            </a:r>
            <a:r>
              <a:rPr lang="en-US" sz="3000" dirty="0" smtClean="0">
                <a:solidFill>
                  <a:srgbClr val="FFC000"/>
                </a:solidFill>
                <a:latin typeface="VNI-Centur" pitchFamily="2" charset="0"/>
                <a:sym typeface="Wingdings" pitchFamily="2" charset="2"/>
              </a:rPr>
              <a:t> </a:t>
            </a:r>
            <a:r>
              <a:rPr lang="en-US" sz="3000" dirty="0" err="1" smtClean="0">
                <a:solidFill>
                  <a:srgbClr val="FFC000"/>
                </a:solidFill>
                <a:latin typeface="VNI-Centur" pitchFamily="2" charset="0"/>
                <a:sym typeface="Wingdings" pitchFamily="2" charset="2"/>
              </a:rPr>
              <a:t>duïc</a:t>
            </a:r>
            <a:r>
              <a:rPr lang="en-US" sz="3000" dirty="0" smtClean="0">
                <a:solidFill>
                  <a:srgbClr val="FFC000"/>
                </a:solidFill>
                <a:latin typeface="VNI-Centur" pitchFamily="2" charset="0"/>
                <a:sym typeface="Wingdings" pitchFamily="2" charset="2"/>
              </a:rPr>
              <a:t> </a:t>
            </a:r>
            <a:r>
              <a:rPr lang="en-US" sz="3000" dirty="0" err="1" smtClean="0">
                <a:solidFill>
                  <a:srgbClr val="FFC000"/>
                </a:solidFill>
                <a:latin typeface="VNI-Centur" pitchFamily="2" charset="0"/>
                <a:sym typeface="Wingdings" pitchFamily="2" charset="2"/>
              </a:rPr>
              <a:t>vaø</a:t>
            </a:r>
            <a:r>
              <a:rPr lang="en-US" sz="3000" dirty="0" smtClean="0">
                <a:solidFill>
                  <a:srgbClr val="FFC000"/>
                </a:solidFill>
                <a:latin typeface="VNI-Centur" pitchFamily="2" charset="0"/>
                <a:sym typeface="Wingdings" pitchFamily="2" charset="2"/>
              </a:rPr>
              <a:t> </a:t>
            </a:r>
            <a:r>
              <a:rPr lang="en-US" sz="3000" dirty="0" err="1" smtClean="0">
                <a:solidFill>
                  <a:srgbClr val="FFC000"/>
                </a:solidFill>
                <a:latin typeface="VNI-Centur" pitchFamily="2" charset="0"/>
                <a:sym typeface="Wingdings" pitchFamily="2" charset="2"/>
              </a:rPr>
              <a:t>ñaøo</a:t>
            </a:r>
            <a:r>
              <a:rPr lang="en-US" sz="3000" dirty="0" smtClean="0">
                <a:solidFill>
                  <a:srgbClr val="FFC000"/>
                </a:solidFill>
                <a:latin typeface="VNI-Centur" pitchFamily="2" charset="0"/>
                <a:sym typeface="Wingdings" pitchFamily="2" charset="2"/>
              </a:rPr>
              <a:t> </a:t>
            </a:r>
            <a:r>
              <a:rPr lang="en-US" sz="3000" dirty="0" err="1" smtClean="0">
                <a:solidFill>
                  <a:srgbClr val="FFC000"/>
                </a:solidFill>
                <a:latin typeface="VNI-Centur" pitchFamily="2" charset="0"/>
                <a:sym typeface="Wingdings" pitchFamily="2" charset="2"/>
              </a:rPr>
              <a:t>taïo</a:t>
            </a:r>
            <a:r>
              <a:rPr lang="en-US" sz="3000" dirty="0" smtClean="0">
                <a:solidFill>
                  <a:srgbClr val="FFC000"/>
                </a:solidFill>
                <a:latin typeface="VNI-Centur" pitchFamily="2" charset="0"/>
                <a:sym typeface="Wingdings" pitchFamily="2" charset="2"/>
              </a:rPr>
              <a:t> </a:t>
            </a:r>
            <a:r>
              <a:rPr lang="en-US" sz="3000" dirty="0" err="1" smtClean="0">
                <a:solidFill>
                  <a:srgbClr val="FFC000"/>
                </a:solidFill>
                <a:latin typeface="VNI-Centur" pitchFamily="2" charset="0"/>
                <a:sym typeface="Wingdings" pitchFamily="2" charset="2"/>
              </a:rPr>
              <a:t>theá</a:t>
            </a:r>
            <a:r>
              <a:rPr lang="en-US" sz="3000" dirty="0" smtClean="0">
                <a:solidFill>
                  <a:srgbClr val="FFC000"/>
                </a:solidFill>
                <a:latin typeface="VNI-Centur" pitchFamily="2" charset="0"/>
                <a:sym typeface="Wingdings" pitchFamily="2" charset="2"/>
              </a:rPr>
              <a:t> </a:t>
            </a:r>
            <a:r>
              <a:rPr lang="en-US" sz="3000" dirty="0" err="1" smtClean="0">
                <a:solidFill>
                  <a:srgbClr val="FFC000"/>
                </a:solidFill>
                <a:latin typeface="VNI-Centur" pitchFamily="2" charset="0"/>
                <a:sym typeface="Wingdings" pitchFamily="2" charset="2"/>
              </a:rPr>
              <a:t>giôùi</a:t>
            </a:r>
            <a:r>
              <a:rPr lang="en-US" sz="3000" dirty="0" smtClean="0">
                <a:solidFill>
                  <a:srgbClr val="FFC000"/>
                </a:solidFill>
                <a:latin typeface="VNI-Centur" pitchFamily="2" charset="0"/>
                <a:sym typeface="Wingdings" pitchFamily="2" charset="2"/>
              </a:rPr>
              <a:t> </a:t>
            </a:r>
            <a:r>
              <a:rPr lang="en-US" sz="3000" dirty="0" err="1" smtClean="0">
                <a:solidFill>
                  <a:srgbClr val="FFC000"/>
                </a:solidFill>
                <a:latin typeface="VNI-Centur" pitchFamily="2" charset="0"/>
                <a:sym typeface="Wingdings" pitchFamily="2" charset="2"/>
              </a:rPr>
              <a:t>môùi</a:t>
            </a:r>
            <a:r>
              <a:rPr lang="en-US" sz="3000" dirty="0" smtClean="0">
                <a:solidFill>
                  <a:srgbClr val="FFC000"/>
                </a:solidFill>
                <a:latin typeface="VNI-Centur" pitchFamily="2" charset="0"/>
                <a:sym typeface="Wingdings" pitchFamily="2" charset="2"/>
              </a:rPr>
              <a:t> </a:t>
            </a:r>
            <a:r>
              <a:rPr lang="en-US" sz="3000" dirty="0" err="1" smtClean="0">
                <a:solidFill>
                  <a:srgbClr val="FFC000"/>
                </a:solidFill>
                <a:latin typeface="VNI-Centur" pitchFamily="2" charset="0"/>
                <a:sym typeface="Wingdings" pitchFamily="2" charset="2"/>
              </a:rPr>
              <a:t>nhöõng</a:t>
            </a:r>
            <a:r>
              <a:rPr lang="en-US" sz="3000" dirty="0" smtClean="0">
                <a:solidFill>
                  <a:srgbClr val="FFC000"/>
                </a:solidFill>
                <a:latin typeface="VNI-Centur" pitchFamily="2" charset="0"/>
                <a:sym typeface="Wingdings" pitchFamily="2" charset="2"/>
              </a:rPr>
              <a:t> </a:t>
            </a:r>
            <a:r>
              <a:rPr lang="en-US" sz="3000" dirty="0" err="1" smtClean="0">
                <a:solidFill>
                  <a:srgbClr val="FFC000"/>
                </a:solidFill>
                <a:latin typeface="VNI-Centur" pitchFamily="2" charset="0"/>
                <a:sym typeface="Wingdings" pitchFamily="2" charset="2"/>
              </a:rPr>
              <a:t>yeâu</a:t>
            </a:r>
            <a:r>
              <a:rPr lang="en-US" sz="3000" dirty="0" smtClean="0">
                <a:solidFill>
                  <a:srgbClr val="FFC000"/>
                </a:solidFill>
                <a:latin typeface="VNI-Centur" pitchFamily="2" charset="0"/>
                <a:sym typeface="Wingdings" pitchFamily="2" charset="2"/>
              </a:rPr>
              <a:t> </a:t>
            </a:r>
            <a:r>
              <a:rPr lang="en-US" sz="3000" dirty="0" err="1" smtClean="0">
                <a:solidFill>
                  <a:srgbClr val="FFC000"/>
                </a:solidFill>
                <a:latin typeface="VNI-Centur" pitchFamily="2" charset="0"/>
                <a:sym typeface="Wingdings" pitchFamily="2" charset="2"/>
              </a:rPr>
              <a:t>caàu</a:t>
            </a:r>
            <a:r>
              <a:rPr lang="en-US" sz="3000" dirty="0" smtClean="0">
                <a:solidFill>
                  <a:srgbClr val="FFC000"/>
                </a:solidFill>
                <a:latin typeface="VNI-Centur" pitchFamily="2" charset="0"/>
                <a:sym typeface="Wingdings" pitchFamily="2" charset="2"/>
              </a:rPr>
              <a:t> </a:t>
            </a:r>
            <a:r>
              <a:rPr lang="en-US" sz="3000" dirty="0" err="1" smtClean="0">
                <a:solidFill>
                  <a:srgbClr val="FFC000"/>
                </a:solidFill>
                <a:latin typeface="VNI-Centur" pitchFamily="2" charset="0"/>
                <a:sym typeface="Wingdings" pitchFamily="2" charset="2"/>
              </a:rPr>
              <a:t>nhö</a:t>
            </a:r>
            <a:r>
              <a:rPr lang="en-US" sz="3000" dirty="0" smtClean="0">
                <a:solidFill>
                  <a:srgbClr val="FFC000"/>
                </a:solidFill>
                <a:latin typeface="VNI-Centur" pitchFamily="2" charset="0"/>
                <a:sym typeface="Wingdings" pitchFamily="2" charset="2"/>
              </a:rPr>
              <a:t>:</a:t>
            </a:r>
          </a:p>
          <a:p>
            <a:pPr marL="109728" indent="0">
              <a:buNone/>
            </a:pPr>
            <a:r>
              <a:rPr lang="en-US" sz="3000" dirty="0" smtClean="0">
                <a:solidFill>
                  <a:srgbClr val="FFC000"/>
                </a:solidFill>
                <a:latin typeface="VNI-Centur" pitchFamily="2" charset="0"/>
                <a:sym typeface="Wingdings" pitchFamily="2" charset="2"/>
              </a:rPr>
              <a:t>+ </a:t>
            </a:r>
            <a:r>
              <a:rPr lang="en-US" sz="3000" dirty="0" err="1" smtClean="0">
                <a:solidFill>
                  <a:srgbClr val="FFC000"/>
                </a:solidFill>
                <a:latin typeface="VNI-Centur" pitchFamily="2" charset="0"/>
                <a:sym typeface="Wingdings" pitchFamily="2" charset="2"/>
              </a:rPr>
              <a:t>Phong</a:t>
            </a:r>
            <a:r>
              <a:rPr lang="en-US" sz="3000" dirty="0" smtClean="0">
                <a:solidFill>
                  <a:srgbClr val="FFC000"/>
                </a:solidFill>
                <a:latin typeface="VNI-Centur" pitchFamily="2" charset="0"/>
                <a:sym typeface="Wingdings" pitchFamily="2" charset="2"/>
              </a:rPr>
              <a:t> </a:t>
            </a:r>
            <a:r>
              <a:rPr lang="en-US" sz="3000" dirty="0" err="1" smtClean="0">
                <a:solidFill>
                  <a:srgbClr val="FFC000"/>
                </a:solidFill>
                <a:latin typeface="VNI-Centur" pitchFamily="2" charset="0"/>
                <a:sym typeface="Wingdings" pitchFamily="2" charset="2"/>
              </a:rPr>
              <a:t>caùch</a:t>
            </a:r>
            <a:r>
              <a:rPr lang="en-US" sz="3000" dirty="0" smtClean="0">
                <a:solidFill>
                  <a:srgbClr val="FFC000"/>
                </a:solidFill>
                <a:latin typeface="VNI-Centur" pitchFamily="2" charset="0"/>
                <a:sym typeface="Wingdings" pitchFamily="2" charset="2"/>
              </a:rPr>
              <a:t> </a:t>
            </a:r>
            <a:r>
              <a:rPr lang="en-US" sz="3000" dirty="0" err="1" smtClean="0">
                <a:solidFill>
                  <a:srgbClr val="FFC000"/>
                </a:solidFill>
                <a:latin typeface="VNI-Centur" pitchFamily="2" charset="0"/>
                <a:sym typeface="Wingdings" pitchFamily="2" charset="2"/>
              </a:rPr>
              <a:t>soáng</a:t>
            </a:r>
            <a:r>
              <a:rPr lang="en-US" sz="3000" dirty="0" smtClean="0">
                <a:solidFill>
                  <a:srgbClr val="FFC000"/>
                </a:solidFill>
                <a:latin typeface="VNI-Centur" pitchFamily="2" charset="0"/>
                <a:sym typeface="Wingdings" pitchFamily="2" charset="2"/>
              </a:rPr>
              <a:t>, </a:t>
            </a:r>
            <a:r>
              <a:rPr lang="en-US" sz="3000" dirty="0" err="1" smtClean="0">
                <a:solidFill>
                  <a:srgbClr val="FFC000"/>
                </a:solidFill>
                <a:latin typeface="VNI-Centur" pitchFamily="2" charset="0"/>
                <a:sym typeface="Wingdings" pitchFamily="2" charset="2"/>
              </a:rPr>
              <a:t>laøm</a:t>
            </a:r>
            <a:r>
              <a:rPr lang="en-US" sz="3000" dirty="0" smtClean="0">
                <a:solidFill>
                  <a:srgbClr val="FFC000"/>
                </a:solidFill>
                <a:latin typeface="VNI-Centur" pitchFamily="2" charset="0"/>
                <a:sym typeface="Wingdings" pitchFamily="2" charset="2"/>
              </a:rPr>
              <a:t> </a:t>
            </a:r>
            <a:r>
              <a:rPr lang="en-US" sz="3000" dirty="0" err="1" smtClean="0">
                <a:solidFill>
                  <a:srgbClr val="FFC000"/>
                </a:solidFill>
                <a:latin typeface="VNI-Centur" pitchFamily="2" charset="0"/>
                <a:sym typeface="Wingdings" pitchFamily="2" charset="2"/>
              </a:rPr>
              <a:t>vieäc</a:t>
            </a:r>
            <a:r>
              <a:rPr lang="en-US" sz="3000" dirty="0" smtClean="0">
                <a:solidFill>
                  <a:srgbClr val="FFC000"/>
                </a:solidFill>
                <a:latin typeface="VNI-Centur" pitchFamily="2" charset="0"/>
                <a:sym typeface="Wingdings" pitchFamily="2" charset="2"/>
              </a:rPr>
              <a:t> </a:t>
            </a:r>
            <a:r>
              <a:rPr lang="en-US" sz="3000" dirty="0" err="1" smtClean="0">
                <a:solidFill>
                  <a:srgbClr val="FFC000"/>
                </a:solidFill>
                <a:latin typeface="VNI-Centur" pitchFamily="2" charset="0"/>
                <a:sym typeface="Wingdings" pitchFamily="2" charset="2"/>
              </a:rPr>
              <a:t>khoa</a:t>
            </a:r>
            <a:r>
              <a:rPr lang="en-US" sz="3000" dirty="0" smtClean="0">
                <a:solidFill>
                  <a:srgbClr val="FFC000"/>
                </a:solidFill>
                <a:latin typeface="VNI-Centur" pitchFamily="2" charset="0"/>
                <a:sym typeface="Wingdings" pitchFamily="2" charset="2"/>
              </a:rPr>
              <a:t> </a:t>
            </a:r>
            <a:r>
              <a:rPr lang="en-US" sz="3000" dirty="0" err="1" smtClean="0">
                <a:solidFill>
                  <a:srgbClr val="FFC000"/>
                </a:solidFill>
                <a:latin typeface="VNI-Centur" pitchFamily="2" charset="0"/>
                <a:sym typeface="Wingdings" pitchFamily="2" charset="2"/>
              </a:rPr>
              <a:t>hoïc</a:t>
            </a:r>
            <a:endParaRPr lang="en-US" sz="3000" dirty="0" smtClean="0">
              <a:solidFill>
                <a:srgbClr val="FFC000"/>
              </a:solidFill>
              <a:latin typeface="VNI-Centur" pitchFamily="2" charset="0"/>
              <a:sym typeface="Wingdings" pitchFamily="2" charset="2"/>
            </a:endParaRPr>
          </a:p>
          <a:p>
            <a:pPr marL="109728" indent="0">
              <a:buNone/>
            </a:pPr>
            <a:r>
              <a:rPr lang="en-US" sz="3000" dirty="0" smtClean="0">
                <a:solidFill>
                  <a:srgbClr val="FFC000"/>
                </a:solidFill>
                <a:latin typeface="VNI-Centur" pitchFamily="2" charset="0"/>
                <a:sym typeface="Wingdings" pitchFamily="2" charset="2"/>
              </a:rPr>
              <a:t>+ </a:t>
            </a:r>
            <a:r>
              <a:rPr lang="en-US" sz="3000" dirty="0" err="1" smtClean="0">
                <a:solidFill>
                  <a:srgbClr val="FFC000"/>
                </a:solidFill>
                <a:latin typeface="VNI-Centur" pitchFamily="2" charset="0"/>
                <a:sym typeface="Wingdings" pitchFamily="2" charset="2"/>
              </a:rPr>
              <a:t>Trình</a:t>
            </a:r>
            <a:r>
              <a:rPr lang="en-US" sz="3000" dirty="0" smtClean="0">
                <a:solidFill>
                  <a:srgbClr val="FFC000"/>
                </a:solidFill>
                <a:latin typeface="VNI-Centur" pitchFamily="2" charset="0"/>
                <a:sym typeface="Wingdings" pitchFamily="2" charset="2"/>
              </a:rPr>
              <a:t> </a:t>
            </a:r>
            <a:r>
              <a:rPr lang="en-US" sz="3000" dirty="0" err="1" smtClean="0">
                <a:solidFill>
                  <a:srgbClr val="FFC000"/>
                </a:solidFill>
                <a:latin typeface="VNI-Centur" pitchFamily="2" charset="0"/>
                <a:sym typeface="Wingdings" pitchFamily="2" charset="2"/>
              </a:rPr>
              <a:t>ñoä</a:t>
            </a:r>
            <a:r>
              <a:rPr lang="en-US" sz="3000" dirty="0" smtClean="0">
                <a:solidFill>
                  <a:srgbClr val="FFC000"/>
                </a:solidFill>
                <a:latin typeface="VNI-Centur" pitchFamily="2" charset="0"/>
                <a:sym typeface="Wingdings" pitchFamily="2" charset="2"/>
              </a:rPr>
              <a:t> </a:t>
            </a:r>
            <a:r>
              <a:rPr lang="en-US" sz="3000" dirty="0" err="1" smtClean="0">
                <a:solidFill>
                  <a:srgbClr val="FFC000"/>
                </a:solidFill>
                <a:latin typeface="VNI-Centur" pitchFamily="2" charset="0"/>
                <a:sym typeface="Wingdings" pitchFamily="2" charset="2"/>
              </a:rPr>
              <a:t>kieán</a:t>
            </a:r>
            <a:r>
              <a:rPr lang="en-US" sz="3000" dirty="0" smtClean="0">
                <a:solidFill>
                  <a:srgbClr val="FFC000"/>
                </a:solidFill>
                <a:latin typeface="VNI-Centur" pitchFamily="2" charset="0"/>
                <a:sym typeface="Wingdings" pitchFamily="2" charset="2"/>
              </a:rPr>
              <a:t> </a:t>
            </a:r>
            <a:r>
              <a:rPr lang="en-US" sz="3000" dirty="0" err="1" smtClean="0">
                <a:solidFill>
                  <a:srgbClr val="FFC000"/>
                </a:solidFill>
                <a:latin typeface="VNI-Centur" pitchFamily="2" charset="0"/>
                <a:sym typeface="Wingdings" pitchFamily="2" charset="2"/>
              </a:rPr>
              <a:t>thöùc</a:t>
            </a:r>
            <a:r>
              <a:rPr lang="en-US" sz="3000" dirty="0" smtClean="0">
                <a:solidFill>
                  <a:srgbClr val="FFC000"/>
                </a:solidFill>
                <a:latin typeface="VNI-Centur" pitchFamily="2" charset="0"/>
                <a:sym typeface="Wingdings" pitchFamily="2" charset="2"/>
              </a:rPr>
              <a:t> </a:t>
            </a:r>
            <a:r>
              <a:rPr lang="en-US" sz="3000" dirty="0" err="1" smtClean="0">
                <a:solidFill>
                  <a:srgbClr val="FFC000"/>
                </a:solidFill>
                <a:latin typeface="VNI-Centur" pitchFamily="2" charset="0"/>
                <a:sym typeface="Wingdings" pitchFamily="2" charset="2"/>
              </a:rPr>
              <a:t>vöõng</a:t>
            </a:r>
            <a:r>
              <a:rPr lang="en-US" sz="3000" dirty="0" smtClean="0">
                <a:solidFill>
                  <a:srgbClr val="FFC000"/>
                </a:solidFill>
                <a:latin typeface="VNI-Centur" pitchFamily="2" charset="0"/>
                <a:sym typeface="Wingdings" pitchFamily="2" charset="2"/>
              </a:rPr>
              <a:t> </a:t>
            </a:r>
            <a:r>
              <a:rPr lang="en-US" sz="3000" dirty="0" err="1" smtClean="0">
                <a:solidFill>
                  <a:srgbClr val="FFC000"/>
                </a:solidFill>
                <a:latin typeface="VNI-Centur" pitchFamily="2" charset="0"/>
                <a:sym typeface="Wingdings" pitchFamily="2" charset="2"/>
              </a:rPr>
              <a:t>vaøng</a:t>
            </a:r>
            <a:endParaRPr lang="en-US" sz="3000" dirty="0" smtClean="0">
              <a:solidFill>
                <a:srgbClr val="FFC000"/>
              </a:solidFill>
              <a:latin typeface="VNI-Centur" pitchFamily="2" charset="0"/>
              <a:sym typeface="Wingdings" pitchFamily="2" charset="2"/>
            </a:endParaRPr>
          </a:p>
          <a:p>
            <a:pPr marL="109728" indent="0">
              <a:buNone/>
            </a:pPr>
            <a:r>
              <a:rPr lang="en-US" sz="3000" dirty="0" smtClean="0">
                <a:solidFill>
                  <a:srgbClr val="FFC000"/>
                </a:solidFill>
                <a:latin typeface="VNI-Centur" pitchFamily="2" charset="0"/>
                <a:sym typeface="Wingdings" pitchFamily="2" charset="2"/>
              </a:rPr>
              <a:t>+ </a:t>
            </a:r>
            <a:r>
              <a:rPr lang="en-US" sz="3000" dirty="0" err="1" smtClean="0">
                <a:solidFill>
                  <a:srgbClr val="FFC000"/>
                </a:solidFill>
                <a:latin typeface="VNI-Centur" pitchFamily="2" charset="0"/>
                <a:sym typeface="Wingdings" pitchFamily="2" charset="2"/>
              </a:rPr>
              <a:t>Khaû</a:t>
            </a:r>
            <a:r>
              <a:rPr lang="en-US" sz="3000" dirty="0" smtClean="0">
                <a:solidFill>
                  <a:srgbClr val="FFC000"/>
                </a:solidFill>
                <a:latin typeface="VNI-Centur" pitchFamily="2" charset="0"/>
                <a:sym typeface="Wingdings" pitchFamily="2" charset="2"/>
              </a:rPr>
              <a:t> </a:t>
            </a:r>
            <a:r>
              <a:rPr lang="en-US" sz="3000" dirty="0" err="1" smtClean="0">
                <a:solidFill>
                  <a:srgbClr val="FFC000"/>
                </a:solidFill>
                <a:latin typeface="VNI-Centur" pitchFamily="2" charset="0"/>
                <a:sym typeface="Wingdings" pitchFamily="2" charset="2"/>
              </a:rPr>
              <a:t>naêng</a:t>
            </a:r>
            <a:r>
              <a:rPr lang="en-US" sz="3000" dirty="0" smtClean="0">
                <a:solidFill>
                  <a:srgbClr val="FFC000"/>
                </a:solidFill>
                <a:latin typeface="VNI-Centur" pitchFamily="2" charset="0"/>
                <a:sym typeface="Wingdings" pitchFamily="2" charset="2"/>
              </a:rPr>
              <a:t> </a:t>
            </a:r>
            <a:r>
              <a:rPr lang="en-US" sz="3000" dirty="0" err="1" smtClean="0">
                <a:solidFill>
                  <a:srgbClr val="FFC000"/>
                </a:solidFill>
                <a:latin typeface="VNI-Centur" pitchFamily="2" charset="0"/>
                <a:sym typeface="Wingdings" pitchFamily="2" charset="2"/>
              </a:rPr>
              <a:t>thöïc</a:t>
            </a:r>
            <a:r>
              <a:rPr lang="en-US" sz="3000" dirty="0" smtClean="0">
                <a:solidFill>
                  <a:srgbClr val="FFC000"/>
                </a:solidFill>
                <a:latin typeface="VNI-Centur" pitchFamily="2" charset="0"/>
                <a:sym typeface="Wingdings" pitchFamily="2" charset="2"/>
              </a:rPr>
              <a:t> </a:t>
            </a:r>
            <a:r>
              <a:rPr lang="en-US" sz="3000" dirty="0" err="1" smtClean="0">
                <a:solidFill>
                  <a:srgbClr val="FFC000"/>
                </a:solidFill>
                <a:latin typeface="VNI-Centur" pitchFamily="2" charset="0"/>
                <a:sym typeface="Wingdings" pitchFamily="2" charset="2"/>
              </a:rPr>
              <a:t>haønh</a:t>
            </a:r>
            <a:r>
              <a:rPr lang="en-US" sz="3000" dirty="0" smtClean="0">
                <a:solidFill>
                  <a:srgbClr val="FFC000"/>
                </a:solidFill>
                <a:latin typeface="VNI-Centur" pitchFamily="2" charset="0"/>
                <a:sym typeface="Wingdings" pitchFamily="2" charset="2"/>
              </a:rPr>
              <a:t> </a:t>
            </a:r>
            <a:r>
              <a:rPr lang="en-US" sz="3000" dirty="0" err="1" smtClean="0">
                <a:solidFill>
                  <a:srgbClr val="FFC000"/>
                </a:solidFill>
                <a:latin typeface="VNI-Centur" pitchFamily="2" charset="0"/>
                <a:sym typeface="Wingdings" pitchFamily="2" charset="2"/>
              </a:rPr>
              <a:t>toát</a:t>
            </a:r>
            <a:r>
              <a:rPr lang="en-US" sz="3000" dirty="0" smtClean="0">
                <a:solidFill>
                  <a:srgbClr val="FFC000"/>
                </a:solidFill>
                <a:latin typeface="VNI-Centur" pitchFamily="2" charset="0"/>
                <a:sym typeface="Wingdings" pitchFamily="2" charset="2"/>
              </a:rPr>
              <a:t> </a:t>
            </a:r>
            <a:endParaRPr lang="en-US" sz="3000" dirty="0">
              <a:solidFill>
                <a:srgbClr val="FFC000"/>
              </a:solidFill>
              <a:latin typeface="VNI-Centur" pitchFamily="2" charset="0"/>
            </a:endParaRPr>
          </a:p>
        </p:txBody>
      </p:sp>
      <p:sp>
        <p:nvSpPr>
          <p:cNvPr id="3" name="Title 2"/>
          <p:cNvSpPr>
            <a:spLocks noGrp="1"/>
          </p:cNvSpPr>
          <p:nvPr>
            <p:ph type="title"/>
          </p:nvPr>
        </p:nvSpPr>
        <p:spPr>
          <a:xfrm>
            <a:off x="533400" y="17585"/>
            <a:ext cx="8229600" cy="1143000"/>
          </a:xfrm>
        </p:spPr>
        <p:txBody>
          <a:bodyPr>
            <a:normAutofit fontScale="90000"/>
          </a:bodyPr>
          <a:lstStyle/>
          <a:p>
            <a:r>
              <a:rPr lang="en-US" dirty="0" smtClean="0">
                <a:latin typeface="VNI-Centur" pitchFamily="2" charset="0"/>
              </a:rPr>
              <a:t>3. </a:t>
            </a:r>
            <a:r>
              <a:rPr lang="en-US" dirty="0" err="1" smtClean="0">
                <a:latin typeface="VNI-Centur" pitchFamily="2" charset="0"/>
              </a:rPr>
              <a:t>Vaên</a:t>
            </a:r>
            <a:r>
              <a:rPr lang="en-US" dirty="0" smtClean="0">
                <a:latin typeface="VNI-Centur" pitchFamily="2" charset="0"/>
              </a:rPr>
              <a:t> </a:t>
            </a:r>
            <a:r>
              <a:rPr lang="en-US" dirty="0" err="1" smtClean="0">
                <a:latin typeface="VNI-Centur" pitchFamily="2" charset="0"/>
              </a:rPr>
              <a:t>hoùa</a:t>
            </a:r>
            <a:r>
              <a:rPr lang="en-US" dirty="0" smtClean="0">
                <a:latin typeface="VNI-Centur" pitchFamily="2" charset="0"/>
              </a:rPr>
              <a:t> </a:t>
            </a:r>
            <a:r>
              <a:rPr lang="en-US" dirty="0" err="1" smtClean="0">
                <a:latin typeface="VNI-Centur" pitchFamily="2" charset="0"/>
              </a:rPr>
              <a:t>vaø</a:t>
            </a:r>
            <a:r>
              <a:rPr lang="en-US" dirty="0" smtClean="0">
                <a:latin typeface="VNI-Centur" pitchFamily="2" charset="0"/>
              </a:rPr>
              <a:t> </a:t>
            </a:r>
            <a:r>
              <a:rPr lang="en-US" dirty="0" err="1" smtClean="0">
                <a:latin typeface="VNI-Centur" pitchFamily="2" charset="0"/>
              </a:rPr>
              <a:t>phaùp</a:t>
            </a:r>
            <a:r>
              <a:rPr lang="en-US" dirty="0" smtClean="0">
                <a:latin typeface="VNI-Centur" pitchFamily="2" charset="0"/>
              </a:rPr>
              <a:t> </a:t>
            </a:r>
            <a:r>
              <a:rPr lang="en-US" dirty="0" err="1" smtClean="0">
                <a:latin typeface="VNI-Centur" pitchFamily="2" charset="0"/>
              </a:rPr>
              <a:t>luaät</a:t>
            </a:r>
            <a:r>
              <a:rPr lang="en-US" dirty="0" smtClean="0">
                <a:latin typeface="VNI-Centur" pitchFamily="2" charset="0"/>
              </a:rPr>
              <a:t> </a:t>
            </a:r>
            <a:r>
              <a:rPr lang="en-US" dirty="0" err="1" smtClean="0">
                <a:latin typeface="VNI-Centur" pitchFamily="2" charset="0"/>
              </a:rPr>
              <a:t>trong</a:t>
            </a:r>
            <a:r>
              <a:rPr lang="en-US" dirty="0" smtClean="0">
                <a:latin typeface="VNI-Centur" pitchFamily="2" charset="0"/>
              </a:rPr>
              <a:t> </a:t>
            </a:r>
            <a:r>
              <a:rPr lang="en-US" dirty="0" err="1" smtClean="0">
                <a:latin typeface="VNI-Centur" pitchFamily="2" charset="0"/>
              </a:rPr>
              <a:t>xaõ</a:t>
            </a:r>
            <a:r>
              <a:rPr lang="en-US" dirty="0" smtClean="0">
                <a:latin typeface="VNI-Centur" pitchFamily="2" charset="0"/>
              </a:rPr>
              <a:t> </a:t>
            </a:r>
            <a:r>
              <a:rPr lang="en-US" dirty="0" err="1" smtClean="0">
                <a:latin typeface="VNI-Centur" pitchFamily="2" charset="0"/>
              </a:rPr>
              <a:t>hoäi</a:t>
            </a:r>
            <a:r>
              <a:rPr lang="en-US" dirty="0" smtClean="0">
                <a:latin typeface="VNI-Centur" pitchFamily="2" charset="0"/>
              </a:rPr>
              <a:t> tin </a:t>
            </a:r>
            <a:r>
              <a:rPr lang="en-US" dirty="0" err="1" smtClean="0">
                <a:latin typeface="VNI-Centur" pitchFamily="2" charset="0"/>
              </a:rPr>
              <a:t>hoïc</a:t>
            </a:r>
            <a:r>
              <a:rPr lang="en-US" dirty="0" smtClean="0">
                <a:latin typeface="VNI-Centur" pitchFamily="2" charset="0"/>
              </a:rPr>
              <a:t> </a:t>
            </a:r>
            <a:r>
              <a:rPr lang="en-US" dirty="0" err="1" smtClean="0">
                <a:latin typeface="VNI-Centur" pitchFamily="2" charset="0"/>
              </a:rPr>
              <a:t>hoùa</a:t>
            </a:r>
            <a:endParaRPr lang="en-US" dirty="0">
              <a:latin typeface="VNI-Centur" pitchFamily="2" charset="0"/>
            </a:endParaRPr>
          </a:p>
        </p:txBody>
      </p:sp>
    </p:spTree>
    <p:extLst>
      <p:ext uri="{BB962C8B-B14F-4D97-AF65-F5344CB8AC3E}">
        <p14:creationId xmlns:p14="http://schemas.microsoft.com/office/powerpoint/2010/main" val="36523818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barn(inVertical)">
                                      <p:cBhvr>
                                        <p:cTn id="18" dur="500"/>
                                        <p:tgtEl>
                                          <p:spTgt spid="2">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 calcmode="lin" valueType="num">
                                      <p:cBhvr additive="base">
                                        <p:cTn id="2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 calcmode="lin" valueType="num">
                                      <p:cBhvr additive="base">
                                        <p:cTn id="2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additive="base">
                                        <p:cTn id="3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
                                            <p:txEl>
                                              <p:pRg st="6" end="6"/>
                                            </p:txEl>
                                          </p:spTgt>
                                        </p:tgtEl>
                                        <p:attrNameLst>
                                          <p:attrName>style.visibility</p:attrName>
                                        </p:attrNameLst>
                                      </p:cBhvr>
                                      <p:to>
                                        <p:strVal val="visible"/>
                                      </p:to>
                                    </p:set>
                                    <p:anim calcmode="lin" valueType="num">
                                      <p:cBhvr additive="base">
                                        <p:cTn id="4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382000" cy="5224272"/>
          </a:xfrm>
        </p:spPr>
        <p:txBody>
          <a:bodyPr>
            <a:normAutofit fontScale="62500" lnSpcReduction="20000"/>
          </a:bodyPr>
          <a:lstStyle/>
          <a:p>
            <a:pPr marL="109728" indent="0">
              <a:buNone/>
            </a:pPr>
            <a:r>
              <a:rPr lang="en-US" dirty="0" smtClean="0">
                <a:latin typeface="VNI-Centur" pitchFamily="2" charset="0"/>
              </a:rPr>
              <a:t>b</a:t>
            </a:r>
            <a:r>
              <a:rPr lang="en-US" sz="4600" dirty="0" smtClean="0">
                <a:latin typeface="VNI-Centur" pitchFamily="2" charset="0"/>
              </a:rPr>
              <a:t>. </a:t>
            </a:r>
            <a:r>
              <a:rPr lang="en-US" sz="4600" dirty="0" err="1" smtClean="0">
                <a:latin typeface="VNI-Centur" pitchFamily="2" charset="0"/>
              </a:rPr>
              <a:t>Phaùp</a:t>
            </a:r>
            <a:r>
              <a:rPr lang="en-US" sz="4600" dirty="0" smtClean="0">
                <a:latin typeface="VNI-Centur" pitchFamily="2" charset="0"/>
              </a:rPr>
              <a:t> </a:t>
            </a:r>
            <a:r>
              <a:rPr lang="en-US" sz="4600" dirty="0" err="1" smtClean="0">
                <a:latin typeface="VNI-Centur" pitchFamily="2" charset="0"/>
              </a:rPr>
              <a:t>luaät</a:t>
            </a:r>
            <a:endParaRPr lang="en-US" sz="4600" dirty="0" smtClean="0">
              <a:latin typeface="VNI-Centur" pitchFamily="2" charset="0"/>
            </a:endParaRPr>
          </a:p>
          <a:p>
            <a:pPr>
              <a:buFontTx/>
              <a:buChar char="-"/>
            </a:pPr>
            <a:r>
              <a:rPr lang="en-US" sz="4600" dirty="0" err="1" smtClean="0">
                <a:latin typeface="VNI-Centur" pitchFamily="2" charset="0"/>
              </a:rPr>
              <a:t>Phaùp</a:t>
            </a:r>
            <a:r>
              <a:rPr lang="en-US" sz="4600" dirty="0" smtClean="0">
                <a:latin typeface="VNI-Centur" pitchFamily="2" charset="0"/>
              </a:rPr>
              <a:t> </a:t>
            </a:r>
            <a:r>
              <a:rPr lang="en-US" sz="4600" dirty="0" err="1" smtClean="0">
                <a:latin typeface="VNI-Centur" pitchFamily="2" charset="0"/>
              </a:rPr>
              <a:t>luaät</a:t>
            </a:r>
            <a:r>
              <a:rPr lang="en-US" sz="4600" dirty="0" smtClean="0">
                <a:latin typeface="VNI-Centur" pitchFamily="2" charset="0"/>
              </a:rPr>
              <a:t> </a:t>
            </a:r>
            <a:r>
              <a:rPr lang="en-US" sz="4600" dirty="0" err="1" smtClean="0">
                <a:latin typeface="VNI-Centur" pitchFamily="2" charset="0"/>
              </a:rPr>
              <a:t>caàn</a:t>
            </a:r>
            <a:r>
              <a:rPr lang="en-US" sz="4600" dirty="0" smtClean="0">
                <a:latin typeface="VNI-Centur" pitchFamily="2" charset="0"/>
              </a:rPr>
              <a:t> </a:t>
            </a:r>
            <a:r>
              <a:rPr lang="en-US" sz="4600" dirty="0" err="1" smtClean="0">
                <a:latin typeface="VNI-Centur" pitchFamily="2" charset="0"/>
              </a:rPr>
              <a:t>ñeà</a:t>
            </a:r>
            <a:r>
              <a:rPr lang="en-US" sz="4600" dirty="0" smtClean="0">
                <a:latin typeface="VNI-Centur" pitchFamily="2" charset="0"/>
              </a:rPr>
              <a:t> </a:t>
            </a:r>
            <a:r>
              <a:rPr lang="en-US" sz="4600" dirty="0" err="1" smtClean="0">
                <a:latin typeface="VNI-Centur" pitchFamily="2" charset="0"/>
              </a:rPr>
              <a:t>ra</a:t>
            </a:r>
            <a:r>
              <a:rPr lang="en-US" sz="4600" dirty="0" smtClean="0">
                <a:latin typeface="VNI-Centur" pitchFamily="2" charset="0"/>
              </a:rPr>
              <a:t> </a:t>
            </a:r>
            <a:r>
              <a:rPr lang="en-US" sz="4600" dirty="0" err="1" smtClean="0">
                <a:latin typeface="VNI-Centur" pitchFamily="2" charset="0"/>
              </a:rPr>
              <a:t>nhöõng</a:t>
            </a:r>
            <a:r>
              <a:rPr lang="en-US" sz="4600" dirty="0" smtClean="0">
                <a:latin typeface="VNI-Centur" pitchFamily="2" charset="0"/>
              </a:rPr>
              <a:t> </a:t>
            </a:r>
            <a:r>
              <a:rPr lang="en-US" sz="4600" dirty="0" err="1" smtClean="0">
                <a:latin typeface="VNI-Centur" pitchFamily="2" charset="0"/>
              </a:rPr>
              <a:t>quy</a:t>
            </a:r>
            <a:r>
              <a:rPr lang="en-US" sz="4600" dirty="0" smtClean="0">
                <a:latin typeface="VNI-Centur" pitchFamily="2" charset="0"/>
              </a:rPr>
              <a:t> </a:t>
            </a:r>
            <a:r>
              <a:rPr lang="en-US" sz="4600" dirty="0" err="1" smtClean="0">
                <a:latin typeface="VNI-Centur" pitchFamily="2" charset="0"/>
              </a:rPr>
              <a:t>ñònh</a:t>
            </a:r>
            <a:r>
              <a:rPr lang="en-US" sz="4600" dirty="0" smtClean="0">
                <a:latin typeface="VNI-Centur" pitchFamily="2" charset="0"/>
              </a:rPr>
              <a:t>, </a:t>
            </a:r>
            <a:r>
              <a:rPr lang="en-US" sz="4600" dirty="0" err="1" smtClean="0">
                <a:latin typeface="VNI-Centur" pitchFamily="2" charset="0"/>
              </a:rPr>
              <a:t>ñieàu</a:t>
            </a:r>
            <a:r>
              <a:rPr lang="en-US" sz="4600" dirty="0" smtClean="0">
                <a:latin typeface="VNI-Centur" pitchFamily="2" charset="0"/>
              </a:rPr>
              <a:t> </a:t>
            </a:r>
            <a:r>
              <a:rPr lang="en-US" sz="4600" dirty="0" err="1" smtClean="0">
                <a:latin typeface="VNI-Centur" pitchFamily="2" charset="0"/>
              </a:rPr>
              <a:t>luaät</a:t>
            </a:r>
            <a:r>
              <a:rPr lang="en-US" sz="4600" dirty="0" smtClean="0">
                <a:latin typeface="VNI-Centur" pitchFamily="2" charset="0"/>
              </a:rPr>
              <a:t> </a:t>
            </a:r>
            <a:r>
              <a:rPr lang="en-US" sz="4600" dirty="0" err="1" smtClean="0">
                <a:latin typeface="VNI-Centur" pitchFamily="2" charset="0"/>
              </a:rPr>
              <a:t>ñeå</a:t>
            </a:r>
            <a:r>
              <a:rPr lang="en-US" sz="4600" dirty="0" smtClean="0">
                <a:latin typeface="VNI-Centur" pitchFamily="2" charset="0"/>
              </a:rPr>
              <a:t> </a:t>
            </a:r>
            <a:r>
              <a:rPr lang="en-US" sz="4600" dirty="0" err="1" smtClean="0">
                <a:latin typeface="VNI-Centur" pitchFamily="2" charset="0"/>
              </a:rPr>
              <a:t>baûo</a:t>
            </a:r>
            <a:r>
              <a:rPr lang="en-US" sz="4600" dirty="0" smtClean="0">
                <a:latin typeface="VNI-Centur" pitchFamily="2" charset="0"/>
              </a:rPr>
              <a:t> </a:t>
            </a:r>
            <a:r>
              <a:rPr lang="en-US" sz="4600" dirty="0" err="1" smtClean="0">
                <a:latin typeface="VNI-Centur" pitchFamily="2" charset="0"/>
              </a:rPr>
              <a:t>veä</a:t>
            </a:r>
            <a:r>
              <a:rPr lang="en-US" sz="4600" dirty="0" smtClean="0">
                <a:latin typeface="VNI-Centur" pitchFamily="2" charset="0"/>
              </a:rPr>
              <a:t> </a:t>
            </a:r>
            <a:r>
              <a:rPr lang="en-US" sz="4600" dirty="0" err="1" smtClean="0">
                <a:latin typeface="VNI-Centur" pitchFamily="2" charset="0"/>
              </a:rPr>
              <a:t>thoâng</a:t>
            </a:r>
            <a:r>
              <a:rPr lang="en-US" sz="4600" dirty="0" smtClean="0">
                <a:latin typeface="VNI-Centur" pitchFamily="2" charset="0"/>
              </a:rPr>
              <a:t> tin </a:t>
            </a:r>
            <a:r>
              <a:rPr lang="en-US" sz="4600" dirty="0" err="1" smtClean="0">
                <a:latin typeface="VNI-Centur" pitchFamily="2" charset="0"/>
              </a:rPr>
              <a:t>cuõng</a:t>
            </a:r>
            <a:r>
              <a:rPr lang="en-US" sz="4600" dirty="0" smtClean="0">
                <a:latin typeface="VNI-Centur" pitchFamily="2" charset="0"/>
              </a:rPr>
              <a:t> </a:t>
            </a:r>
            <a:r>
              <a:rPr lang="en-US" sz="4600" dirty="0" err="1" smtClean="0">
                <a:latin typeface="VNI-Centur" pitchFamily="2" charset="0"/>
              </a:rPr>
              <a:t>nhö</a:t>
            </a:r>
            <a:r>
              <a:rPr lang="en-US" sz="4600" dirty="0" smtClean="0">
                <a:latin typeface="VNI-Centur" pitchFamily="2" charset="0"/>
              </a:rPr>
              <a:t> </a:t>
            </a:r>
            <a:r>
              <a:rPr lang="en-US" sz="4600" dirty="0" err="1" smtClean="0">
                <a:latin typeface="VNI-Centur" pitchFamily="2" charset="0"/>
              </a:rPr>
              <a:t>xöû</a:t>
            </a:r>
            <a:r>
              <a:rPr lang="en-US" sz="4600" dirty="0" smtClean="0">
                <a:latin typeface="VNI-Centur" pitchFamily="2" charset="0"/>
              </a:rPr>
              <a:t> </a:t>
            </a:r>
            <a:r>
              <a:rPr lang="en-US" sz="4600" dirty="0" err="1" smtClean="0">
                <a:latin typeface="VNI-Centur" pitchFamily="2" charset="0"/>
              </a:rPr>
              <a:t>lí</a:t>
            </a:r>
            <a:r>
              <a:rPr lang="en-US" sz="4600" dirty="0" smtClean="0">
                <a:latin typeface="VNI-Centur" pitchFamily="2" charset="0"/>
              </a:rPr>
              <a:t> </a:t>
            </a:r>
            <a:r>
              <a:rPr lang="en-US" sz="4600" dirty="0" err="1" smtClean="0">
                <a:latin typeface="VNI-Centur" pitchFamily="2" charset="0"/>
              </a:rPr>
              <a:t>caùc</a:t>
            </a:r>
            <a:r>
              <a:rPr lang="en-US" sz="4600" dirty="0" smtClean="0">
                <a:latin typeface="VNI-Centur" pitchFamily="2" charset="0"/>
              </a:rPr>
              <a:t> </a:t>
            </a:r>
            <a:r>
              <a:rPr lang="en-US" sz="4600" dirty="0" err="1" smtClean="0">
                <a:latin typeface="VNI-Centur" pitchFamily="2" charset="0"/>
              </a:rPr>
              <a:t>haønh</a:t>
            </a:r>
            <a:r>
              <a:rPr lang="en-US" sz="4600" dirty="0" smtClean="0">
                <a:latin typeface="VNI-Centur" pitchFamily="2" charset="0"/>
              </a:rPr>
              <a:t> vi </a:t>
            </a:r>
            <a:r>
              <a:rPr lang="en-US" sz="4600" dirty="0" err="1" smtClean="0">
                <a:latin typeface="VNI-Centur" pitchFamily="2" charset="0"/>
              </a:rPr>
              <a:t>vi</a:t>
            </a:r>
            <a:r>
              <a:rPr lang="en-US" sz="4600" dirty="0" smtClean="0">
                <a:latin typeface="VNI-Centur" pitchFamily="2" charset="0"/>
              </a:rPr>
              <a:t> </a:t>
            </a:r>
            <a:r>
              <a:rPr lang="en-US" sz="4600" dirty="0" err="1" smtClean="0">
                <a:latin typeface="VNI-Centur" pitchFamily="2" charset="0"/>
              </a:rPr>
              <a:t>phaïm</a:t>
            </a:r>
            <a:endParaRPr lang="en-US" sz="4600" dirty="0" smtClean="0">
              <a:latin typeface="VNI-Centur" pitchFamily="2" charset="0"/>
            </a:endParaRPr>
          </a:p>
          <a:p>
            <a:pPr>
              <a:buFontTx/>
              <a:buChar char="-"/>
            </a:pPr>
            <a:r>
              <a:rPr lang="en-US" sz="4600" dirty="0" smtClean="0">
                <a:latin typeface="VNI-Centur" pitchFamily="2" charset="0"/>
              </a:rPr>
              <a:t>+ 13/1/2000: </a:t>
            </a:r>
            <a:r>
              <a:rPr lang="en-US" sz="4600" dirty="0" err="1" smtClean="0">
                <a:latin typeface="VNI-Centur" pitchFamily="2" charset="0"/>
              </a:rPr>
              <a:t>Quoác</a:t>
            </a:r>
            <a:r>
              <a:rPr lang="en-US" sz="4600" dirty="0" smtClean="0">
                <a:latin typeface="VNI-Centur" pitchFamily="2" charset="0"/>
              </a:rPr>
              <a:t> </a:t>
            </a:r>
            <a:r>
              <a:rPr lang="en-US" sz="4600" dirty="0" err="1" smtClean="0">
                <a:latin typeface="VNI-Centur" pitchFamily="2" charset="0"/>
              </a:rPr>
              <a:t>hoäi</a:t>
            </a:r>
            <a:r>
              <a:rPr lang="en-US" sz="4600" dirty="0" smtClean="0">
                <a:latin typeface="VNI-Centur" pitchFamily="2" charset="0"/>
              </a:rPr>
              <a:t> </a:t>
            </a:r>
            <a:r>
              <a:rPr lang="en-US" sz="4600" dirty="0" err="1" smtClean="0">
                <a:latin typeface="VNI-Centur" pitchFamily="2" charset="0"/>
              </a:rPr>
              <a:t>ñaõ</a:t>
            </a:r>
            <a:r>
              <a:rPr lang="en-US" sz="4600" dirty="0" smtClean="0">
                <a:latin typeface="VNI-Centur" pitchFamily="2" charset="0"/>
              </a:rPr>
              <a:t> ban </a:t>
            </a:r>
            <a:r>
              <a:rPr lang="en-US" sz="4600" dirty="0" err="1" smtClean="0">
                <a:latin typeface="VNI-Centur" pitchFamily="2" charset="0"/>
              </a:rPr>
              <a:t>haønh</a:t>
            </a:r>
            <a:r>
              <a:rPr lang="en-US" sz="4600" dirty="0" smtClean="0">
                <a:latin typeface="VNI-Centur" pitchFamily="2" charset="0"/>
              </a:rPr>
              <a:t> </a:t>
            </a:r>
            <a:r>
              <a:rPr lang="en-US" sz="4600" dirty="0" err="1" smtClean="0">
                <a:latin typeface="VNI-Centur" pitchFamily="2" charset="0"/>
              </a:rPr>
              <a:t>moät</a:t>
            </a:r>
            <a:r>
              <a:rPr lang="en-US" sz="4600" dirty="0" smtClean="0">
                <a:latin typeface="VNI-Centur" pitchFamily="2" charset="0"/>
              </a:rPr>
              <a:t> </a:t>
            </a:r>
            <a:r>
              <a:rPr lang="en-US" sz="4600" dirty="0" err="1" smtClean="0">
                <a:latin typeface="VNI-Centur" pitchFamily="2" charset="0"/>
              </a:rPr>
              <a:t>soá</a:t>
            </a:r>
            <a:r>
              <a:rPr lang="en-US" sz="4600" dirty="0" smtClean="0">
                <a:latin typeface="VNI-Centur" pitchFamily="2" charset="0"/>
              </a:rPr>
              <a:t> </a:t>
            </a:r>
            <a:r>
              <a:rPr lang="en-US" sz="4600" dirty="0" err="1" smtClean="0">
                <a:latin typeface="VNI-Centur" pitchFamily="2" charset="0"/>
              </a:rPr>
              <a:t>ñieàu</a:t>
            </a:r>
            <a:r>
              <a:rPr lang="en-US" sz="4600" dirty="0" smtClean="0">
                <a:latin typeface="VNI-Centur" pitchFamily="2" charset="0"/>
              </a:rPr>
              <a:t> </a:t>
            </a:r>
            <a:r>
              <a:rPr lang="en-US" sz="4600" dirty="0" err="1" smtClean="0">
                <a:latin typeface="VNI-Centur" pitchFamily="2" charset="0"/>
              </a:rPr>
              <a:t>luaät</a:t>
            </a:r>
            <a:r>
              <a:rPr lang="en-US" sz="4600" dirty="0" smtClean="0">
                <a:latin typeface="VNI-Centur" pitchFamily="2" charset="0"/>
              </a:rPr>
              <a:t> </a:t>
            </a:r>
            <a:r>
              <a:rPr lang="en-US" sz="4600" dirty="0" err="1" smtClean="0">
                <a:latin typeface="VNI-Centur" pitchFamily="2" charset="0"/>
              </a:rPr>
              <a:t>choáng</a:t>
            </a:r>
            <a:r>
              <a:rPr lang="en-US" sz="4600" dirty="0" smtClean="0">
                <a:latin typeface="VNI-Centur" pitchFamily="2" charset="0"/>
              </a:rPr>
              <a:t> </a:t>
            </a:r>
            <a:r>
              <a:rPr lang="en-US" sz="4600" dirty="0" err="1" smtClean="0">
                <a:latin typeface="VNI-Centur" pitchFamily="2" charset="0"/>
              </a:rPr>
              <a:t>toäi</a:t>
            </a:r>
            <a:r>
              <a:rPr lang="en-US" sz="4600" dirty="0" smtClean="0">
                <a:latin typeface="VNI-Centur" pitchFamily="2" charset="0"/>
              </a:rPr>
              <a:t> </a:t>
            </a:r>
            <a:r>
              <a:rPr lang="en-US" sz="4600" dirty="0" err="1" smtClean="0">
                <a:latin typeface="VNI-Centur" pitchFamily="2" charset="0"/>
              </a:rPr>
              <a:t>phaïm</a:t>
            </a:r>
            <a:r>
              <a:rPr lang="en-US" sz="4600" dirty="0" smtClean="0">
                <a:latin typeface="VNI-Centur" pitchFamily="2" charset="0"/>
              </a:rPr>
              <a:t> tin </a:t>
            </a:r>
            <a:r>
              <a:rPr lang="en-US" sz="4600" dirty="0" err="1" smtClean="0">
                <a:latin typeface="VNI-Centur" pitchFamily="2" charset="0"/>
              </a:rPr>
              <a:t>hoïc</a:t>
            </a:r>
            <a:endParaRPr lang="en-US" sz="4600" dirty="0" smtClean="0">
              <a:latin typeface="VNI-Centur" pitchFamily="2" charset="0"/>
            </a:endParaRPr>
          </a:p>
          <a:p>
            <a:pPr>
              <a:buFontTx/>
              <a:buChar char="-"/>
            </a:pPr>
            <a:r>
              <a:rPr lang="en-US" sz="4600" dirty="0" smtClean="0">
                <a:latin typeface="VNI-Centur" pitchFamily="2" charset="0"/>
              </a:rPr>
              <a:t>+ </a:t>
            </a:r>
            <a:r>
              <a:rPr lang="en-US" sz="4600" dirty="0" err="1" smtClean="0">
                <a:latin typeface="VNI-Centur" pitchFamily="2" charset="0"/>
              </a:rPr>
              <a:t>vaøo</a:t>
            </a:r>
            <a:r>
              <a:rPr lang="en-US" sz="4600" dirty="0" smtClean="0">
                <a:latin typeface="VNI-Centur" pitchFamily="2" charset="0"/>
              </a:rPr>
              <a:t> </a:t>
            </a:r>
            <a:r>
              <a:rPr lang="en-US" sz="4600" dirty="0" err="1" smtClean="0">
                <a:latin typeface="VNI-Centur" pitchFamily="2" charset="0"/>
              </a:rPr>
              <a:t>kì</a:t>
            </a:r>
            <a:r>
              <a:rPr lang="en-US" sz="4600" dirty="0" smtClean="0">
                <a:latin typeface="VNI-Centur" pitchFamily="2" charset="0"/>
              </a:rPr>
              <a:t> </a:t>
            </a:r>
            <a:r>
              <a:rPr lang="en-US" sz="4600" dirty="0" err="1" smtClean="0">
                <a:latin typeface="VNI-Centur" pitchFamily="2" charset="0"/>
              </a:rPr>
              <a:t>hoïp</a:t>
            </a:r>
            <a:r>
              <a:rPr lang="en-US" sz="4600" dirty="0" smtClean="0">
                <a:latin typeface="VNI-Centur" pitchFamily="2" charset="0"/>
              </a:rPr>
              <a:t> </a:t>
            </a:r>
            <a:r>
              <a:rPr lang="en-US" sz="4600" dirty="0" err="1" smtClean="0">
                <a:latin typeface="VNI-Centur" pitchFamily="2" charset="0"/>
              </a:rPr>
              <a:t>thaùng</a:t>
            </a:r>
            <a:r>
              <a:rPr lang="en-US" sz="4600" dirty="0" smtClean="0">
                <a:latin typeface="VNI-Centur" pitchFamily="2" charset="0"/>
              </a:rPr>
              <a:t> 12 </a:t>
            </a:r>
            <a:r>
              <a:rPr lang="en-US" sz="4600" dirty="0" err="1" smtClean="0">
                <a:latin typeface="VNI-Centur" pitchFamily="2" charset="0"/>
              </a:rPr>
              <a:t>naêm</a:t>
            </a:r>
            <a:r>
              <a:rPr lang="en-US" sz="4600" dirty="0" smtClean="0">
                <a:latin typeface="VNI-Centur" pitchFamily="2" charset="0"/>
              </a:rPr>
              <a:t> 2005, </a:t>
            </a:r>
            <a:r>
              <a:rPr lang="en-US" sz="4600" dirty="0" err="1" smtClean="0">
                <a:latin typeface="VNI-Centur" pitchFamily="2" charset="0"/>
              </a:rPr>
              <a:t>nöôùc</a:t>
            </a:r>
            <a:r>
              <a:rPr lang="en-US" sz="4600" dirty="0" smtClean="0">
                <a:latin typeface="VNI-Centur" pitchFamily="2" charset="0"/>
              </a:rPr>
              <a:t> ta </a:t>
            </a:r>
            <a:r>
              <a:rPr lang="en-US" sz="4600" dirty="0" err="1" smtClean="0">
                <a:latin typeface="VNI-Centur" pitchFamily="2" charset="0"/>
              </a:rPr>
              <a:t>ñaõ</a:t>
            </a:r>
            <a:r>
              <a:rPr lang="en-US" sz="4600" dirty="0" smtClean="0">
                <a:latin typeface="VNI-Centur" pitchFamily="2" charset="0"/>
              </a:rPr>
              <a:t> </a:t>
            </a:r>
            <a:r>
              <a:rPr lang="en-US" sz="4600" dirty="0" err="1" smtClean="0">
                <a:latin typeface="VNI-Centur" pitchFamily="2" charset="0"/>
              </a:rPr>
              <a:t>thoâng</a:t>
            </a:r>
            <a:r>
              <a:rPr lang="en-US" sz="4600" dirty="0" smtClean="0">
                <a:latin typeface="VNI-Centur" pitchFamily="2" charset="0"/>
              </a:rPr>
              <a:t> qua </a:t>
            </a:r>
            <a:r>
              <a:rPr lang="en-US" sz="4600" dirty="0" err="1" smtClean="0">
                <a:latin typeface="VNI-Centur" pitchFamily="2" charset="0"/>
              </a:rPr>
              <a:t>caùc</a:t>
            </a:r>
            <a:r>
              <a:rPr lang="en-US" sz="4600" dirty="0" smtClean="0">
                <a:latin typeface="VNI-Centur" pitchFamily="2" charset="0"/>
              </a:rPr>
              <a:t> </a:t>
            </a:r>
            <a:r>
              <a:rPr lang="en-US" sz="4600" dirty="0" err="1" smtClean="0">
                <a:latin typeface="VNI-Centur" pitchFamily="2" charset="0"/>
              </a:rPr>
              <a:t>vaên</a:t>
            </a:r>
            <a:r>
              <a:rPr lang="en-US" sz="4600" dirty="0" smtClean="0">
                <a:latin typeface="VNI-Centur" pitchFamily="2" charset="0"/>
              </a:rPr>
              <a:t> </a:t>
            </a:r>
            <a:r>
              <a:rPr lang="en-US" sz="4600" dirty="0" err="1" smtClean="0">
                <a:latin typeface="VNI-Centur" pitchFamily="2" charset="0"/>
              </a:rPr>
              <a:t>baûn</a:t>
            </a:r>
            <a:r>
              <a:rPr lang="en-US" sz="4600" dirty="0" smtClean="0">
                <a:latin typeface="VNI-Centur" pitchFamily="2" charset="0"/>
              </a:rPr>
              <a:t> </a:t>
            </a:r>
            <a:r>
              <a:rPr lang="en-US" sz="4600" dirty="0" err="1" smtClean="0">
                <a:latin typeface="VNI-Centur" pitchFamily="2" charset="0"/>
              </a:rPr>
              <a:t>phaùp</a:t>
            </a:r>
            <a:r>
              <a:rPr lang="en-US" sz="4600" dirty="0" smtClean="0">
                <a:latin typeface="VNI-Centur" pitchFamily="2" charset="0"/>
              </a:rPr>
              <a:t> </a:t>
            </a:r>
            <a:r>
              <a:rPr lang="en-US" sz="4600" dirty="0" err="1" smtClean="0">
                <a:latin typeface="VNI-Centur" pitchFamily="2" charset="0"/>
              </a:rPr>
              <a:t>lí</a:t>
            </a:r>
            <a:r>
              <a:rPr lang="en-US" sz="4600" dirty="0" smtClean="0">
                <a:latin typeface="VNI-Centur" pitchFamily="2" charset="0"/>
              </a:rPr>
              <a:t> </a:t>
            </a:r>
            <a:r>
              <a:rPr lang="en-US" sz="4600" dirty="0" err="1" smtClean="0">
                <a:latin typeface="VNI-Centur" pitchFamily="2" charset="0"/>
              </a:rPr>
              <a:t>veà</a:t>
            </a:r>
            <a:r>
              <a:rPr lang="en-US" sz="4600" dirty="0" smtClean="0">
                <a:latin typeface="VNI-Centur" pitchFamily="2" charset="0"/>
              </a:rPr>
              <a:t> </a:t>
            </a:r>
            <a:r>
              <a:rPr lang="en-US" sz="4600" dirty="0" err="1" smtClean="0">
                <a:latin typeface="VNI-Centur" pitchFamily="2" charset="0"/>
              </a:rPr>
              <a:t>lónh</a:t>
            </a:r>
            <a:r>
              <a:rPr lang="en-US" sz="4600" dirty="0" smtClean="0">
                <a:latin typeface="VNI-Centur" pitchFamily="2" charset="0"/>
              </a:rPr>
              <a:t> </a:t>
            </a:r>
            <a:r>
              <a:rPr lang="en-US" sz="4600" dirty="0" err="1" smtClean="0">
                <a:latin typeface="VNI-Centur" pitchFamily="2" charset="0"/>
              </a:rPr>
              <a:t>vöïc</a:t>
            </a:r>
            <a:r>
              <a:rPr lang="en-US" sz="4600" dirty="0" smtClean="0">
                <a:latin typeface="VNI-Centur" pitchFamily="2" charset="0"/>
              </a:rPr>
              <a:t> </a:t>
            </a:r>
            <a:r>
              <a:rPr lang="en-US" sz="4600" dirty="0" err="1" smtClean="0">
                <a:latin typeface="VNI-Centur" pitchFamily="2" charset="0"/>
              </a:rPr>
              <a:t>naøy</a:t>
            </a:r>
            <a:endParaRPr lang="en-US" sz="4600" dirty="0" smtClean="0">
              <a:latin typeface="VNI-Centur" pitchFamily="2" charset="0"/>
            </a:endParaRPr>
          </a:p>
          <a:p>
            <a:pPr>
              <a:buFontTx/>
              <a:buChar char="-"/>
            </a:pPr>
            <a:r>
              <a:rPr lang="en-US" sz="4600" dirty="0" smtClean="0">
                <a:latin typeface="VNI-Centur" pitchFamily="2" charset="0"/>
              </a:rPr>
              <a:t>- </a:t>
            </a:r>
            <a:r>
              <a:rPr lang="en-US" sz="4600" dirty="0" err="1" smtClean="0">
                <a:latin typeface="VNI-Centur" pitchFamily="2" charset="0"/>
              </a:rPr>
              <a:t>Beân</a:t>
            </a:r>
            <a:r>
              <a:rPr lang="en-US" sz="4600" dirty="0" smtClean="0">
                <a:latin typeface="VNI-Centur" pitchFamily="2" charset="0"/>
              </a:rPr>
              <a:t> </a:t>
            </a:r>
            <a:r>
              <a:rPr lang="en-US" sz="4600" dirty="0" err="1" smtClean="0">
                <a:latin typeface="VNI-Centur" pitchFamily="2" charset="0"/>
              </a:rPr>
              <a:t>caïnh</a:t>
            </a:r>
            <a:r>
              <a:rPr lang="en-US" sz="4600" dirty="0" smtClean="0">
                <a:latin typeface="VNI-Centur" pitchFamily="2" charset="0"/>
              </a:rPr>
              <a:t> </a:t>
            </a:r>
            <a:r>
              <a:rPr lang="en-US" sz="4600" dirty="0" err="1" smtClean="0">
                <a:latin typeface="VNI-Centur" pitchFamily="2" charset="0"/>
              </a:rPr>
              <a:t>ñoù</a:t>
            </a:r>
            <a:r>
              <a:rPr lang="en-US" sz="4600" dirty="0" smtClean="0">
                <a:latin typeface="VNI-Centur" pitchFamily="2" charset="0"/>
              </a:rPr>
              <a:t>, ta </a:t>
            </a:r>
            <a:r>
              <a:rPr lang="en-US" sz="4600" dirty="0" err="1" smtClean="0">
                <a:latin typeface="VNI-Centur" pitchFamily="2" charset="0"/>
              </a:rPr>
              <a:t>cuõng</a:t>
            </a:r>
            <a:r>
              <a:rPr lang="en-US" sz="4600" dirty="0" smtClean="0">
                <a:latin typeface="VNI-Centur" pitchFamily="2" charset="0"/>
              </a:rPr>
              <a:t> </a:t>
            </a:r>
            <a:r>
              <a:rPr lang="en-US" sz="4600" dirty="0" err="1" smtClean="0">
                <a:latin typeface="VNI-Centur" pitchFamily="2" charset="0"/>
              </a:rPr>
              <a:t>coù</a:t>
            </a:r>
            <a:r>
              <a:rPr lang="en-US" sz="4600" dirty="0" smtClean="0">
                <a:latin typeface="VNI-Centur" pitchFamily="2" charset="0"/>
              </a:rPr>
              <a:t> </a:t>
            </a:r>
            <a:r>
              <a:rPr lang="en-US" sz="4600" dirty="0" err="1" smtClean="0">
                <a:latin typeface="VNI-Centur" pitchFamily="2" charset="0"/>
              </a:rPr>
              <a:t>nhieàu</a:t>
            </a:r>
            <a:r>
              <a:rPr lang="en-US" sz="4600" dirty="0" smtClean="0">
                <a:latin typeface="VNI-Centur" pitchFamily="2" charset="0"/>
              </a:rPr>
              <a:t> </a:t>
            </a:r>
            <a:r>
              <a:rPr lang="en-US" sz="4600" dirty="0" err="1" smtClean="0">
                <a:latin typeface="VNI-Centur" pitchFamily="2" charset="0"/>
              </a:rPr>
              <a:t>giaûi</a:t>
            </a:r>
            <a:r>
              <a:rPr lang="en-US" sz="4600" dirty="0" smtClean="0">
                <a:latin typeface="VNI-Centur" pitchFamily="2" charset="0"/>
              </a:rPr>
              <a:t> </a:t>
            </a:r>
            <a:r>
              <a:rPr lang="en-US" sz="4600" dirty="0" err="1" smtClean="0">
                <a:latin typeface="VNI-Centur" pitchFamily="2" charset="0"/>
              </a:rPr>
              <a:t>phaùp</a:t>
            </a:r>
            <a:r>
              <a:rPr lang="en-US" sz="4600" dirty="0" smtClean="0">
                <a:latin typeface="VNI-Centur" pitchFamily="2" charset="0"/>
              </a:rPr>
              <a:t> </a:t>
            </a:r>
            <a:r>
              <a:rPr lang="en-US" sz="4600" dirty="0" err="1" smtClean="0">
                <a:latin typeface="VNI-Centur" pitchFamily="2" charset="0"/>
              </a:rPr>
              <a:t>thöïc</a:t>
            </a:r>
            <a:r>
              <a:rPr lang="en-US" sz="4600" dirty="0" smtClean="0">
                <a:latin typeface="VNI-Centur" pitchFamily="2" charset="0"/>
              </a:rPr>
              <a:t> </a:t>
            </a:r>
            <a:r>
              <a:rPr lang="en-US" sz="4600" dirty="0" err="1" smtClean="0">
                <a:latin typeface="VNI-Centur" pitchFamily="2" charset="0"/>
              </a:rPr>
              <a:t>teá</a:t>
            </a:r>
            <a:r>
              <a:rPr lang="en-US" sz="4600" dirty="0" smtClean="0">
                <a:latin typeface="VNI-Centur" pitchFamily="2" charset="0"/>
              </a:rPr>
              <a:t> </a:t>
            </a:r>
            <a:r>
              <a:rPr lang="en-US" sz="4600" dirty="0" err="1" smtClean="0">
                <a:latin typeface="VNI-Centur" pitchFamily="2" charset="0"/>
              </a:rPr>
              <a:t>ñeå</a:t>
            </a:r>
            <a:r>
              <a:rPr lang="en-US" sz="4600" dirty="0" smtClean="0">
                <a:latin typeface="VNI-Centur" pitchFamily="2" charset="0"/>
              </a:rPr>
              <a:t> </a:t>
            </a:r>
            <a:r>
              <a:rPr lang="en-US" sz="4600" dirty="0" err="1" smtClean="0">
                <a:latin typeface="VNI-Centur" pitchFamily="2" charset="0"/>
              </a:rPr>
              <a:t>ngaên</a:t>
            </a:r>
            <a:r>
              <a:rPr lang="en-US" sz="4600" dirty="0" smtClean="0">
                <a:latin typeface="VNI-Centur" pitchFamily="2" charset="0"/>
              </a:rPr>
              <a:t> </a:t>
            </a:r>
            <a:r>
              <a:rPr lang="en-US" sz="4600" dirty="0" err="1" smtClean="0">
                <a:latin typeface="VNI-Centur" pitchFamily="2" charset="0"/>
              </a:rPr>
              <a:t>chaën</a:t>
            </a:r>
            <a:r>
              <a:rPr lang="en-US" sz="4600" dirty="0" smtClean="0">
                <a:latin typeface="VNI-Centur" pitchFamily="2" charset="0"/>
              </a:rPr>
              <a:t> </a:t>
            </a:r>
            <a:r>
              <a:rPr lang="en-US" sz="4600" dirty="0" err="1" smtClean="0">
                <a:latin typeface="VNI-Centur" pitchFamily="2" charset="0"/>
              </a:rPr>
              <a:t>caùc</a:t>
            </a:r>
            <a:r>
              <a:rPr lang="en-US" sz="4600" dirty="0" smtClean="0">
                <a:latin typeface="VNI-Centur" pitchFamily="2" charset="0"/>
              </a:rPr>
              <a:t> </a:t>
            </a:r>
            <a:r>
              <a:rPr lang="en-US" sz="4600" dirty="0" err="1" smtClean="0">
                <a:latin typeface="VNI-Centur" pitchFamily="2" charset="0"/>
              </a:rPr>
              <a:t>haønh</a:t>
            </a:r>
            <a:r>
              <a:rPr lang="en-US" sz="4600" dirty="0" smtClean="0">
                <a:latin typeface="VNI-Centur" pitchFamily="2" charset="0"/>
              </a:rPr>
              <a:t> vi </a:t>
            </a:r>
            <a:r>
              <a:rPr lang="en-US" sz="4600" dirty="0" err="1" smtClean="0">
                <a:latin typeface="VNI-Centur" pitchFamily="2" charset="0"/>
              </a:rPr>
              <a:t>nhö</a:t>
            </a:r>
            <a:r>
              <a:rPr lang="en-US" sz="4600" dirty="0" smtClean="0">
                <a:latin typeface="VNI-Centur" pitchFamily="2" charset="0"/>
              </a:rPr>
              <a:t>: </a:t>
            </a:r>
            <a:r>
              <a:rPr lang="en-US" sz="4600" dirty="0" err="1" smtClean="0">
                <a:latin typeface="VNI-Centur" pitchFamily="2" charset="0"/>
              </a:rPr>
              <a:t>truyeàn</a:t>
            </a:r>
            <a:r>
              <a:rPr lang="en-US" sz="4600" dirty="0" smtClean="0">
                <a:latin typeface="VNI-Centur" pitchFamily="2" charset="0"/>
              </a:rPr>
              <a:t> </a:t>
            </a:r>
            <a:r>
              <a:rPr lang="en-US" sz="4600" dirty="0" err="1" smtClean="0">
                <a:latin typeface="VNI-Centur" pitchFamily="2" charset="0"/>
              </a:rPr>
              <a:t>baù</a:t>
            </a:r>
            <a:r>
              <a:rPr lang="en-US" sz="4600" dirty="0" smtClean="0">
                <a:latin typeface="VNI-Centur" pitchFamily="2" charset="0"/>
              </a:rPr>
              <a:t> </a:t>
            </a:r>
            <a:r>
              <a:rPr lang="en-US" sz="4600" dirty="0" err="1" smtClean="0">
                <a:latin typeface="VNI-Centur" pitchFamily="2" charset="0"/>
              </a:rPr>
              <a:t>vaên</a:t>
            </a:r>
            <a:r>
              <a:rPr lang="en-US" sz="4600" dirty="0" smtClean="0">
                <a:latin typeface="VNI-Centur" pitchFamily="2" charset="0"/>
              </a:rPr>
              <a:t> </a:t>
            </a:r>
            <a:r>
              <a:rPr lang="en-US" sz="4600" dirty="0" err="1" smtClean="0">
                <a:latin typeface="VNI-Centur" pitchFamily="2" charset="0"/>
              </a:rPr>
              <a:t>hoùa</a:t>
            </a:r>
            <a:r>
              <a:rPr lang="en-US" sz="4600" dirty="0" smtClean="0">
                <a:latin typeface="VNI-Centur" pitchFamily="2" charset="0"/>
              </a:rPr>
              <a:t> </a:t>
            </a:r>
            <a:r>
              <a:rPr lang="en-US" sz="4600" dirty="0" err="1" smtClean="0">
                <a:latin typeface="VNI-Centur" pitchFamily="2" charset="0"/>
              </a:rPr>
              <a:t>phaåm</a:t>
            </a:r>
            <a:r>
              <a:rPr lang="en-US" sz="4600" dirty="0" smtClean="0">
                <a:latin typeface="VNI-Centur" pitchFamily="2" charset="0"/>
              </a:rPr>
              <a:t> </a:t>
            </a:r>
            <a:r>
              <a:rPr lang="en-US" sz="4600" dirty="0" err="1" smtClean="0">
                <a:latin typeface="VNI-Centur" pitchFamily="2" charset="0"/>
              </a:rPr>
              <a:t>ñoäc</a:t>
            </a:r>
            <a:r>
              <a:rPr lang="en-US" sz="4600" dirty="0" smtClean="0">
                <a:latin typeface="VNI-Centur" pitchFamily="2" charset="0"/>
              </a:rPr>
              <a:t> </a:t>
            </a:r>
            <a:r>
              <a:rPr lang="en-US" sz="4600" dirty="0" err="1" smtClean="0">
                <a:latin typeface="VNI-Centur" pitchFamily="2" charset="0"/>
              </a:rPr>
              <a:t>haïi</a:t>
            </a:r>
            <a:r>
              <a:rPr lang="en-US" sz="4600" dirty="0" smtClean="0">
                <a:latin typeface="VNI-Centur" pitchFamily="2" charset="0"/>
              </a:rPr>
              <a:t>,……</a:t>
            </a:r>
            <a:endParaRPr lang="en-US" sz="4600" dirty="0">
              <a:latin typeface="VNI-Centur" pitchFamily="2" charset="0"/>
            </a:endParaRPr>
          </a:p>
        </p:txBody>
      </p:sp>
      <p:sp>
        <p:nvSpPr>
          <p:cNvPr id="3" name="Title 2"/>
          <p:cNvSpPr>
            <a:spLocks noGrp="1"/>
          </p:cNvSpPr>
          <p:nvPr>
            <p:ph type="title"/>
          </p:nvPr>
        </p:nvSpPr>
        <p:spPr/>
        <p:txBody>
          <a:bodyPr>
            <a:normAutofit fontScale="90000"/>
          </a:bodyPr>
          <a:lstStyle/>
          <a:p>
            <a:r>
              <a:rPr lang="en-US" sz="3700" dirty="0" smtClean="0">
                <a:latin typeface="VNI-Centur" pitchFamily="2" charset="0"/>
              </a:rPr>
              <a:t>3</a:t>
            </a:r>
            <a:r>
              <a:rPr lang="en-US" dirty="0" smtClean="0">
                <a:latin typeface="VNI-Centur" pitchFamily="2" charset="0"/>
              </a:rPr>
              <a:t>. </a:t>
            </a:r>
            <a:r>
              <a:rPr lang="en-US" dirty="0" err="1" smtClean="0">
                <a:latin typeface="VNI-Centur" pitchFamily="2" charset="0"/>
              </a:rPr>
              <a:t>Vaên</a:t>
            </a:r>
            <a:r>
              <a:rPr lang="en-US" dirty="0" smtClean="0">
                <a:latin typeface="VNI-Centur" pitchFamily="2" charset="0"/>
              </a:rPr>
              <a:t> </a:t>
            </a:r>
            <a:r>
              <a:rPr lang="en-US" dirty="0" err="1" smtClean="0">
                <a:latin typeface="VNI-Centur" pitchFamily="2" charset="0"/>
              </a:rPr>
              <a:t>hoùa</a:t>
            </a:r>
            <a:r>
              <a:rPr lang="en-US" dirty="0" smtClean="0">
                <a:latin typeface="VNI-Centur" pitchFamily="2" charset="0"/>
              </a:rPr>
              <a:t> </a:t>
            </a:r>
            <a:r>
              <a:rPr lang="en-US" dirty="0" err="1" smtClean="0">
                <a:latin typeface="VNI-Centur" pitchFamily="2" charset="0"/>
              </a:rPr>
              <a:t>vaø</a:t>
            </a:r>
            <a:r>
              <a:rPr lang="en-US" dirty="0" smtClean="0">
                <a:latin typeface="VNI-Centur" pitchFamily="2" charset="0"/>
              </a:rPr>
              <a:t> </a:t>
            </a:r>
            <a:r>
              <a:rPr lang="en-US" dirty="0" err="1" smtClean="0">
                <a:latin typeface="VNI-Centur" pitchFamily="2" charset="0"/>
              </a:rPr>
              <a:t>phaùp</a:t>
            </a:r>
            <a:r>
              <a:rPr lang="en-US" dirty="0" smtClean="0">
                <a:latin typeface="VNI-Centur" pitchFamily="2" charset="0"/>
              </a:rPr>
              <a:t> </a:t>
            </a:r>
            <a:r>
              <a:rPr lang="en-US" dirty="0" err="1" smtClean="0">
                <a:latin typeface="VNI-Centur" pitchFamily="2" charset="0"/>
              </a:rPr>
              <a:t>luaät</a:t>
            </a:r>
            <a:r>
              <a:rPr lang="en-US" dirty="0" smtClean="0">
                <a:latin typeface="VNI-Centur" pitchFamily="2" charset="0"/>
              </a:rPr>
              <a:t> </a:t>
            </a:r>
            <a:r>
              <a:rPr lang="en-US" dirty="0" err="1" smtClean="0">
                <a:latin typeface="VNI-Centur" pitchFamily="2" charset="0"/>
              </a:rPr>
              <a:t>trong</a:t>
            </a:r>
            <a:r>
              <a:rPr lang="en-US" dirty="0" smtClean="0">
                <a:latin typeface="VNI-Centur" pitchFamily="2" charset="0"/>
              </a:rPr>
              <a:t> </a:t>
            </a:r>
            <a:r>
              <a:rPr lang="en-US" dirty="0" err="1" smtClean="0">
                <a:latin typeface="VNI-Centur" pitchFamily="2" charset="0"/>
              </a:rPr>
              <a:t>xaõ</a:t>
            </a:r>
            <a:r>
              <a:rPr lang="en-US" dirty="0" smtClean="0">
                <a:latin typeface="VNI-Centur" pitchFamily="2" charset="0"/>
              </a:rPr>
              <a:t> </a:t>
            </a:r>
            <a:r>
              <a:rPr lang="en-US" dirty="0" err="1" smtClean="0">
                <a:latin typeface="VNI-Centur" pitchFamily="2" charset="0"/>
              </a:rPr>
              <a:t>hoäi</a:t>
            </a:r>
            <a:r>
              <a:rPr lang="en-US" dirty="0" smtClean="0">
                <a:latin typeface="VNI-Centur" pitchFamily="2" charset="0"/>
              </a:rPr>
              <a:t> tin </a:t>
            </a:r>
            <a:r>
              <a:rPr lang="en-US" dirty="0" err="1" smtClean="0">
                <a:latin typeface="VNI-Centur" pitchFamily="2" charset="0"/>
              </a:rPr>
              <a:t>hoïc</a:t>
            </a:r>
            <a:r>
              <a:rPr lang="en-US" dirty="0" smtClean="0">
                <a:latin typeface="VNI-Centur" pitchFamily="2" charset="0"/>
              </a:rPr>
              <a:t> </a:t>
            </a:r>
            <a:r>
              <a:rPr lang="en-US" dirty="0" err="1" smtClean="0">
                <a:latin typeface="VNI-Centur" pitchFamily="2" charset="0"/>
              </a:rPr>
              <a:t>hoùa</a:t>
            </a:r>
            <a:endParaRPr lang="en-US" dirty="0">
              <a:latin typeface="VNI-Centur" pitchFamily="2" charset="0"/>
            </a:endParaRPr>
          </a:p>
        </p:txBody>
      </p:sp>
    </p:spTree>
    <p:extLst>
      <p:ext uri="{BB962C8B-B14F-4D97-AF65-F5344CB8AC3E}">
        <p14:creationId xmlns:p14="http://schemas.microsoft.com/office/powerpoint/2010/main" val="212565227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barn(inVertical)">
                                      <p:cBhvr>
                                        <p:cTn id="14" dur="500"/>
                                        <p:tgtEl>
                                          <p:spTgt spid="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additive="base">
                                        <p:cTn id="1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 calcmode="lin" valueType="num">
                                      <p:cBhvr additive="base">
                                        <p:cTn id="2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 calcmode="lin" valueType="num">
                                      <p:cBhvr additive="base">
                                        <p:cTn id="3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anim calcmode="lin" valueType="num">
                                      <p:cBhvr additive="base">
                                        <p:cTn id="3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2">
            <a:schemeClr val="accent3"/>
          </a:lnRef>
          <a:fillRef idx="1">
            <a:schemeClr val="lt1"/>
          </a:fillRef>
          <a:effectRef idx="0">
            <a:schemeClr val="accent3"/>
          </a:effectRef>
          <a:fontRef idx="minor">
            <a:schemeClr val="dk1"/>
          </a:fontRef>
        </p:style>
        <p:txBody>
          <a:bodyPr>
            <a:normAutofit/>
          </a:bodyPr>
          <a:lstStyle/>
          <a:p>
            <a:r>
              <a:rPr lang="en-US" sz="3200" dirty="0" err="1" smtClean="0">
                <a:latin typeface="Calibri" pitchFamily="34" charset="0"/>
                <a:cs typeface="Calibri" pitchFamily="34" charset="0"/>
              </a:rPr>
              <a:t>Câu</a:t>
            </a:r>
            <a:r>
              <a:rPr lang="en-US" sz="3200" dirty="0" smtClean="0">
                <a:latin typeface="Calibri" pitchFamily="34" charset="0"/>
                <a:cs typeface="Calibri" pitchFamily="34" charset="0"/>
              </a:rPr>
              <a:t> 1: </a:t>
            </a:r>
            <a:r>
              <a:rPr lang="en-US" sz="3200" dirty="0" err="1">
                <a:latin typeface="Calibri" pitchFamily="34" charset="0"/>
                <a:cs typeface="Calibri" pitchFamily="34" charset="0"/>
              </a:rPr>
              <a:t>Nếu</a:t>
            </a:r>
            <a:r>
              <a:rPr lang="en-US" sz="3200" dirty="0">
                <a:latin typeface="Calibri" pitchFamily="34" charset="0"/>
                <a:cs typeface="Calibri" pitchFamily="34" charset="0"/>
              </a:rPr>
              <a:t> </a:t>
            </a:r>
            <a:r>
              <a:rPr lang="en-US" sz="3200" dirty="0" err="1">
                <a:latin typeface="Calibri" pitchFamily="34" charset="0"/>
                <a:cs typeface="Calibri" pitchFamily="34" charset="0"/>
              </a:rPr>
              <a:t>có</a:t>
            </a:r>
            <a:r>
              <a:rPr lang="en-US" sz="3200" dirty="0">
                <a:latin typeface="Calibri" pitchFamily="34" charset="0"/>
                <a:cs typeface="Calibri" pitchFamily="34" charset="0"/>
              </a:rPr>
              <a:t> </a:t>
            </a:r>
            <a:r>
              <a:rPr lang="en-US" sz="3200" dirty="0" err="1">
                <a:latin typeface="Calibri" pitchFamily="34" charset="0"/>
                <a:cs typeface="Calibri" pitchFamily="34" charset="0"/>
              </a:rPr>
              <a:t>điều</a:t>
            </a:r>
            <a:r>
              <a:rPr lang="en-US" sz="3200" dirty="0">
                <a:latin typeface="Calibri" pitchFamily="34" charset="0"/>
                <a:cs typeface="Calibri" pitchFamily="34" charset="0"/>
              </a:rPr>
              <a:t> </a:t>
            </a:r>
            <a:r>
              <a:rPr lang="en-US" sz="3200" dirty="0" err="1">
                <a:latin typeface="Calibri" pitchFamily="34" charset="0"/>
                <a:cs typeface="Calibri" pitchFamily="34" charset="0"/>
              </a:rPr>
              <a:t>kiện</a:t>
            </a:r>
            <a:r>
              <a:rPr lang="en-US" sz="3200" dirty="0">
                <a:latin typeface="Calibri" pitchFamily="34" charset="0"/>
                <a:cs typeface="Calibri" pitchFamily="34" charset="0"/>
              </a:rPr>
              <a:t>, </a:t>
            </a:r>
            <a:r>
              <a:rPr lang="en-US" sz="3200" dirty="0" err="1">
                <a:latin typeface="Calibri" pitchFamily="34" charset="0"/>
                <a:cs typeface="Calibri" pitchFamily="34" charset="0"/>
              </a:rPr>
              <a:t>em</a:t>
            </a:r>
            <a:r>
              <a:rPr lang="en-US" sz="3200" dirty="0">
                <a:latin typeface="Calibri" pitchFamily="34" charset="0"/>
                <a:cs typeface="Calibri" pitchFamily="34" charset="0"/>
              </a:rPr>
              <a:t> </a:t>
            </a:r>
            <a:r>
              <a:rPr lang="en-US" sz="3200" dirty="0" err="1">
                <a:latin typeface="Calibri" pitchFamily="34" charset="0"/>
                <a:cs typeface="Calibri" pitchFamily="34" charset="0"/>
              </a:rPr>
              <a:t>muốn</a:t>
            </a:r>
            <a:r>
              <a:rPr lang="en-US" sz="3200" dirty="0">
                <a:latin typeface="Calibri" pitchFamily="34" charset="0"/>
                <a:cs typeface="Calibri" pitchFamily="34" charset="0"/>
              </a:rPr>
              <a:t> </a:t>
            </a:r>
            <a:r>
              <a:rPr lang="en-US" sz="3200" dirty="0" err="1">
                <a:latin typeface="Calibri" pitchFamily="34" charset="0"/>
                <a:cs typeface="Calibri" pitchFamily="34" charset="0"/>
              </a:rPr>
              <a:t>ứng</a:t>
            </a:r>
            <a:r>
              <a:rPr lang="en-US" sz="3200" dirty="0">
                <a:latin typeface="Calibri" pitchFamily="34" charset="0"/>
                <a:cs typeface="Calibri" pitchFamily="34" charset="0"/>
              </a:rPr>
              <a:t> </a:t>
            </a:r>
            <a:r>
              <a:rPr lang="en-US" sz="3200" dirty="0" err="1">
                <a:latin typeface="Calibri" pitchFamily="34" charset="0"/>
                <a:cs typeface="Calibri" pitchFamily="34" charset="0"/>
              </a:rPr>
              <a:t>dụng</a:t>
            </a:r>
            <a:r>
              <a:rPr lang="en-US" sz="3200" dirty="0">
                <a:latin typeface="Calibri" pitchFamily="34" charset="0"/>
                <a:cs typeface="Calibri" pitchFamily="34" charset="0"/>
              </a:rPr>
              <a:t> tin </a:t>
            </a:r>
            <a:r>
              <a:rPr lang="en-US" sz="3200" dirty="0" err="1">
                <a:latin typeface="Calibri" pitchFamily="34" charset="0"/>
                <a:cs typeface="Calibri" pitchFamily="34" charset="0"/>
              </a:rPr>
              <a:t>học</a:t>
            </a:r>
            <a:r>
              <a:rPr lang="en-US" sz="3200" dirty="0">
                <a:latin typeface="Calibri" pitchFamily="34" charset="0"/>
                <a:cs typeface="Calibri" pitchFamily="34" charset="0"/>
              </a:rPr>
              <a:t> </a:t>
            </a:r>
            <a:r>
              <a:rPr lang="en-US" sz="3200" dirty="0" err="1">
                <a:latin typeface="Calibri" pitchFamily="34" charset="0"/>
                <a:cs typeface="Calibri" pitchFamily="34" charset="0"/>
              </a:rPr>
              <a:t>vào</a:t>
            </a:r>
            <a:r>
              <a:rPr lang="en-US" sz="3200" dirty="0">
                <a:latin typeface="Calibri" pitchFamily="34" charset="0"/>
                <a:cs typeface="Calibri" pitchFamily="34" charset="0"/>
              </a:rPr>
              <a:t> </a:t>
            </a:r>
            <a:r>
              <a:rPr lang="en-US" sz="3200" dirty="0" err="1">
                <a:latin typeface="Calibri" pitchFamily="34" charset="0"/>
                <a:cs typeface="Calibri" pitchFamily="34" charset="0"/>
              </a:rPr>
              <a:t>cuộc</a:t>
            </a:r>
            <a:r>
              <a:rPr lang="en-US" sz="3200" dirty="0">
                <a:latin typeface="Calibri" pitchFamily="34" charset="0"/>
                <a:cs typeface="Calibri" pitchFamily="34" charset="0"/>
              </a:rPr>
              <a:t> </a:t>
            </a:r>
            <a:r>
              <a:rPr lang="en-US" sz="3200" dirty="0" err="1">
                <a:latin typeface="Calibri" pitchFamily="34" charset="0"/>
                <a:cs typeface="Calibri" pitchFamily="34" charset="0"/>
              </a:rPr>
              <a:t>sống</a:t>
            </a:r>
            <a:r>
              <a:rPr lang="en-US" sz="3200" dirty="0">
                <a:latin typeface="Calibri" pitchFamily="34" charset="0"/>
                <a:cs typeface="Calibri" pitchFamily="34" charset="0"/>
              </a:rPr>
              <a:t> </a:t>
            </a:r>
            <a:r>
              <a:rPr lang="en-US" sz="3200" dirty="0" err="1">
                <a:latin typeface="Calibri" pitchFamily="34" charset="0"/>
                <a:cs typeface="Calibri" pitchFamily="34" charset="0"/>
              </a:rPr>
              <a:t>gia</a:t>
            </a:r>
            <a:r>
              <a:rPr lang="en-US" sz="3200" dirty="0">
                <a:latin typeface="Calibri" pitchFamily="34" charset="0"/>
                <a:cs typeface="Calibri" pitchFamily="34" charset="0"/>
              </a:rPr>
              <a:t> </a:t>
            </a:r>
            <a:r>
              <a:rPr lang="en-US" sz="3200" dirty="0" err="1">
                <a:latin typeface="Calibri" pitchFamily="34" charset="0"/>
                <a:cs typeface="Calibri" pitchFamily="34" charset="0"/>
              </a:rPr>
              <a:t>đình</a:t>
            </a:r>
            <a:r>
              <a:rPr lang="en-US" sz="3200" dirty="0">
                <a:latin typeface="Calibri" pitchFamily="34" charset="0"/>
                <a:cs typeface="Calibri" pitchFamily="34" charset="0"/>
              </a:rPr>
              <a:t> </a:t>
            </a:r>
            <a:r>
              <a:rPr lang="en-US" sz="3200" dirty="0" err="1">
                <a:latin typeface="Calibri" pitchFamily="34" charset="0"/>
                <a:cs typeface="Calibri" pitchFamily="34" charset="0"/>
              </a:rPr>
              <a:t>em</a:t>
            </a:r>
            <a:r>
              <a:rPr lang="en-US" sz="3200" dirty="0">
                <a:latin typeface="Calibri" pitchFamily="34" charset="0"/>
                <a:cs typeface="Calibri" pitchFamily="34" charset="0"/>
              </a:rPr>
              <a:t> </a:t>
            </a:r>
            <a:r>
              <a:rPr lang="en-US" sz="3200" dirty="0" err="1">
                <a:latin typeface="Calibri" pitchFamily="34" charset="0"/>
                <a:cs typeface="Calibri" pitchFamily="34" charset="0"/>
              </a:rPr>
              <a:t>như</a:t>
            </a:r>
            <a:r>
              <a:rPr lang="en-US" sz="3200" dirty="0">
                <a:latin typeface="Calibri" pitchFamily="34" charset="0"/>
                <a:cs typeface="Calibri" pitchFamily="34" charset="0"/>
              </a:rPr>
              <a:t> </a:t>
            </a:r>
            <a:r>
              <a:rPr lang="en-US" sz="3200" dirty="0" err="1">
                <a:latin typeface="Calibri" pitchFamily="34" charset="0"/>
                <a:cs typeface="Calibri" pitchFamily="34" charset="0"/>
              </a:rPr>
              <a:t>thế</a:t>
            </a:r>
            <a:r>
              <a:rPr lang="en-US" sz="3200" dirty="0">
                <a:latin typeface="Calibri" pitchFamily="34" charset="0"/>
                <a:cs typeface="Calibri" pitchFamily="34" charset="0"/>
              </a:rPr>
              <a:t> </a:t>
            </a:r>
            <a:r>
              <a:rPr lang="en-US" sz="3200" dirty="0" err="1">
                <a:latin typeface="Calibri" pitchFamily="34" charset="0"/>
                <a:cs typeface="Calibri" pitchFamily="34" charset="0"/>
              </a:rPr>
              <a:t>nào</a:t>
            </a:r>
            <a:r>
              <a:rPr lang="en-US" sz="3200" dirty="0">
                <a:latin typeface="Calibri" pitchFamily="34" charset="0"/>
                <a:cs typeface="Calibri" pitchFamily="34" charset="0"/>
              </a:rPr>
              <a:t>?</a:t>
            </a:r>
          </a:p>
          <a:p>
            <a:r>
              <a:rPr lang="en-US" sz="3200" dirty="0" err="1" smtClean="0">
                <a:latin typeface="Calibri" pitchFamily="34" charset="0"/>
                <a:cs typeface="Calibri" pitchFamily="34" charset="0"/>
              </a:rPr>
              <a:t>Câu</a:t>
            </a:r>
            <a:r>
              <a:rPr lang="en-US" sz="3200" dirty="0" smtClean="0">
                <a:latin typeface="Calibri" pitchFamily="34" charset="0"/>
                <a:cs typeface="Calibri" pitchFamily="34" charset="0"/>
              </a:rPr>
              <a:t> </a:t>
            </a:r>
            <a:r>
              <a:rPr lang="en-US" sz="3200" dirty="0">
                <a:latin typeface="Calibri" pitchFamily="34" charset="0"/>
                <a:cs typeface="Calibri" pitchFamily="34" charset="0"/>
              </a:rPr>
              <a:t>2: </a:t>
            </a:r>
            <a:r>
              <a:rPr lang="en-US" sz="3200" dirty="0" err="1">
                <a:latin typeface="Calibri" pitchFamily="34" charset="0"/>
                <a:cs typeface="Calibri" pitchFamily="34" charset="0"/>
              </a:rPr>
              <a:t>Em</a:t>
            </a:r>
            <a:r>
              <a:rPr lang="en-US" sz="3200" dirty="0">
                <a:latin typeface="Calibri" pitchFamily="34" charset="0"/>
                <a:cs typeface="Calibri" pitchFamily="34" charset="0"/>
              </a:rPr>
              <a:t> </a:t>
            </a:r>
            <a:r>
              <a:rPr lang="en-US" sz="3200" dirty="0" err="1">
                <a:latin typeface="Calibri" pitchFamily="34" charset="0"/>
                <a:cs typeface="Calibri" pitchFamily="34" charset="0"/>
              </a:rPr>
              <a:t>thích</a:t>
            </a:r>
            <a:r>
              <a:rPr lang="en-US" sz="3200" dirty="0">
                <a:latin typeface="Calibri" pitchFamily="34" charset="0"/>
                <a:cs typeface="Calibri" pitchFamily="34" charset="0"/>
              </a:rPr>
              <a:t> </a:t>
            </a:r>
            <a:r>
              <a:rPr lang="en-US" sz="3200" dirty="0" err="1">
                <a:latin typeface="Calibri" pitchFamily="34" charset="0"/>
                <a:cs typeface="Calibri" pitchFamily="34" charset="0"/>
              </a:rPr>
              <a:t>học</a:t>
            </a:r>
            <a:r>
              <a:rPr lang="en-US" sz="3200" dirty="0">
                <a:latin typeface="Calibri" pitchFamily="34" charset="0"/>
                <a:cs typeface="Calibri" pitchFamily="34" charset="0"/>
              </a:rPr>
              <a:t> qua </a:t>
            </a:r>
            <a:r>
              <a:rPr lang="en-US" sz="3200" dirty="0" err="1">
                <a:latin typeface="Calibri" pitchFamily="34" charset="0"/>
                <a:cs typeface="Calibri" pitchFamily="34" charset="0"/>
              </a:rPr>
              <a:t>mạng</a:t>
            </a:r>
            <a:r>
              <a:rPr lang="en-US" sz="3200" dirty="0">
                <a:latin typeface="Calibri" pitchFamily="34" charset="0"/>
                <a:cs typeface="Calibri" pitchFamily="34" charset="0"/>
              </a:rPr>
              <a:t> hay </a:t>
            </a:r>
            <a:r>
              <a:rPr lang="en-US" sz="3200" dirty="0" err="1">
                <a:latin typeface="Calibri" pitchFamily="34" charset="0"/>
                <a:cs typeface="Calibri" pitchFamily="34" charset="0"/>
              </a:rPr>
              <a:t>học</a:t>
            </a:r>
            <a:r>
              <a:rPr lang="en-US" sz="3200" dirty="0">
                <a:latin typeface="Calibri" pitchFamily="34" charset="0"/>
                <a:cs typeface="Calibri" pitchFamily="34" charset="0"/>
              </a:rPr>
              <a:t> </a:t>
            </a:r>
            <a:r>
              <a:rPr lang="en-US" sz="3200" dirty="0" err="1">
                <a:latin typeface="Calibri" pitchFamily="34" charset="0"/>
                <a:cs typeface="Calibri" pitchFamily="34" charset="0"/>
              </a:rPr>
              <a:t>trên</a:t>
            </a:r>
            <a:r>
              <a:rPr lang="en-US" sz="3200" dirty="0">
                <a:latin typeface="Calibri" pitchFamily="34" charset="0"/>
                <a:cs typeface="Calibri" pitchFamily="34" charset="0"/>
              </a:rPr>
              <a:t> </a:t>
            </a:r>
            <a:r>
              <a:rPr lang="en-US" sz="3200" dirty="0" err="1">
                <a:latin typeface="Calibri" pitchFamily="34" charset="0"/>
                <a:cs typeface="Calibri" pitchFamily="34" charset="0"/>
              </a:rPr>
              <a:t>lớp</a:t>
            </a:r>
            <a:r>
              <a:rPr lang="en-US" sz="3200" dirty="0">
                <a:latin typeface="Calibri" pitchFamily="34" charset="0"/>
                <a:cs typeface="Calibri" pitchFamily="34" charset="0"/>
              </a:rPr>
              <a:t> </a:t>
            </a:r>
            <a:r>
              <a:rPr lang="en-US" sz="3200" dirty="0" err="1">
                <a:latin typeface="Calibri" pitchFamily="34" charset="0"/>
                <a:cs typeface="Calibri" pitchFamily="34" charset="0"/>
              </a:rPr>
              <a:t>có</a:t>
            </a:r>
            <a:r>
              <a:rPr lang="en-US" sz="3200" dirty="0">
                <a:latin typeface="Calibri" pitchFamily="34" charset="0"/>
                <a:cs typeface="Calibri" pitchFamily="34" charset="0"/>
              </a:rPr>
              <a:t> </a:t>
            </a:r>
            <a:r>
              <a:rPr lang="en-US" sz="3200" dirty="0" err="1">
                <a:latin typeface="Calibri" pitchFamily="34" charset="0"/>
                <a:cs typeface="Calibri" pitchFamily="34" charset="0"/>
              </a:rPr>
              <a:t>thầy</a:t>
            </a:r>
            <a:r>
              <a:rPr lang="en-US" sz="3200" dirty="0">
                <a:latin typeface="Calibri" pitchFamily="34" charset="0"/>
                <a:cs typeface="Calibri" pitchFamily="34" charset="0"/>
              </a:rPr>
              <a:t> </a:t>
            </a:r>
            <a:r>
              <a:rPr lang="en-US" sz="3200" dirty="0" err="1">
                <a:latin typeface="Calibri" pitchFamily="34" charset="0"/>
                <a:cs typeface="Calibri" pitchFamily="34" charset="0"/>
              </a:rPr>
              <a:t>có</a:t>
            </a:r>
            <a:r>
              <a:rPr lang="en-US" sz="3200" dirty="0">
                <a:latin typeface="Calibri" pitchFamily="34" charset="0"/>
                <a:cs typeface="Calibri" pitchFamily="34" charset="0"/>
              </a:rPr>
              <a:t> </a:t>
            </a:r>
            <a:r>
              <a:rPr lang="en-US" sz="3200" dirty="0" err="1">
                <a:latin typeface="Calibri" pitchFamily="34" charset="0"/>
                <a:cs typeface="Calibri" pitchFamily="34" charset="0"/>
              </a:rPr>
              <a:t>bạn</a:t>
            </a:r>
            <a:r>
              <a:rPr lang="en-US" sz="3200" dirty="0">
                <a:latin typeface="Calibri" pitchFamily="34" charset="0"/>
                <a:cs typeface="Calibri" pitchFamily="34" charset="0"/>
              </a:rPr>
              <a:t>? </a:t>
            </a:r>
            <a:r>
              <a:rPr lang="en-US" sz="3200" dirty="0" err="1">
                <a:latin typeface="Calibri" pitchFamily="34" charset="0"/>
                <a:cs typeface="Calibri" pitchFamily="34" charset="0"/>
              </a:rPr>
              <a:t>Tại</a:t>
            </a:r>
            <a:r>
              <a:rPr lang="en-US" sz="3200" dirty="0">
                <a:latin typeface="Calibri" pitchFamily="34" charset="0"/>
                <a:cs typeface="Calibri" pitchFamily="34" charset="0"/>
              </a:rPr>
              <a:t> </a:t>
            </a:r>
            <a:r>
              <a:rPr lang="en-US" sz="3200" dirty="0" err="1">
                <a:latin typeface="Calibri" pitchFamily="34" charset="0"/>
                <a:cs typeface="Calibri" pitchFamily="34" charset="0"/>
              </a:rPr>
              <a:t>sao</a:t>
            </a:r>
            <a:r>
              <a:rPr lang="en-US" sz="3200" dirty="0">
                <a:latin typeface="Calibri" pitchFamily="34" charset="0"/>
                <a:cs typeface="Calibri" pitchFamily="34" charset="0"/>
              </a:rPr>
              <a:t>?</a:t>
            </a:r>
          </a:p>
          <a:p>
            <a:r>
              <a:rPr lang="en-US" sz="3200" dirty="0" err="1" smtClean="0">
                <a:latin typeface="Calibri" pitchFamily="34" charset="0"/>
                <a:cs typeface="Calibri" pitchFamily="34" charset="0"/>
              </a:rPr>
              <a:t>Câu</a:t>
            </a:r>
            <a:r>
              <a:rPr lang="en-US" sz="3200" dirty="0" smtClean="0">
                <a:latin typeface="Calibri" pitchFamily="34" charset="0"/>
                <a:cs typeface="Calibri" pitchFamily="34" charset="0"/>
              </a:rPr>
              <a:t> </a:t>
            </a:r>
            <a:r>
              <a:rPr lang="en-US" sz="3200" dirty="0">
                <a:latin typeface="Calibri" pitchFamily="34" charset="0"/>
                <a:cs typeface="Calibri" pitchFamily="34" charset="0"/>
              </a:rPr>
              <a:t>3: </a:t>
            </a:r>
            <a:r>
              <a:rPr lang="en-US" sz="3200" dirty="0" err="1">
                <a:latin typeface="Calibri" pitchFamily="34" charset="0"/>
                <a:cs typeface="Calibri" pitchFamily="34" charset="0"/>
              </a:rPr>
              <a:t>Em</a:t>
            </a:r>
            <a:r>
              <a:rPr lang="en-US" sz="3200" dirty="0">
                <a:latin typeface="Calibri" pitchFamily="34" charset="0"/>
                <a:cs typeface="Calibri" pitchFamily="34" charset="0"/>
              </a:rPr>
              <a:t> </a:t>
            </a:r>
            <a:r>
              <a:rPr lang="en-US" sz="3200" dirty="0" err="1">
                <a:latin typeface="Calibri" pitchFamily="34" charset="0"/>
                <a:cs typeface="Calibri" pitchFamily="34" charset="0"/>
              </a:rPr>
              <a:t>suy</a:t>
            </a:r>
            <a:r>
              <a:rPr lang="en-US" sz="3200" dirty="0">
                <a:latin typeface="Calibri" pitchFamily="34" charset="0"/>
                <a:cs typeface="Calibri" pitchFamily="34" charset="0"/>
              </a:rPr>
              <a:t> </a:t>
            </a:r>
            <a:r>
              <a:rPr lang="en-US" sz="3200" dirty="0" err="1">
                <a:latin typeface="Calibri" pitchFamily="34" charset="0"/>
                <a:cs typeface="Calibri" pitchFamily="34" charset="0"/>
              </a:rPr>
              <a:t>nghĩ</a:t>
            </a:r>
            <a:r>
              <a:rPr lang="en-US" sz="3200" dirty="0">
                <a:latin typeface="Calibri" pitchFamily="34" charset="0"/>
                <a:cs typeface="Calibri" pitchFamily="34" charset="0"/>
              </a:rPr>
              <a:t> </a:t>
            </a:r>
            <a:r>
              <a:rPr lang="en-US" sz="3200" dirty="0" err="1">
                <a:latin typeface="Calibri" pitchFamily="34" charset="0"/>
                <a:cs typeface="Calibri" pitchFamily="34" charset="0"/>
              </a:rPr>
              <a:t>gì</a:t>
            </a:r>
            <a:r>
              <a:rPr lang="en-US" sz="3200" dirty="0">
                <a:latin typeface="Calibri" pitchFamily="34" charset="0"/>
                <a:cs typeface="Calibri" pitchFamily="34" charset="0"/>
              </a:rPr>
              <a:t> </a:t>
            </a:r>
            <a:r>
              <a:rPr lang="en-US" sz="3200" dirty="0" err="1">
                <a:latin typeface="Calibri" pitchFamily="34" charset="0"/>
                <a:cs typeface="Calibri" pitchFamily="34" charset="0"/>
              </a:rPr>
              <a:t>về</a:t>
            </a:r>
            <a:r>
              <a:rPr lang="en-US" sz="3200" dirty="0">
                <a:latin typeface="Calibri" pitchFamily="34" charset="0"/>
                <a:cs typeface="Calibri" pitchFamily="34" charset="0"/>
              </a:rPr>
              <a:t> </a:t>
            </a:r>
            <a:r>
              <a:rPr lang="en-US" sz="3200" dirty="0" err="1">
                <a:latin typeface="Calibri" pitchFamily="34" charset="0"/>
                <a:cs typeface="Calibri" pitchFamily="34" charset="0"/>
              </a:rPr>
              <a:t>trách</a:t>
            </a:r>
            <a:r>
              <a:rPr lang="en-US" sz="3200" dirty="0">
                <a:latin typeface="Calibri" pitchFamily="34" charset="0"/>
                <a:cs typeface="Calibri" pitchFamily="34" charset="0"/>
              </a:rPr>
              <a:t> </a:t>
            </a:r>
            <a:r>
              <a:rPr lang="en-US" sz="3200" dirty="0" err="1">
                <a:latin typeface="Calibri" pitchFamily="34" charset="0"/>
                <a:cs typeface="Calibri" pitchFamily="34" charset="0"/>
              </a:rPr>
              <a:t>nhiệm</a:t>
            </a:r>
            <a:r>
              <a:rPr lang="en-US" sz="3200" dirty="0">
                <a:latin typeface="Calibri" pitchFamily="34" charset="0"/>
                <a:cs typeface="Calibri" pitchFamily="34" charset="0"/>
              </a:rPr>
              <a:t> </a:t>
            </a:r>
            <a:r>
              <a:rPr lang="en-US" sz="3200" dirty="0" err="1">
                <a:latin typeface="Calibri" pitchFamily="34" charset="0"/>
                <a:cs typeface="Calibri" pitchFamily="34" charset="0"/>
              </a:rPr>
              <a:t>của</a:t>
            </a:r>
            <a:r>
              <a:rPr lang="en-US" sz="3200" dirty="0">
                <a:latin typeface="Calibri" pitchFamily="34" charset="0"/>
                <a:cs typeface="Calibri" pitchFamily="34" charset="0"/>
              </a:rPr>
              <a:t> </a:t>
            </a:r>
            <a:r>
              <a:rPr lang="en-US" sz="3200" dirty="0" err="1">
                <a:latin typeface="Calibri" pitchFamily="34" charset="0"/>
                <a:cs typeface="Calibri" pitchFamily="34" charset="0"/>
              </a:rPr>
              <a:t>thế</a:t>
            </a:r>
            <a:r>
              <a:rPr lang="en-US" sz="3200" dirty="0">
                <a:latin typeface="Calibri" pitchFamily="34" charset="0"/>
                <a:cs typeface="Calibri" pitchFamily="34" charset="0"/>
              </a:rPr>
              <a:t> </a:t>
            </a:r>
            <a:r>
              <a:rPr lang="en-US" sz="3200" dirty="0" err="1">
                <a:latin typeface="Calibri" pitchFamily="34" charset="0"/>
                <a:cs typeface="Calibri" pitchFamily="34" charset="0"/>
              </a:rPr>
              <a:t>hệ</a:t>
            </a:r>
            <a:r>
              <a:rPr lang="en-US" sz="3200" dirty="0">
                <a:latin typeface="Calibri" pitchFamily="34" charset="0"/>
                <a:cs typeface="Calibri" pitchFamily="34" charset="0"/>
              </a:rPr>
              <a:t> </a:t>
            </a:r>
            <a:r>
              <a:rPr lang="en-US" sz="3200" dirty="0" err="1">
                <a:latin typeface="Calibri" pitchFamily="34" charset="0"/>
                <a:cs typeface="Calibri" pitchFamily="34" charset="0"/>
              </a:rPr>
              <a:t>các</a:t>
            </a:r>
            <a:r>
              <a:rPr lang="en-US" sz="3200" dirty="0">
                <a:latin typeface="Calibri" pitchFamily="34" charset="0"/>
                <a:cs typeface="Calibri" pitchFamily="34" charset="0"/>
              </a:rPr>
              <a:t> </a:t>
            </a:r>
            <a:r>
              <a:rPr lang="en-US" sz="3200" dirty="0" err="1">
                <a:latin typeface="Calibri" pitchFamily="34" charset="0"/>
                <a:cs typeface="Calibri" pitchFamily="34" charset="0"/>
              </a:rPr>
              <a:t>em</a:t>
            </a:r>
            <a:r>
              <a:rPr lang="en-US" sz="3200" dirty="0">
                <a:latin typeface="Calibri" pitchFamily="34" charset="0"/>
                <a:cs typeface="Calibri" pitchFamily="34" charset="0"/>
              </a:rPr>
              <a:t> </a:t>
            </a:r>
            <a:r>
              <a:rPr lang="en-US" sz="3200" dirty="0" err="1">
                <a:latin typeface="Calibri" pitchFamily="34" charset="0"/>
                <a:cs typeface="Calibri" pitchFamily="34" charset="0"/>
              </a:rPr>
              <a:t>đối</a:t>
            </a:r>
            <a:r>
              <a:rPr lang="en-US" sz="3200" dirty="0">
                <a:latin typeface="Calibri" pitchFamily="34" charset="0"/>
                <a:cs typeface="Calibri" pitchFamily="34" charset="0"/>
              </a:rPr>
              <a:t> </a:t>
            </a:r>
            <a:r>
              <a:rPr lang="en-US" sz="3200" dirty="0" err="1">
                <a:latin typeface="Calibri" pitchFamily="34" charset="0"/>
                <a:cs typeface="Calibri" pitchFamily="34" charset="0"/>
              </a:rPr>
              <a:t>với</a:t>
            </a:r>
            <a:r>
              <a:rPr lang="en-US" sz="3200" dirty="0">
                <a:latin typeface="Calibri" pitchFamily="34" charset="0"/>
                <a:cs typeface="Calibri" pitchFamily="34" charset="0"/>
              </a:rPr>
              <a:t> </a:t>
            </a:r>
            <a:r>
              <a:rPr lang="en-US" sz="3200" dirty="0" err="1">
                <a:latin typeface="Calibri" pitchFamily="34" charset="0"/>
                <a:cs typeface="Calibri" pitchFamily="34" charset="0"/>
              </a:rPr>
              <a:t>sự</a:t>
            </a:r>
            <a:r>
              <a:rPr lang="en-US" sz="3200" dirty="0">
                <a:latin typeface="Calibri" pitchFamily="34" charset="0"/>
                <a:cs typeface="Calibri" pitchFamily="34" charset="0"/>
              </a:rPr>
              <a:t> </a:t>
            </a:r>
            <a:r>
              <a:rPr lang="en-US" sz="3200" dirty="0" err="1">
                <a:latin typeface="Calibri" pitchFamily="34" charset="0"/>
                <a:cs typeface="Calibri" pitchFamily="34" charset="0"/>
              </a:rPr>
              <a:t>phát</a:t>
            </a:r>
            <a:r>
              <a:rPr lang="en-US" sz="3200" dirty="0">
                <a:latin typeface="Calibri" pitchFamily="34" charset="0"/>
                <a:cs typeface="Calibri" pitchFamily="34" charset="0"/>
              </a:rPr>
              <a:t> </a:t>
            </a:r>
            <a:r>
              <a:rPr lang="en-US" sz="3200" dirty="0" err="1">
                <a:latin typeface="Calibri" pitchFamily="34" charset="0"/>
                <a:cs typeface="Calibri" pitchFamily="34" charset="0"/>
              </a:rPr>
              <a:t>triển</a:t>
            </a:r>
            <a:r>
              <a:rPr lang="en-US" sz="3200" dirty="0">
                <a:latin typeface="Calibri" pitchFamily="34" charset="0"/>
                <a:cs typeface="Calibri" pitchFamily="34" charset="0"/>
              </a:rPr>
              <a:t> tin </a:t>
            </a:r>
            <a:r>
              <a:rPr lang="en-US" sz="3200" dirty="0" err="1">
                <a:latin typeface="Calibri" pitchFamily="34" charset="0"/>
                <a:cs typeface="Calibri" pitchFamily="34" charset="0"/>
              </a:rPr>
              <a:t>học</a:t>
            </a:r>
            <a:r>
              <a:rPr lang="en-US" sz="3200" dirty="0">
                <a:latin typeface="Calibri" pitchFamily="34" charset="0"/>
                <a:cs typeface="Calibri" pitchFamily="34" charset="0"/>
              </a:rPr>
              <a:t> </a:t>
            </a:r>
            <a:r>
              <a:rPr lang="en-US" sz="3200" dirty="0" err="1">
                <a:latin typeface="Calibri" pitchFamily="34" charset="0"/>
                <a:cs typeface="Calibri" pitchFamily="34" charset="0"/>
              </a:rPr>
              <a:t>của</a:t>
            </a:r>
            <a:r>
              <a:rPr lang="en-US" sz="3200" dirty="0">
                <a:latin typeface="Calibri" pitchFamily="34" charset="0"/>
                <a:cs typeface="Calibri" pitchFamily="34" charset="0"/>
              </a:rPr>
              <a:t> </a:t>
            </a:r>
            <a:r>
              <a:rPr lang="en-US" sz="3200" dirty="0" err="1">
                <a:latin typeface="Calibri" pitchFamily="34" charset="0"/>
                <a:cs typeface="Calibri" pitchFamily="34" charset="0"/>
              </a:rPr>
              <a:t>nước</a:t>
            </a:r>
            <a:r>
              <a:rPr lang="en-US" sz="3200" dirty="0">
                <a:latin typeface="Calibri" pitchFamily="34" charset="0"/>
                <a:cs typeface="Calibri" pitchFamily="34" charset="0"/>
              </a:rPr>
              <a:t> ta</a:t>
            </a:r>
            <a:r>
              <a:rPr lang="en-US" sz="3200" dirty="0"/>
              <a:t>?</a:t>
            </a:r>
          </a:p>
          <a:p>
            <a:endParaRPr lang="en-US" sz="3200" dirty="0"/>
          </a:p>
        </p:txBody>
      </p:sp>
      <p:sp>
        <p:nvSpPr>
          <p:cNvPr id="3" name="Title 2"/>
          <p:cNvSpPr>
            <a:spLocks noGrp="1"/>
          </p:cNvSpPr>
          <p:nvPr>
            <p:ph type="title"/>
          </p:nvPr>
        </p:nvSpPr>
        <p:spPr/>
        <p:txBody>
          <a:bodyPr>
            <a:normAutofit/>
          </a:bodyPr>
          <a:lstStyle/>
          <a:p>
            <a:r>
              <a:rPr lang="en-US" sz="3700" dirty="0" err="1" smtClean="0">
                <a:latin typeface="+mn-lt"/>
              </a:rPr>
              <a:t>Câu</a:t>
            </a:r>
            <a:r>
              <a:rPr lang="en-US" sz="3700" dirty="0" smtClean="0">
                <a:latin typeface="+mn-lt"/>
              </a:rPr>
              <a:t> </a:t>
            </a:r>
            <a:r>
              <a:rPr lang="en-US" sz="3700" dirty="0" err="1" smtClean="0">
                <a:latin typeface="+mn-lt"/>
              </a:rPr>
              <a:t>hỏi</a:t>
            </a:r>
            <a:r>
              <a:rPr lang="en-US" sz="3700" dirty="0" smtClean="0">
                <a:latin typeface="+mn-lt"/>
              </a:rPr>
              <a:t> </a:t>
            </a:r>
            <a:r>
              <a:rPr lang="en-US" sz="3700" dirty="0" err="1" smtClean="0">
                <a:latin typeface="+mn-lt"/>
              </a:rPr>
              <a:t>và</a:t>
            </a:r>
            <a:r>
              <a:rPr lang="en-US" sz="3700" dirty="0" smtClean="0">
                <a:latin typeface="+mn-lt"/>
              </a:rPr>
              <a:t> </a:t>
            </a:r>
            <a:r>
              <a:rPr lang="en-US" sz="3700" dirty="0" err="1" smtClean="0">
                <a:latin typeface="+mn-lt"/>
              </a:rPr>
              <a:t>bài</a:t>
            </a:r>
            <a:r>
              <a:rPr lang="en-US" sz="3700" dirty="0" smtClean="0">
                <a:latin typeface="+mn-lt"/>
              </a:rPr>
              <a:t> </a:t>
            </a:r>
            <a:r>
              <a:rPr lang="en-US" sz="3700" dirty="0" err="1" smtClean="0">
                <a:latin typeface="+mn-lt"/>
              </a:rPr>
              <a:t>tập</a:t>
            </a:r>
            <a:r>
              <a:rPr lang="en-US" sz="3700" dirty="0" smtClean="0">
                <a:latin typeface="+mn-lt"/>
              </a:rPr>
              <a:t> </a:t>
            </a:r>
            <a:r>
              <a:rPr lang="en-US" sz="3700" dirty="0" err="1" smtClean="0">
                <a:latin typeface="+mn-lt"/>
              </a:rPr>
              <a:t>mở</a:t>
            </a:r>
            <a:r>
              <a:rPr lang="en-US" sz="3700" dirty="0" smtClean="0">
                <a:latin typeface="+mn-lt"/>
              </a:rPr>
              <a:t> </a:t>
            </a:r>
            <a:r>
              <a:rPr lang="en-US" sz="3700" dirty="0" err="1" smtClean="0">
                <a:latin typeface="+mn-lt"/>
              </a:rPr>
              <a:t>rộng</a:t>
            </a:r>
            <a:r>
              <a:rPr lang="en-US" sz="3700" dirty="0" smtClean="0">
                <a:latin typeface="+mn-lt"/>
              </a:rPr>
              <a:t> !!!</a:t>
            </a:r>
            <a:endParaRPr lang="en-US" sz="3700" dirty="0">
              <a:latin typeface="+mn-lt"/>
            </a:endParaRPr>
          </a:p>
        </p:txBody>
      </p:sp>
    </p:spTree>
    <p:extLst>
      <p:ext uri="{BB962C8B-B14F-4D97-AF65-F5344CB8AC3E}">
        <p14:creationId xmlns:p14="http://schemas.microsoft.com/office/powerpoint/2010/main" val="158092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4" dur="500"/>
                                        <p:tgtEl>
                                          <p:spTgt spid="2">
                                            <p:txEl>
                                              <p:pRg st="0" end="0"/>
                                            </p:txEl>
                                          </p:spTgt>
                                        </p:tgtEl>
                                      </p:cBhvr>
                                    </p:animEffect>
                                  </p:childTnLst>
                                </p:cTn>
                              </p:par>
                              <p:par>
                                <p:cTn id="15" presetID="14" presetClass="entr" presetSubtype="10" fill="hold" nodeType="with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7" dur="500"/>
                                        <p:tgtEl>
                                          <p:spTgt spid="2">
                                            <p:txEl>
                                              <p:pRg st="1" end="1"/>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randombar(horizontal)">
                                      <p:cBhvr>
                                        <p:cTn id="20"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sz="3200" dirty="0" err="1">
                <a:solidFill>
                  <a:srgbClr val="00B050"/>
                </a:solidFill>
                <a:latin typeface="VNI-Disney (Body)"/>
              </a:rPr>
              <a:t>mua</a:t>
            </a:r>
            <a:r>
              <a:rPr lang="en-US" sz="3200" dirty="0">
                <a:solidFill>
                  <a:srgbClr val="00B050"/>
                </a:solidFill>
                <a:latin typeface="VNI-Disney (Body)"/>
              </a:rPr>
              <a:t> </a:t>
            </a:r>
            <a:r>
              <a:rPr lang="en-US" sz="3200" dirty="0" err="1">
                <a:solidFill>
                  <a:srgbClr val="00B050"/>
                </a:solidFill>
                <a:latin typeface="VNI-Disney (Body)"/>
              </a:rPr>
              <a:t>máy</a:t>
            </a:r>
            <a:r>
              <a:rPr lang="en-US" sz="3200" dirty="0">
                <a:solidFill>
                  <a:srgbClr val="00B050"/>
                </a:solidFill>
                <a:latin typeface="VNI-Disney (Body)"/>
              </a:rPr>
              <a:t> </a:t>
            </a:r>
            <a:r>
              <a:rPr lang="en-US" sz="3200" dirty="0" err="1">
                <a:solidFill>
                  <a:srgbClr val="00B050"/>
                </a:solidFill>
                <a:latin typeface="VNI-Disney (Body)"/>
              </a:rPr>
              <a:t>tính</a:t>
            </a:r>
            <a:r>
              <a:rPr lang="en-US" sz="3200" dirty="0">
                <a:solidFill>
                  <a:srgbClr val="00B050"/>
                </a:solidFill>
                <a:latin typeface="VNI-Disney (Body)"/>
              </a:rPr>
              <a:t>, </a:t>
            </a:r>
            <a:r>
              <a:rPr lang="en-US" sz="3200" dirty="0" err="1">
                <a:solidFill>
                  <a:srgbClr val="00B050"/>
                </a:solidFill>
                <a:latin typeface="VNI-Disney (Body)"/>
              </a:rPr>
              <a:t>máy</a:t>
            </a:r>
            <a:r>
              <a:rPr lang="en-US" sz="3200" dirty="0">
                <a:solidFill>
                  <a:srgbClr val="00B050"/>
                </a:solidFill>
                <a:latin typeface="VNI-Disney (Body)"/>
              </a:rPr>
              <a:t> in, </a:t>
            </a:r>
            <a:r>
              <a:rPr lang="en-US" sz="3200" dirty="0" err="1">
                <a:solidFill>
                  <a:srgbClr val="00B050"/>
                </a:solidFill>
                <a:latin typeface="VNI-Disney (Body)"/>
              </a:rPr>
              <a:t>kết</a:t>
            </a:r>
            <a:r>
              <a:rPr lang="en-US" sz="3200" dirty="0">
                <a:solidFill>
                  <a:srgbClr val="00B050"/>
                </a:solidFill>
                <a:latin typeface="VNI-Disney (Body)"/>
              </a:rPr>
              <a:t> </a:t>
            </a:r>
            <a:r>
              <a:rPr lang="en-US" sz="3200" dirty="0" err="1">
                <a:solidFill>
                  <a:srgbClr val="00B050"/>
                </a:solidFill>
                <a:latin typeface="VNI-Disney (Body)"/>
              </a:rPr>
              <a:t>nối</a:t>
            </a:r>
            <a:r>
              <a:rPr lang="en-US" sz="3200" dirty="0">
                <a:solidFill>
                  <a:srgbClr val="00B050"/>
                </a:solidFill>
                <a:latin typeface="VNI-Disney (Body)"/>
              </a:rPr>
              <a:t> </a:t>
            </a:r>
            <a:r>
              <a:rPr lang="en-US" sz="3200" dirty="0" err="1">
                <a:solidFill>
                  <a:srgbClr val="00B050"/>
                </a:solidFill>
                <a:latin typeface="VNI-Disney (Body)"/>
              </a:rPr>
              <a:t>mạng</a:t>
            </a:r>
            <a:r>
              <a:rPr lang="en-US" sz="3200" dirty="0">
                <a:solidFill>
                  <a:srgbClr val="00B050"/>
                </a:solidFill>
                <a:latin typeface="VNI-Disney (Body)"/>
              </a:rPr>
              <a:t> Internet...</a:t>
            </a:r>
            <a:r>
              <a:rPr lang="en-US" sz="3200" dirty="0" err="1">
                <a:solidFill>
                  <a:srgbClr val="00B050"/>
                </a:solidFill>
                <a:latin typeface="VNI-Disney (Body)"/>
              </a:rPr>
              <a:t>để</a:t>
            </a:r>
            <a:r>
              <a:rPr lang="en-US" sz="3200" dirty="0">
                <a:solidFill>
                  <a:srgbClr val="00B050"/>
                </a:solidFill>
                <a:latin typeface="VNI-Disney (Body)"/>
              </a:rPr>
              <a:t> </a:t>
            </a:r>
            <a:r>
              <a:rPr lang="en-US" sz="3200" dirty="0" err="1">
                <a:solidFill>
                  <a:srgbClr val="00B050"/>
                </a:solidFill>
                <a:latin typeface="VNI-Disney (Body)"/>
              </a:rPr>
              <a:t>tính</a:t>
            </a:r>
            <a:r>
              <a:rPr lang="en-US" sz="3200" dirty="0">
                <a:solidFill>
                  <a:srgbClr val="00B050"/>
                </a:solidFill>
                <a:latin typeface="VNI-Disney (Body)"/>
              </a:rPr>
              <a:t> </a:t>
            </a:r>
            <a:r>
              <a:rPr lang="en-US" sz="3200" dirty="0" err="1">
                <a:solidFill>
                  <a:srgbClr val="00B050"/>
                </a:solidFill>
                <a:latin typeface="VNI-Disney (Body)"/>
              </a:rPr>
              <a:t>toán</a:t>
            </a:r>
            <a:r>
              <a:rPr lang="en-US" sz="3200" dirty="0">
                <a:solidFill>
                  <a:srgbClr val="00B050"/>
                </a:solidFill>
                <a:latin typeface="VNI-Disney (Body)"/>
              </a:rPr>
              <a:t> chi </a:t>
            </a:r>
            <a:r>
              <a:rPr lang="en-US" sz="3200" dirty="0" err="1">
                <a:solidFill>
                  <a:srgbClr val="00B050"/>
                </a:solidFill>
                <a:latin typeface="VNI-Disney (Body)"/>
              </a:rPr>
              <a:t>tiêu</a:t>
            </a:r>
            <a:r>
              <a:rPr lang="en-US" sz="3200" dirty="0">
                <a:solidFill>
                  <a:srgbClr val="00B050"/>
                </a:solidFill>
                <a:latin typeface="VNI-Disney (Body)"/>
              </a:rPr>
              <a:t> </a:t>
            </a:r>
            <a:r>
              <a:rPr lang="en-US" sz="3200" dirty="0" err="1">
                <a:solidFill>
                  <a:srgbClr val="00B050"/>
                </a:solidFill>
                <a:latin typeface="VNI-Disney (Body)"/>
              </a:rPr>
              <a:t>trong</a:t>
            </a:r>
            <a:r>
              <a:rPr lang="en-US" sz="3200" dirty="0">
                <a:solidFill>
                  <a:srgbClr val="00B050"/>
                </a:solidFill>
                <a:latin typeface="VNI-Disney (Body)"/>
              </a:rPr>
              <a:t> </a:t>
            </a:r>
            <a:r>
              <a:rPr lang="en-US" sz="3200" dirty="0" err="1">
                <a:solidFill>
                  <a:srgbClr val="00B050"/>
                </a:solidFill>
                <a:latin typeface="VNI-Disney (Body)"/>
              </a:rPr>
              <a:t>gia</a:t>
            </a:r>
            <a:r>
              <a:rPr lang="en-US" sz="3200" dirty="0">
                <a:solidFill>
                  <a:srgbClr val="00B050"/>
                </a:solidFill>
                <a:latin typeface="VNI-Disney (Body)"/>
              </a:rPr>
              <a:t> </a:t>
            </a:r>
            <a:r>
              <a:rPr lang="en-US" sz="3200" dirty="0" err="1">
                <a:solidFill>
                  <a:srgbClr val="00B050"/>
                </a:solidFill>
                <a:latin typeface="VNI-Disney (Body)"/>
              </a:rPr>
              <a:t>đình</a:t>
            </a:r>
            <a:r>
              <a:rPr lang="en-US" sz="3200" dirty="0">
                <a:solidFill>
                  <a:srgbClr val="00B050"/>
                </a:solidFill>
                <a:latin typeface="VNI-Disney (Body)"/>
              </a:rPr>
              <a:t>, </a:t>
            </a:r>
            <a:r>
              <a:rPr lang="en-US" sz="3200" dirty="0" err="1">
                <a:solidFill>
                  <a:srgbClr val="00B050"/>
                </a:solidFill>
                <a:latin typeface="VNI-Disney (Body)"/>
              </a:rPr>
              <a:t>để</a:t>
            </a:r>
            <a:r>
              <a:rPr lang="en-US" sz="3200" dirty="0">
                <a:solidFill>
                  <a:srgbClr val="00B050"/>
                </a:solidFill>
                <a:latin typeface="VNI-Disney (Body)"/>
              </a:rPr>
              <a:t> in </a:t>
            </a:r>
            <a:r>
              <a:rPr lang="en-US" sz="3200" dirty="0" err="1">
                <a:solidFill>
                  <a:srgbClr val="00B050"/>
                </a:solidFill>
                <a:latin typeface="VNI-Disney (Body)"/>
              </a:rPr>
              <a:t>ấn</a:t>
            </a:r>
            <a:r>
              <a:rPr lang="en-US" sz="3200" dirty="0">
                <a:solidFill>
                  <a:srgbClr val="00B050"/>
                </a:solidFill>
                <a:latin typeface="VNI-Disney (Body)"/>
              </a:rPr>
              <a:t> </a:t>
            </a:r>
            <a:r>
              <a:rPr lang="en-US" sz="3200" dirty="0" err="1">
                <a:solidFill>
                  <a:srgbClr val="00B050"/>
                </a:solidFill>
                <a:latin typeface="VNI-Disney (Body)"/>
              </a:rPr>
              <a:t>tài</a:t>
            </a:r>
            <a:r>
              <a:rPr lang="en-US" sz="3200" dirty="0">
                <a:solidFill>
                  <a:srgbClr val="00B050"/>
                </a:solidFill>
                <a:latin typeface="VNI-Disney (Body)"/>
              </a:rPr>
              <a:t> </a:t>
            </a:r>
            <a:r>
              <a:rPr lang="en-US" sz="3200" dirty="0" err="1">
                <a:solidFill>
                  <a:srgbClr val="00B050"/>
                </a:solidFill>
                <a:latin typeface="VNI-Disney (Body)"/>
              </a:rPr>
              <a:t>liệu</a:t>
            </a:r>
            <a:r>
              <a:rPr lang="en-US" sz="3200" dirty="0">
                <a:solidFill>
                  <a:srgbClr val="00B050"/>
                </a:solidFill>
                <a:latin typeface="VNI-Disney (Body)"/>
              </a:rPr>
              <a:t>, </a:t>
            </a:r>
            <a:r>
              <a:rPr lang="en-US" sz="3200" dirty="0" err="1">
                <a:solidFill>
                  <a:srgbClr val="00B050"/>
                </a:solidFill>
                <a:latin typeface="VNI-Disney (Body)"/>
              </a:rPr>
              <a:t>để</a:t>
            </a:r>
            <a:r>
              <a:rPr lang="en-US" sz="3200" dirty="0">
                <a:solidFill>
                  <a:srgbClr val="00B050"/>
                </a:solidFill>
                <a:latin typeface="VNI-Disney (Body)"/>
              </a:rPr>
              <a:t> </a:t>
            </a:r>
            <a:r>
              <a:rPr lang="en-US" sz="3200" dirty="0" err="1">
                <a:solidFill>
                  <a:srgbClr val="00B050"/>
                </a:solidFill>
                <a:latin typeface="VNI-Disney (Body)"/>
              </a:rPr>
              <a:t>khai</a:t>
            </a:r>
            <a:r>
              <a:rPr lang="en-US" sz="3200" dirty="0">
                <a:solidFill>
                  <a:srgbClr val="00B050"/>
                </a:solidFill>
                <a:latin typeface="VNI-Disney (Body)"/>
              </a:rPr>
              <a:t> </a:t>
            </a:r>
            <a:r>
              <a:rPr lang="en-US" sz="3200" dirty="0" err="1">
                <a:solidFill>
                  <a:srgbClr val="00B050"/>
                </a:solidFill>
                <a:latin typeface="VNI-Disney (Body)"/>
              </a:rPr>
              <a:t>thác</a:t>
            </a:r>
            <a:r>
              <a:rPr lang="en-US" sz="3200" dirty="0">
                <a:solidFill>
                  <a:srgbClr val="00B050"/>
                </a:solidFill>
                <a:latin typeface="VNI-Disney (Body)"/>
              </a:rPr>
              <a:t> </a:t>
            </a:r>
            <a:r>
              <a:rPr lang="en-US" sz="3200" dirty="0" err="1">
                <a:solidFill>
                  <a:srgbClr val="00B050"/>
                </a:solidFill>
                <a:latin typeface="VNI-Disney (Body)"/>
              </a:rPr>
              <a:t>và</a:t>
            </a:r>
            <a:r>
              <a:rPr lang="en-US" sz="3200" dirty="0">
                <a:solidFill>
                  <a:srgbClr val="00B050"/>
                </a:solidFill>
                <a:latin typeface="VNI-Disney (Body)"/>
              </a:rPr>
              <a:t> </a:t>
            </a:r>
            <a:r>
              <a:rPr lang="en-US" sz="3200" dirty="0" err="1">
                <a:solidFill>
                  <a:srgbClr val="00B050"/>
                </a:solidFill>
                <a:latin typeface="VNI-Disney (Body)"/>
              </a:rPr>
              <a:t>tìm</a:t>
            </a:r>
            <a:r>
              <a:rPr lang="en-US" sz="3200" dirty="0">
                <a:solidFill>
                  <a:srgbClr val="00B050"/>
                </a:solidFill>
                <a:latin typeface="VNI-Disney (Body)"/>
              </a:rPr>
              <a:t> </a:t>
            </a:r>
            <a:r>
              <a:rPr lang="en-US" sz="3200" dirty="0" err="1">
                <a:solidFill>
                  <a:srgbClr val="00B050"/>
                </a:solidFill>
                <a:latin typeface="VNI-Disney (Body)"/>
              </a:rPr>
              <a:t>kiếm</a:t>
            </a:r>
            <a:r>
              <a:rPr lang="en-US" sz="3200" dirty="0">
                <a:solidFill>
                  <a:srgbClr val="00B050"/>
                </a:solidFill>
                <a:latin typeface="VNI-Disney (Body)"/>
              </a:rPr>
              <a:t> </a:t>
            </a:r>
            <a:r>
              <a:rPr lang="en-US" sz="3200" dirty="0" err="1">
                <a:solidFill>
                  <a:srgbClr val="00B050"/>
                </a:solidFill>
                <a:latin typeface="VNI-Disney (Body)"/>
              </a:rPr>
              <a:t>thông</a:t>
            </a:r>
            <a:r>
              <a:rPr lang="en-US" sz="3200" dirty="0">
                <a:solidFill>
                  <a:srgbClr val="00B050"/>
                </a:solidFill>
                <a:latin typeface="VNI-Disney (Body)"/>
              </a:rPr>
              <a:t> tin </a:t>
            </a:r>
            <a:r>
              <a:rPr lang="en-US" sz="3200" dirty="0" err="1">
                <a:solidFill>
                  <a:srgbClr val="00B050"/>
                </a:solidFill>
                <a:latin typeface="VNI-Disney (Body)"/>
              </a:rPr>
              <a:t>trên</a:t>
            </a:r>
            <a:r>
              <a:rPr lang="en-US" sz="3200" dirty="0">
                <a:solidFill>
                  <a:srgbClr val="00B050"/>
                </a:solidFill>
                <a:latin typeface="VNI-Disney (Body)"/>
              </a:rPr>
              <a:t> </a:t>
            </a:r>
            <a:r>
              <a:rPr lang="en-US" sz="3200" dirty="0" err="1">
                <a:solidFill>
                  <a:srgbClr val="00B050"/>
                </a:solidFill>
                <a:latin typeface="VNI-Disney (Body)"/>
              </a:rPr>
              <a:t>mạng</a:t>
            </a:r>
            <a:r>
              <a:rPr lang="en-US" sz="3200" dirty="0">
                <a:solidFill>
                  <a:srgbClr val="00B050"/>
                </a:solidFill>
                <a:latin typeface="VNI-Disney (Body)"/>
              </a:rPr>
              <a:t> Internet, </a:t>
            </a:r>
            <a:r>
              <a:rPr lang="en-US" sz="3200" dirty="0" err="1">
                <a:solidFill>
                  <a:srgbClr val="00B050"/>
                </a:solidFill>
                <a:latin typeface="VNI-Disney (Body)"/>
              </a:rPr>
              <a:t>để</a:t>
            </a:r>
            <a:r>
              <a:rPr lang="en-US" sz="3200" dirty="0">
                <a:solidFill>
                  <a:srgbClr val="00B050"/>
                </a:solidFill>
                <a:latin typeface="VNI-Disney (Body)"/>
              </a:rPr>
              <a:t> </a:t>
            </a:r>
            <a:r>
              <a:rPr lang="en-US" sz="3200" dirty="0" err="1">
                <a:solidFill>
                  <a:srgbClr val="00B050"/>
                </a:solidFill>
                <a:latin typeface="VNI-Disney (Body)"/>
              </a:rPr>
              <a:t>trao</a:t>
            </a:r>
            <a:r>
              <a:rPr lang="en-US" sz="3200" dirty="0">
                <a:solidFill>
                  <a:srgbClr val="00B050"/>
                </a:solidFill>
                <a:latin typeface="VNI-Disney (Body)"/>
              </a:rPr>
              <a:t> </a:t>
            </a:r>
            <a:r>
              <a:rPr lang="en-US" sz="3200" dirty="0" err="1">
                <a:solidFill>
                  <a:srgbClr val="00B050"/>
                </a:solidFill>
                <a:latin typeface="VNI-Disney (Body)"/>
              </a:rPr>
              <a:t>đổi</a:t>
            </a:r>
            <a:r>
              <a:rPr lang="en-US" sz="3200" dirty="0">
                <a:solidFill>
                  <a:srgbClr val="00B050"/>
                </a:solidFill>
                <a:latin typeface="VNI-Disney (Body)"/>
              </a:rPr>
              <a:t> </a:t>
            </a:r>
            <a:r>
              <a:rPr lang="en-US" sz="3200" dirty="0" err="1">
                <a:solidFill>
                  <a:srgbClr val="00B050"/>
                </a:solidFill>
                <a:latin typeface="VNI-Disney (Body)"/>
              </a:rPr>
              <a:t>thư</a:t>
            </a:r>
            <a:r>
              <a:rPr lang="en-US" sz="3200" dirty="0">
                <a:solidFill>
                  <a:srgbClr val="00B050"/>
                </a:solidFill>
                <a:latin typeface="VNI-Disney (Body)"/>
              </a:rPr>
              <a:t> </a:t>
            </a:r>
            <a:r>
              <a:rPr lang="en-US" sz="3200" dirty="0" err="1">
                <a:solidFill>
                  <a:srgbClr val="00B050"/>
                </a:solidFill>
                <a:latin typeface="VNI-Disney (Body)"/>
              </a:rPr>
              <a:t>từ</a:t>
            </a:r>
            <a:r>
              <a:rPr lang="en-US" sz="3200" dirty="0">
                <a:solidFill>
                  <a:srgbClr val="00B050"/>
                </a:solidFill>
                <a:latin typeface="VNI-Disney (Body)"/>
              </a:rPr>
              <a:t>, </a:t>
            </a:r>
            <a:r>
              <a:rPr lang="en-US" sz="3200" dirty="0" err="1">
                <a:solidFill>
                  <a:srgbClr val="00B050"/>
                </a:solidFill>
                <a:latin typeface="VNI-Disney (Body)"/>
              </a:rPr>
              <a:t>tài</a:t>
            </a:r>
            <a:r>
              <a:rPr lang="en-US" sz="3200" dirty="0">
                <a:solidFill>
                  <a:srgbClr val="00B050"/>
                </a:solidFill>
                <a:latin typeface="VNI-Disney (Body)"/>
              </a:rPr>
              <a:t> </a:t>
            </a:r>
            <a:r>
              <a:rPr lang="en-US" sz="3200" dirty="0" err="1">
                <a:solidFill>
                  <a:srgbClr val="00B050"/>
                </a:solidFill>
                <a:latin typeface="VNI-Disney (Body)"/>
              </a:rPr>
              <a:t>liệu</a:t>
            </a:r>
            <a:r>
              <a:rPr lang="en-US" sz="3200" dirty="0">
                <a:solidFill>
                  <a:srgbClr val="00B050"/>
                </a:solidFill>
                <a:latin typeface="VNI-Disney (Body)"/>
              </a:rPr>
              <a:t>...</a:t>
            </a:r>
            <a:r>
              <a:rPr lang="en-US" sz="3200" dirty="0" err="1">
                <a:solidFill>
                  <a:srgbClr val="00B050"/>
                </a:solidFill>
                <a:latin typeface="VNI-Disney (Body)"/>
              </a:rPr>
              <a:t>với</a:t>
            </a:r>
            <a:r>
              <a:rPr lang="en-US" sz="3200" dirty="0">
                <a:solidFill>
                  <a:srgbClr val="00B050"/>
                </a:solidFill>
                <a:latin typeface="VNI-Disney (Body)"/>
              </a:rPr>
              <a:t> </a:t>
            </a:r>
            <a:r>
              <a:rPr lang="en-US" sz="3200" dirty="0" err="1">
                <a:solidFill>
                  <a:srgbClr val="00B050"/>
                </a:solidFill>
                <a:latin typeface="VNI-Disney (Body)"/>
              </a:rPr>
              <a:t>bạn</a:t>
            </a:r>
            <a:r>
              <a:rPr lang="en-US" sz="3200" dirty="0">
                <a:solidFill>
                  <a:srgbClr val="00B050"/>
                </a:solidFill>
                <a:latin typeface="VNI-Disney (Body)"/>
              </a:rPr>
              <a:t> </a:t>
            </a:r>
            <a:r>
              <a:rPr lang="en-US" sz="3200" dirty="0" err="1">
                <a:solidFill>
                  <a:srgbClr val="00B050"/>
                </a:solidFill>
                <a:latin typeface="VNI-Disney (Body)"/>
              </a:rPr>
              <a:t>bè</a:t>
            </a:r>
            <a:r>
              <a:rPr lang="en-US" sz="3200" dirty="0">
                <a:solidFill>
                  <a:srgbClr val="00B050"/>
                </a:solidFill>
                <a:latin typeface="VNI-Disney (Body)"/>
              </a:rPr>
              <a:t>, </a:t>
            </a:r>
            <a:r>
              <a:rPr lang="en-US" sz="3200" dirty="0" err="1">
                <a:solidFill>
                  <a:srgbClr val="00B050"/>
                </a:solidFill>
                <a:latin typeface="VNI-Disney (Body)"/>
              </a:rPr>
              <a:t>thầy</a:t>
            </a:r>
            <a:r>
              <a:rPr lang="en-US" sz="3200" dirty="0">
                <a:solidFill>
                  <a:srgbClr val="00B050"/>
                </a:solidFill>
                <a:latin typeface="VNI-Disney (Body)"/>
              </a:rPr>
              <a:t> </a:t>
            </a:r>
            <a:r>
              <a:rPr lang="en-US" sz="3200" dirty="0" err="1">
                <a:solidFill>
                  <a:srgbClr val="00B050"/>
                </a:solidFill>
                <a:latin typeface="VNI-Disney (Body)"/>
              </a:rPr>
              <a:t>cô</a:t>
            </a:r>
            <a:r>
              <a:rPr lang="en-US" sz="3200" dirty="0">
                <a:solidFill>
                  <a:srgbClr val="00B050"/>
                </a:solidFill>
                <a:latin typeface="VNI-Disney (Body)"/>
              </a:rPr>
              <a:t> </a:t>
            </a:r>
            <a:r>
              <a:rPr lang="en-US" sz="3200" dirty="0" err="1">
                <a:solidFill>
                  <a:srgbClr val="00B050"/>
                </a:solidFill>
                <a:latin typeface="VNI-Disney (Body)"/>
              </a:rPr>
              <a:t>giáo</a:t>
            </a:r>
            <a:r>
              <a:rPr lang="en-US" sz="3200" dirty="0">
                <a:solidFill>
                  <a:srgbClr val="00B050"/>
                </a:solidFill>
                <a:latin typeface="VNI-Disney (Body)"/>
              </a:rPr>
              <a:t>. </a:t>
            </a:r>
          </a:p>
          <a:p>
            <a:endParaRPr lang="en-US" dirty="0"/>
          </a:p>
        </p:txBody>
      </p:sp>
      <p:sp>
        <p:nvSpPr>
          <p:cNvPr id="3" name="Title 2"/>
          <p:cNvSpPr>
            <a:spLocks noGrp="1"/>
          </p:cNvSpPr>
          <p:nvPr>
            <p:ph type="title"/>
          </p:nvPr>
        </p:nvSpPr>
        <p:spPr/>
        <p:txBody>
          <a:bodyPr>
            <a:normAutofit fontScale="90000"/>
          </a:bodyPr>
          <a:lstStyle/>
          <a:p>
            <a:r>
              <a:rPr lang="en-US" sz="3700" dirty="0" err="1" smtClean="0">
                <a:latin typeface="+mn-lt"/>
              </a:rPr>
              <a:t>Cau</a:t>
            </a:r>
            <a:r>
              <a:rPr lang="en-US" sz="3700" dirty="0" smtClean="0">
                <a:latin typeface="+mn-lt"/>
              </a:rPr>
              <a:t> 1: </a:t>
            </a:r>
            <a:r>
              <a:rPr lang="en-US" sz="3700" dirty="0" err="1" smtClean="0">
                <a:latin typeface="+mn-lt"/>
              </a:rPr>
              <a:t>Nếu</a:t>
            </a:r>
            <a:r>
              <a:rPr lang="en-US" sz="3700" dirty="0" smtClean="0">
                <a:latin typeface="+mn-lt"/>
              </a:rPr>
              <a:t> </a:t>
            </a:r>
            <a:r>
              <a:rPr lang="en-US" sz="3700" dirty="0" err="1" smtClean="0">
                <a:latin typeface="+mn-lt"/>
              </a:rPr>
              <a:t>có</a:t>
            </a:r>
            <a:r>
              <a:rPr lang="en-US" sz="3700" dirty="0" smtClean="0">
                <a:latin typeface="+mn-lt"/>
              </a:rPr>
              <a:t> </a:t>
            </a:r>
            <a:r>
              <a:rPr lang="en-US" sz="3700" dirty="0" err="1" smtClean="0">
                <a:latin typeface="+mn-lt"/>
              </a:rPr>
              <a:t>điều</a:t>
            </a:r>
            <a:r>
              <a:rPr lang="en-US" sz="3700" dirty="0" smtClean="0">
                <a:latin typeface="+mn-lt"/>
              </a:rPr>
              <a:t> </a:t>
            </a:r>
            <a:r>
              <a:rPr lang="en-US" sz="3700" dirty="0" err="1" smtClean="0">
                <a:latin typeface="+mn-lt"/>
              </a:rPr>
              <a:t>kiện</a:t>
            </a:r>
            <a:r>
              <a:rPr lang="en-US" sz="3700" dirty="0" smtClean="0">
                <a:latin typeface="+mn-lt"/>
              </a:rPr>
              <a:t>, </a:t>
            </a:r>
            <a:r>
              <a:rPr lang="en-US" sz="3700" dirty="0" err="1" smtClean="0">
                <a:latin typeface="+mn-lt"/>
              </a:rPr>
              <a:t>em</a:t>
            </a:r>
            <a:r>
              <a:rPr lang="en-US" sz="3700" dirty="0" smtClean="0">
                <a:latin typeface="+mn-lt"/>
              </a:rPr>
              <a:t> </a:t>
            </a:r>
            <a:r>
              <a:rPr lang="en-US" sz="3700" dirty="0" err="1" smtClean="0">
                <a:latin typeface="+mn-lt"/>
              </a:rPr>
              <a:t>ứng</a:t>
            </a:r>
            <a:r>
              <a:rPr lang="en-US" sz="3700" dirty="0" smtClean="0">
                <a:latin typeface="+mn-lt"/>
              </a:rPr>
              <a:t> </a:t>
            </a:r>
            <a:r>
              <a:rPr lang="en-US" sz="3700" dirty="0" err="1" smtClean="0">
                <a:latin typeface="+mn-lt"/>
              </a:rPr>
              <a:t>dụng</a:t>
            </a:r>
            <a:r>
              <a:rPr lang="en-US" sz="3700" dirty="0" smtClean="0">
                <a:latin typeface="+mn-lt"/>
              </a:rPr>
              <a:t> </a:t>
            </a:r>
            <a:r>
              <a:rPr lang="en-US" sz="3700" dirty="0" err="1" smtClean="0">
                <a:latin typeface="+mn-lt"/>
              </a:rPr>
              <a:t>cuộc</a:t>
            </a:r>
            <a:r>
              <a:rPr lang="en-US" sz="3700" dirty="0" smtClean="0">
                <a:latin typeface="+mn-lt"/>
              </a:rPr>
              <a:t> </a:t>
            </a:r>
            <a:r>
              <a:rPr lang="en-US" sz="3700" dirty="0" err="1" smtClean="0">
                <a:latin typeface="+mn-lt"/>
              </a:rPr>
              <a:t>sống</a:t>
            </a:r>
            <a:r>
              <a:rPr lang="en-US" sz="3700" dirty="0" smtClean="0">
                <a:latin typeface="+mn-lt"/>
              </a:rPr>
              <a:t> tin </a:t>
            </a:r>
            <a:r>
              <a:rPr lang="en-US" sz="3700" dirty="0" err="1" smtClean="0">
                <a:latin typeface="+mn-lt"/>
              </a:rPr>
              <a:t>học</a:t>
            </a:r>
            <a:r>
              <a:rPr lang="en-US" sz="3700" dirty="0" smtClean="0">
                <a:latin typeface="+mn-lt"/>
              </a:rPr>
              <a:t> </a:t>
            </a:r>
            <a:r>
              <a:rPr lang="en-US" sz="3700" dirty="0" err="1" smtClean="0">
                <a:latin typeface="+mn-lt"/>
              </a:rPr>
              <a:t>vào</a:t>
            </a:r>
            <a:r>
              <a:rPr lang="en-US" sz="3700" dirty="0" smtClean="0">
                <a:latin typeface="+mn-lt"/>
              </a:rPr>
              <a:t> </a:t>
            </a:r>
            <a:r>
              <a:rPr lang="en-US" sz="3700" dirty="0" err="1" smtClean="0">
                <a:latin typeface="+mn-lt"/>
              </a:rPr>
              <a:t>gia</a:t>
            </a:r>
            <a:r>
              <a:rPr lang="en-US" sz="3700" dirty="0" smtClean="0">
                <a:latin typeface="+mn-lt"/>
              </a:rPr>
              <a:t> </a:t>
            </a:r>
            <a:r>
              <a:rPr lang="en-US" sz="3700" dirty="0" err="1" smtClean="0">
                <a:latin typeface="+mn-lt"/>
              </a:rPr>
              <a:t>đình</a:t>
            </a:r>
            <a:r>
              <a:rPr lang="en-US" sz="3700" dirty="0" smtClean="0">
                <a:latin typeface="+mn-lt"/>
              </a:rPr>
              <a:t> </a:t>
            </a:r>
            <a:r>
              <a:rPr lang="en-US" sz="3700" dirty="0" err="1" smtClean="0">
                <a:latin typeface="+mn-lt"/>
              </a:rPr>
              <a:t>em</a:t>
            </a:r>
            <a:r>
              <a:rPr lang="en-US" sz="3700" dirty="0" smtClean="0">
                <a:latin typeface="+mn-lt"/>
              </a:rPr>
              <a:t> </a:t>
            </a:r>
            <a:r>
              <a:rPr lang="en-US" sz="3700" dirty="0" err="1" smtClean="0">
                <a:latin typeface="+mn-lt"/>
              </a:rPr>
              <a:t>như</a:t>
            </a:r>
            <a:r>
              <a:rPr lang="en-US" sz="3700" dirty="0" smtClean="0">
                <a:latin typeface="+mn-lt"/>
              </a:rPr>
              <a:t> </a:t>
            </a:r>
            <a:r>
              <a:rPr lang="en-US" sz="3700" dirty="0" err="1" smtClean="0">
                <a:latin typeface="+mn-lt"/>
              </a:rPr>
              <a:t>thế</a:t>
            </a:r>
            <a:r>
              <a:rPr lang="en-US" sz="3700" dirty="0" smtClean="0">
                <a:latin typeface="+mn-lt"/>
              </a:rPr>
              <a:t> </a:t>
            </a:r>
            <a:r>
              <a:rPr lang="en-US" sz="3700" dirty="0" err="1" smtClean="0">
                <a:latin typeface="+mn-lt"/>
              </a:rPr>
              <a:t>nào</a:t>
            </a:r>
            <a:r>
              <a:rPr lang="en-US" sz="3700" dirty="0" smtClean="0">
                <a:latin typeface="+mn-lt"/>
              </a:rPr>
              <a:t> ?</a:t>
            </a:r>
            <a:endParaRPr lang="en-US" sz="3700" dirty="0">
              <a:latin typeface="+mn-lt"/>
            </a:endParaRPr>
          </a:p>
        </p:txBody>
      </p:sp>
    </p:spTree>
    <p:extLst>
      <p:ext uri="{BB962C8B-B14F-4D97-AF65-F5344CB8AC3E}">
        <p14:creationId xmlns:p14="http://schemas.microsoft.com/office/powerpoint/2010/main" val="2832782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wheel(1)">
                                      <p:cBhvr>
                                        <p:cTn id="15"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r>
              <a:rPr lang="en-US" sz="3200" dirty="0" err="1">
                <a:solidFill>
                  <a:srgbClr val="7030A0"/>
                </a:solidFill>
                <a:latin typeface="VNI-Disney (Body)"/>
              </a:rPr>
              <a:t>Em</a:t>
            </a:r>
            <a:r>
              <a:rPr lang="en-US" sz="3200" dirty="0">
                <a:solidFill>
                  <a:srgbClr val="7030A0"/>
                </a:solidFill>
                <a:latin typeface="VNI-Disney (Body)"/>
              </a:rPr>
              <a:t> </a:t>
            </a:r>
            <a:r>
              <a:rPr lang="en-US" sz="3200" dirty="0" err="1">
                <a:solidFill>
                  <a:srgbClr val="7030A0"/>
                </a:solidFill>
                <a:latin typeface="VNI-Disney (Body)"/>
              </a:rPr>
              <a:t>thích</a:t>
            </a:r>
            <a:r>
              <a:rPr lang="en-US" sz="3200" dirty="0">
                <a:solidFill>
                  <a:srgbClr val="7030A0"/>
                </a:solidFill>
                <a:latin typeface="VNI-Disney (Body)"/>
              </a:rPr>
              <a:t> </a:t>
            </a:r>
            <a:r>
              <a:rPr lang="en-US" sz="3200" dirty="0" err="1">
                <a:solidFill>
                  <a:srgbClr val="7030A0"/>
                </a:solidFill>
                <a:latin typeface="VNI-Disney (Body)"/>
              </a:rPr>
              <a:t>học</a:t>
            </a:r>
            <a:r>
              <a:rPr lang="en-US" sz="3200" dirty="0">
                <a:solidFill>
                  <a:srgbClr val="7030A0"/>
                </a:solidFill>
                <a:latin typeface="VNI-Disney (Body)"/>
              </a:rPr>
              <a:t> qua </a:t>
            </a:r>
            <a:r>
              <a:rPr lang="en-US" sz="3200" dirty="0" err="1">
                <a:solidFill>
                  <a:srgbClr val="7030A0"/>
                </a:solidFill>
                <a:latin typeface="VNI-Disney (Body)"/>
              </a:rPr>
              <a:t>mạng</a:t>
            </a:r>
            <a:r>
              <a:rPr lang="en-US" sz="3200" dirty="0">
                <a:solidFill>
                  <a:srgbClr val="7030A0"/>
                </a:solidFill>
                <a:latin typeface="VNI-Disney (Body)"/>
              </a:rPr>
              <a:t> </a:t>
            </a:r>
            <a:r>
              <a:rPr lang="en-US" sz="3200" dirty="0" err="1">
                <a:solidFill>
                  <a:srgbClr val="7030A0"/>
                </a:solidFill>
                <a:latin typeface="VNI-Disney (Body)"/>
              </a:rPr>
              <a:t>bởi</a:t>
            </a:r>
            <a:r>
              <a:rPr lang="en-US" sz="3200" dirty="0">
                <a:solidFill>
                  <a:srgbClr val="7030A0"/>
                </a:solidFill>
                <a:latin typeface="VNI-Disney (Body)"/>
              </a:rPr>
              <a:t> </a:t>
            </a:r>
            <a:r>
              <a:rPr lang="en-US" sz="3200" dirty="0" err="1">
                <a:solidFill>
                  <a:srgbClr val="7030A0"/>
                </a:solidFill>
                <a:latin typeface="VNI-Disney (Body)"/>
              </a:rPr>
              <a:t>vì</a:t>
            </a:r>
            <a:r>
              <a:rPr lang="en-US" sz="3200" dirty="0">
                <a:solidFill>
                  <a:srgbClr val="7030A0"/>
                </a:solidFill>
                <a:latin typeface="VNI-Disney (Body)"/>
              </a:rPr>
              <a:t> </a:t>
            </a:r>
            <a:r>
              <a:rPr lang="en-US" sz="3200" dirty="0" err="1">
                <a:solidFill>
                  <a:srgbClr val="7030A0"/>
                </a:solidFill>
                <a:latin typeface="VNI-Disney (Body)"/>
              </a:rPr>
              <a:t>học</a:t>
            </a:r>
            <a:r>
              <a:rPr lang="en-US" sz="3200" dirty="0">
                <a:solidFill>
                  <a:srgbClr val="7030A0"/>
                </a:solidFill>
                <a:latin typeface="VNI-Disney (Body)"/>
              </a:rPr>
              <a:t> qua </a:t>
            </a:r>
            <a:r>
              <a:rPr lang="en-US" sz="3200" dirty="0" err="1">
                <a:solidFill>
                  <a:srgbClr val="7030A0"/>
                </a:solidFill>
                <a:latin typeface="VNI-Disney (Body)"/>
              </a:rPr>
              <a:t>mạng</a:t>
            </a:r>
            <a:r>
              <a:rPr lang="en-US" sz="3200" dirty="0">
                <a:solidFill>
                  <a:srgbClr val="7030A0"/>
                </a:solidFill>
                <a:latin typeface="VNI-Disney (Body)"/>
              </a:rPr>
              <a:t> </a:t>
            </a:r>
            <a:r>
              <a:rPr lang="en-US" sz="3200" dirty="0" err="1">
                <a:solidFill>
                  <a:srgbClr val="7030A0"/>
                </a:solidFill>
                <a:latin typeface="VNI-Disney (Body)"/>
              </a:rPr>
              <a:t>sẽ</a:t>
            </a:r>
            <a:r>
              <a:rPr lang="en-US" sz="3200" dirty="0">
                <a:solidFill>
                  <a:srgbClr val="7030A0"/>
                </a:solidFill>
                <a:latin typeface="VNI-Disney (Body)"/>
              </a:rPr>
              <a:t> </a:t>
            </a:r>
            <a:r>
              <a:rPr lang="en-US" sz="3200" dirty="0" err="1">
                <a:solidFill>
                  <a:srgbClr val="7030A0"/>
                </a:solidFill>
                <a:latin typeface="VNI-Disney (Body)"/>
              </a:rPr>
              <a:t>tiết</a:t>
            </a:r>
            <a:r>
              <a:rPr lang="en-US" sz="3200" dirty="0">
                <a:solidFill>
                  <a:srgbClr val="7030A0"/>
                </a:solidFill>
                <a:latin typeface="VNI-Disney (Body)"/>
              </a:rPr>
              <a:t> </a:t>
            </a:r>
            <a:r>
              <a:rPr lang="en-US" sz="3200" dirty="0" err="1">
                <a:solidFill>
                  <a:srgbClr val="7030A0"/>
                </a:solidFill>
                <a:latin typeface="VNI-Disney (Body)"/>
              </a:rPr>
              <a:t>kiệm</a:t>
            </a:r>
            <a:r>
              <a:rPr lang="en-US" sz="3200" dirty="0">
                <a:solidFill>
                  <a:srgbClr val="7030A0"/>
                </a:solidFill>
                <a:latin typeface="VNI-Disney (Body)"/>
              </a:rPr>
              <a:t> </a:t>
            </a:r>
            <a:r>
              <a:rPr lang="en-US" sz="3200" dirty="0" err="1">
                <a:solidFill>
                  <a:srgbClr val="7030A0"/>
                </a:solidFill>
                <a:latin typeface="VNI-Disney (Body)"/>
              </a:rPr>
              <a:t>được</a:t>
            </a:r>
            <a:r>
              <a:rPr lang="en-US" sz="3200" dirty="0">
                <a:solidFill>
                  <a:srgbClr val="7030A0"/>
                </a:solidFill>
                <a:latin typeface="VNI-Disney (Body)"/>
              </a:rPr>
              <a:t> </a:t>
            </a:r>
            <a:r>
              <a:rPr lang="en-US" sz="3200" dirty="0" err="1">
                <a:solidFill>
                  <a:srgbClr val="7030A0"/>
                </a:solidFill>
                <a:latin typeface="VNI-Disney (Body)"/>
              </a:rPr>
              <a:t>thời</a:t>
            </a:r>
            <a:r>
              <a:rPr lang="en-US" sz="3200" dirty="0">
                <a:solidFill>
                  <a:srgbClr val="7030A0"/>
                </a:solidFill>
                <a:latin typeface="VNI-Disney (Body)"/>
              </a:rPr>
              <a:t> </a:t>
            </a:r>
            <a:r>
              <a:rPr lang="en-US" sz="3200" dirty="0" err="1">
                <a:solidFill>
                  <a:srgbClr val="7030A0"/>
                </a:solidFill>
                <a:latin typeface="VNI-Disney (Body)"/>
              </a:rPr>
              <a:t>gian</a:t>
            </a:r>
            <a:r>
              <a:rPr lang="en-US" sz="3200" dirty="0">
                <a:solidFill>
                  <a:srgbClr val="7030A0"/>
                </a:solidFill>
                <a:latin typeface="VNI-Disney (Body)"/>
              </a:rPr>
              <a:t> </a:t>
            </a:r>
            <a:r>
              <a:rPr lang="en-US" sz="3200" dirty="0" err="1">
                <a:solidFill>
                  <a:srgbClr val="7030A0"/>
                </a:solidFill>
                <a:latin typeface="VNI-Disney (Body)"/>
              </a:rPr>
              <a:t>đi</a:t>
            </a:r>
            <a:r>
              <a:rPr lang="en-US" sz="3200" dirty="0">
                <a:solidFill>
                  <a:srgbClr val="7030A0"/>
                </a:solidFill>
                <a:latin typeface="VNI-Disney (Body)"/>
              </a:rPr>
              <a:t> </a:t>
            </a:r>
            <a:r>
              <a:rPr lang="en-US" sz="3200" dirty="0" err="1">
                <a:solidFill>
                  <a:srgbClr val="7030A0"/>
                </a:solidFill>
                <a:latin typeface="VNI-Disney (Body)"/>
              </a:rPr>
              <a:t>lại</a:t>
            </a:r>
            <a:r>
              <a:rPr lang="en-US" sz="3200" dirty="0">
                <a:solidFill>
                  <a:srgbClr val="7030A0"/>
                </a:solidFill>
                <a:latin typeface="VNI-Disney (Body)"/>
              </a:rPr>
              <a:t>, </a:t>
            </a:r>
            <a:r>
              <a:rPr lang="en-US" sz="3200" dirty="0" err="1">
                <a:solidFill>
                  <a:srgbClr val="7030A0"/>
                </a:solidFill>
                <a:latin typeface="VNI-Disney (Body)"/>
              </a:rPr>
              <a:t>tránh</a:t>
            </a:r>
            <a:r>
              <a:rPr lang="en-US" sz="3200" dirty="0">
                <a:solidFill>
                  <a:srgbClr val="7030A0"/>
                </a:solidFill>
                <a:latin typeface="VNI-Disney (Body)"/>
              </a:rPr>
              <a:t> </a:t>
            </a:r>
            <a:r>
              <a:rPr lang="en-US" sz="3200" dirty="0" err="1">
                <a:solidFill>
                  <a:srgbClr val="7030A0"/>
                </a:solidFill>
                <a:latin typeface="VNI-Disney (Body)"/>
              </a:rPr>
              <a:t>được</a:t>
            </a:r>
            <a:r>
              <a:rPr lang="en-US" sz="3200" dirty="0">
                <a:solidFill>
                  <a:srgbClr val="7030A0"/>
                </a:solidFill>
                <a:latin typeface="VNI-Disney (Body)"/>
              </a:rPr>
              <a:t> </a:t>
            </a:r>
            <a:r>
              <a:rPr lang="en-US" sz="3200" dirty="0" err="1">
                <a:solidFill>
                  <a:srgbClr val="7030A0"/>
                </a:solidFill>
                <a:latin typeface="VNI-Disney (Body)"/>
              </a:rPr>
              <a:t>những</a:t>
            </a:r>
            <a:r>
              <a:rPr lang="en-US" sz="3200" dirty="0">
                <a:solidFill>
                  <a:srgbClr val="7030A0"/>
                </a:solidFill>
                <a:latin typeface="VNI-Disney (Body)"/>
              </a:rPr>
              <a:t> </a:t>
            </a:r>
            <a:r>
              <a:rPr lang="en-US" sz="3200" dirty="0" err="1">
                <a:solidFill>
                  <a:srgbClr val="7030A0"/>
                </a:solidFill>
                <a:latin typeface="VNI-Disney (Body)"/>
              </a:rPr>
              <a:t>rủi</a:t>
            </a:r>
            <a:r>
              <a:rPr lang="en-US" sz="3200" dirty="0">
                <a:solidFill>
                  <a:srgbClr val="7030A0"/>
                </a:solidFill>
                <a:latin typeface="VNI-Disney (Body)"/>
              </a:rPr>
              <a:t> </a:t>
            </a:r>
            <a:r>
              <a:rPr lang="en-US" sz="3200" dirty="0" err="1">
                <a:solidFill>
                  <a:srgbClr val="7030A0"/>
                </a:solidFill>
                <a:latin typeface="VNI-Disney (Body)"/>
              </a:rPr>
              <a:t>ro</a:t>
            </a:r>
            <a:r>
              <a:rPr lang="en-US" sz="3200" dirty="0">
                <a:solidFill>
                  <a:srgbClr val="7030A0"/>
                </a:solidFill>
                <a:latin typeface="VNI-Disney (Body)"/>
              </a:rPr>
              <a:t> </a:t>
            </a:r>
            <a:r>
              <a:rPr lang="en-US" sz="3200" dirty="0" err="1">
                <a:solidFill>
                  <a:srgbClr val="7030A0"/>
                </a:solidFill>
                <a:latin typeface="VNI-Disney (Body)"/>
              </a:rPr>
              <a:t>khi</a:t>
            </a:r>
            <a:r>
              <a:rPr lang="en-US" sz="3200" dirty="0">
                <a:solidFill>
                  <a:srgbClr val="7030A0"/>
                </a:solidFill>
                <a:latin typeface="VNI-Disney (Body)"/>
              </a:rPr>
              <a:t> </a:t>
            </a:r>
            <a:r>
              <a:rPr lang="en-US" sz="3200" dirty="0" err="1">
                <a:solidFill>
                  <a:srgbClr val="7030A0"/>
                </a:solidFill>
                <a:latin typeface="VNI-Disney (Body)"/>
              </a:rPr>
              <a:t>đi</a:t>
            </a:r>
            <a:r>
              <a:rPr lang="en-US" sz="3200" dirty="0">
                <a:solidFill>
                  <a:srgbClr val="7030A0"/>
                </a:solidFill>
                <a:latin typeface="VNI-Disney (Body)"/>
              </a:rPr>
              <a:t> </a:t>
            </a:r>
            <a:r>
              <a:rPr lang="en-US" sz="3200" dirty="0" err="1">
                <a:solidFill>
                  <a:srgbClr val="7030A0"/>
                </a:solidFill>
                <a:latin typeface="VNI-Disney (Body)"/>
              </a:rPr>
              <a:t>lại</a:t>
            </a:r>
            <a:r>
              <a:rPr lang="en-US" sz="3200" dirty="0">
                <a:solidFill>
                  <a:srgbClr val="7030A0"/>
                </a:solidFill>
                <a:latin typeface="VNI-Disney (Body)"/>
              </a:rPr>
              <a:t>, </a:t>
            </a:r>
            <a:r>
              <a:rPr lang="en-US" sz="3200" dirty="0" err="1">
                <a:solidFill>
                  <a:srgbClr val="7030A0"/>
                </a:solidFill>
                <a:latin typeface="VNI-Disney (Body)"/>
              </a:rPr>
              <a:t>có</a:t>
            </a:r>
            <a:r>
              <a:rPr lang="en-US" sz="3200" dirty="0">
                <a:solidFill>
                  <a:srgbClr val="7030A0"/>
                </a:solidFill>
                <a:latin typeface="VNI-Disney (Body)"/>
              </a:rPr>
              <a:t> </a:t>
            </a:r>
            <a:r>
              <a:rPr lang="en-US" sz="3200" dirty="0" err="1">
                <a:solidFill>
                  <a:srgbClr val="7030A0"/>
                </a:solidFill>
                <a:latin typeface="VNI-Disney (Body)"/>
              </a:rPr>
              <a:t>được</a:t>
            </a:r>
            <a:r>
              <a:rPr lang="en-US" sz="3200" dirty="0">
                <a:solidFill>
                  <a:srgbClr val="7030A0"/>
                </a:solidFill>
                <a:latin typeface="VNI-Disney (Body)"/>
              </a:rPr>
              <a:t> </a:t>
            </a:r>
            <a:r>
              <a:rPr lang="en-US" sz="3200" dirty="0" err="1">
                <a:solidFill>
                  <a:srgbClr val="7030A0"/>
                </a:solidFill>
                <a:latin typeface="VNI-Disney (Body)"/>
              </a:rPr>
              <a:t>một</a:t>
            </a:r>
            <a:r>
              <a:rPr lang="en-US" sz="3200" dirty="0">
                <a:solidFill>
                  <a:srgbClr val="7030A0"/>
                </a:solidFill>
                <a:latin typeface="VNI-Disney (Body)"/>
              </a:rPr>
              <a:t> </a:t>
            </a:r>
            <a:r>
              <a:rPr lang="en-US" sz="3200" dirty="0" err="1">
                <a:solidFill>
                  <a:srgbClr val="7030A0"/>
                </a:solidFill>
                <a:latin typeface="VNI-Disney (Body)"/>
              </a:rPr>
              <a:t>môi</a:t>
            </a:r>
            <a:r>
              <a:rPr lang="en-US" sz="3200" dirty="0">
                <a:solidFill>
                  <a:srgbClr val="7030A0"/>
                </a:solidFill>
                <a:latin typeface="VNI-Disney (Body)"/>
              </a:rPr>
              <a:t> </a:t>
            </a:r>
            <a:r>
              <a:rPr lang="en-US" sz="3200" dirty="0" err="1">
                <a:solidFill>
                  <a:srgbClr val="7030A0"/>
                </a:solidFill>
                <a:latin typeface="VNI-Disney (Body)"/>
              </a:rPr>
              <a:t>trường</a:t>
            </a:r>
            <a:r>
              <a:rPr lang="en-US" sz="3200" dirty="0">
                <a:solidFill>
                  <a:srgbClr val="7030A0"/>
                </a:solidFill>
                <a:latin typeface="VNI-Disney (Body)"/>
              </a:rPr>
              <a:t> </a:t>
            </a:r>
            <a:r>
              <a:rPr lang="en-US" sz="3200" dirty="0" err="1">
                <a:solidFill>
                  <a:srgbClr val="7030A0"/>
                </a:solidFill>
                <a:latin typeface="VNI-Disney (Body)"/>
              </a:rPr>
              <a:t>làm</a:t>
            </a:r>
            <a:r>
              <a:rPr lang="en-US" sz="3200" dirty="0">
                <a:solidFill>
                  <a:srgbClr val="7030A0"/>
                </a:solidFill>
                <a:latin typeface="VNI-Disney (Body)"/>
              </a:rPr>
              <a:t> </a:t>
            </a:r>
            <a:r>
              <a:rPr lang="en-US" sz="3200" dirty="0" err="1">
                <a:solidFill>
                  <a:srgbClr val="7030A0"/>
                </a:solidFill>
                <a:latin typeface="VNI-Disney (Body)"/>
              </a:rPr>
              <a:t>việc</a:t>
            </a:r>
            <a:r>
              <a:rPr lang="en-US" sz="3200" dirty="0">
                <a:solidFill>
                  <a:srgbClr val="7030A0"/>
                </a:solidFill>
                <a:latin typeface="VNI-Disney (Body)"/>
              </a:rPr>
              <a:t> </a:t>
            </a:r>
            <a:r>
              <a:rPr lang="en-US" sz="3200" dirty="0" err="1">
                <a:solidFill>
                  <a:srgbClr val="7030A0"/>
                </a:solidFill>
                <a:latin typeface="VNI-Disney (Body)"/>
              </a:rPr>
              <a:t>tiện</a:t>
            </a:r>
            <a:r>
              <a:rPr lang="en-US" sz="3200" dirty="0">
                <a:solidFill>
                  <a:srgbClr val="7030A0"/>
                </a:solidFill>
                <a:latin typeface="VNI-Disney (Body)"/>
              </a:rPr>
              <a:t> </a:t>
            </a:r>
            <a:r>
              <a:rPr lang="en-US" sz="3200" dirty="0" err="1">
                <a:solidFill>
                  <a:srgbClr val="7030A0"/>
                </a:solidFill>
                <a:latin typeface="VNI-Disney (Body)"/>
              </a:rPr>
              <a:t>lợi</a:t>
            </a:r>
            <a:r>
              <a:rPr lang="en-US" sz="3200" dirty="0">
                <a:solidFill>
                  <a:srgbClr val="7030A0"/>
                </a:solidFill>
                <a:latin typeface="VNI-Disney (Body)"/>
              </a:rPr>
              <a:t>, </a:t>
            </a:r>
            <a:r>
              <a:rPr lang="en-US" sz="3200" dirty="0" err="1">
                <a:solidFill>
                  <a:srgbClr val="7030A0"/>
                </a:solidFill>
                <a:latin typeface="VNI-Disney (Body)"/>
              </a:rPr>
              <a:t>có</a:t>
            </a:r>
            <a:r>
              <a:rPr lang="en-US" sz="3200" dirty="0">
                <a:solidFill>
                  <a:srgbClr val="7030A0"/>
                </a:solidFill>
                <a:latin typeface="VNI-Disney (Body)"/>
              </a:rPr>
              <a:t> </a:t>
            </a:r>
            <a:r>
              <a:rPr lang="en-US" sz="3200" dirty="0" err="1">
                <a:solidFill>
                  <a:srgbClr val="7030A0"/>
                </a:solidFill>
                <a:latin typeface="VNI-Disney (Body)"/>
              </a:rPr>
              <a:t>thể</a:t>
            </a:r>
            <a:r>
              <a:rPr lang="en-US" sz="3200" dirty="0">
                <a:solidFill>
                  <a:srgbClr val="7030A0"/>
                </a:solidFill>
                <a:latin typeface="VNI-Disney (Body)"/>
              </a:rPr>
              <a:t> </a:t>
            </a:r>
            <a:r>
              <a:rPr lang="en-US" sz="3200" dirty="0" err="1">
                <a:solidFill>
                  <a:srgbClr val="7030A0"/>
                </a:solidFill>
                <a:latin typeface="VNI-Disney (Body)"/>
              </a:rPr>
              <a:t>học</a:t>
            </a:r>
            <a:r>
              <a:rPr lang="en-US" sz="3200" dirty="0">
                <a:solidFill>
                  <a:srgbClr val="7030A0"/>
                </a:solidFill>
                <a:latin typeface="VNI-Disney (Body)"/>
              </a:rPr>
              <a:t> </a:t>
            </a:r>
            <a:r>
              <a:rPr lang="en-US" sz="3200" dirty="0" err="1">
                <a:solidFill>
                  <a:srgbClr val="7030A0"/>
                </a:solidFill>
                <a:latin typeface="VNI-Disney (Body)"/>
              </a:rPr>
              <a:t>lúc</a:t>
            </a:r>
            <a:r>
              <a:rPr lang="en-US" sz="3200" dirty="0">
                <a:solidFill>
                  <a:srgbClr val="7030A0"/>
                </a:solidFill>
                <a:latin typeface="VNI-Disney (Body)"/>
              </a:rPr>
              <a:t> </a:t>
            </a:r>
            <a:r>
              <a:rPr lang="en-US" sz="3200" dirty="0" err="1">
                <a:solidFill>
                  <a:srgbClr val="7030A0"/>
                </a:solidFill>
                <a:latin typeface="VNI-Disney (Body)"/>
              </a:rPr>
              <a:t>nào</a:t>
            </a:r>
            <a:r>
              <a:rPr lang="en-US" sz="3200" dirty="0">
                <a:solidFill>
                  <a:srgbClr val="7030A0"/>
                </a:solidFill>
                <a:latin typeface="VNI-Disney (Body)"/>
              </a:rPr>
              <a:t> </a:t>
            </a:r>
            <a:r>
              <a:rPr lang="en-US" sz="3200" dirty="0" err="1">
                <a:solidFill>
                  <a:srgbClr val="7030A0"/>
                </a:solidFill>
                <a:latin typeface="VNI-Disney (Body)"/>
              </a:rPr>
              <a:t>cũng</a:t>
            </a:r>
            <a:r>
              <a:rPr lang="en-US" sz="3200" dirty="0">
                <a:solidFill>
                  <a:srgbClr val="7030A0"/>
                </a:solidFill>
                <a:latin typeface="VNI-Disney (Body)"/>
              </a:rPr>
              <a:t> </a:t>
            </a:r>
            <a:r>
              <a:rPr lang="en-US" sz="3200" dirty="0" err="1">
                <a:solidFill>
                  <a:srgbClr val="7030A0"/>
                </a:solidFill>
                <a:latin typeface="VNI-Disney (Body)"/>
              </a:rPr>
              <a:t>được</a:t>
            </a:r>
            <a:r>
              <a:rPr lang="en-US" sz="3200" dirty="0">
                <a:solidFill>
                  <a:srgbClr val="7030A0"/>
                </a:solidFill>
                <a:latin typeface="VNI-Disney (Body)"/>
              </a:rPr>
              <a:t> </a:t>
            </a:r>
            <a:r>
              <a:rPr lang="en-US" sz="3200" dirty="0" err="1">
                <a:solidFill>
                  <a:srgbClr val="7030A0"/>
                </a:solidFill>
                <a:latin typeface="VNI-Disney (Body)"/>
              </a:rPr>
              <a:t>mà</a:t>
            </a:r>
            <a:r>
              <a:rPr lang="en-US" sz="3200" dirty="0">
                <a:solidFill>
                  <a:srgbClr val="7030A0"/>
                </a:solidFill>
                <a:latin typeface="VNI-Disney (Body)"/>
              </a:rPr>
              <a:t> </a:t>
            </a:r>
            <a:r>
              <a:rPr lang="en-US" sz="3200" dirty="0" err="1">
                <a:solidFill>
                  <a:srgbClr val="7030A0"/>
                </a:solidFill>
                <a:latin typeface="VNI-Disney (Body)"/>
              </a:rPr>
              <a:t>không</a:t>
            </a:r>
            <a:r>
              <a:rPr lang="en-US" sz="3200" dirty="0">
                <a:solidFill>
                  <a:srgbClr val="7030A0"/>
                </a:solidFill>
                <a:latin typeface="VNI-Disney (Body)"/>
              </a:rPr>
              <a:t> </a:t>
            </a:r>
            <a:r>
              <a:rPr lang="en-US" sz="3200" dirty="0" err="1">
                <a:solidFill>
                  <a:srgbClr val="7030A0"/>
                </a:solidFill>
                <a:latin typeface="VNI-Disney (Body)"/>
              </a:rPr>
              <a:t>cần</a:t>
            </a:r>
            <a:r>
              <a:rPr lang="en-US" sz="3200" dirty="0">
                <a:solidFill>
                  <a:srgbClr val="7030A0"/>
                </a:solidFill>
                <a:latin typeface="VNI-Disney (Body)"/>
              </a:rPr>
              <a:t> </a:t>
            </a:r>
            <a:r>
              <a:rPr lang="en-US" sz="3200" dirty="0" err="1">
                <a:solidFill>
                  <a:srgbClr val="7030A0"/>
                </a:solidFill>
                <a:latin typeface="VNI-Disney (Body)"/>
              </a:rPr>
              <a:t>phải</a:t>
            </a:r>
            <a:r>
              <a:rPr lang="en-US" sz="3200" dirty="0">
                <a:solidFill>
                  <a:srgbClr val="7030A0"/>
                </a:solidFill>
                <a:latin typeface="VNI-Disney (Body)"/>
              </a:rPr>
              <a:t> </a:t>
            </a:r>
            <a:r>
              <a:rPr lang="en-US" sz="3200" dirty="0" err="1">
                <a:solidFill>
                  <a:srgbClr val="7030A0"/>
                </a:solidFill>
                <a:latin typeface="VNI-Disney (Body)"/>
              </a:rPr>
              <a:t>theo</a:t>
            </a:r>
            <a:r>
              <a:rPr lang="en-US" sz="3200" dirty="0">
                <a:solidFill>
                  <a:srgbClr val="7030A0"/>
                </a:solidFill>
                <a:latin typeface="VNI-Disney (Body)"/>
              </a:rPr>
              <a:t> </a:t>
            </a:r>
            <a:r>
              <a:rPr lang="en-US" sz="3200" dirty="0" err="1">
                <a:solidFill>
                  <a:srgbClr val="7030A0"/>
                </a:solidFill>
                <a:latin typeface="VNI-Disney (Body)"/>
              </a:rPr>
              <a:t>thời</a:t>
            </a:r>
            <a:r>
              <a:rPr lang="en-US" sz="3200" dirty="0">
                <a:solidFill>
                  <a:srgbClr val="7030A0"/>
                </a:solidFill>
                <a:latin typeface="VNI-Disney (Body)"/>
              </a:rPr>
              <a:t> </a:t>
            </a:r>
            <a:r>
              <a:rPr lang="en-US" sz="3200" dirty="0" err="1">
                <a:solidFill>
                  <a:srgbClr val="7030A0"/>
                </a:solidFill>
                <a:latin typeface="VNI-Disney (Body)"/>
              </a:rPr>
              <a:t>khoá</a:t>
            </a:r>
            <a:r>
              <a:rPr lang="en-US" sz="3200" dirty="0">
                <a:solidFill>
                  <a:srgbClr val="7030A0"/>
                </a:solidFill>
                <a:latin typeface="VNI-Disney (Body)"/>
              </a:rPr>
              <a:t> </a:t>
            </a:r>
            <a:r>
              <a:rPr lang="en-US" sz="3200" dirty="0" err="1">
                <a:solidFill>
                  <a:srgbClr val="7030A0"/>
                </a:solidFill>
                <a:latin typeface="VNI-Disney (Body)"/>
              </a:rPr>
              <a:t>biểu</a:t>
            </a:r>
            <a:r>
              <a:rPr lang="en-US" sz="3200" dirty="0">
                <a:solidFill>
                  <a:srgbClr val="7030A0"/>
                </a:solidFill>
                <a:latin typeface="VNI-Disney (Body)"/>
              </a:rPr>
              <a:t> </a:t>
            </a:r>
            <a:r>
              <a:rPr lang="en-US" sz="3200" dirty="0" err="1">
                <a:solidFill>
                  <a:srgbClr val="7030A0"/>
                </a:solidFill>
                <a:latin typeface="VNI-Disney (Body)"/>
              </a:rPr>
              <a:t>như</a:t>
            </a:r>
            <a:r>
              <a:rPr lang="en-US" sz="3200" dirty="0">
                <a:solidFill>
                  <a:srgbClr val="7030A0"/>
                </a:solidFill>
                <a:latin typeface="VNI-Disney (Body)"/>
              </a:rPr>
              <a:t> ở </a:t>
            </a:r>
            <a:r>
              <a:rPr lang="en-US" sz="3200" dirty="0" err="1">
                <a:solidFill>
                  <a:srgbClr val="7030A0"/>
                </a:solidFill>
                <a:latin typeface="VNI-Disney (Body)"/>
              </a:rPr>
              <a:t>trên</a:t>
            </a:r>
            <a:r>
              <a:rPr lang="en-US" sz="3200" dirty="0">
                <a:solidFill>
                  <a:srgbClr val="7030A0"/>
                </a:solidFill>
                <a:latin typeface="VNI-Disney (Body)"/>
              </a:rPr>
              <a:t> </a:t>
            </a:r>
            <a:r>
              <a:rPr lang="en-US" sz="3200" dirty="0" err="1">
                <a:solidFill>
                  <a:srgbClr val="7030A0"/>
                </a:solidFill>
                <a:latin typeface="VNI-Disney (Body)"/>
              </a:rPr>
              <a:t>lớp</a:t>
            </a:r>
            <a:r>
              <a:rPr lang="en-US" sz="3200" dirty="0">
                <a:solidFill>
                  <a:srgbClr val="7030A0"/>
                </a:solidFill>
                <a:latin typeface="VNI-Disney (Body)"/>
              </a:rPr>
              <a:t> </a:t>
            </a:r>
            <a:r>
              <a:rPr lang="en-US" sz="3200" dirty="0" err="1">
                <a:solidFill>
                  <a:srgbClr val="7030A0"/>
                </a:solidFill>
                <a:latin typeface="VNI-Disney (Body)"/>
              </a:rPr>
              <a:t>học</a:t>
            </a:r>
            <a:r>
              <a:rPr lang="en-US" sz="3200" dirty="0">
                <a:solidFill>
                  <a:srgbClr val="7030A0"/>
                </a:solidFill>
                <a:latin typeface="VNI-Disney (Body)"/>
              </a:rPr>
              <a:t>, </a:t>
            </a:r>
            <a:r>
              <a:rPr lang="en-US" sz="3200" dirty="0" err="1">
                <a:solidFill>
                  <a:srgbClr val="7030A0"/>
                </a:solidFill>
                <a:latin typeface="VNI-Disney (Body)"/>
              </a:rPr>
              <a:t>có</a:t>
            </a:r>
            <a:r>
              <a:rPr lang="en-US" sz="3200" dirty="0">
                <a:solidFill>
                  <a:srgbClr val="7030A0"/>
                </a:solidFill>
                <a:latin typeface="VNI-Disney (Body)"/>
              </a:rPr>
              <a:t> </a:t>
            </a:r>
            <a:r>
              <a:rPr lang="en-US" sz="3200" dirty="0" err="1">
                <a:solidFill>
                  <a:srgbClr val="7030A0"/>
                </a:solidFill>
                <a:latin typeface="VNI-Disney (Body)"/>
              </a:rPr>
              <a:t>thể</a:t>
            </a:r>
            <a:r>
              <a:rPr lang="en-US" sz="3200" dirty="0">
                <a:solidFill>
                  <a:srgbClr val="7030A0"/>
                </a:solidFill>
                <a:latin typeface="VNI-Disney (Body)"/>
              </a:rPr>
              <a:t> </a:t>
            </a:r>
            <a:r>
              <a:rPr lang="en-US" sz="3200" dirty="0" err="1">
                <a:solidFill>
                  <a:srgbClr val="7030A0"/>
                </a:solidFill>
                <a:latin typeface="VNI-Disney (Body)"/>
              </a:rPr>
              <a:t>có</a:t>
            </a:r>
            <a:r>
              <a:rPr lang="en-US" sz="3200" dirty="0">
                <a:solidFill>
                  <a:srgbClr val="7030A0"/>
                </a:solidFill>
                <a:latin typeface="VNI-Disney (Body)"/>
              </a:rPr>
              <a:t> </a:t>
            </a:r>
            <a:r>
              <a:rPr lang="en-US" sz="3200" dirty="0" err="1">
                <a:solidFill>
                  <a:srgbClr val="7030A0"/>
                </a:solidFill>
                <a:latin typeface="VNI-Disney (Body)"/>
              </a:rPr>
              <a:t>được</a:t>
            </a:r>
            <a:r>
              <a:rPr lang="en-US" sz="3200" dirty="0">
                <a:solidFill>
                  <a:srgbClr val="7030A0"/>
                </a:solidFill>
                <a:latin typeface="VNI-Disney (Body)"/>
              </a:rPr>
              <a:t> </a:t>
            </a:r>
            <a:r>
              <a:rPr lang="en-US" sz="3200" dirty="0" err="1">
                <a:solidFill>
                  <a:srgbClr val="7030A0"/>
                </a:solidFill>
                <a:latin typeface="VNI-Disney (Body)"/>
              </a:rPr>
              <a:t>những</a:t>
            </a:r>
            <a:r>
              <a:rPr lang="en-US" sz="3200" dirty="0">
                <a:solidFill>
                  <a:srgbClr val="7030A0"/>
                </a:solidFill>
                <a:latin typeface="VNI-Disney (Body)"/>
              </a:rPr>
              <a:t> </a:t>
            </a:r>
            <a:r>
              <a:rPr lang="en-US" sz="3200" dirty="0" err="1">
                <a:solidFill>
                  <a:srgbClr val="7030A0"/>
                </a:solidFill>
                <a:latin typeface="VNI-Disney (Body)"/>
              </a:rPr>
              <a:t>thông</a:t>
            </a:r>
            <a:r>
              <a:rPr lang="en-US" sz="3200" dirty="0">
                <a:solidFill>
                  <a:srgbClr val="7030A0"/>
                </a:solidFill>
                <a:latin typeface="VNI-Disney (Body)"/>
              </a:rPr>
              <a:t> tin </a:t>
            </a:r>
            <a:r>
              <a:rPr lang="en-US" sz="3200" dirty="0" err="1">
                <a:solidFill>
                  <a:srgbClr val="7030A0"/>
                </a:solidFill>
                <a:latin typeface="VNI-Disney (Body)"/>
              </a:rPr>
              <a:t>đầy</a:t>
            </a:r>
            <a:r>
              <a:rPr lang="en-US" sz="3200" dirty="0">
                <a:solidFill>
                  <a:srgbClr val="7030A0"/>
                </a:solidFill>
                <a:latin typeface="VNI-Disney (Body)"/>
              </a:rPr>
              <a:t> </a:t>
            </a:r>
            <a:r>
              <a:rPr lang="en-US" sz="3200" dirty="0" err="1">
                <a:solidFill>
                  <a:srgbClr val="7030A0"/>
                </a:solidFill>
                <a:latin typeface="VNI-Disney (Body)"/>
              </a:rPr>
              <a:t>đủ</a:t>
            </a:r>
            <a:r>
              <a:rPr lang="en-US" sz="3200" dirty="0">
                <a:solidFill>
                  <a:srgbClr val="7030A0"/>
                </a:solidFill>
                <a:latin typeface="VNI-Disney (Body)"/>
              </a:rPr>
              <a:t> </a:t>
            </a:r>
            <a:r>
              <a:rPr lang="en-US" sz="3200" dirty="0" err="1">
                <a:solidFill>
                  <a:srgbClr val="7030A0"/>
                </a:solidFill>
                <a:latin typeface="VNI-Disney (Body)"/>
              </a:rPr>
              <a:t>và</a:t>
            </a:r>
            <a:r>
              <a:rPr lang="en-US" sz="3200" dirty="0">
                <a:solidFill>
                  <a:srgbClr val="7030A0"/>
                </a:solidFill>
                <a:latin typeface="VNI-Disney (Body)"/>
              </a:rPr>
              <a:t> </a:t>
            </a:r>
            <a:r>
              <a:rPr lang="en-US" sz="3200" dirty="0" err="1">
                <a:solidFill>
                  <a:srgbClr val="7030A0"/>
                </a:solidFill>
                <a:latin typeface="VNI-Disney (Body)"/>
              </a:rPr>
              <a:t>nhanh</a:t>
            </a:r>
            <a:r>
              <a:rPr lang="en-US" sz="3200" dirty="0">
                <a:solidFill>
                  <a:srgbClr val="7030A0"/>
                </a:solidFill>
                <a:latin typeface="VNI-Disney (Body)"/>
              </a:rPr>
              <a:t> </a:t>
            </a:r>
            <a:r>
              <a:rPr lang="en-US" sz="3200" dirty="0" err="1">
                <a:solidFill>
                  <a:srgbClr val="7030A0"/>
                </a:solidFill>
                <a:latin typeface="VNI-Disney (Body)"/>
              </a:rPr>
              <a:t>chóng</a:t>
            </a:r>
            <a:r>
              <a:rPr lang="en-US" sz="3200" dirty="0">
                <a:solidFill>
                  <a:srgbClr val="7030A0"/>
                </a:solidFill>
                <a:latin typeface="VNI-Disney (Body)"/>
              </a:rPr>
              <a:t> </a:t>
            </a:r>
            <a:r>
              <a:rPr lang="en-US" sz="3200" dirty="0" err="1">
                <a:solidFill>
                  <a:srgbClr val="7030A0"/>
                </a:solidFill>
                <a:latin typeface="VNI-Disney (Body)"/>
              </a:rPr>
              <a:t>về</a:t>
            </a:r>
            <a:r>
              <a:rPr lang="en-US" sz="3200" dirty="0">
                <a:solidFill>
                  <a:srgbClr val="7030A0"/>
                </a:solidFill>
                <a:latin typeface="VNI-Disney (Body)"/>
              </a:rPr>
              <a:t> </a:t>
            </a:r>
            <a:r>
              <a:rPr lang="en-US" sz="3200" dirty="0" err="1">
                <a:solidFill>
                  <a:srgbClr val="7030A0"/>
                </a:solidFill>
                <a:latin typeface="VNI-Disney (Body)"/>
              </a:rPr>
              <a:t>bài</a:t>
            </a:r>
            <a:r>
              <a:rPr lang="en-US" sz="3200" dirty="0">
                <a:solidFill>
                  <a:srgbClr val="7030A0"/>
                </a:solidFill>
                <a:latin typeface="VNI-Disney (Body)"/>
              </a:rPr>
              <a:t> </a:t>
            </a:r>
            <a:r>
              <a:rPr lang="en-US" sz="3200" dirty="0" err="1">
                <a:solidFill>
                  <a:srgbClr val="7030A0"/>
                </a:solidFill>
                <a:latin typeface="VNI-Disney (Body)"/>
              </a:rPr>
              <a:t>học</a:t>
            </a:r>
            <a:r>
              <a:rPr lang="en-US" sz="3200" dirty="0">
                <a:solidFill>
                  <a:srgbClr val="7030A0"/>
                </a:solidFill>
                <a:latin typeface="VNI-Disney (Body)"/>
              </a:rPr>
              <a:t>, </a:t>
            </a:r>
            <a:r>
              <a:rPr lang="en-US" sz="3200" dirty="0" err="1">
                <a:solidFill>
                  <a:srgbClr val="7030A0"/>
                </a:solidFill>
                <a:latin typeface="VNI-Disney (Body)"/>
              </a:rPr>
              <a:t>kết</a:t>
            </a:r>
            <a:r>
              <a:rPr lang="en-US" sz="3200" dirty="0">
                <a:solidFill>
                  <a:srgbClr val="7030A0"/>
                </a:solidFill>
                <a:latin typeface="VNI-Disney (Body)"/>
              </a:rPr>
              <a:t> </a:t>
            </a:r>
            <a:r>
              <a:rPr lang="en-US" sz="3200" dirty="0" err="1">
                <a:solidFill>
                  <a:srgbClr val="7030A0"/>
                </a:solidFill>
                <a:latin typeface="VNI-Disney (Body)"/>
              </a:rPr>
              <a:t>quả</a:t>
            </a:r>
            <a:r>
              <a:rPr lang="en-US" sz="3200" dirty="0">
                <a:solidFill>
                  <a:srgbClr val="7030A0"/>
                </a:solidFill>
                <a:latin typeface="VNI-Disney (Body)"/>
              </a:rPr>
              <a:t> </a:t>
            </a:r>
            <a:r>
              <a:rPr lang="en-US" sz="3200" dirty="0" err="1">
                <a:solidFill>
                  <a:srgbClr val="7030A0"/>
                </a:solidFill>
                <a:latin typeface="VNI-Disney (Body)"/>
              </a:rPr>
              <a:t>bài</a:t>
            </a:r>
            <a:r>
              <a:rPr lang="en-US" sz="3200" dirty="0">
                <a:solidFill>
                  <a:srgbClr val="7030A0"/>
                </a:solidFill>
                <a:latin typeface="VNI-Disney (Body)"/>
              </a:rPr>
              <a:t> </a:t>
            </a:r>
            <a:r>
              <a:rPr lang="en-US" sz="3200" dirty="0" err="1">
                <a:solidFill>
                  <a:srgbClr val="7030A0"/>
                </a:solidFill>
                <a:latin typeface="VNI-Disney (Body)"/>
              </a:rPr>
              <a:t>kiểm</a:t>
            </a:r>
            <a:r>
              <a:rPr lang="en-US" sz="3200" dirty="0">
                <a:solidFill>
                  <a:srgbClr val="7030A0"/>
                </a:solidFill>
                <a:latin typeface="VNI-Disney (Body)"/>
              </a:rPr>
              <a:t> </a:t>
            </a:r>
            <a:r>
              <a:rPr lang="en-US" sz="3200" dirty="0" err="1">
                <a:solidFill>
                  <a:srgbClr val="7030A0"/>
                </a:solidFill>
                <a:latin typeface="VNI-Disney (Body)"/>
              </a:rPr>
              <a:t>tra</a:t>
            </a:r>
            <a:r>
              <a:rPr lang="en-US" sz="3200" dirty="0">
                <a:solidFill>
                  <a:srgbClr val="7030A0"/>
                </a:solidFill>
                <a:latin typeface="VNI-Disney (Body)"/>
              </a:rPr>
              <a:t>, </a:t>
            </a:r>
            <a:r>
              <a:rPr lang="en-US" sz="3200" dirty="0" err="1">
                <a:solidFill>
                  <a:srgbClr val="7030A0"/>
                </a:solidFill>
                <a:latin typeface="VNI-Disney (Body)"/>
              </a:rPr>
              <a:t>bài</a:t>
            </a:r>
            <a:r>
              <a:rPr lang="en-US" sz="3200" dirty="0">
                <a:solidFill>
                  <a:srgbClr val="7030A0"/>
                </a:solidFill>
                <a:latin typeface="VNI-Disney (Body)"/>
              </a:rPr>
              <a:t> </a:t>
            </a:r>
            <a:r>
              <a:rPr lang="en-US" sz="3200" dirty="0" err="1">
                <a:solidFill>
                  <a:srgbClr val="7030A0"/>
                </a:solidFill>
                <a:latin typeface="VNI-Disney (Body)"/>
              </a:rPr>
              <a:t>thi</a:t>
            </a:r>
            <a:r>
              <a:rPr lang="en-US" sz="3200" dirty="0">
                <a:solidFill>
                  <a:srgbClr val="7030A0"/>
                </a:solidFill>
                <a:latin typeface="VNI-Disney (Body)"/>
              </a:rPr>
              <a:t>... </a:t>
            </a:r>
            <a:r>
              <a:rPr lang="en-US" sz="3200" dirty="0" err="1">
                <a:solidFill>
                  <a:srgbClr val="7030A0"/>
                </a:solidFill>
                <a:latin typeface="VNI-Disney (Body)"/>
              </a:rPr>
              <a:t>và</a:t>
            </a:r>
            <a:r>
              <a:rPr lang="en-US" sz="3200" dirty="0">
                <a:solidFill>
                  <a:srgbClr val="7030A0"/>
                </a:solidFill>
                <a:latin typeface="VNI-Disney (Body)"/>
              </a:rPr>
              <a:t> </a:t>
            </a:r>
            <a:r>
              <a:rPr lang="en-US" sz="3200" dirty="0" err="1">
                <a:solidFill>
                  <a:srgbClr val="7030A0"/>
                </a:solidFill>
                <a:latin typeface="VNI-Disney (Body)"/>
              </a:rPr>
              <a:t>có</a:t>
            </a:r>
            <a:r>
              <a:rPr lang="en-US" sz="3200" dirty="0">
                <a:solidFill>
                  <a:srgbClr val="7030A0"/>
                </a:solidFill>
                <a:latin typeface="VNI-Disney (Body)"/>
              </a:rPr>
              <a:t> </a:t>
            </a:r>
            <a:r>
              <a:rPr lang="en-US" sz="3200" dirty="0" err="1">
                <a:solidFill>
                  <a:srgbClr val="7030A0"/>
                </a:solidFill>
                <a:latin typeface="VNI-Disney (Body)"/>
              </a:rPr>
              <a:t>thể</a:t>
            </a:r>
            <a:r>
              <a:rPr lang="en-US" sz="3200" dirty="0">
                <a:solidFill>
                  <a:srgbClr val="7030A0"/>
                </a:solidFill>
                <a:latin typeface="VNI-Disney (Body)"/>
              </a:rPr>
              <a:t> </a:t>
            </a:r>
            <a:r>
              <a:rPr lang="en-US" sz="3200" dirty="0" err="1">
                <a:solidFill>
                  <a:srgbClr val="7030A0"/>
                </a:solidFill>
                <a:latin typeface="VNI-Disney (Body)"/>
              </a:rPr>
              <a:t>tự</a:t>
            </a:r>
            <a:r>
              <a:rPr lang="en-US" sz="3200" dirty="0">
                <a:solidFill>
                  <a:srgbClr val="7030A0"/>
                </a:solidFill>
                <a:latin typeface="VNI-Disney (Body)"/>
              </a:rPr>
              <a:t> </a:t>
            </a:r>
            <a:r>
              <a:rPr lang="en-US" sz="3200" dirty="0" err="1">
                <a:solidFill>
                  <a:srgbClr val="7030A0"/>
                </a:solidFill>
                <a:latin typeface="VNI-Disney (Body)"/>
              </a:rPr>
              <a:t>học</a:t>
            </a:r>
            <a:r>
              <a:rPr lang="en-US" sz="3200" dirty="0">
                <a:solidFill>
                  <a:srgbClr val="7030A0"/>
                </a:solidFill>
                <a:latin typeface="VNI-Disney (Body)"/>
              </a:rPr>
              <a:t>, </a:t>
            </a:r>
            <a:r>
              <a:rPr lang="en-US" sz="3200" dirty="0" err="1">
                <a:solidFill>
                  <a:srgbClr val="7030A0"/>
                </a:solidFill>
                <a:latin typeface="VNI-Disney (Body)"/>
              </a:rPr>
              <a:t>tự</a:t>
            </a:r>
            <a:r>
              <a:rPr lang="en-US" sz="3200" dirty="0">
                <a:solidFill>
                  <a:srgbClr val="7030A0"/>
                </a:solidFill>
                <a:latin typeface="VNI-Disney (Body)"/>
              </a:rPr>
              <a:t> </a:t>
            </a:r>
            <a:r>
              <a:rPr lang="en-US" sz="3200" dirty="0" err="1">
                <a:solidFill>
                  <a:srgbClr val="7030A0"/>
                </a:solidFill>
                <a:latin typeface="VNI-Disney (Body)"/>
              </a:rPr>
              <a:t>nghiên</a:t>
            </a:r>
            <a:r>
              <a:rPr lang="en-US" sz="3200" dirty="0">
                <a:solidFill>
                  <a:srgbClr val="7030A0"/>
                </a:solidFill>
                <a:latin typeface="VNI-Disney (Body)"/>
              </a:rPr>
              <a:t> </a:t>
            </a:r>
            <a:r>
              <a:rPr lang="en-US" sz="3200" dirty="0" err="1">
                <a:solidFill>
                  <a:srgbClr val="7030A0"/>
                </a:solidFill>
                <a:latin typeface="VNI-Disney (Body)"/>
              </a:rPr>
              <a:t>cứu</a:t>
            </a:r>
            <a:r>
              <a:rPr lang="en-US" sz="3200" dirty="0">
                <a:solidFill>
                  <a:srgbClr val="7030A0"/>
                </a:solidFill>
                <a:latin typeface="VNI-Disney (Body)"/>
              </a:rPr>
              <a:t>. </a:t>
            </a:r>
          </a:p>
          <a:p>
            <a:pPr marL="109728" indent="0">
              <a:buNone/>
            </a:pPr>
            <a:endParaRPr lang="en-US" sz="3200" dirty="0">
              <a:latin typeface="VNI-Disney (Body)"/>
            </a:endParaRPr>
          </a:p>
          <a:p>
            <a:endParaRPr lang="en-US" dirty="0"/>
          </a:p>
        </p:txBody>
      </p:sp>
      <p:sp>
        <p:nvSpPr>
          <p:cNvPr id="3" name="Title 2"/>
          <p:cNvSpPr>
            <a:spLocks noGrp="1"/>
          </p:cNvSpPr>
          <p:nvPr>
            <p:ph type="title"/>
          </p:nvPr>
        </p:nvSpPr>
        <p:spPr/>
        <p:txBody>
          <a:bodyPr>
            <a:normAutofit fontScale="90000"/>
          </a:bodyPr>
          <a:lstStyle/>
          <a:p>
            <a:r>
              <a:rPr lang="en-US" sz="3700" dirty="0" err="1" smtClean="0">
                <a:latin typeface="VNI-Centur" pitchFamily="2" charset="0"/>
              </a:rPr>
              <a:t>Caâu</a:t>
            </a:r>
            <a:r>
              <a:rPr lang="en-US" sz="3700" dirty="0" smtClean="0">
                <a:latin typeface="VNI-Centur" pitchFamily="2" charset="0"/>
              </a:rPr>
              <a:t> 2: </a:t>
            </a:r>
            <a:r>
              <a:rPr lang="en-US" sz="3700" dirty="0" err="1" smtClean="0">
                <a:latin typeface="VNI-Centur" pitchFamily="2" charset="0"/>
              </a:rPr>
              <a:t>Em</a:t>
            </a:r>
            <a:r>
              <a:rPr lang="en-US" sz="3700" dirty="0" smtClean="0">
                <a:latin typeface="VNI-Centur" pitchFamily="2" charset="0"/>
              </a:rPr>
              <a:t> </a:t>
            </a:r>
            <a:r>
              <a:rPr lang="en-US" sz="3700" dirty="0" err="1" smtClean="0">
                <a:latin typeface="VNI-Centur" pitchFamily="2" charset="0"/>
              </a:rPr>
              <a:t>thích</a:t>
            </a:r>
            <a:r>
              <a:rPr lang="en-US" sz="3700" dirty="0" smtClean="0">
                <a:latin typeface="VNI-Centur" pitchFamily="2" charset="0"/>
              </a:rPr>
              <a:t> </a:t>
            </a:r>
            <a:r>
              <a:rPr lang="en-US" sz="3700" dirty="0" err="1" smtClean="0">
                <a:latin typeface="VNI-Centur" pitchFamily="2" charset="0"/>
              </a:rPr>
              <a:t>hoïc</a:t>
            </a:r>
            <a:r>
              <a:rPr lang="en-US" sz="3700" dirty="0" smtClean="0">
                <a:latin typeface="VNI-Centur" pitchFamily="2" charset="0"/>
              </a:rPr>
              <a:t> qua </a:t>
            </a:r>
            <a:r>
              <a:rPr lang="en-US" sz="3700" dirty="0" err="1" smtClean="0">
                <a:latin typeface="VNI-Centur" pitchFamily="2" charset="0"/>
              </a:rPr>
              <a:t>maïng</a:t>
            </a:r>
            <a:r>
              <a:rPr lang="en-US" sz="3700" dirty="0" smtClean="0">
                <a:latin typeface="VNI-Centur" pitchFamily="2" charset="0"/>
              </a:rPr>
              <a:t> hay </a:t>
            </a:r>
            <a:r>
              <a:rPr lang="en-US" sz="3700" dirty="0" err="1" smtClean="0">
                <a:latin typeface="VNI-Centur" pitchFamily="2" charset="0"/>
              </a:rPr>
              <a:t>hoïc</a:t>
            </a:r>
            <a:r>
              <a:rPr lang="en-US" sz="3700" dirty="0" smtClean="0">
                <a:latin typeface="VNI-Centur" pitchFamily="2" charset="0"/>
              </a:rPr>
              <a:t> </a:t>
            </a:r>
            <a:r>
              <a:rPr lang="en-US" sz="3700" dirty="0" err="1" smtClean="0">
                <a:latin typeface="VNI-Centur" pitchFamily="2" charset="0"/>
              </a:rPr>
              <a:t>treân</a:t>
            </a:r>
            <a:r>
              <a:rPr lang="en-US" sz="3700" dirty="0" smtClean="0">
                <a:latin typeface="VNI-Centur" pitchFamily="2" charset="0"/>
              </a:rPr>
              <a:t> </a:t>
            </a:r>
            <a:r>
              <a:rPr lang="en-US" sz="3700" dirty="0" err="1" smtClean="0">
                <a:latin typeface="VNI-Centur" pitchFamily="2" charset="0"/>
              </a:rPr>
              <a:t>lôùp</a:t>
            </a:r>
            <a:r>
              <a:rPr lang="en-US" sz="3700" dirty="0" smtClean="0">
                <a:latin typeface="VNI-Centur" pitchFamily="2" charset="0"/>
              </a:rPr>
              <a:t>? </a:t>
            </a:r>
            <a:r>
              <a:rPr lang="en-US" sz="3700" dirty="0" err="1" smtClean="0">
                <a:latin typeface="VNI-Centur" pitchFamily="2" charset="0"/>
              </a:rPr>
              <a:t>Taïi</a:t>
            </a:r>
            <a:r>
              <a:rPr lang="en-US" sz="3700" dirty="0" smtClean="0">
                <a:latin typeface="VNI-Centur" pitchFamily="2" charset="0"/>
              </a:rPr>
              <a:t> </a:t>
            </a:r>
            <a:r>
              <a:rPr lang="en-US" sz="3700" dirty="0" err="1" smtClean="0">
                <a:latin typeface="VNI-Centur" pitchFamily="2" charset="0"/>
              </a:rPr>
              <a:t>sao</a:t>
            </a:r>
            <a:r>
              <a:rPr lang="en-US" sz="3700" dirty="0" smtClean="0">
                <a:latin typeface="VNI-Centur" pitchFamily="2" charset="0"/>
              </a:rPr>
              <a:t>?</a:t>
            </a:r>
            <a:endParaRPr lang="en-US" sz="3700" dirty="0">
              <a:latin typeface="VNI-Centur" pitchFamily="2" charset="0"/>
            </a:endParaRPr>
          </a:p>
        </p:txBody>
      </p:sp>
    </p:spTree>
    <p:extLst>
      <p:ext uri="{BB962C8B-B14F-4D97-AF65-F5344CB8AC3E}">
        <p14:creationId xmlns:p14="http://schemas.microsoft.com/office/powerpoint/2010/main" val="390858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heel(1)">
                                      <p:cBhvr>
                                        <p:cTn id="12"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514600"/>
            <a:ext cx="8229600" cy="4525963"/>
          </a:xfrm>
        </p:spPr>
        <p:txBody>
          <a:bodyPr/>
          <a:lstStyle/>
          <a:p>
            <a:r>
              <a:rPr lang="en-US" sz="3200" dirty="0" err="1">
                <a:solidFill>
                  <a:srgbClr val="0070C0"/>
                </a:solidFill>
                <a:latin typeface="VNI-Disney (Body)"/>
              </a:rPr>
              <a:t>Trách</a:t>
            </a:r>
            <a:r>
              <a:rPr lang="en-US" sz="3200" dirty="0">
                <a:solidFill>
                  <a:srgbClr val="0070C0"/>
                </a:solidFill>
                <a:latin typeface="VNI-Disney (Body)"/>
              </a:rPr>
              <a:t> </a:t>
            </a:r>
            <a:r>
              <a:rPr lang="en-US" sz="3200" dirty="0" err="1">
                <a:solidFill>
                  <a:srgbClr val="0070C0"/>
                </a:solidFill>
                <a:latin typeface="VNI-Disney (Body)"/>
              </a:rPr>
              <a:t>nhiệm</a:t>
            </a:r>
            <a:r>
              <a:rPr lang="en-US" sz="3200" dirty="0">
                <a:solidFill>
                  <a:srgbClr val="0070C0"/>
                </a:solidFill>
                <a:latin typeface="VNI-Disney (Body)"/>
              </a:rPr>
              <a:t> </a:t>
            </a:r>
            <a:r>
              <a:rPr lang="en-US" sz="3200" dirty="0" err="1">
                <a:solidFill>
                  <a:srgbClr val="0070C0"/>
                </a:solidFill>
                <a:latin typeface="VNI-Disney (Body)"/>
              </a:rPr>
              <a:t>của</a:t>
            </a:r>
            <a:r>
              <a:rPr lang="en-US" sz="3200" dirty="0">
                <a:solidFill>
                  <a:srgbClr val="0070C0"/>
                </a:solidFill>
                <a:latin typeface="VNI-Disney (Body)"/>
              </a:rPr>
              <a:t> </a:t>
            </a:r>
            <a:r>
              <a:rPr lang="en-US" sz="3200" dirty="0" err="1">
                <a:solidFill>
                  <a:srgbClr val="0070C0"/>
                </a:solidFill>
                <a:latin typeface="VNI-Disney (Body)"/>
              </a:rPr>
              <a:t>thế</a:t>
            </a:r>
            <a:r>
              <a:rPr lang="en-US" sz="3200" dirty="0">
                <a:solidFill>
                  <a:srgbClr val="0070C0"/>
                </a:solidFill>
                <a:latin typeface="VNI-Disney (Body)"/>
              </a:rPr>
              <a:t> </a:t>
            </a:r>
            <a:r>
              <a:rPr lang="en-US" sz="3200" dirty="0" err="1">
                <a:solidFill>
                  <a:srgbClr val="0070C0"/>
                </a:solidFill>
                <a:latin typeface="VNI-Disney (Body)"/>
              </a:rPr>
              <a:t>hệ</a:t>
            </a:r>
            <a:r>
              <a:rPr lang="en-US" sz="3200" dirty="0">
                <a:solidFill>
                  <a:srgbClr val="0070C0"/>
                </a:solidFill>
                <a:latin typeface="VNI-Disney (Body)"/>
              </a:rPr>
              <a:t> </a:t>
            </a:r>
            <a:r>
              <a:rPr lang="en-US" sz="3200" dirty="0" err="1">
                <a:solidFill>
                  <a:srgbClr val="0070C0"/>
                </a:solidFill>
                <a:latin typeface="VNI-Disney (Body)"/>
              </a:rPr>
              <a:t>chúng</a:t>
            </a:r>
            <a:r>
              <a:rPr lang="en-US" sz="3200" dirty="0">
                <a:solidFill>
                  <a:srgbClr val="0070C0"/>
                </a:solidFill>
                <a:latin typeface="VNI-Disney (Body)"/>
              </a:rPr>
              <a:t> </a:t>
            </a:r>
            <a:r>
              <a:rPr lang="en-US" sz="3200" dirty="0" err="1">
                <a:solidFill>
                  <a:srgbClr val="0070C0"/>
                </a:solidFill>
                <a:latin typeface="VNI-Disney (Body)"/>
              </a:rPr>
              <a:t>em</a:t>
            </a:r>
            <a:r>
              <a:rPr lang="en-US" sz="3200" dirty="0">
                <a:solidFill>
                  <a:srgbClr val="0070C0"/>
                </a:solidFill>
                <a:latin typeface="VNI-Disney (Body)"/>
              </a:rPr>
              <a:t> </a:t>
            </a:r>
            <a:r>
              <a:rPr lang="en-US" sz="3200" dirty="0" err="1">
                <a:solidFill>
                  <a:srgbClr val="0070C0"/>
                </a:solidFill>
                <a:latin typeface="VNI-Disney (Body)"/>
              </a:rPr>
              <a:t>đối</a:t>
            </a:r>
            <a:r>
              <a:rPr lang="en-US" sz="3200" dirty="0">
                <a:solidFill>
                  <a:srgbClr val="0070C0"/>
                </a:solidFill>
                <a:latin typeface="VNI-Disney (Body)"/>
              </a:rPr>
              <a:t> </a:t>
            </a:r>
            <a:r>
              <a:rPr lang="en-US" sz="3200" dirty="0" err="1">
                <a:solidFill>
                  <a:srgbClr val="0070C0"/>
                </a:solidFill>
                <a:latin typeface="VNI-Disney (Body)"/>
              </a:rPr>
              <a:t>với</a:t>
            </a:r>
            <a:r>
              <a:rPr lang="en-US" sz="3200" dirty="0">
                <a:solidFill>
                  <a:srgbClr val="0070C0"/>
                </a:solidFill>
                <a:latin typeface="VNI-Disney (Body)"/>
              </a:rPr>
              <a:t> </a:t>
            </a:r>
            <a:r>
              <a:rPr lang="en-US" sz="3200" dirty="0" err="1">
                <a:solidFill>
                  <a:srgbClr val="0070C0"/>
                </a:solidFill>
                <a:latin typeface="VNI-Disney (Body)"/>
              </a:rPr>
              <a:t>sự</a:t>
            </a:r>
            <a:r>
              <a:rPr lang="en-US" sz="3200" dirty="0">
                <a:solidFill>
                  <a:srgbClr val="0070C0"/>
                </a:solidFill>
                <a:latin typeface="VNI-Disney (Body)"/>
              </a:rPr>
              <a:t> </a:t>
            </a:r>
            <a:r>
              <a:rPr lang="en-US" sz="3200" dirty="0" err="1">
                <a:solidFill>
                  <a:srgbClr val="0070C0"/>
                </a:solidFill>
                <a:latin typeface="VNI-Disney (Body)"/>
              </a:rPr>
              <a:t>phát</a:t>
            </a:r>
            <a:r>
              <a:rPr lang="en-US" sz="3200" dirty="0">
                <a:solidFill>
                  <a:srgbClr val="0070C0"/>
                </a:solidFill>
                <a:latin typeface="VNI-Disney (Body)"/>
              </a:rPr>
              <a:t> </a:t>
            </a:r>
            <a:r>
              <a:rPr lang="en-US" sz="3200" dirty="0" err="1">
                <a:solidFill>
                  <a:srgbClr val="0070C0"/>
                </a:solidFill>
                <a:latin typeface="VNI-Disney (Body)"/>
              </a:rPr>
              <a:t>triển</a:t>
            </a:r>
            <a:r>
              <a:rPr lang="en-US" sz="3200" dirty="0">
                <a:solidFill>
                  <a:srgbClr val="0070C0"/>
                </a:solidFill>
                <a:latin typeface="VNI-Disney (Body)"/>
              </a:rPr>
              <a:t> tin </a:t>
            </a:r>
            <a:r>
              <a:rPr lang="en-US" sz="3200" dirty="0" err="1">
                <a:solidFill>
                  <a:srgbClr val="0070C0"/>
                </a:solidFill>
                <a:latin typeface="VNI-Disney (Body)"/>
              </a:rPr>
              <a:t>học</a:t>
            </a:r>
            <a:r>
              <a:rPr lang="en-US" sz="3200" dirty="0">
                <a:solidFill>
                  <a:srgbClr val="0070C0"/>
                </a:solidFill>
                <a:latin typeface="VNI-Disney (Body)"/>
              </a:rPr>
              <a:t> </a:t>
            </a:r>
            <a:r>
              <a:rPr lang="en-US" sz="3200" dirty="0" err="1">
                <a:solidFill>
                  <a:srgbClr val="0070C0"/>
                </a:solidFill>
                <a:latin typeface="VNI-Disney (Body)"/>
              </a:rPr>
              <a:t>của</a:t>
            </a:r>
            <a:r>
              <a:rPr lang="en-US" sz="3200" dirty="0">
                <a:solidFill>
                  <a:srgbClr val="0070C0"/>
                </a:solidFill>
                <a:latin typeface="VNI-Disney (Body)"/>
              </a:rPr>
              <a:t> </a:t>
            </a:r>
            <a:r>
              <a:rPr lang="en-US" sz="3200" dirty="0" err="1">
                <a:solidFill>
                  <a:srgbClr val="0070C0"/>
                </a:solidFill>
                <a:latin typeface="VNI-Disney (Body)"/>
              </a:rPr>
              <a:t>nước</a:t>
            </a:r>
            <a:r>
              <a:rPr lang="en-US" sz="3200" dirty="0">
                <a:solidFill>
                  <a:srgbClr val="0070C0"/>
                </a:solidFill>
                <a:latin typeface="VNI-Disney (Body)"/>
              </a:rPr>
              <a:t> ta </a:t>
            </a:r>
            <a:r>
              <a:rPr lang="en-US" sz="3200" dirty="0" err="1">
                <a:solidFill>
                  <a:srgbClr val="0070C0"/>
                </a:solidFill>
                <a:latin typeface="VNI-Disney (Body)"/>
              </a:rPr>
              <a:t>đó</a:t>
            </a:r>
            <a:r>
              <a:rPr lang="en-US" sz="3200" dirty="0">
                <a:solidFill>
                  <a:srgbClr val="0070C0"/>
                </a:solidFill>
                <a:latin typeface="VNI-Disney (Body)"/>
              </a:rPr>
              <a:t> </a:t>
            </a:r>
            <a:r>
              <a:rPr lang="en-US" sz="3200" dirty="0" err="1">
                <a:solidFill>
                  <a:srgbClr val="0070C0"/>
                </a:solidFill>
                <a:latin typeface="VNI-Disney (Body)"/>
              </a:rPr>
              <a:t>là</a:t>
            </a:r>
            <a:r>
              <a:rPr lang="en-US" sz="3200" dirty="0">
                <a:solidFill>
                  <a:srgbClr val="0070C0"/>
                </a:solidFill>
                <a:latin typeface="VNI-Disney (Body)"/>
              </a:rPr>
              <a:t> </a:t>
            </a:r>
            <a:r>
              <a:rPr lang="en-US" sz="3200" dirty="0" err="1">
                <a:solidFill>
                  <a:srgbClr val="0070C0"/>
                </a:solidFill>
                <a:latin typeface="VNI-Disney (Body)"/>
              </a:rPr>
              <a:t>luôn</a:t>
            </a:r>
            <a:r>
              <a:rPr lang="en-US" sz="3200" dirty="0">
                <a:solidFill>
                  <a:srgbClr val="0070C0"/>
                </a:solidFill>
                <a:latin typeface="VNI-Disney (Body)"/>
              </a:rPr>
              <a:t> </a:t>
            </a:r>
            <a:r>
              <a:rPr lang="en-US" sz="3200" dirty="0" err="1">
                <a:solidFill>
                  <a:srgbClr val="0070C0"/>
                </a:solidFill>
                <a:latin typeface="VNI-Disney (Body)"/>
              </a:rPr>
              <a:t>luôn</a:t>
            </a:r>
            <a:r>
              <a:rPr lang="en-US" sz="3200" dirty="0">
                <a:solidFill>
                  <a:srgbClr val="0070C0"/>
                </a:solidFill>
                <a:latin typeface="VNI-Disney (Body)"/>
              </a:rPr>
              <a:t> </a:t>
            </a:r>
            <a:r>
              <a:rPr lang="en-US" sz="3200" dirty="0" err="1">
                <a:solidFill>
                  <a:srgbClr val="0070C0"/>
                </a:solidFill>
                <a:latin typeface="VNI-Disney (Body)"/>
              </a:rPr>
              <a:t>có</a:t>
            </a:r>
            <a:r>
              <a:rPr lang="en-US" sz="3200" dirty="0">
                <a:solidFill>
                  <a:srgbClr val="0070C0"/>
                </a:solidFill>
                <a:latin typeface="VNI-Disney (Body)"/>
              </a:rPr>
              <a:t> ý </a:t>
            </a:r>
            <a:r>
              <a:rPr lang="en-US" sz="3200" dirty="0" err="1">
                <a:solidFill>
                  <a:srgbClr val="0070C0"/>
                </a:solidFill>
                <a:latin typeface="VNI-Disney (Body)"/>
              </a:rPr>
              <a:t>thức</a:t>
            </a:r>
            <a:r>
              <a:rPr lang="en-US" sz="3200" dirty="0">
                <a:solidFill>
                  <a:srgbClr val="0070C0"/>
                </a:solidFill>
                <a:latin typeface="VNI-Disney (Body)"/>
              </a:rPr>
              <a:t> </a:t>
            </a:r>
            <a:r>
              <a:rPr lang="en-US" sz="3200" dirty="0" err="1">
                <a:solidFill>
                  <a:srgbClr val="0070C0"/>
                </a:solidFill>
                <a:latin typeface="VNI-Disney (Body)"/>
              </a:rPr>
              <a:t>bảo</a:t>
            </a:r>
            <a:r>
              <a:rPr lang="en-US" sz="3200" dirty="0">
                <a:solidFill>
                  <a:srgbClr val="0070C0"/>
                </a:solidFill>
                <a:latin typeface="VNI-Disney (Body)"/>
              </a:rPr>
              <a:t> </a:t>
            </a:r>
            <a:r>
              <a:rPr lang="en-US" sz="3200" dirty="0" err="1">
                <a:solidFill>
                  <a:srgbClr val="0070C0"/>
                </a:solidFill>
                <a:latin typeface="VNI-Disney (Body)"/>
              </a:rPr>
              <a:t>vệ</a:t>
            </a:r>
            <a:r>
              <a:rPr lang="en-US" sz="3200" dirty="0">
                <a:solidFill>
                  <a:srgbClr val="0070C0"/>
                </a:solidFill>
                <a:latin typeface="VNI-Disney (Body)"/>
              </a:rPr>
              <a:t> </a:t>
            </a:r>
            <a:r>
              <a:rPr lang="en-US" sz="3200" dirty="0" err="1">
                <a:solidFill>
                  <a:srgbClr val="0070C0"/>
                </a:solidFill>
                <a:latin typeface="VNI-Disney (Body)"/>
              </a:rPr>
              <a:t>thông</a:t>
            </a:r>
            <a:r>
              <a:rPr lang="en-US" sz="3200" dirty="0">
                <a:solidFill>
                  <a:srgbClr val="0070C0"/>
                </a:solidFill>
                <a:latin typeface="VNI-Disney (Body)"/>
              </a:rPr>
              <a:t> tin, </a:t>
            </a:r>
            <a:r>
              <a:rPr lang="en-US" sz="3200" dirty="0" err="1">
                <a:solidFill>
                  <a:srgbClr val="0070C0"/>
                </a:solidFill>
                <a:latin typeface="VNI-Disney (Body)"/>
              </a:rPr>
              <a:t>bảo</a:t>
            </a:r>
            <a:r>
              <a:rPr lang="en-US" sz="3200" dirty="0">
                <a:solidFill>
                  <a:srgbClr val="0070C0"/>
                </a:solidFill>
                <a:latin typeface="VNI-Disney (Body)"/>
              </a:rPr>
              <a:t> </a:t>
            </a:r>
            <a:r>
              <a:rPr lang="en-US" sz="3200" dirty="0" err="1">
                <a:solidFill>
                  <a:srgbClr val="0070C0"/>
                </a:solidFill>
                <a:latin typeface="VNI-Disney (Body)"/>
              </a:rPr>
              <a:t>vệ</a:t>
            </a:r>
            <a:r>
              <a:rPr lang="en-US" sz="3200" dirty="0">
                <a:solidFill>
                  <a:srgbClr val="0070C0"/>
                </a:solidFill>
                <a:latin typeface="VNI-Disney (Body)"/>
              </a:rPr>
              <a:t> </a:t>
            </a:r>
            <a:r>
              <a:rPr lang="en-US" sz="3200" dirty="0" err="1">
                <a:solidFill>
                  <a:srgbClr val="0070C0"/>
                </a:solidFill>
                <a:latin typeface="VNI-Disney (Body)"/>
              </a:rPr>
              <a:t>những</a:t>
            </a:r>
            <a:r>
              <a:rPr lang="en-US" sz="3200" dirty="0">
                <a:solidFill>
                  <a:srgbClr val="0070C0"/>
                </a:solidFill>
                <a:latin typeface="VNI-Disney (Body)"/>
              </a:rPr>
              <a:t> </a:t>
            </a:r>
            <a:r>
              <a:rPr lang="en-US" sz="3200" dirty="0" err="1">
                <a:solidFill>
                  <a:srgbClr val="0070C0"/>
                </a:solidFill>
                <a:latin typeface="VNI-Disney (Body)"/>
              </a:rPr>
              <a:t>thành</a:t>
            </a:r>
            <a:r>
              <a:rPr lang="en-US" sz="3200" dirty="0">
                <a:solidFill>
                  <a:srgbClr val="0070C0"/>
                </a:solidFill>
                <a:latin typeface="VNI-Disney (Body)"/>
              </a:rPr>
              <a:t> </a:t>
            </a:r>
            <a:r>
              <a:rPr lang="en-US" sz="3200" dirty="0" err="1">
                <a:solidFill>
                  <a:srgbClr val="0070C0"/>
                </a:solidFill>
                <a:latin typeface="VNI-Disney (Body)"/>
              </a:rPr>
              <a:t>quả</a:t>
            </a:r>
            <a:r>
              <a:rPr lang="en-US" sz="3200" dirty="0">
                <a:solidFill>
                  <a:srgbClr val="0070C0"/>
                </a:solidFill>
                <a:latin typeface="VNI-Disney (Body)"/>
              </a:rPr>
              <a:t> </a:t>
            </a:r>
            <a:r>
              <a:rPr lang="en-US" sz="3200" dirty="0" err="1">
                <a:solidFill>
                  <a:srgbClr val="0070C0"/>
                </a:solidFill>
                <a:latin typeface="VNI-Disney (Body)"/>
              </a:rPr>
              <a:t>của</a:t>
            </a:r>
            <a:r>
              <a:rPr lang="en-US" sz="3200" dirty="0">
                <a:solidFill>
                  <a:srgbClr val="0070C0"/>
                </a:solidFill>
                <a:latin typeface="VNI-Disney (Body)"/>
              </a:rPr>
              <a:t> tin </a:t>
            </a:r>
            <a:r>
              <a:rPr lang="en-US" sz="3200" dirty="0" err="1">
                <a:solidFill>
                  <a:srgbClr val="0070C0"/>
                </a:solidFill>
                <a:latin typeface="VNI-Disney (Body)"/>
              </a:rPr>
              <a:t>học</a:t>
            </a:r>
            <a:r>
              <a:rPr lang="en-US" sz="3200" dirty="0">
                <a:solidFill>
                  <a:srgbClr val="0070C0"/>
                </a:solidFill>
                <a:latin typeface="VNI-Disney (Body)"/>
              </a:rPr>
              <a:t>, </a:t>
            </a:r>
            <a:r>
              <a:rPr lang="en-US" sz="3200" dirty="0" err="1">
                <a:solidFill>
                  <a:srgbClr val="0070C0"/>
                </a:solidFill>
                <a:latin typeface="VNI-Disney (Body)"/>
              </a:rPr>
              <a:t>không</a:t>
            </a:r>
            <a:r>
              <a:rPr lang="en-US" sz="3200" dirty="0">
                <a:solidFill>
                  <a:srgbClr val="0070C0"/>
                </a:solidFill>
                <a:latin typeface="VNI-Disney (Body)"/>
              </a:rPr>
              <a:t> </a:t>
            </a:r>
            <a:r>
              <a:rPr lang="en-US" sz="3200" dirty="0" err="1">
                <a:solidFill>
                  <a:srgbClr val="0070C0"/>
                </a:solidFill>
                <a:latin typeface="VNI-Disney (Body)"/>
              </a:rPr>
              <a:t>xâm</a:t>
            </a:r>
            <a:r>
              <a:rPr lang="en-US" sz="3200" dirty="0">
                <a:solidFill>
                  <a:srgbClr val="0070C0"/>
                </a:solidFill>
                <a:latin typeface="VNI-Disney (Body)"/>
              </a:rPr>
              <a:t> </a:t>
            </a:r>
            <a:r>
              <a:rPr lang="en-US" sz="3200" dirty="0" err="1">
                <a:solidFill>
                  <a:srgbClr val="0070C0"/>
                </a:solidFill>
                <a:latin typeface="VNI-Disney (Body)"/>
              </a:rPr>
              <a:t>phạm</a:t>
            </a:r>
            <a:r>
              <a:rPr lang="en-US" sz="3200" dirty="0">
                <a:solidFill>
                  <a:srgbClr val="0070C0"/>
                </a:solidFill>
                <a:latin typeface="VNI-Disney (Body)"/>
              </a:rPr>
              <a:t> </a:t>
            </a:r>
            <a:r>
              <a:rPr lang="en-US" sz="3200" dirty="0" err="1">
                <a:solidFill>
                  <a:srgbClr val="0070C0"/>
                </a:solidFill>
                <a:latin typeface="VNI-Disney (Body)"/>
              </a:rPr>
              <a:t>bản</a:t>
            </a:r>
            <a:r>
              <a:rPr lang="en-US" sz="3200" dirty="0">
                <a:solidFill>
                  <a:srgbClr val="0070C0"/>
                </a:solidFill>
                <a:latin typeface="VNI-Disney (Body)"/>
              </a:rPr>
              <a:t> </a:t>
            </a:r>
            <a:r>
              <a:rPr lang="en-US" sz="3200" dirty="0" err="1">
                <a:solidFill>
                  <a:srgbClr val="0070C0"/>
                </a:solidFill>
                <a:latin typeface="VNI-Disney (Body)"/>
              </a:rPr>
              <a:t>quyền</a:t>
            </a:r>
            <a:r>
              <a:rPr lang="en-US" sz="3200" dirty="0">
                <a:solidFill>
                  <a:srgbClr val="0070C0"/>
                </a:solidFill>
                <a:latin typeface="VNI-Disney (Body)"/>
              </a:rPr>
              <a:t> </a:t>
            </a:r>
            <a:r>
              <a:rPr lang="en-US" sz="3200" dirty="0" err="1">
                <a:solidFill>
                  <a:srgbClr val="0070C0"/>
                </a:solidFill>
                <a:latin typeface="VNI-Disney (Body)"/>
              </a:rPr>
              <a:t>sở</a:t>
            </a:r>
            <a:r>
              <a:rPr lang="en-US" sz="3200" dirty="0">
                <a:solidFill>
                  <a:srgbClr val="0070C0"/>
                </a:solidFill>
                <a:latin typeface="VNI-Disney (Body)"/>
              </a:rPr>
              <a:t> </a:t>
            </a:r>
            <a:r>
              <a:rPr lang="en-US" sz="3200" dirty="0" err="1">
                <a:solidFill>
                  <a:srgbClr val="0070C0"/>
                </a:solidFill>
                <a:latin typeface="VNI-Disney (Body)"/>
              </a:rPr>
              <a:t>hữu</a:t>
            </a:r>
            <a:r>
              <a:rPr lang="en-US" sz="3200" dirty="0">
                <a:solidFill>
                  <a:srgbClr val="0070C0"/>
                </a:solidFill>
                <a:latin typeface="VNI-Disney (Body)"/>
              </a:rPr>
              <a:t> </a:t>
            </a:r>
            <a:r>
              <a:rPr lang="en-US" sz="3200" dirty="0" err="1">
                <a:solidFill>
                  <a:srgbClr val="0070C0"/>
                </a:solidFill>
                <a:latin typeface="VNI-Disney (Body)"/>
              </a:rPr>
              <a:t>thông</a:t>
            </a:r>
            <a:r>
              <a:rPr lang="en-US" sz="3200" dirty="0">
                <a:solidFill>
                  <a:srgbClr val="0070C0"/>
                </a:solidFill>
                <a:latin typeface="VNI-Disney (Body)"/>
              </a:rPr>
              <a:t> tin... </a:t>
            </a:r>
            <a:r>
              <a:rPr lang="en-US" sz="3200" dirty="0" err="1">
                <a:solidFill>
                  <a:srgbClr val="0070C0"/>
                </a:solidFill>
                <a:latin typeface="VNI-Disney (Body)"/>
              </a:rPr>
              <a:t>Phải</a:t>
            </a:r>
            <a:r>
              <a:rPr lang="en-US" sz="3200" dirty="0">
                <a:solidFill>
                  <a:srgbClr val="0070C0"/>
                </a:solidFill>
                <a:latin typeface="VNI-Disney (Body)"/>
              </a:rPr>
              <a:t> </a:t>
            </a:r>
            <a:r>
              <a:rPr lang="en-US" sz="3200" dirty="0" err="1">
                <a:solidFill>
                  <a:srgbClr val="0070C0"/>
                </a:solidFill>
                <a:latin typeface="VNI-Disney (Body)"/>
              </a:rPr>
              <a:t>có</a:t>
            </a:r>
            <a:r>
              <a:rPr lang="en-US" sz="3200" dirty="0">
                <a:solidFill>
                  <a:srgbClr val="0070C0"/>
                </a:solidFill>
                <a:latin typeface="VNI-Disney (Body)"/>
              </a:rPr>
              <a:t> ý </a:t>
            </a:r>
            <a:r>
              <a:rPr lang="en-US" sz="3200" dirty="0" err="1">
                <a:solidFill>
                  <a:srgbClr val="0070C0"/>
                </a:solidFill>
                <a:latin typeface="VNI-Disney (Body)"/>
              </a:rPr>
              <a:t>thức</a:t>
            </a:r>
            <a:r>
              <a:rPr lang="en-US" sz="3200" dirty="0">
                <a:solidFill>
                  <a:srgbClr val="0070C0"/>
                </a:solidFill>
                <a:latin typeface="VNI-Disney (Body)"/>
              </a:rPr>
              <a:t> </a:t>
            </a:r>
            <a:r>
              <a:rPr lang="en-US" sz="3200" dirty="0" err="1">
                <a:solidFill>
                  <a:srgbClr val="0070C0"/>
                </a:solidFill>
                <a:latin typeface="VNI-Disney (Body)"/>
              </a:rPr>
              <a:t>bảo</a:t>
            </a:r>
            <a:r>
              <a:rPr lang="en-US" sz="3200" dirty="0">
                <a:solidFill>
                  <a:srgbClr val="0070C0"/>
                </a:solidFill>
                <a:latin typeface="VNI-Disney (Body)"/>
              </a:rPr>
              <a:t> </a:t>
            </a:r>
            <a:r>
              <a:rPr lang="en-US" sz="3200" dirty="0" err="1">
                <a:solidFill>
                  <a:srgbClr val="0070C0"/>
                </a:solidFill>
                <a:latin typeface="VNI-Disney (Body)"/>
              </a:rPr>
              <a:t>vệ</a:t>
            </a:r>
            <a:r>
              <a:rPr lang="en-US" sz="3200" dirty="0">
                <a:solidFill>
                  <a:srgbClr val="0070C0"/>
                </a:solidFill>
                <a:latin typeface="VNI-Disney (Body)"/>
              </a:rPr>
              <a:t> </a:t>
            </a:r>
            <a:r>
              <a:rPr lang="en-US" sz="3200" dirty="0" err="1">
                <a:solidFill>
                  <a:srgbClr val="0070C0"/>
                </a:solidFill>
                <a:latin typeface="VNI-Disney (Body)"/>
              </a:rPr>
              <a:t>lợi</a:t>
            </a:r>
            <a:r>
              <a:rPr lang="en-US" sz="3200" dirty="0">
                <a:solidFill>
                  <a:srgbClr val="0070C0"/>
                </a:solidFill>
                <a:latin typeface="VNI-Disney (Body)"/>
              </a:rPr>
              <a:t> </a:t>
            </a:r>
            <a:r>
              <a:rPr lang="en-US" sz="3200" dirty="0" err="1">
                <a:solidFill>
                  <a:srgbClr val="0070C0"/>
                </a:solidFill>
                <a:latin typeface="VNI-Disney (Body)"/>
              </a:rPr>
              <a:t>ích</a:t>
            </a:r>
            <a:r>
              <a:rPr lang="en-US" sz="3200" dirty="0">
                <a:solidFill>
                  <a:srgbClr val="0070C0"/>
                </a:solidFill>
                <a:latin typeface="VNI-Disney (Body)"/>
              </a:rPr>
              <a:t> </a:t>
            </a:r>
            <a:r>
              <a:rPr lang="en-US" sz="3200" dirty="0" err="1">
                <a:solidFill>
                  <a:srgbClr val="0070C0"/>
                </a:solidFill>
                <a:latin typeface="VNI-Disney (Body)"/>
              </a:rPr>
              <a:t>chung</a:t>
            </a:r>
            <a:r>
              <a:rPr lang="en-US" sz="3200" dirty="0">
                <a:solidFill>
                  <a:srgbClr val="0070C0"/>
                </a:solidFill>
                <a:latin typeface="VNI-Disney (Body)"/>
              </a:rPr>
              <a:t>, </a:t>
            </a:r>
            <a:r>
              <a:rPr lang="en-US" sz="3200" dirty="0" err="1">
                <a:solidFill>
                  <a:srgbClr val="0070C0"/>
                </a:solidFill>
                <a:latin typeface="VNI-Disney (Body)"/>
              </a:rPr>
              <a:t>thực</a:t>
            </a:r>
            <a:r>
              <a:rPr lang="en-US" sz="3200" dirty="0">
                <a:solidFill>
                  <a:srgbClr val="0070C0"/>
                </a:solidFill>
                <a:latin typeface="VNI-Disney (Body)"/>
              </a:rPr>
              <a:t> </a:t>
            </a:r>
            <a:r>
              <a:rPr lang="en-US" sz="3200" dirty="0" err="1">
                <a:solidFill>
                  <a:srgbClr val="0070C0"/>
                </a:solidFill>
                <a:latin typeface="VNI-Disney (Body)"/>
              </a:rPr>
              <a:t>hiện</a:t>
            </a:r>
            <a:r>
              <a:rPr lang="en-US" sz="3200" dirty="0">
                <a:solidFill>
                  <a:srgbClr val="0070C0"/>
                </a:solidFill>
                <a:latin typeface="VNI-Disney (Body)"/>
              </a:rPr>
              <a:t> </a:t>
            </a:r>
            <a:r>
              <a:rPr lang="en-US" sz="3200" dirty="0" err="1">
                <a:solidFill>
                  <a:srgbClr val="0070C0"/>
                </a:solidFill>
                <a:latin typeface="VNI-Disney (Body)"/>
              </a:rPr>
              <a:t>tốt</a:t>
            </a:r>
            <a:r>
              <a:rPr lang="en-US" sz="3200" dirty="0">
                <a:solidFill>
                  <a:srgbClr val="0070C0"/>
                </a:solidFill>
                <a:latin typeface="VNI-Disney (Body)"/>
              </a:rPr>
              <a:t> </a:t>
            </a:r>
            <a:r>
              <a:rPr lang="en-US" sz="3200" dirty="0" err="1">
                <a:solidFill>
                  <a:srgbClr val="0070C0"/>
                </a:solidFill>
                <a:latin typeface="VNI-Disney (Body)"/>
              </a:rPr>
              <a:t>điều</a:t>
            </a:r>
            <a:r>
              <a:rPr lang="en-US" sz="3200" dirty="0">
                <a:solidFill>
                  <a:srgbClr val="0070C0"/>
                </a:solidFill>
                <a:latin typeface="VNI-Disney (Body)"/>
              </a:rPr>
              <a:t> </a:t>
            </a:r>
            <a:r>
              <a:rPr lang="en-US" sz="3200" dirty="0" err="1">
                <a:solidFill>
                  <a:srgbClr val="0070C0"/>
                </a:solidFill>
                <a:latin typeface="VNI-Disney (Body)"/>
              </a:rPr>
              <a:t>Luật</a:t>
            </a:r>
            <a:r>
              <a:rPr lang="en-US" sz="3200" dirty="0">
                <a:solidFill>
                  <a:srgbClr val="0070C0"/>
                </a:solidFill>
                <a:latin typeface="VNI-Disney (Body)"/>
              </a:rPr>
              <a:t> </a:t>
            </a:r>
            <a:r>
              <a:rPr lang="en-US" sz="3200" dirty="0" err="1">
                <a:solidFill>
                  <a:srgbClr val="0070C0"/>
                </a:solidFill>
                <a:latin typeface="VNI-Disney (Body)"/>
              </a:rPr>
              <a:t>Giao</a:t>
            </a:r>
            <a:r>
              <a:rPr lang="en-US" sz="3200" dirty="0">
                <a:solidFill>
                  <a:srgbClr val="0070C0"/>
                </a:solidFill>
                <a:latin typeface="VNI-Disney (Body)"/>
              </a:rPr>
              <a:t> </a:t>
            </a:r>
            <a:r>
              <a:rPr lang="en-US" sz="3200" dirty="0" err="1">
                <a:solidFill>
                  <a:srgbClr val="0070C0"/>
                </a:solidFill>
                <a:latin typeface="VNI-Disney (Body)"/>
              </a:rPr>
              <a:t>dịch</a:t>
            </a:r>
            <a:r>
              <a:rPr lang="en-US" sz="3200" dirty="0">
                <a:solidFill>
                  <a:srgbClr val="0070C0"/>
                </a:solidFill>
                <a:latin typeface="VNI-Disney (Body)"/>
              </a:rPr>
              <a:t> </a:t>
            </a:r>
            <a:r>
              <a:rPr lang="en-US" sz="3200" dirty="0" err="1">
                <a:solidFill>
                  <a:srgbClr val="0070C0"/>
                </a:solidFill>
                <a:latin typeface="VNI-Disney (Body)"/>
              </a:rPr>
              <a:t>điện</a:t>
            </a:r>
            <a:r>
              <a:rPr lang="en-US" sz="3200" dirty="0">
                <a:solidFill>
                  <a:srgbClr val="0070C0"/>
                </a:solidFill>
                <a:latin typeface="VNI-Disney (Body)"/>
              </a:rPr>
              <a:t> </a:t>
            </a:r>
            <a:r>
              <a:rPr lang="en-US" sz="3200" dirty="0" err="1">
                <a:solidFill>
                  <a:srgbClr val="0070C0"/>
                </a:solidFill>
                <a:latin typeface="VNI-Disney (Body)"/>
              </a:rPr>
              <a:t>tử</a:t>
            </a:r>
            <a:r>
              <a:rPr lang="en-US" sz="3200" dirty="0">
                <a:solidFill>
                  <a:srgbClr val="0070C0"/>
                </a:solidFill>
                <a:latin typeface="VNI-Disney (Body)"/>
              </a:rPr>
              <a:t>... </a:t>
            </a:r>
          </a:p>
          <a:p>
            <a:endParaRPr lang="en-US" dirty="0">
              <a:solidFill>
                <a:srgbClr val="0070C0"/>
              </a:solidFill>
            </a:endParaRPr>
          </a:p>
        </p:txBody>
      </p:sp>
      <p:sp>
        <p:nvSpPr>
          <p:cNvPr id="3" name="Title 2"/>
          <p:cNvSpPr>
            <a:spLocks noGrp="1"/>
          </p:cNvSpPr>
          <p:nvPr>
            <p:ph type="title"/>
          </p:nvPr>
        </p:nvSpPr>
        <p:spPr>
          <a:xfrm>
            <a:off x="457200" y="762000"/>
            <a:ext cx="8229600" cy="1417638"/>
          </a:xfrm>
        </p:spPr>
        <p:txBody>
          <a:bodyPr>
            <a:normAutofit fontScale="90000"/>
          </a:bodyPr>
          <a:lstStyle/>
          <a:p>
            <a:r>
              <a:rPr lang="en-US" dirty="0" err="1" smtClean="0">
                <a:latin typeface="VNI-Centur" pitchFamily="2" charset="0"/>
              </a:rPr>
              <a:t>Caâu</a:t>
            </a:r>
            <a:r>
              <a:rPr lang="en-US" dirty="0" smtClean="0">
                <a:latin typeface="VNI-Centur" pitchFamily="2" charset="0"/>
              </a:rPr>
              <a:t> 3: </a:t>
            </a:r>
            <a:r>
              <a:rPr lang="en-US" dirty="0" err="1" smtClean="0">
                <a:latin typeface="VNI-Centur" pitchFamily="2" charset="0"/>
              </a:rPr>
              <a:t>Em</a:t>
            </a:r>
            <a:r>
              <a:rPr lang="en-US" dirty="0" smtClean="0">
                <a:latin typeface="VNI-Centur" pitchFamily="2" charset="0"/>
              </a:rPr>
              <a:t> </a:t>
            </a:r>
            <a:r>
              <a:rPr lang="en-US" dirty="0" err="1" smtClean="0">
                <a:latin typeface="VNI-Centur" pitchFamily="2" charset="0"/>
              </a:rPr>
              <a:t>suy</a:t>
            </a:r>
            <a:r>
              <a:rPr lang="en-US" dirty="0" smtClean="0">
                <a:latin typeface="VNI-Centur" pitchFamily="2" charset="0"/>
              </a:rPr>
              <a:t> </a:t>
            </a:r>
            <a:r>
              <a:rPr lang="en-US" dirty="0" err="1" smtClean="0">
                <a:latin typeface="VNI-Centur" pitchFamily="2" charset="0"/>
              </a:rPr>
              <a:t>nghó</a:t>
            </a:r>
            <a:r>
              <a:rPr lang="en-US" dirty="0" smtClean="0">
                <a:latin typeface="VNI-Centur" pitchFamily="2" charset="0"/>
              </a:rPr>
              <a:t> </a:t>
            </a:r>
            <a:r>
              <a:rPr lang="en-US" dirty="0" err="1" smtClean="0">
                <a:latin typeface="VNI-Centur" pitchFamily="2" charset="0"/>
              </a:rPr>
              <a:t>gì</a:t>
            </a:r>
            <a:r>
              <a:rPr lang="en-US" dirty="0" smtClean="0">
                <a:latin typeface="VNI-Centur" pitchFamily="2" charset="0"/>
              </a:rPr>
              <a:t> </a:t>
            </a:r>
            <a:r>
              <a:rPr lang="en-US" dirty="0" err="1" smtClean="0">
                <a:latin typeface="VNI-Centur" pitchFamily="2" charset="0"/>
              </a:rPr>
              <a:t>veà</a:t>
            </a:r>
            <a:r>
              <a:rPr lang="en-US" dirty="0" smtClean="0">
                <a:latin typeface="VNI-Centur" pitchFamily="2" charset="0"/>
              </a:rPr>
              <a:t> </a:t>
            </a:r>
            <a:r>
              <a:rPr lang="en-US" dirty="0" err="1" smtClean="0">
                <a:latin typeface="VNI-Centur" pitchFamily="2" charset="0"/>
              </a:rPr>
              <a:t>traùch</a:t>
            </a:r>
            <a:r>
              <a:rPr lang="en-US" dirty="0" smtClean="0">
                <a:latin typeface="VNI-Centur" pitchFamily="2" charset="0"/>
              </a:rPr>
              <a:t> </a:t>
            </a:r>
            <a:r>
              <a:rPr lang="en-US" dirty="0" err="1" smtClean="0">
                <a:latin typeface="VNI-Centur" pitchFamily="2" charset="0"/>
              </a:rPr>
              <a:t>nhieäm</a:t>
            </a:r>
            <a:r>
              <a:rPr lang="en-US" dirty="0" smtClean="0">
                <a:latin typeface="VNI-Centur" pitchFamily="2" charset="0"/>
              </a:rPr>
              <a:t> </a:t>
            </a:r>
            <a:r>
              <a:rPr lang="en-US" dirty="0" err="1" smtClean="0">
                <a:latin typeface="VNI-Centur" pitchFamily="2" charset="0"/>
              </a:rPr>
              <a:t>cuûa</a:t>
            </a:r>
            <a:r>
              <a:rPr lang="en-US" dirty="0" smtClean="0">
                <a:latin typeface="VNI-Centur" pitchFamily="2" charset="0"/>
              </a:rPr>
              <a:t> </a:t>
            </a:r>
            <a:r>
              <a:rPr lang="en-US" dirty="0" err="1" smtClean="0">
                <a:latin typeface="VNI-Centur" pitchFamily="2" charset="0"/>
              </a:rPr>
              <a:t>theá</a:t>
            </a:r>
            <a:r>
              <a:rPr lang="en-US" dirty="0" smtClean="0">
                <a:latin typeface="VNI-Centur" pitchFamily="2" charset="0"/>
              </a:rPr>
              <a:t> </a:t>
            </a:r>
            <a:r>
              <a:rPr lang="en-US" dirty="0" err="1" smtClean="0">
                <a:latin typeface="VNI-Centur" pitchFamily="2" charset="0"/>
              </a:rPr>
              <a:t>heä</a:t>
            </a:r>
            <a:r>
              <a:rPr lang="en-US" dirty="0" smtClean="0">
                <a:latin typeface="VNI-Centur" pitchFamily="2" charset="0"/>
              </a:rPr>
              <a:t> </a:t>
            </a:r>
            <a:r>
              <a:rPr lang="en-US" dirty="0" err="1" smtClean="0">
                <a:latin typeface="VNI-Centur" pitchFamily="2" charset="0"/>
              </a:rPr>
              <a:t>caùc</a:t>
            </a:r>
            <a:r>
              <a:rPr lang="en-US" dirty="0" smtClean="0">
                <a:latin typeface="VNI-Centur" pitchFamily="2" charset="0"/>
              </a:rPr>
              <a:t> </a:t>
            </a:r>
            <a:r>
              <a:rPr lang="en-US" dirty="0" err="1" smtClean="0">
                <a:latin typeface="VNI-Centur" pitchFamily="2" charset="0"/>
              </a:rPr>
              <a:t>em</a:t>
            </a:r>
            <a:r>
              <a:rPr lang="en-US" dirty="0" smtClean="0">
                <a:latin typeface="VNI-Centur" pitchFamily="2" charset="0"/>
              </a:rPr>
              <a:t> </a:t>
            </a:r>
            <a:r>
              <a:rPr lang="en-US" dirty="0" err="1" smtClean="0">
                <a:latin typeface="VNI-Centur" pitchFamily="2" charset="0"/>
              </a:rPr>
              <a:t>ñoái</a:t>
            </a:r>
            <a:r>
              <a:rPr lang="en-US" dirty="0" smtClean="0">
                <a:latin typeface="VNI-Centur" pitchFamily="2" charset="0"/>
              </a:rPr>
              <a:t> </a:t>
            </a:r>
            <a:r>
              <a:rPr lang="en-US" dirty="0" err="1" smtClean="0">
                <a:latin typeface="VNI-Centur" pitchFamily="2" charset="0"/>
              </a:rPr>
              <a:t>vôùi</a:t>
            </a:r>
            <a:r>
              <a:rPr lang="en-US" dirty="0" smtClean="0">
                <a:latin typeface="VNI-Centur" pitchFamily="2" charset="0"/>
              </a:rPr>
              <a:t> </a:t>
            </a:r>
            <a:r>
              <a:rPr lang="en-US" dirty="0" err="1" smtClean="0">
                <a:latin typeface="VNI-Centur" pitchFamily="2" charset="0"/>
              </a:rPr>
              <a:t>söï</a:t>
            </a:r>
            <a:r>
              <a:rPr lang="en-US" dirty="0" smtClean="0">
                <a:latin typeface="VNI-Centur" pitchFamily="2" charset="0"/>
              </a:rPr>
              <a:t> </a:t>
            </a:r>
            <a:r>
              <a:rPr lang="en-US" dirty="0" err="1" smtClean="0">
                <a:latin typeface="VNI-Centur" pitchFamily="2" charset="0"/>
              </a:rPr>
              <a:t>phaùt</a:t>
            </a:r>
            <a:r>
              <a:rPr lang="en-US" dirty="0" smtClean="0">
                <a:latin typeface="VNI-Centur" pitchFamily="2" charset="0"/>
              </a:rPr>
              <a:t> </a:t>
            </a:r>
            <a:r>
              <a:rPr lang="en-US" dirty="0" err="1" smtClean="0">
                <a:latin typeface="VNI-Centur" pitchFamily="2" charset="0"/>
              </a:rPr>
              <a:t>trieån</a:t>
            </a:r>
            <a:r>
              <a:rPr lang="en-US" dirty="0" smtClean="0">
                <a:latin typeface="VNI-Centur" pitchFamily="2" charset="0"/>
              </a:rPr>
              <a:t> tin </a:t>
            </a:r>
            <a:r>
              <a:rPr lang="en-US" dirty="0" err="1" smtClean="0">
                <a:latin typeface="VNI-Centur" pitchFamily="2" charset="0"/>
              </a:rPr>
              <a:t>hoïc</a:t>
            </a:r>
            <a:r>
              <a:rPr lang="en-US" dirty="0" smtClean="0">
                <a:latin typeface="VNI-Centur" pitchFamily="2" charset="0"/>
              </a:rPr>
              <a:t> </a:t>
            </a:r>
            <a:r>
              <a:rPr lang="en-US" dirty="0" err="1" smtClean="0">
                <a:latin typeface="VNI-Centur" pitchFamily="2" charset="0"/>
              </a:rPr>
              <a:t>cuûa</a:t>
            </a:r>
            <a:r>
              <a:rPr lang="en-US" dirty="0" smtClean="0">
                <a:latin typeface="VNI-Centur" pitchFamily="2" charset="0"/>
              </a:rPr>
              <a:t> </a:t>
            </a:r>
            <a:r>
              <a:rPr lang="en-US" dirty="0" err="1" smtClean="0">
                <a:latin typeface="VNI-Centur" pitchFamily="2" charset="0"/>
              </a:rPr>
              <a:t>nöôùc</a:t>
            </a:r>
            <a:r>
              <a:rPr lang="en-US" dirty="0" smtClean="0">
                <a:latin typeface="VNI-Centur" pitchFamily="2" charset="0"/>
              </a:rPr>
              <a:t> ta</a:t>
            </a:r>
            <a:r>
              <a:rPr lang="en-US" sz="4400" dirty="0">
                <a:latin typeface="VNI-Centur" pitchFamily="2" charset="0"/>
              </a:rPr>
              <a:t/>
            </a:r>
            <a:br>
              <a:rPr lang="en-US" sz="4400" dirty="0">
                <a:latin typeface="VNI-Centur" pitchFamily="2" charset="0"/>
              </a:rPr>
            </a:br>
            <a:endParaRPr lang="en-US" dirty="0">
              <a:latin typeface="VNI-Centur" pitchFamily="2" charset="0"/>
            </a:endParaRPr>
          </a:p>
        </p:txBody>
      </p:sp>
    </p:spTree>
    <p:extLst>
      <p:ext uri="{BB962C8B-B14F-4D97-AF65-F5344CB8AC3E}">
        <p14:creationId xmlns:p14="http://schemas.microsoft.com/office/powerpoint/2010/main" val="861519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heel(1)">
                                      <p:cBhvr>
                                        <p:cTn id="12"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7" name="TextBox 6"/>
          <p:cNvSpPr txBox="1"/>
          <p:nvPr/>
        </p:nvSpPr>
        <p:spPr>
          <a:xfrm>
            <a:off x="657665" y="1828800"/>
            <a:ext cx="8458200" cy="1754326"/>
          </a:xfrm>
          <a:prstGeom prst="rect">
            <a:avLst/>
          </a:prstGeom>
          <a:noFill/>
        </p:spPr>
        <p:txBody>
          <a:bodyPr wrap="square" rtlCol="0">
            <a:spAutoFit/>
          </a:bodyPr>
          <a:lstStyle/>
          <a:p>
            <a:r>
              <a:rPr lang="en-US" sz="5400" b="1" dirty="0" err="1" smtClean="0">
                <a:solidFill>
                  <a:schemeClr val="tx2">
                    <a:lumMod val="60000"/>
                    <a:lumOff val="40000"/>
                  </a:schemeClr>
                </a:solidFill>
                <a:effectLst>
                  <a:outerShdw blurRad="38100" dist="38100" dir="2700000" algn="tl">
                    <a:srgbClr val="000000">
                      <a:alpha val="43137"/>
                    </a:srgbClr>
                  </a:outerShdw>
                </a:effectLst>
              </a:rPr>
              <a:t>Cảm</a:t>
            </a:r>
            <a:r>
              <a:rPr lang="en-US" sz="5400" b="1" dirty="0" smtClean="0">
                <a:solidFill>
                  <a:schemeClr val="tx2">
                    <a:lumMod val="60000"/>
                    <a:lumOff val="40000"/>
                  </a:schemeClr>
                </a:solidFill>
                <a:effectLst>
                  <a:outerShdw blurRad="38100" dist="38100" dir="2700000" algn="tl">
                    <a:srgbClr val="000000">
                      <a:alpha val="43137"/>
                    </a:srgbClr>
                  </a:outerShdw>
                </a:effectLst>
              </a:rPr>
              <a:t> </a:t>
            </a:r>
            <a:r>
              <a:rPr lang="en-US" sz="5400" b="1" dirty="0" err="1" smtClean="0">
                <a:solidFill>
                  <a:schemeClr val="tx2">
                    <a:lumMod val="60000"/>
                    <a:lumOff val="40000"/>
                  </a:schemeClr>
                </a:solidFill>
                <a:effectLst>
                  <a:outerShdw blurRad="38100" dist="38100" dir="2700000" algn="tl">
                    <a:srgbClr val="000000">
                      <a:alpha val="43137"/>
                    </a:srgbClr>
                  </a:outerShdw>
                </a:effectLst>
              </a:rPr>
              <a:t>ơn</a:t>
            </a:r>
            <a:r>
              <a:rPr lang="en-US" sz="5400" b="1" dirty="0" smtClean="0">
                <a:solidFill>
                  <a:schemeClr val="tx2">
                    <a:lumMod val="60000"/>
                    <a:lumOff val="40000"/>
                  </a:schemeClr>
                </a:solidFill>
                <a:effectLst>
                  <a:outerShdw blurRad="38100" dist="38100" dir="2700000" algn="tl">
                    <a:srgbClr val="000000">
                      <a:alpha val="43137"/>
                    </a:srgbClr>
                  </a:outerShdw>
                </a:effectLst>
              </a:rPr>
              <a:t> </a:t>
            </a:r>
            <a:r>
              <a:rPr lang="en-US" sz="5400" b="1" dirty="0" err="1" smtClean="0">
                <a:solidFill>
                  <a:schemeClr val="tx2">
                    <a:lumMod val="60000"/>
                    <a:lumOff val="40000"/>
                  </a:schemeClr>
                </a:solidFill>
                <a:effectLst>
                  <a:outerShdw blurRad="38100" dist="38100" dir="2700000" algn="tl">
                    <a:srgbClr val="000000">
                      <a:alpha val="43137"/>
                    </a:srgbClr>
                  </a:outerShdw>
                </a:effectLst>
              </a:rPr>
              <a:t>các</a:t>
            </a:r>
            <a:r>
              <a:rPr lang="en-US" sz="5400" b="1" dirty="0" smtClean="0">
                <a:solidFill>
                  <a:schemeClr val="tx2">
                    <a:lumMod val="60000"/>
                    <a:lumOff val="40000"/>
                  </a:schemeClr>
                </a:solidFill>
                <a:effectLst>
                  <a:outerShdw blurRad="38100" dist="38100" dir="2700000" algn="tl">
                    <a:srgbClr val="000000">
                      <a:alpha val="43137"/>
                    </a:srgbClr>
                  </a:outerShdw>
                </a:effectLst>
              </a:rPr>
              <a:t> </a:t>
            </a:r>
            <a:r>
              <a:rPr lang="en-US" sz="5400" b="1" dirty="0" err="1" smtClean="0">
                <a:solidFill>
                  <a:schemeClr val="tx2">
                    <a:lumMod val="60000"/>
                    <a:lumOff val="40000"/>
                  </a:schemeClr>
                </a:solidFill>
                <a:effectLst>
                  <a:outerShdw blurRad="38100" dist="38100" dir="2700000" algn="tl">
                    <a:srgbClr val="000000">
                      <a:alpha val="43137"/>
                    </a:srgbClr>
                  </a:outerShdw>
                </a:effectLst>
              </a:rPr>
              <a:t>bạn</a:t>
            </a:r>
            <a:r>
              <a:rPr lang="en-US" sz="5400" b="1" dirty="0" smtClean="0">
                <a:solidFill>
                  <a:schemeClr val="tx2">
                    <a:lumMod val="60000"/>
                    <a:lumOff val="40000"/>
                  </a:schemeClr>
                </a:solidFill>
                <a:effectLst>
                  <a:outerShdw blurRad="38100" dist="38100" dir="2700000" algn="tl">
                    <a:srgbClr val="000000">
                      <a:alpha val="43137"/>
                    </a:srgbClr>
                  </a:outerShdw>
                </a:effectLst>
              </a:rPr>
              <a:t> </a:t>
            </a:r>
            <a:r>
              <a:rPr lang="en-US" sz="5400" b="1" dirty="0" err="1" smtClean="0">
                <a:solidFill>
                  <a:schemeClr val="tx2">
                    <a:lumMod val="60000"/>
                    <a:lumOff val="40000"/>
                  </a:schemeClr>
                </a:solidFill>
                <a:effectLst>
                  <a:outerShdw blurRad="38100" dist="38100" dir="2700000" algn="tl">
                    <a:srgbClr val="000000">
                      <a:alpha val="43137"/>
                    </a:srgbClr>
                  </a:outerShdw>
                </a:effectLst>
              </a:rPr>
              <a:t>và</a:t>
            </a:r>
            <a:r>
              <a:rPr lang="en-US" sz="5400" b="1" dirty="0" smtClean="0">
                <a:solidFill>
                  <a:schemeClr val="tx2">
                    <a:lumMod val="60000"/>
                    <a:lumOff val="40000"/>
                  </a:schemeClr>
                </a:solidFill>
                <a:effectLst>
                  <a:outerShdw blurRad="38100" dist="38100" dir="2700000" algn="tl">
                    <a:srgbClr val="000000">
                      <a:alpha val="43137"/>
                    </a:srgbClr>
                  </a:outerShdw>
                </a:effectLst>
              </a:rPr>
              <a:t> </a:t>
            </a:r>
            <a:r>
              <a:rPr lang="en-US" sz="5400" b="1" dirty="0" err="1" smtClean="0">
                <a:solidFill>
                  <a:schemeClr val="tx2">
                    <a:lumMod val="60000"/>
                    <a:lumOff val="40000"/>
                  </a:schemeClr>
                </a:solidFill>
                <a:effectLst>
                  <a:outerShdw blurRad="38100" dist="38100" dir="2700000" algn="tl">
                    <a:srgbClr val="000000">
                      <a:alpha val="43137"/>
                    </a:srgbClr>
                  </a:outerShdw>
                </a:effectLst>
              </a:rPr>
              <a:t>thầy</a:t>
            </a:r>
            <a:r>
              <a:rPr lang="en-US" sz="5400" b="1" dirty="0" smtClean="0">
                <a:solidFill>
                  <a:schemeClr val="tx2">
                    <a:lumMod val="60000"/>
                    <a:lumOff val="40000"/>
                  </a:schemeClr>
                </a:solidFill>
                <a:effectLst>
                  <a:outerShdw blurRad="38100" dist="38100" dir="2700000" algn="tl">
                    <a:srgbClr val="000000">
                      <a:alpha val="43137"/>
                    </a:srgbClr>
                  </a:outerShdw>
                </a:effectLst>
              </a:rPr>
              <a:t> </a:t>
            </a:r>
            <a:r>
              <a:rPr lang="en-US" sz="5400" b="1" dirty="0" err="1" smtClean="0">
                <a:solidFill>
                  <a:schemeClr val="tx2">
                    <a:lumMod val="60000"/>
                    <a:lumOff val="40000"/>
                  </a:schemeClr>
                </a:solidFill>
                <a:effectLst>
                  <a:outerShdw blurRad="38100" dist="38100" dir="2700000" algn="tl">
                    <a:srgbClr val="000000">
                      <a:alpha val="43137"/>
                    </a:srgbClr>
                  </a:outerShdw>
                </a:effectLst>
              </a:rPr>
              <a:t>cô</a:t>
            </a:r>
            <a:r>
              <a:rPr lang="en-US" sz="5400" b="1" dirty="0" smtClean="0">
                <a:solidFill>
                  <a:schemeClr val="tx2">
                    <a:lumMod val="60000"/>
                    <a:lumOff val="40000"/>
                  </a:schemeClr>
                </a:solidFill>
                <a:effectLst>
                  <a:outerShdw blurRad="38100" dist="38100" dir="2700000" algn="tl">
                    <a:srgbClr val="000000">
                      <a:alpha val="43137"/>
                    </a:srgbClr>
                  </a:outerShdw>
                </a:effectLst>
              </a:rPr>
              <a:t> </a:t>
            </a:r>
            <a:r>
              <a:rPr lang="en-US" sz="5400" b="1" dirty="0" err="1" smtClean="0">
                <a:solidFill>
                  <a:schemeClr val="tx2">
                    <a:lumMod val="60000"/>
                    <a:lumOff val="40000"/>
                  </a:schemeClr>
                </a:solidFill>
                <a:effectLst>
                  <a:outerShdw blurRad="38100" dist="38100" dir="2700000" algn="tl">
                    <a:srgbClr val="000000">
                      <a:alpha val="43137"/>
                    </a:srgbClr>
                  </a:outerShdw>
                </a:effectLst>
              </a:rPr>
              <a:t>đã</a:t>
            </a:r>
            <a:r>
              <a:rPr lang="en-US" sz="5400" b="1" dirty="0" smtClean="0">
                <a:solidFill>
                  <a:schemeClr val="tx2">
                    <a:lumMod val="60000"/>
                    <a:lumOff val="40000"/>
                  </a:schemeClr>
                </a:solidFill>
                <a:effectLst>
                  <a:outerShdw blurRad="38100" dist="38100" dir="2700000" algn="tl">
                    <a:srgbClr val="000000">
                      <a:alpha val="43137"/>
                    </a:srgbClr>
                  </a:outerShdw>
                </a:effectLst>
              </a:rPr>
              <a:t> </a:t>
            </a:r>
            <a:r>
              <a:rPr lang="en-US" sz="5400" b="1" dirty="0" err="1" smtClean="0">
                <a:solidFill>
                  <a:schemeClr val="tx2">
                    <a:lumMod val="60000"/>
                    <a:lumOff val="40000"/>
                  </a:schemeClr>
                </a:solidFill>
                <a:effectLst>
                  <a:outerShdw blurRad="38100" dist="38100" dir="2700000" algn="tl">
                    <a:srgbClr val="000000">
                      <a:alpha val="43137"/>
                    </a:srgbClr>
                  </a:outerShdw>
                </a:effectLst>
              </a:rPr>
              <a:t>lắng</a:t>
            </a:r>
            <a:r>
              <a:rPr lang="en-US" sz="5400" b="1" dirty="0" smtClean="0">
                <a:solidFill>
                  <a:schemeClr val="tx2">
                    <a:lumMod val="60000"/>
                    <a:lumOff val="40000"/>
                  </a:schemeClr>
                </a:solidFill>
                <a:effectLst>
                  <a:outerShdw blurRad="38100" dist="38100" dir="2700000" algn="tl">
                    <a:srgbClr val="000000">
                      <a:alpha val="43137"/>
                    </a:srgbClr>
                  </a:outerShdw>
                </a:effectLst>
              </a:rPr>
              <a:t> </a:t>
            </a:r>
            <a:r>
              <a:rPr lang="en-US" sz="5400" b="1" dirty="0" err="1" smtClean="0">
                <a:solidFill>
                  <a:schemeClr val="tx2">
                    <a:lumMod val="60000"/>
                    <a:lumOff val="40000"/>
                  </a:schemeClr>
                </a:solidFill>
                <a:effectLst>
                  <a:outerShdw blurRad="38100" dist="38100" dir="2700000" algn="tl">
                    <a:srgbClr val="000000">
                      <a:alpha val="43137"/>
                    </a:srgbClr>
                  </a:outerShdw>
                </a:effectLst>
              </a:rPr>
              <a:t>nghe</a:t>
            </a:r>
            <a:r>
              <a:rPr lang="en-US" sz="5400" b="1" dirty="0" smtClean="0">
                <a:solidFill>
                  <a:schemeClr val="tx2">
                    <a:lumMod val="60000"/>
                    <a:lumOff val="40000"/>
                  </a:schemeClr>
                </a:solidFill>
                <a:effectLst>
                  <a:outerShdw blurRad="38100" dist="38100" dir="2700000" algn="tl">
                    <a:srgbClr val="000000">
                      <a:alpha val="43137"/>
                    </a:srgbClr>
                  </a:outerShdw>
                </a:effectLst>
              </a:rPr>
              <a:t> </a:t>
            </a:r>
            <a:endParaRPr lang="en-US" sz="5400" b="1" dirty="0">
              <a:solidFill>
                <a:schemeClr val="tx2">
                  <a:lumMod val="60000"/>
                  <a:lumOff val="40000"/>
                </a:schemeClr>
              </a:solidFill>
              <a:effectLst>
                <a:outerShdw blurRad="38100" dist="38100" dir="2700000" algn="tl">
                  <a:srgbClr val="000000">
                    <a:alpha val="43137"/>
                  </a:srgbClr>
                </a:outerShdw>
              </a:effectLst>
            </a:endParaRPr>
          </a:p>
        </p:txBody>
      </p:sp>
      <p:sp>
        <p:nvSpPr>
          <p:cNvPr id="8" name="Heart 7"/>
          <p:cNvSpPr/>
          <p:nvPr/>
        </p:nvSpPr>
        <p:spPr>
          <a:xfrm>
            <a:off x="4924279" y="4038600"/>
            <a:ext cx="3733800" cy="2362200"/>
          </a:xfrm>
          <a:prstGeom prst="hear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27031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600" y="1447800"/>
            <a:ext cx="7924800" cy="5105400"/>
          </a:xfrm>
        </p:spPr>
      </p:pic>
      <p:sp>
        <p:nvSpPr>
          <p:cNvPr id="7" name="TextBox 6"/>
          <p:cNvSpPr txBox="1"/>
          <p:nvPr/>
        </p:nvSpPr>
        <p:spPr>
          <a:xfrm>
            <a:off x="533400" y="1600200"/>
            <a:ext cx="7474354" cy="584775"/>
          </a:xfrm>
          <a:prstGeom prst="rect">
            <a:avLst/>
          </a:prstGeom>
          <a:noFill/>
        </p:spPr>
        <p:txBody>
          <a:bodyPr wrap="none" rtlCol="0">
            <a:spAutoFit/>
          </a:bodyPr>
          <a:lstStyle/>
          <a:p>
            <a:r>
              <a:rPr lang="en-US" sz="3200" kern="3200" dirty="0" err="1" smtClean="0">
                <a:solidFill>
                  <a:srgbClr val="00B050"/>
                </a:solidFill>
              </a:rPr>
              <a:t>Vậy</a:t>
            </a:r>
            <a:r>
              <a:rPr lang="en-US" sz="3200" kern="3200" dirty="0" smtClean="0">
                <a:solidFill>
                  <a:srgbClr val="00B050"/>
                </a:solidFill>
              </a:rPr>
              <a:t> </a:t>
            </a:r>
            <a:r>
              <a:rPr lang="en-US" sz="3200" kern="3200" dirty="0" err="1" smtClean="0">
                <a:solidFill>
                  <a:srgbClr val="00B050"/>
                </a:solidFill>
              </a:rPr>
              <a:t>tại</a:t>
            </a:r>
            <a:r>
              <a:rPr lang="en-US" sz="3200" kern="3200" dirty="0" smtClean="0">
                <a:solidFill>
                  <a:srgbClr val="00B050"/>
                </a:solidFill>
              </a:rPr>
              <a:t> </a:t>
            </a:r>
            <a:r>
              <a:rPr lang="en-US" sz="3200" kern="3200" dirty="0" err="1" smtClean="0">
                <a:solidFill>
                  <a:srgbClr val="00B050"/>
                </a:solidFill>
              </a:rPr>
              <a:t>sao</a:t>
            </a:r>
            <a:r>
              <a:rPr lang="en-US" sz="3200" kern="3200" dirty="0" smtClean="0">
                <a:solidFill>
                  <a:srgbClr val="00B050"/>
                </a:solidFill>
              </a:rPr>
              <a:t> tin </a:t>
            </a:r>
            <a:r>
              <a:rPr lang="en-US" sz="3200" kern="3200" dirty="0" err="1" smtClean="0">
                <a:solidFill>
                  <a:srgbClr val="00B050"/>
                </a:solidFill>
              </a:rPr>
              <a:t>học</a:t>
            </a:r>
            <a:r>
              <a:rPr lang="en-US" sz="3200" kern="3200" dirty="0" smtClean="0">
                <a:solidFill>
                  <a:srgbClr val="00B050"/>
                </a:solidFill>
              </a:rPr>
              <a:t> </a:t>
            </a:r>
            <a:r>
              <a:rPr lang="en-US" sz="3200" kern="3200" dirty="0" err="1" smtClean="0">
                <a:solidFill>
                  <a:srgbClr val="00B050"/>
                </a:solidFill>
              </a:rPr>
              <a:t>lại</a:t>
            </a:r>
            <a:r>
              <a:rPr lang="en-US" sz="3200" kern="3200" dirty="0" smtClean="0">
                <a:solidFill>
                  <a:srgbClr val="00B050"/>
                </a:solidFill>
              </a:rPr>
              <a:t> </a:t>
            </a:r>
            <a:r>
              <a:rPr lang="en-US" sz="3200" kern="3200" dirty="0" err="1" smtClean="0">
                <a:solidFill>
                  <a:srgbClr val="00B050"/>
                </a:solidFill>
              </a:rPr>
              <a:t>phát</a:t>
            </a:r>
            <a:r>
              <a:rPr lang="en-US" sz="3200" kern="3200" dirty="0" smtClean="0">
                <a:solidFill>
                  <a:srgbClr val="00B050"/>
                </a:solidFill>
              </a:rPr>
              <a:t> </a:t>
            </a:r>
            <a:r>
              <a:rPr lang="en-US" sz="3200" kern="3200" dirty="0" err="1" smtClean="0">
                <a:solidFill>
                  <a:srgbClr val="00B050"/>
                </a:solidFill>
              </a:rPr>
              <a:t>triển</a:t>
            </a:r>
            <a:r>
              <a:rPr lang="en-US" sz="3200" kern="3200" dirty="0" smtClean="0">
                <a:solidFill>
                  <a:srgbClr val="00B050"/>
                </a:solidFill>
              </a:rPr>
              <a:t> </a:t>
            </a:r>
            <a:r>
              <a:rPr lang="en-US" sz="3200" kern="3200" dirty="0" err="1" smtClean="0">
                <a:solidFill>
                  <a:srgbClr val="00B050"/>
                </a:solidFill>
              </a:rPr>
              <a:t>đến</a:t>
            </a:r>
            <a:r>
              <a:rPr lang="en-US" sz="3200" kern="3200" dirty="0" smtClean="0">
                <a:solidFill>
                  <a:srgbClr val="00B050"/>
                </a:solidFill>
              </a:rPr>
              <a:t> </a:t>
            </a:r>
            <a:r>
              <a:rPr lang="en-US" sz="3200" kern="3200" dirty="0" err="1" smtClean="0">
                <a:solidFill>
                  <a:srgbClr val="00B050"/>
                </a:solidFill>
              </a:rPr>
              <a:t>thế</a:t>
            </a:r>
            <a:r>
              <a:rPr lang="en-US" sz="3200" kern="3200" dirty="0" smtClean="0">
                <a:solidFill>
                  <a:srgbClr val="00B050"/>
                </a:solidFill>
              </a:rPr>
              <a:t>??</a:t>
            </a:r>
            <a:r>
              <a:rPr lang="en-US" sz="3200" kern="3200" dirty="0" smtClean="0"/>
              <a:t>? </a:t>
            </a:r>
            <a:endParaRPr lang="en-US" sz="3200" kern="3200" dirty="0"/>
          </a:p>
        </p:txBody>
      </p:sp>
      <p:sp>
        <p:nvSpPr>
          <p:cNvPr id="8" name="TextBox 7"/>
          <p:cNvSpPr txBox="1"/>
          <p:nvPr/>
        </p:nvSpPr>
        <p:spPr>
          <a:xfrm>
            <a:off x="446492" y="2356991"/>
            <a:ext cx="7620000" cy="1077218"/>
          </a:xfrm>
          <a:prstGeom prst="rect">
            <a:avLst/>
          </a:prstGeom>
          <a:noFill/>
        </p:spPr>
        <p:txBody>
          <a:bodyPr wrap="square" rtlCol="0">
            <a:spAutoFit/>
          </a:bodyPr>
          <a:lstStyle/>
          <a:p>
            <a:pPr marL="109728" lvl="0">
              <a:spcBef>
                <a:spcPts val="400"/>
              </a:spcBef>
              <a:buClr>
                <a:srgbClr val="2DA2BF"/>
              </a:buClr>
              <a:buSzPct val="68000"/>
            </a:pPr>
            <a:r>
              <a:rPr lang="en-US" sz="3200" dirty="0" smtClean="0">
                <a:solidFill>
                  <a:prstClr val="black"/>
                </a:solidFill>
                <a:latin typeface="Calibri" pitchFamily="34" charset="0"/>
                <a:cs typeface="Calibri" pitchFamily="34" charset="0"/>
              </a:rPr>
              <a:t>Do </a:t>
            </a:r>
            <a:r>
              <a:rPr lang="en-US" sz="3200" dirty="0" err="1" smtClean="0">
                <a:solidFill>
                  <a:prstClr val="black"/>
                </a:solidFill>
                <a:latin typeface="Calibri" pitchFamily="34" charset="0"/>
                <a:cs typeface="Calibri" pitchFamily="34" charset="0"/>
              </a:rPr>
              <a:t>các</a:t>
            </a:r>
            <a:r>
              <a:rPr lang="en-US" sz="3200" dirty="0" smtClean="0">
                <a:solidFill>
                  <a:prstClr val="black"/>
                </a:solidFill>
                <a:latin typeface="Calibri" pitchFamily="34" charset="0"/>
                <a:cs typeface="Calibri" pitchFamily="34" charset="0"/>
              </a:rPr>
              <a:t> </a:t>
            </a:r>
            <a:r>
              <a:rPr lang="en-US" sz="3200" dirty="0" err="1" smtClean="0">
                <a:solidFill>
                  <a:prstClr val="black"/>
                </a:solidFill>
                <a:latin typeface="Calibri" pitchFamily="34" charset="0"/>
                <a:cs typeface="Calibri" pitchFamily="34" charset="0"/>
              </a:rPr>
              <a:t>nhu</a:t>
            </a:r>
            <a:r>
              <a:rPr lang="en-US" sz="3200" dirty="0" smtClean="0">
                <a:solidFill>
                  <a:prstClr val="black"/>
                </a:solidFill>
                <a:latin typeface="Calibri" pitchFamily="34" charset="0"/>
                <a:cs typeface="Calibri" pitchFamily="34" charset="0"/>
              </a:rPr>
              <a:t> </a:t>
            </a:r>
            <a:r>
              <a:rPr lang="en-US" sz="3200" dirty="0" err="1" smtClean="0">
                <a:solidFill>
                  <a:prstClr val="black"/>
                </a:solidFill>
                <a:latin typeface="Calibri" pitchFamily="34" charset="0"/>
                <a:cs typeface="Calibri" pitchFamily="34" charset="0"/>
              </a:rPr>
              <a:t>cầu</a:t>
            </a:r>
            <a:r>
              <a:rPr lang="en-US" sz="3200" dirty="0" smtClean="0">
                <a:solidFill>
                  <a:prstClr val="black"/>
                </a:solidFill>
                <a:latin typeface="Calibri" pitchFamily="34" charset="0"/>
                <a:cs typeface="Calibri" pitchFamily="34" charset="0"/>
              </a:rPr>
              <a:t> </a:t>
            </a:r>
            <a:r>
              <a:rPr lang="en-US" sz="3200" dirty="0" err="1" smtClean="0">
                <a:solidFill>
                  <a:prstClr val="black"/>
                </a:solidFill>
                <a:latin typeface="Calibri" pitchFamily="34" charset="0"/>
                <a:cs typeface="Calibri" pitchFamily="34" charset="0"/>
              </a:rPr>
              <a:t>của</a:t>
            </a:r>
            <a:r>
              <a:rPr lang="en-US" sz="3200" dirty="0" smtClean="0">
                <a:solidFill>
                  <a:prstClr val="black"/>
                </a:solidFill>
                <a:latin typeface="Calibri" pitchFamily="34" charset="0"/>
                <a:cs typeface="Calibri" pitchFamily="34" charset="0"/>
              </a:rPr>
              <a:t> </a:t>
            </a:r>
            <a:r>
              <a:rPr lang="en-US" sz="3200" dirty="0" err="1" smtClean="0">
                <a:solidFill>
                  <a:prstClr val="black"/>
                </a:solidFill>
                <a:latin typeface="Calibri" pitchFamily="34" charset="0"/>
                <a:cs typeface="Calibri" pitchFamily="34" charset="0"/>
              </a:rPr>
              <a:t>xã</a:t>
            </a:r>
            <a:r>
              <a:rPr lang="en-US" sz="3200" dirty="0" smtClean="0">
                <a:solidFill>
                  <a:prstClr val="black"/>
                </a:solidFill>
                <a:latin typeface="Calibri" pitchFamily="34" charset="0"/>
                <a:cs typeface="Calibri" pitchFamily="34" charset="0"/>
              </a:rPr>
              <a:t> </a:t>
            </a:r>
            <a:r>
              <a:rPr lang="en-US" sz="3200" dirty="0" err="1" smtClean="0">
                <a:solidFill>
                  <a:prstClr val="black"/>
                </a:solidFill>
                <a:latin typeface="Calibri" pitchFamily="34" charset="0"/>
                <a:cs typeface="Calibri" pitchFamily="34" charset="0"/>
              </a:rPr>
              <a:t>hội</a:t>
            </a:r>
            <a:r>
              <a:rPr lang="en-US" sz="3200" dirty="0" smtClean="0">
                <a:solidFill>
                  <a:prstClr val="black"/>
                </a:solidFill>
                <a:latin typeface="Calibri" pitchFamily="34" charset="0"/>
                <a:cs typeface="Calibri" pitchFamily="34" charset="0"/>
              </a:rPr>
              <a:t> </a:t>
            </a:r>
            <a:r>
              <a:rPr lang="en-US" sz="3200" dirty="0" err="1" smtClean="0">
                <a:solidFill>
                  <a:prstClr val="black"/>
                </a:solidFill>
                <a:latin typeface="Calibri" pitchFamily="34" charset="0"/>
                <a:cs typeface="Calibri" pitchFamily="34" charset="0"/>
              </a:rPr>
              <a:t>ngày</a:t>
            </a:r>
            <a:r>
              <a:rPr lang="en-US" sz="3200" dirty="0" smtClean="0">
                <a:solidFill>
                  <a:prstClr val="black"/>
                </a:solidFill>
                <a:latin typeface="Calibri" pitchFamily="34" charset="0"/>
                <a:cs typeface="Calibri" pitchFamily="34" charset="0"/>
              </a:rPr>
              <a:t> </a:t>
            </a:r>
            <a:r>
              <a:rPr lang="en-US" sz="3200" dirty="0" err="1" smtClean="0">
                <a:solidFill>
                  <a:prstClr val="black"/>
                </a:solidFill>
                <a:latin typeface="Calibri" pitchFamily="34" charset="0"/>
                <a:cs typeface="Calibri" pitchFamily="34" charset="0"/>
              </a:rPr>
              <a:t>càng</a:t>
            </a:r>
            <a:r>
              <a:rPr lang="en-US" sz="3200" dirty="0" smtClean="0">
                <a:solidFill>
                  <a:prstClr val="black"/>
                </a:solidFill>
                <a:latin typeface="Calibri" pitchFamily="34" charset="0"/>
                <a:cs typeface="Calibri" pitchFamily="34" charset="0"/>
              </a:rPr>
              <a:t> </a:t>
            </a:r>
            <a:r>
              <a:rPr lang="en-US" sz="3200" dirty="0" err="1" smtClean="0">
                <a:solidFill>
                  <a:prstClr val="black"/>
                </a:solidFill>
                <a:latin typeface="Calibri" pitchFamily="34" charset="0"/>
                <a:cs typeface="Calibri" pitchFamily="34" charset="0"/>
              </a:rPr>
              <a:t>đa</a:t>
            </a:r>
            <a:r>
              <a:rPr lang="en-US" sz="3200" dirty="0" smtClean="0">
                <a:solidFill>
                  <a:prstClr val="black"/>
                </a:solidFill>
                <a:latin typeface="Calibri" pitchFamily="34" charset="0"/>
                <a:cs typeface="Calibri" pitchFamily="34" charset="0"/>
              </a:rPr>
              <a:t> </a:t>
            </a:r>
            <a:r>
              <a:rPr lang="en-US" sz="3200" dirty="0" err="1" smtClean="0">
                <a:solidFill>
                  <a:prstClr val="black"/>
                </a:solidFill>
                <a:latin typeface="Calibri" pitchFamily="34" charset="0"/>
                <a:cs typeface="Calibri" pitchFamily="34" charset="0"/>
              </a:rPr>
              <a:t>dạng</a:t>
            </a:r>
            <a:r>
              <a:rPr lang="en-US" sz="3200" dirty="0" smtClean="0">
                <a:solidFill>
                  <a:prstClr val="black"/>
                </a:solidFill>
                <a:latin typeface="Calibri" pitchFamily="34" charset="0"/>
                <a:cs typeface="Calibri" pitchFamily="34" charset="0"/>
              </a:rPr>
              <a:t> </a:t>
            </a:r>
            <a:r>
              <a:rPr lang="en-US" sz="3200" dirty="0" err="1" smtClean="0">
                <a:solidFill>
                  <a:prstClr val="black"/>
                </a:solidFill>
                <a:latin typeface="Calibri" pitchFamily="34" charset="0"/>
                <a:cs typeface="Calibri" pitchFamily="34" charset="0"/>
              </a:rPr>
              <a:t>và</a:t>
            </a:r>
            <a:r>
              <a:rPr lang="en-US" sz="3200" dirty="0" smtClean="0">
                <a:solidFill>
                  <a:prstClr val="black"/>
                </a:solidFill>
                <a:latin typeface="Calibri" pitchFamily="34" charset="0"/>
                <a:cs typeface="Calibri" pitchFamily="34" charset="0"/>
              </a:rPr>
              <a:t> </a:t>
            </a:r>
            <a:r>
              <a:rPr lang="en-US" sz="3200" dirty="0" err="1" smtClean="0">
                <a:solidFill>
                  <a:prstClr val="black"/>
                </a:solidFill>
                <a:latin typeface="Calibri" pitchFamily="34" charset="0"/>
                <a:cs typeface="Calibri" pitchFamily="34" charset="0"/>
              </a:rPr>
              <a:t>những</a:t>
            </a:r>
            <a:r>
              <a:rPr lang="en-US" sz="3200" dirty="0" smtClean="0">
                <a:solidFill>
                  <a:prstClr val="black"/>
                </a:solidFill>
                <a:latin typeface="Calibri" pitchFamily="34" charset="0"/>
                <a:cs typeface="Calibri" pitchFamily="34" charset="0"/>
              </a:rPr>
              <a:t> </a:t>
            </a:r>
            <a:r>
              <a:rPr lang="en-US" sz="3200" dirty="0" err="1" smtClean="0">
                <a:solidFill>
                  <a:prstClr val="black"/>
                </a:solidFill>
                <a:latin typeface="Calibri" pitchFamily="34" charset="0"/>
                <a:cs typeface="Calibri" pitchFamily="34" charset="0"/>
              </a:rPr>
              <a:t>tiến</a:t>
            </a:r>
            <a:r>
              <a:rPr lang="en-US" sz="3200" dirty="0" smtClean="0">
                <a:solidFill>
                  <a:prstClr val="black"/>
                </a:solidFill>
                <a:latin typeface="Calibri" pitchFamily="34" charset="0"/>
                <a:cs typeface="Calibri" pitchFamily="34" charset="0"/>
              </a:rPr>
              <a:t> </a:t>
            </a:r>
            <a:r>
              <a:rPr lang="en-US" sz="3200" dirty="0" err="1" smtClean="0">
                <a:solidFill>
                  <a:prstClr val="black"/>
                </a:solidFill>
                <a:latin typeface="Calibri" pitchFamily="34" charset="0"/>
                <a:cs typeface="Calibri" pitchFamily="34" charset="0"/>
              </a:rPr>
              <a:t>bộ</a:t>
            </a:r>
            <a:r>
              <a:rPr lang="en-US" sz="3200" dirty="0" smtClean="0">
                <a:solidFill>
                  <a:prstClr val="black"/>
                </a:solidFill>
                <a:latin typeface="Calibri" pitchFamily="34" charset="0"/>
                <a:cs typeface="Calibri" pitchFamily="34" charset="0"/>
              </a:rPr>
              <a:t> </a:t>
            </a:r>
            <a:r>
              <a:rPr lang="en-US" sz="3200" dirty="0" err="1" smtClean="0">
                <a:solidFill>
                  <a:prstClr val="black"/>
                </a:solidFill>
                <a:latin typeface="Calibri" pitchFamily="34" charset="0"/>
                <a:cs typeface="Calibri" pitchFamily="34" charset="0"/>
              </a:rPr>
              <a:t>khoa</a:t>
            </a:r>
            <a:r>
              <a:rPr lang="en-US" sz="3200" dirty="0" smtClean="0">
                <a:solidFill>
                  <a:prstClr val="black"/>
                </a:solidFill>
                <a:latin typeface="Calibri" pitchFamily="34" charset="0"/>
                <a:cs typeface="Calibri" pitchFamily="34" charset="0"/>
              </a:rPr>
              <a:t> </a:t>
            </a:r>
            <a:r>
              <a:rPr lang="en-US" sz="3200" dirty="0" err="1" smtClean="0">
                <a:solidFill>
                  <a:prstClr val="black"/>
                </a:solidFill>
                <a:latin typeface="Calibri" pitchFamily="34" charset="0"/>
                <a:cs typeface="Calibri" pitchFamily="34" charset="0"/>
              </a:rPr>
              <a:t>học</a:t>
            </a:r>
            <a:r>
              <a:rPr lang="en-US" sz="3200" dirty="0" smtClean="0">
                <a:solidFill>
                  <a:prstClr val="black"/>
                </a:solidFill>
                <a:latin typeface="Calibri" pitchFamily="34" charset="0"/>
                <a:cs typeface="Calibri" pitchFamily="34" charset="0"/>
              </a:rPr>
              <a:t> </a:t>
            </a:r>
            <a:r>
              <a:rPr lang="en-US" sz="3200" dirty="0" err="1" smtClean="0">
                <a:solidFill>
                  <a:prstClr val="black"/>
                </a:solidFill>
                <a:latin typeface="Calibri" pitchFamily="34" charset="0"/>
                <a:cs typeface="Calibri" pitchFamily="34" charset="0"/>
              </a:rPr>
              <a:t>kĩ</a:t>
            </a:r>
            <a:r>
              <a:rPr lang="en-US" sz="3200" dirty="0" smtClean="0">
                <a:solidFill>
                  <a:prstClr val="black"/>
                </a:solidFill>
                <a:latin typeface="Calibri" pitchFamily="34" charset="0"/>
                <a:cs typeface="Calibri" pitchFamily="34" charset="0"/>
              </a:rPr>
              <a:t> </a:t>
            </a:r>
            <a:r>
              <a:rPr lang="en-US" sz="3200" dirty="0" err="1" smtClean="0">
                <a:solidFill>
                  <a:prstClr val="black"/>
                </a:solidFill>
                <a:latin typeface="Calibri" pitchFamily="34" charset="0"/>
                <a:cs typeface="Calibri" pitchFamily="34" charset="0"/>
              </a:rPr>
              <a:t>thuật</a:t>
            </a:r>
            <a:endParaRPr lang="en-US" sz="3200" dirty="0">
              <a:solidFill>
                <a:prstClr val="black"/>
              </a:solidFill>
              <a:latin typeface="Calibri" pitchFamily="34" charset="0"/>
              <a:cs typeface="Calibri" pitchFamily="34" charset="0"/>
            </a:endParaRPr>
          </a:p>
        </p:txBody>
      </p:sp>
      <p:sp>
        <p:nvSpPr>
          <p:cNvPr id="11" name="TextBox 10"/>
          <p:cNvSpPr txBox="1"/>
          <p:nvPr/>
        </p:nvSpPr>
        <p:spPr>
          <a:xfrm>
            <a:off x="518160" y="3537059"/>
            <a:ext cx="7782323" cy="584775"/>
          </a:xfrm>
          <a:prstGeom prst="rect">
            <a:avLst/>
          </a:prstGeom>
          <a:noFill/>
        </p:spPr>
        <p:txBody>
          <a:bodyPr wrap="none" rtlCol="0">
            <a:spAutoFit/>
          </a:bodyPr>
          <a:lstStyle/>
          <a:p>
            <a:r>
              <a:rPr lang="en-US" sz="3200" dirty="0" err="1" smtClean="0">
                <a:solidFill>
                  <a:srgbClr val="00B050"/>
                </a:solidFill>
              </a:rPr>
              <a:t>Để</a:t>
            </a:r>
            <a:r>
              <a:rPr lang="en-US" sz="3200" dirty="0" smtClean="0">
                <a:solidFill>
                  <a:srgbClr val="00B050"/>
                </a:solidFill>
              </a:rPr>
              <a:t> </a:t>
            </a:r>
            <a:r>
              <a:rPr lang="en-US" sz="3200" dirty="0" err="1" smtClean="0">
                <a:solidFill>
                  <a:srgbClr val="00B050"/>
                </a:solidFill>
              </a:rPr>
              <a:t>phát</a:t>
            </a:r>
            <a:r>
              <a:rPr lang="en-US" sz="3200" dirty="0" smtClean="0">
                <a:solidFill>
                  <a:srgbClr val="00B050"/>
                </a:solidFill>
              </a:rPr>
              <a:t> </a:t>
            </a:r>
            <a:r>
              <a:rPr lang="en-US" sz="3200" dirty="0" err="1" smtClean="0">
                <a:solidFill>
                  <a:srgbClr val="00B050"/>
                </a:solidFill>
              </a:rPr>
              <a:t>triển</a:t>
            </a:r>
            <a:r>
              <a:rPr lang="en-US" sz="3200" dirty="0" smtClean="0">
                <a:solidFill>
                  <a:srgbClr val="00B050"/>
                </a:solidFill>
              </a:rPr>
              <a:t> tin </a:t>
            </a:r>
            <a:r>
              <a:rPr lang="en-US" sz="3200" dirty="0" err="1" smtClean="0">
                <a:solidFill>
                  <a:srgbClr val="00B050"/>
                </a:solidFill>
              </a:rPr>
              <a:t>học</a:t>
            </a:r>
            <a:r>
              <a:rPr lang="en-US" sz="3200" dirty="0" smtClean="0">
                <a:solidFill>
                  <a:srgbClr val="00B050"/>
                </a:solidFill>
              </a:rPr>
              <a:t> </a:t>
            </a:r>
            <a:r>
              <a:rPr lang="en-US" sz="3200" dirty="0" err="1" smtClean="0">
                <a:solidFill>
                  <a:srgbClr val="00B050"/>
                </a:solidFill>
              </a:rPr>
              <a:t>cần</a:t>
            </a:r>
            <a:r>
              <a:rPr lang="en-US" sz="3200" dirty="0" smtClean="0">
                <a:solidFill>
                  <a:srgbClr val="00B050"/>
                </a:solidFill>
              </a:rPr>
              <a:t> </a:t>
            </a:r>
            <a:r>
              <a:rPr lang="en-US" sz="3200" dirty="0" err="1" smtClean="0">
                <a:solidFill>
                  <a:srgbClr val="00B050"/>
                </a:solidFill>
              </a:rPr>
              <a:t>có</a:t>
            </a:r>
            <a:r>
              <a:rPr lang="en-US" sz="3200" dirty="0" smtClean="0">
                <a:solidFill>
                  <a:srgbClr val="00B050"/>
                </a:solidFill>
              </a:rPr>
              <a:t> </a:t>
            </a:r>
            <a:r>
              <a:rPr lang="en-US" sz="3200" dirty="0" err="1" smtClean="0">
                <a:solidFill>
                  <a:srgbClr val="00B050"/>
                </a:solidFill>
              </a:rPr>
              <a:t>mấy</a:t>
            </a:r>
            <a:r>
              <a:rPr lang="en-US" sz="3200" dirty="0" smtClean="0">
                <a:solidFill>
                  <a:srgbClr val="00B050"/>
                </a:solidFill>
              </a:rPr>
              <a:t> </a:t>
            </a:r>
            <a:r>
              <a:rPr lang="en-US" sz="3200" dirty="0" err="1" smtClean="0">
                <a:solidFill>
                  <a:srgbClr val="00B050"/>
                </a:solidFill>
              </a:rPr>
              <a:t>điều</a:t>
            </a:r>
            <a:r>
              <a:rPr lang="en-US" sz="3200" dirty="0" smtClean="0">
                <a:solidFill>
                  <a:srgbClr val="00B050"/>
                </a:solidFill>
              </a:rPr>
              <a:t> </a:t>
            </a:r>
            <a:r>
              <a:rPr lang="en-US" sz="3200" dirty="0" err="1" smtClean="0">
                <a:solidFill>
                  <a:srgbClr val="00B050"/>
                </a:solidFill>
              </a:rPr>
              <a:t>kiện</a:t>
            </a:r>
            <a:r>
              <a:rPr lang="en-US" sz="3200" dirty="0" smtClean="0">
                <a:solidFill>
                  <a:srgbClr val="00B050"/>
                </a:solidFill>
              </a:rPr>
              <a:t>???</a:t>
            </a:r>
            <a:endParaRPr lang="en-US" sz="3200" dirty="0">
              <a:solidFill>
                <a:srgbClr val="00B050"/>
              </a:solidFill>
            </a:endParaRPr>
          </a:p>
        </p:txBody>
      </p:sp>
      <p:sp>
        <p:nvSpPr>
          <p:cNvPr id="12" name="TextBox 11"/>
          <p:cNvSpPr txBox="1"/>
          <p:nvPr/>
        </p:nvSpPr>
        <p:spPr>
          <a:xfrm>
            <a:off x="228601" y="4267200"/>
            <a:ext cx="8915400" cy="1569660"/>
          </a:xfrm>
          <a:prstGeom prst="rect">
            <a:avLst/>
          </a:prstGeom>
          <a:noFill/>
        </p:spPr>
        <p:txBody>
          <a:bodyPr wrap="square" rtlCol="0">
            <a:spAutoFit/>
          </a:bodyPr>
          <a:lstStyle/>
          <a:p>
            <a:r>
              <a:rPr lang="en-US" sz="3200" dirty="0" err="1" smtClean="0"/>
              <a:t>Để</a:t>
            </a:r>
            <a:r>
              <a:rPr lang="en-US" sz="3200" dirty="0" smtClean="0"/>
              <a:t> </a:t>
            </a:r>
            <a:r>
              <a:rPr lang="en-US" sz="3200" dirty="0" err="1" smtClean="0"/>
              <a:t>phát</a:t>
            </a:r>
            <a:r>
              <a:rPr lang="en-US" sz="3200" dirty="0" smtClean="0"/>
              <a:t> </a:t>
            </a:r>
            <a:r>
              <a:rPr lang="en-US" sz="3200" dirty="0" err="1" smtClean="0"/>
              <a:t>triển</a:t>
            </a:r>
            <a:r>
              <a:rPr lang="en-US" sz="3200" dirty="0" smtClean="0"/>
              <a:t> tin </a:t>
            </a:r>
            <a:r>
              <a:rPr lang="en-US" sz="3200" dirty="0" err="1" smtClean="0"/>
              <a:t>học</a:t>
            </a:r>
            <a:r>
              <a:rPr lang="en-US" sz="3200" dirty="0" smtClean="0"/>
              <a:t> </a:t>
            </a:r>
            <a:r>
              <a:rPr lang="en-US" sz="3200" dirty="0" err="1" smtClean="0"/>
              <a:t>cần</a:t>
            </a:r>
            <a:r>
              <a:rPr lang="en-US" sz="3200" dirty="0" smtClean="0"/>
              <a:t> </a:t>
            </a:r>
            <a:r>
              <a:rPr lang="en-US" sz="3200" dirty="0" err="1" smtClean="0"/>
              <a:t>có</a:t>
            </a:r>
            <a:r>
              <a:rPr lang="en-US" sz="3200" dirty="0" smtClean="0"/>
              <a:t> 2 </a:t>
            </a:r>
            <a:r>
              <a:rPr lang="en-US" sz="3200" dirty="0" err="1" smtClean="0"/>
              <a:t>điều</a:t>
            </a:r>
            <a:r>
              <a:rPr lang="en-US" sz="3200" dirty="0" smtClean="0"/>
              <a:t> </a:t>
            </a:r>
            <a:r>
              <a:rPr lang="en-US" sz="3200" dirty="0" err="1" smtClean="0"/>
              <a:t>kiện</a:t>
            </a:r>
            <a:r>
              <a:rPr lang="en-US" sz="3200" dirty="0" smtClean="0"/>
              <a:t> </a:t>
            </a:r>
            <a:r>
              <a:rPr lang="en-US" sz="3200" dirty="0" err="1" smtClean="0"/>
              <a:t>quan</a:t>
            </a:r>
            <a:r>
              <a:rPr lang="en-US" sz="3200" dirty="0" smtClean="0"/>
              <a:t> </a:t>
            </a:r>
            <a:r>
              <a:rPr lang="en-US" sz="3200" dirty="0" err="1" smtClean="0"/>
              <a:t>trọng</a:t>
            </a:r>
            <a:r>
              <a:rPr lang="en-US" sz="3200" dirty="0" smtClean="0"/>
              <a:t> </a:t>
            </a:r>
            <a:r>
              <a:rPr lang="en-US" sz="3200" dirty="0" smtClean="0"/>
              <a:t>: </a:t>
            </a:r>
            <a:endParaRPr lang="en-US" sz="3200" dirty="0" smtClean="0"/>
          </a:p>
          <a:p>
            <a:pPr marL="457200" indent="-457200">
              <a:buFontTx/>
              <a:buChar char="-"/>
            </a:pPr>
            <a:r>
              <a:rPr lang="en-US" sz="3200" dirty="0" err="1" smtClean="0"/>
              <a:t>Một</a:t>
            </a:r>
            <a:r>
              <a:rPr lang="en-US" sz="3200" dirty="0" smtClean="0"/>
              <a:t> </a:t>
            </a:r>
            <a:r>
              <a:rPr lang="en-US" sz="3200" dirty="0" err="1" smtClean="0"/>
              <a:t>xã</a:t>
            </a:r>
            <a:r>
              <a:rPr lang="en-US" sz="3200" dirty="0" smtClean="0"/>
              <a:t> </a:t>
            </a:r>
            <a:r>
              <a:rPr lang="en-US" sz="3200" dirty="0" err="1" smtClean="0"/>
              <a:t>hội</a:t>
            </a:r>
            <a:r>
              <a:rPr lang="en-US" sz="3200" dirty="0" smtClean="0"/>
              <a:t> </a:t>
            </a:r>
            <a:r>
              <a:rPr lang="en-US" sz="3200" dirty="0" err="1" smtClean="0"/>
              <a:t>có</a:t>
            </a:r>
            <a:r>
              <a:rPr lang="en-US" sz="3200" dirty="0" smtClean="0"/>
              <a:t> </a:t>
            </a:r>
            <a:r>
              <a:rPr lang="en-US" sz="3200" dirty="0" err="1" smtClean="0"/>
              <a:t>tổ</a:t>
            </a:r>
            <a:r>
              <a:rPr lang="en-US" sz="3200" dirty="0" smtClean="0"/>
              <a:t> </a:t>
            </a:r>
            <a:r>
              <a:rPr lang="en-US" sz="3200" dirty="0" err="1" smtClean="0"/>
              <a:t>chức</a:t>
            </a:r>
            <a:r>
              <a:rPr lang="en-US" sz="3200" dirty="0" smtClean="0"/>
              <a:t> </a:t>
            </a:r>
            <a:r>
              <a:rPr lang="en-US" sz="3200" dirty="0" err="1" smtClean="0"/>
              <a:t>trên</a:t>
            </a:r>
            <a:r>
              <a:rPr lang="en-US" sz="3200" dirty="0" smtClean="0"/>
              <a:t> </a:t>
            </a:r>
            <a:r>
              <a:rPr lang="en-US" sz="3200" dirty="0" err="1" smtClean="0"/>
              <a:t>cơ</a:t>
            </a:r>
            <a:r>
              <a:rPr lang="en-US" sz="3200" dirty="0" smtClean="0"/>
              <a:t> </a:t>
            </a:r>
            <a:r>
              <a:rPr lang="en-US" sz="3200" dirty="0" err="1" smtClean="0"/>
              <a:t>sở</a:t>
            </a:r>
            <a:r>
              <a:rPr lang="en-US" sz="3200" dirty="0" smtClean="0"/>
              <a:t> </a:t>
            </a:r>
            <a:r>
              <a:rPr lang="en-US" sz="3200" dirty="0" err="1" smtClean="0"/>
              <a:t>pháp</a:t>
            </a:r>
            <a:r>
              <a:rPr lang="en-US" sz="3200" dirty="0" smtClean="0"/>
              <a:t> </a:t>
            </a:r>
            <a:r>
              <a:rPr lang="en-US" sz="3200" dirty="0" err="1" smtClean="0"/>
              <a:t>lí</a:t>
            </a:r>
            <a:r>
              <a:rPr lang="en-US" sz="3200" dirty="0" smtClean="0"/>
              <a:t> </a:t>
            </a:r>
            <a:r>
              <a:rPr lang="en-US" sz="3200" dirty="0" err="1" smtClean="0"/>
              <a:t>chặt</a:t>
            </a:r>
            <a:r>
              <a:rPr lang="en-US" sz="3200" dirty="0" smtClean="0"/>
              <a:t> </a:t>
            </a:r>
            <a:r>
              <a:rPr lang="en-US" sz="3200" dirty="0" err="1" smtClean="0"/>
              <a:t>chẽ</a:t>
            </a:r>
            <a:r>
              <a:rPr lang="en-US" sz="3200" dirty="0" smtClean="0"/>
              <a:t> </a:t>
            </a:r>
            <a:endParaRPr lang="en-US" sz="3200" dirty="0"/>
          </a:p>
          <a:p>
            <a:pPr marL="457200" indent="-457200">
              <a:buFontTx/>
              <a:buChar char="-"/>
            </a:pPr>
            <a:r>
              <a:rPr lang="en-US" sz="3200" dirty="0" err="1" smtClean="0"/>
              <a:t>Một</a:t>
            </a:r>
            <a:r>
              <a:rPr lang="en-US" sz="3200" dirty="0" smtClean="0"/>
              <a:t> </a:t>
            </a:r>
            <a:r>
              <a:rPr lang="en-US" sz="3200" dirty="0" err="1" smtClean="0"/>
              <a:t>đội</a:t>
            </a:r>
            <a:r>
              <a:rPr lang="en-US" sz="3200" dirty="0" smtClean="0"/>
              <a:t> </a:t>
            </a:r>
            <a:r>
              <a:rPr lang="en-US" sz="3200" dirty="0" err="1" smtClean="0"/>
              <a:t>ngũ</a:t>
            </a:r>
            <a:r>
              <a:rPr lang="en-US" sz="3200" dirty="0" smtClean="0"/>
              <a:t> </a:t>
            </a:r>
            <a:r>
              <a:rPr lang="en-US" sz="3200" dirty="0" err="1" smtClean="0"/>
              <a:t>lao</a:t>
            </a:r>
            <a:r>
              <a:rPr lang="en-US" sz="3200" dirty="0" smtClean="0"/>
              <a:t> </a:t>
            </a:r>
            <a:r>
              <a:rPr lang="en-US" sz="3200" dirty="0" err="1" smtClean="0"/>
              <a:t>động</a:t>
            </a:r>
            <a:r>
              <a:rPr lang="en-US" sz="3200" dirty="0" smtClean="0"/>
              <a:t> </a:t>
            </a:r>
            <a:r>
              <a:rPr lang="en-US" sz="3200" dirty="0" err="1" smtClean="0"/>
              <a:t>có</a:t>
            </a:r>
            <a:r>
              <a:rPr lang="en-US" sz="3200" dirty="0" smtClean="0"/>
              <a:t> </a:t>
            </a:r>
            <a:r>
              <a:rPr lang="en-US" sz="3200" dirty="0" err="1" smtClean="0"/>
              <a:t>trí</a:t>
            </a:r>
            <a:r>
              <a:rPr lang="en-US" sz="3200" dirty="0" smtClean="0"/>
              <a:t> </a:t>
            </a:r>
            <a:r>
              <a:rPr lang="en-US" sz="3200" dirty="0" err="1" smtClean="0"/>
              <a:t>tuệ</a:t>
            </a:r>
            <a:endParaRPr lang="en-US" sz="3200" dirty="0"/>
          </a:p>
        </p:txBody>
      </p:sp>
    </p:spTree>
    <p:extLst>
      <p:ext uri="{BB962C8B-B14F-4D97-AF65-F5344CB8AC3E}">
        <p14:creationId xmlns:p14="http://schemas.microsoft.com/office/powerpoint/2010/main" val="1377438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heel(1)">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heel(1)">
                                      <p:cBhvr>
                                        <p:cTn id="12" dur="20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barn(inVertical)">
                                      <p:cBhvr>
                                        <p:cTn id="17" dur="50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circle(in)">
                                      <p:cBhvr>
                                        <p:cTn id="22" dur="2000"/>
                                        <p:tgtEl>
                                          <p:spTgt spid="1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2">
                                            <p:txEl>
                                              <p:pRg st="1" end="1"/>
                                            </p:txEl>
                                          </p:spTgt>
                                        </p:tgtEl>
                                        <p:attrNameLst>
                                          <p:attrName>style.visibility</p:attrName>
                                        </p:attrNameLst>
                                      </p:cBhvr>
                                      <p:to>
                                        <p:strVal val="visible"/>
                                      </p:to>
                                    </p:set>
                                    <p:animEffect transition="in" filter="circle(in)">
                                      <p:cBhvr>
                                        <p:cTn id="27" dur="2000"/>
                                        <p:tgtEl>
                                          <p:spTgt spid="12">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2">
                                            <p:txEl>
                                              <p:pRg st="2" end="2"/>
                                            </p:txEl>
                                          </p:spTgt>
                                        </p:tgtEl>
                                        <p:attrNameLst>
                                          <p:attrName>style.visibility</p:attrName>
                                        </p:attrNameLst>
                                      </p:cBhvr>
                                      <p:to>
                                        <p:strVal val="visible"/>
                                      </p:to>
                                    </p:set>
                                    <p:animEffect transition="in" filter="circle(in)">
                                      <p:cBhvr>
                                        <p:cTn id="32" dur="20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500" y="330200"/>
            <a:ext cx="8255000" cy="6197600"/>
          </a:xfrm>
          <a:prstGeom prst="rect">
            <a:avLst/>
          </a:prstGeom>
        </p:spPr>
      </p:pic>
      <p:sp>
        <p:nvSpPr>
          <p:cNvPr id="6" name="TextBox 5"/>
          <p:cNvSpPr txBox="1"/>
          <p:nvPr/>
        </p:nvSpPr>
        <p:spPr>
          <a:xfrm flipH="1">
            <a:off x="1143000" y="671156"/>
            <a:ext cx="5943602" cy="1077218"/>
          </a:xfrm>
          <a:prstGeom prst="rect">
            <a:avLst/>
          </a:prstGeom>
          <a:noFill/>
        </p:spPr>
        <p:txBody>
          <a:bodyPr wrap="square" rtlCol="0">
            <a:spAutoFit/>
          </a:bodyPr>
          <a:lstStyle/>
          <a:p>
            <a:r>
              <a:rPr lang="en-US" sz="3200" i="1" dirty="0" smtClean="0">
                <a:latin typeface="Arial" pitchFamily="34" charset="0"/>
                <a:cs typeface="Arial" pitchFamily="34" charset="0"/>
              </a:rPr>
              <a:t>1. </a:t>
            </a:r>
            <a:r>
              <a:rPr lang="en-US" sz="3200" i="1" dirty="0" err="1" smtClean="0">
                <a:latin typeface="Arial" pitchFamily="34" charset="0"/>
                <a:cs typeface="Arial" pitchFamily="34" charset="0"/>
              </a:rPr>
              <a:t>Anh</a:t>
            </a:r>
            <a:r>
              <a:rPr lang="en-US" sz="3200" i="1" dirty="0" smtClean="0">
                <a:latin typeface="Arial" pitchFamily="34" charset="0"/>
                <a:cs typeface="Arial" pitchFamily="34" charset="0"/>
              </a:rPr>
              <a:t> </a:t>
            </a:r>
            <a:r>
              <a:rPr lang="en-US" sz="3200" i="1" dirty="0" err="1" smtClean="0">
                <a:latin typeface="Arial" pitchFamily="34" charset="0"/>
                <a:cs typeface="Arial" pitchFamily="34" charset="0"/>
              </a:rPr>
              <a:t>huong</a:t>
            </a:r>
            <a:r>
              <a:rPr lang="en-US" sz="3200" i="1" dirty="0" smtClean="0">
                <a:latin typeface="Arial" pitchFamily="34" charset="0"/>
                <a:cs typeface="Arial" pitchFamily="34" charset="0"/>
              </a:rPr>
              <a:t> </a:t>
            </a:r>
            <a:r>
              <a:rPr lang="en-US" sz="3200" i="1" dirty="0" err="1" smtClean="0">
                <a:latin typeface="Arial" pitchFamily="34" charset="0"/>
                <a:cs typeface="Arial" pitchFamily="34" charset="0"/>
              </a:rPr>
              <a:t>của</a:t>
            </a:r>
            <a:r>
              <a:rPr lang="en-US" sz="3200" i="1" dirty="0" smtClean="0">
                <a:latin typeface="Arial" pitchFamily="34" charset="0"/>
                <a:cs typeface="Arial" pitchFamily="34" charset="0"/>
              </a:rPr>
              <a:t> tin </a:t>
            </a:r>
            <a:r>
              <a:rPr lang="en-US" sz="3200" i="1" dirty="0" err="1" smtClean="0">
                <a:latin typeface="Arial" pitchFamily="34" charset="0"/>
                <a:cs typeface="Arial" pitchFamily="34" charset="0"/>
              </a:rPr>
              <a:t>học</a:t>
            </a:r>
            <a:r>
              <a:rPr lang="en-US" sz="3200" i="1" dirty="0" smtClean="0">
                <a:latin typeface="Arial" pitchFamily="34" charset="0"/>
                <a:cs typeface="Arial" pitchFamily="34" charset="0"/>
              </a:rPr>
              <a:t> </a:t>
            </a:r>
            <a:r>
              <a:rPr lang="en-US" sz="3200" i="1" dirty="0" err="1" smtClean="0">
                <a:latin typeface="Arial" pitchFamily="34" charset="0"/>
                <a:cs typeface="Arial" pitchFamily="34" charset="0"/>
              </a:rPr>
              <a:t>doi</a:t>
            </a:r>
            <a:r>
              <a:rPr lang="en-US" sz="3200" i="1" dirty="0" smtClean="0">
                <a:latin typeface="Arial" pitchFamily="34" charset="0"/>
                <a:cs typeface="Arial" pitchFamily="34" charset="0"/>
              </a:rPr>
              <a:t> </a:t>
            </a:r>
            <a:r>
              <a:rPr lang="en-US" sz="3200" i="1" dirty="0" err="1" smtClean="0">
                <a:latin typeface="Arial" pitchFamily="34" charset="0"/>
                <a:cs typeface="Arial" pitchFamily="34" charset="0"/>
              </a:rPr>
              <a:t>voi</a:t>
            </a:r>
            <a:r>
              <a:rPr lang="en-US" sz="3200" i="1" dirty="0" smtClean="0">
                <a:latin typeface="Arial" pitchFamily="34" charset="0"/>
                <a:cs typeface="Arial" pitchFamily="34" charset="0"/>
              </a:rPr>
              <a:t> </a:t>
            </a:r>
            <a:r>
              <a:rPr lang="en-US" sz="3200" i="1" dirty="0" err="1" smtClean="0">
                <a:latin typeface="Arial" pitchFamily="34" charset="0"/>
                <a:cs typeface="Arial" pitchFamily="34" charset="0"/>
              </a:rPr>
              <a:t>su</a:t>
            </a:r>
            <a:r>
              <a:rPr lang="en-US" sz="3200" i="1" dirty="0" smtClean="0">
                <a:latin typeface="Arial" pitchFamily="34" charset="0"/>
                <a:cs typeface="Arial" pitchFamily="34" charset="0"/>
              </a:rPr>
              <a:t> </a:t>
            </a:r>
            <a:r>
              <a:rPr lang="en-US" sz="3200" i="1" dirty="0" err="1" smtClean="0">
                <a:latin typeface="Arial" pitchFamily="34" charset="0"/>
                <a:cs typeface="Arial" pitchFamily="34" charset="0"/>
              </a:rPr>
              <a:t>phat</a:t>
            </a:r>
            <a:r>
              <a:rPr lang="en-US" sz="3200" i="1" dirty="0" smtClean="0">
                <a:latin typeface="Arial" pitchFamily="34" charset="0"/>
                <a:cs typeface="Arial" pitchFamily="34" charset="0"/>
              </a:rPr>
              <a:t> </a:t>
            </a:r>
            <a:r>
              <a:rPr lang="en-US" sz="3200" i="1" dirty="0" err="1" smtClean="0">
                <a:latin typeface="Arial" pitchFamily="34" charset="0"/>
                <a:cs typeface="Arial" pitchFamily="34" charset="0"/>
              </a:rPr>
              <a:t>trien</a:t>
            </a:r>
            <a:r>
              <a:rPr lang="en-US" sz="3200" i="1" dirty="0" smtClean="0">
                <a:latin typeface="Arial" pitchFamily="34" charset="0"/>
                <a:cs typeface="Arial" pitchFamily="34" charset="0"/>
              </a:rPr>
              <a:t> </a:t>
            </a:r>
            <a:r>
              <a:rPr lang="en-US" sz="3200" i="1" dirty="0" err="1" smtClean="0">
                <a:latin typeface="Arial" pitchFamily="34" charset="0"/>
                <a:cs typeface="Arial" pitchFamily="34" charset="0"/>
              </a:rPr>
              <a:t>cua</a:t>
            </a:r>
            <a:r>
              <a:rPr lang="en-US" sz="3200" i="1" dirty="0" smtClean="0">
                <a:latin typeface="Arial" pitchFamily="34" charset="0"/>
                <a:cs typeface="Arial" pitchFamily="34" charset="0"/>
              </a:rPr>
              <a:t> </a:t>
            </a:r>
            <a:r>
              <a:rPr lang="en-US" sz="3200" i="1" dirty="0" err="1" smtClean="0">
                <a:latin typeface="Arial" pitchFamily="34" charset="0"/>
                <a:cs typeface="Arial" pitchFamily="34" charset="0"/>
              </a:rPr>
              <a:t>xa</a:t>
            </a:r>
            <a:r>
              <a:rPr lang="en-US" sz="3200" i="1" dirty="0" smtClean="0">
                <a:latin typeface="Arial" pitchFamily="34" charset="0"/>
                <a:cs typeface="Arial" pitchFamily="34" charset="0"/>
              </a:rPr>
              <a:t> hoi </a:t>
            </a:r>
            <a:endParaRPr lang="en-US" sz="3200" i="1" dirty="0">
              <a:latin typeface="Arial" pitchFamily="34" charset="0"/>
              <a:cs typeface="Arial" pitchFamily="34" charset="0"/>
            </a:endParaRPr>
          </a:p>
        </p:txBody>
      </p:sp>
      <p:sp>
        <p:nvSpPr>
          <p:cNvPr id="7" name="TextBox 6"/>
          <p:cNvSpPr txBox="1"/>
          <p:nvPr/>
        </p:nvSpPr>
        <p:spPr>
          <a:xfrm>
            <a:off x="685800" y="1676400"/>
            <a:ext cx="7772399" cy="4031873"/>
          </a:xfrm>
          <a:prstGeom prst="rect">
            <a:avLst/>
          </a:prstGeom>
          <a:noFill/>
        </p:spPr>
        <p:txBody>
          <a:bodyPr wrap="square" rtlCol="0">
            <a:spAutoFit/>
          </a:bodyPr>
          <a:lstStyle/>
          <a:p>
            <a:r>
              <a:rPr lang="en-US" sz="2800" b="1" kern="3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Narrow" pitchFamily="34" charset="0"/>
              </a:rPr>
              <a:t>+</a:t>
            </a:r>
            <a:r>
              <a:rPr lang="en-US" sz="3200" b="1" kern="3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Narrow" pitchFamily="34" charset="0"/>
              </a:rPr>
              <a:t> </a:t>
            </a:r>
            <a:r>
              <a:rPr lang="en-US" sz="3200" b="1" kern="320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Narrow" pitchFamily="34" charset="0"/>
              </a:rPr>
              <a:t>Giải</a:t>
            </a:r>
            <a:r>
              <a:rPr lang="en-US" sz="3200" b="1" kern="3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Narrow" pitchFamily="34" charset="0"/>
              </a:rPr>
              <a:t> </a:t>
            </a:r>
            <a:r>
              <a:rPr lang="en-US" sz="3200" b="1" kern="320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Narrow" pitchFamily="34" charset="0"/>
              </a:rPr>
              <a:t>các</a:t>
            </a:r>
            <a:r>
              <a:rPr lang="en-US" sz="3200" b="1" kern="3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Narrow" pitchFamily="34" charset="0"/>
              </a:rPr>
              <a:t> </a:t>
            </a:r>
            <a:r>
              <a:rPr lang="en-US" sz="3200" b="1" kern="320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Narrow" pitchFamily="34" charset="0"/>
              </a:rPr>
              <a:t>bài</a:t>
            </a:r>
            <a:r>
              <a:rPr lang="en-US" sz="3200" b="1" kern="3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Narrow" pitchFamily="34" charset="0"/>
              </a:rPr>
              <a:t> </a:t>
            </a:r>
            <a:r>
              <a:rPr lang="en-US" sz="3200" b="1" kern="320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Narrow" pitchFamily="34" charset="0"/>
              </a:rPr>
              <a:t>toán</a:t>
            </a:r>
            <a:r>
              <a:rPr lang="en-US" sz="3200" b="1" kern="3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Narrow" pitchFamily="34" charset="0"/>
              </a:rPr>
              <a:t> KHOA HỌC KĨ THUẬT</a:t>
            </a:r>
          </a:p>
          <a:p>
            <a:r>
              <a:rPr lang="en-US" sz="3200" b="1" kern="3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Narrow" pitchFamily="34" charset="0"/>
              </a:rPr>
              <a:t>+</a:t>
            </a:r>
            <a:r>
              <a:rPr lang="en-US" sz="3200" b="1" kern="320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Narrow" pitchFamily="34" charset="0"/>
              </a:rPr>
              <a:t>Hỗ</a:t>
            </a:r>
            <a:r>
              <a:rPr lang="en-US" sz="3200" b="1" kern="3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Narrow" pitchFamily="34" charset="0"/>
              </a:rPr>
              <a:t> </a:t>
            </a:r>
            <a:r>
              <a:rPr lang="en-US" sz="3200" b="1" kern="320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Narrow" pitchFamily="34" charset="0"/>
              </a:rPr>
              <a:t>trợ</a:t>
            </a:r>
            <a:r>
              <a:rPr lang="en-US" sz="3200" b="1" kern="3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Narrow" pitchFamily="34" charset="0"/>
              </a:rPr>
              <a:t> </a:t>
            </a:r>
            <a:r>
              <a:rPr lang="en-US" sz="3200" b="1" kern="320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Narrow" pitchFamily="34" charset="0"/>
              </a:rPr>
              <a:t>việc</a:t>
            </a:r>
            <a:r>
              <a:rPr lang="en-US" sz="3200" b="1" kern="3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Narrow" pitchFamily="34" charset="0"/>
              </a:rPr>
              <a:t> </a:t>
            </a:r>
            <a:r>
              <a:rPr lang="en-US" sz="3200" b="1" kern="320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Narrow" pitchFamily="34" charset="0"/>
              </a:rPr>
              <a:t>quản</a:t>
            </a:r>
            <a:r>
              <a:rPr lang="en-US" sz="3200" b="1" kern="3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Narrow" pitchFamily="34" charset="0"/>
              </a:rPr>
              <a:t> </a:t>
            </a:r>
            <a:r>
              <a:rPr lang="en-US" sz="3200" b="1" kern="320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Narrow" pitchFamily="34" charset="0"/>
              </a:rPr>
              <a:t>lí</a:t>
            </a:r>
            <a:r>
              <a:rPr lang="en-US" sz="3200" b="1" kern="3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Narrow" pitchFamily="34" charset="0"/>
              </a:rPr>
              <a:t> </a:t>
            </a:r>
          </a:p>
          <a:p>
            <a:r>
              <a:rPr lang="en-US" sz="3200" b="1" kern="3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Narrow" pitchFamily="34" charset="0"/>
              </a:rPr>
              <a:t>+</a:t>
            </a:r>
            <a:r>
              <a:rPr lang="en-US" sz="3200" b="1" kern="320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Narrow" pitchFamily="34" charset="0"/>
              </a:rPr>
              <a:t>Tự</a:t>
            </a:r>
            <a:r>
              <a:rPr lang="en-US" sz="3200" b="1" kern="3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Narrow" pitchFamily="34" charset="0"/>
              </a:rPr>
              <a:t> </a:t>
            </a:r>
            <a:r>
              <a:rPr lang="en-US" sz="3200" b="1" kern="320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Narrow" pitchFamily="34" charset="0"/>
              </a:rPr>
              <a:t>Đông</a:t>
            </a:r>
            <a:r>
              <a:rPr lang="en-US" sz="3200" b="1" kern="3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Narrow" pitchFamily="34" charset="0"/>
              </a:rPr>
              <a:t> </a:t>
            </a:r>
            <a:r>
              <a:rPr lang="en-US" sz="3200" b="1" kern="320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Narrow" pitchFamily="34" charset="0"/>
              </a:rPr>
              <a:t>hóa</a:t>
            </a:r>
            <a:r>
              <a:rPr lang="en-US" sz="3200" b="1" kern="3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Narrow" pitchFamily="34" charset="0"/>
              </a:rPr>
              <a:t> </a:t>
            </a:r>
            <a:r>
              <a:rPr lang="en-US" sz="3200" b="1" kern="320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Narrow" pitchFamily="34" charset="0"/>
              </a:rPr>
              <a:t>và</a:t>
            </a:r>
            <a:r>
              <a:rPr lang="en-US" sz="3200" b="1" kern="3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Narrow" pitchFamily="34" charset="0"/>
              </a:rPr>
              <a:t> </a:t>
            </a:r>
            <a:r>
              <a:rPr lang="en-US" sz="3200" b="1" kern="320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Narrow" pitchFamily="34" charset="0"/>
              </a:rPr>
              <a:t>điểu</a:t>
            </a:r>
            <a:r>
              <a:rPr lang="en-US" sz="3200" b="1" kern="3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Narrow" pitchFamily="34" charset="0"/>
              </a:rPr>
              <a:t> </a:t>
            </a:r>
            <a:r>
              <a:rPr lang="en-US" sz="3200" b="1" kern="320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Narrow" pitchFamily="34" charset="0"/>
              </a:rPr>
              <a:t>khiển</a:t>
            </a:r>
            <a:r>
              <a:rPr lang="en-US" sz="3200" b="1" kern="3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Narrow" pitchFamily="34" charset="0"/>
              </a:rPr>
              <a:t> </a:t>
            </a:r>
          </a:p>
          <a:p>
            <a:r>
              <a:rPr lang="en-US" sz="3200" b="1" kern="3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Narrow" pitchFamily="34" charset="0"/>
              </a:rPr>
              <a:t>+</a:t>
            </a:r>
            <a:r>
              <a:rPr lang="en-US" sz="3200" b="1" kern="300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Narrow" pitchFamily="34" charset="0"/>
              </a:rPr>
              <a:t>Truyền</a:t>
            </a:r>
            <a:r>
              <a:rPr lang="en-US" sz="3200" b="1" kern="3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Narrow" pitchFamily="34" charset="0"/>
              </a:rPr>
              <a:t> </a:t>
            </a:r>
            <a:r>
              <a:rPr lang="en-US" sz="3200" b="1" kern="300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Narrow" pitchFamily="34" charset="0"/>
              </a:rPr>
              <a:t>thông</a:t>
            </a:r>
            <a:endParaRPr lang="en-US" sz="3200" b="1" kern="3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Narrow" pitchFamily="34" charset="0"/>
            </a:endParaRPr>
          </a:p>
          <a:p>
            <a:r>
              <a:rPr lang="en-US" sz="3200" b="1" kern="3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Narrow" pitchFamily="34" charset="0"/>
              </a:rPr>
              <a:t>+</a:t>
            </a:r>
            <a:r>
              <a:rPr lang="en-US" sz="3200" b="1" kern="300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Narrow" pitchFamily="34" charset="0"/>
              </a:rPr>
              <a:t>soạn</a:t>
            </a:r>
            <a:r>
              <a:rPr lang="en-US" sz="3200" b="1" kern="3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Narrow" pitchFamily="34" charset="0"/>
              </a:rPr>
              <a:t> </a:t>
            </a:r>
            <a:r>
              <a:rPr lang="en-US" sz="3200" b="1" kern="300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Narrow" pitchFamily="34" charset="0"/>
              </a:rPr>
              <a:t>thảo,in</a:t>
            </a:r>
            <a:r>
              <a:rPr lang="en-US" sz="3200" b="1" kern="3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Narrow" pitchFamily="34" charset="0"/>
              </a:rPr>
              <a:t> </a:t>
            </a:r>
            <a:r>
              <a:rPr lang="en-US" sz="3200" b="1" kern="300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Narrow" pitchFamily="34" charset="0"/>
              </a:rPr>
              <a:t>ấn,lưu</a:t>
            </a:r>
            <a:r>
              <a:rPr lang="en-US" sz="3200" b="1" kern="3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Narrow" pitchFamily="34" charset="0"/>
              </a:rPr>
              <a:t> </a:t>
            </a:r>
            <a:r>
              <a:rPr lang="en-US" sz="3200" b="1" kern="300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Narrow" pitchFamily="34" charset="0"/>
              </a:rPr>
              <a:t>trữ,văn</a:t>
            </a:r>
            <a:r>
              <a:rPr lang="en-US" sz="3200" b="1" kern="3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Narrow" pitchFamily="34" charset="0"/>
              </a:rPr>
              <a:t> </a:t>
            </a:r>
            <a:r>
              <a:rPr lang="en-US" sz="3200" b="1" kern="300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Narrow" pitchFamily="34" charset="0"/>
              </a:rPr>
              <a:t>phòng</a:t>
            </a:r>
            <a:endParaRPr lang="en-US" sz="3200" b="1" kern="3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Narrow" pitchFamily="34" charset="0"/>
            </a:endParaRPr>
          </a:p>
          <a:p>
            <a:r>
              <a:rPr lang="en-US" sz="3200" b="1" kern="3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Narrow" pitchFamily="34" charset="0"/>
              </a:rPr>
              <a:t>+</a:t>
            </a:r>
            <a:r>
              <a:rPr lang="en-US" sz="3200" b="1" kern="300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Narrow" pitchFamily="34" charset="0"/>
              </a:rPr>
              <a:t>trí</a:t>
            </a:r>
            <a:r>
              <a:rPr lang="en-US" sz="3200" b="1" kern="3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Narrow" pitchFamily="34" charset="0"/>
              </a:rPr>
              <a:t> </a:t>
            </a:r>
            <a:r>
              <a:rPr lang="en-US" sz="3200" b="1" kern="300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Narrow" pitchFamily="34" charset="0"/>
              </a:rPr>
              <a:t>tuệ</a:t>
            </a:r>
            <a:r>
              <a:rPr lang="en-US" sz="3200" b="1" kern="3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Narrow" pitchFamily="34" charset="0"/>
              </a:rPr>
              <a:t> </a:t>
            </a:r>
            <a:r>
              <a:rPr lang="en-US" sz="3200" b="1" kern="300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Narrow" pitchFamily="34" charset="0"/>
              </a:rPr>
              <a:t>nhân</a:t>
            </a:r>
            <a:r>
              <a:rPr lang="en-US" sz="3200" b="1" kern="3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Narrow" pitchFamily="34" charset="0"/>
              </a:rPr>
              <a:t> </a:t>
            </a:r>
            <a:r>
              <a:rPr lang="en-US" sz="3200" b="1" kern="300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Narrow" pitchFamily="34" charset="0"/>
              </a:rPr>
              <a:t>tạo</a:t>
            </a:r>
            <a:endParaRPr lang="en-US" sz="3200" b="1" kern="3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Narrow" pitchFamily="34" charset="0"/>
            </a:endParaRPr>
          </a:p>
          <a:p>
            <a:r>
              <a:rPr lang="en-US" sz="3200" b="1" kern="3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Narrow" pitchFamily="34" charset="0"/>
              </a:rPr>
              <a:t>+</a:t>
            </a:r>
            <a:r>
              <a:rPr lang="en-US" sz="3200" b="1" kern="300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Narrow" pitchFamily="34" charset="0"/>
              </a:rPr>
              <a:t>Giáo</a:t>
            </a:r>
            <a:r>
              <a:rPr lang="en-US" sz="3200" b="1" kern="3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Narrow" pitchFamily="34" charset="0"/>
              </a:rPr>
              <a:t> </a:t>
            </a:r>
            <a:r>
              <a:rPr lang="en-US" sz="3200" b="1" kern="300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Narrow" pitchFamily="34" charset="0"/>
              </a:rPr>
              <a:t>dục</a:t>
            </a:r>
            <a:endParaRPr lang="en-US" sz="3200" b="1" kern="3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Narrow" pitchFamily="34" charset="0"/>
            </a:endParaRPr>
          </a:p>
          <a:p>
            <a:r>
              <a:rPr lang="en-US" sz="3200" b="1" kern="3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Narrow" pitchFamily="34" charset="0"/>
              </a:rPr>
              <a:t>+</a:t>
            </a:r>
            <a:r>
              <a:rPr lang="en-US" sz="3200" b="1" kern="300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Narrow" pitchFamily="34" charset="0"/>
              </a:rPr>
              <a:t>giải</a:t>
            </a:r>
            <a:r>
              <a:rPr lang="en-US" sz="3200" b="1" kern="3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Narrow" pitchFamily="34" charset="0"/>
              </a:rPr>
              <a:t> </a:t>
            </a:r>
            <a:r>
              <a:rPr lang="en-US" sz="3200" b="1" kern="300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Narrow" pitchFamily="34" charset="0"/>
              </a:rPr>
              <a:t>trí</a:t>
            </a:r>
            <a:r>
              <a:rPr lang="en-US" sz="3200" b="1" kern="3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Narrow" pitchFamily="34" charset="0"/>
              </a:rPr>
              <a:t> </a:t>
            </a:r>
            <a:endParaRPr lang="en-US" sz="3200" b="1" kern="30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Narrow" pitchFamily="34" charset="0"/>
            </a:endParaRPr>
          </a:p>
        </p:txBody>
      </p:sp>
    </p:spTree>
    <p:extLst>
      <p:ext uri="{BB962C8B-B14F-4D97-AF65-F5344CB8AC3E}">
        <p14:creationId xmlns:p14="http://schemas.microsoft.com/office/powerpoint/2010/main" val="2041287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heel(1)">
                                      <p:cBhvr>
                                        <p:cTn id="12" dur="20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heel(1)">
                                      <p:cBhvr>
                                        <p:cTn id="17" dur="20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heel(1)">
                                      <p:cBhvr>
                                        <p:cTn id="22" dur="20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wheel(1)">
                                      <p:cBhvr>
                                        <p:cTn id="27" dur="20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wheel(1)">
                                      <p:cBhvr>
                                        <p:cTn id="32" dur="2000"/>
                                        <p:tgtEl>
                                          <p:spTgt spid="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Effect transition="in" filter="wheel(1)">
                                      <p:cBhvr>
                                        <p:cTn id="37" dur="2000"/>
                                        <p:tgtEl>
                                          <p:spTgt spid="7">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nodeType="clickEffect">
                                  <p:stCondLst>
                                    <p:cond delay="0"/>
                                  </p:stCondLst>
                                  <p:childTnLst>
                                    <p:set>
                                      <p:cBhvr>
                                        <p:cTn id="41" dur="1" fill="hold">
                                          <p:stCondLst>
                                            <p:cond delay="0"/>
                                          </p:stCondLst>
                                        </p:cTn>
                                        <p:tgtEl>
                                          <p:spTgt spid="7">
                                            <p:txEl>
                                              <p:pRg st="6" end="6"/>
                                            </p:txEl>
                                          </p:spTgt>
                                        </p:tgtEl>
                                        <p:attrNameLst>
                                          <p:attrName>style.visibility</p:attrName>
                                        </p:attrNameLst>
                                      </p:cBhvr>
                                      <p:to>
                                        <p:strVal val="visible"/>
                                      </p:to>
                                    </p:set>
                                    <p:animEffect transition="in" filter="wheel(1)">
                                      <p:cBhvr>
                                        <p:cTn id="42" dur="2000"/>
                                        <p:tgtEl>
                                          <p:spTgt spid="7">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nodeType="clickEffect">
                                  <p:stCondLst>
                                    <p:cond delay="0"/>
                                  </p:stCondLst>
                                  <p:childTnLst>
                                    <p:set>
                                      <p:cBhvr>
                                        <p:cTn id="46" dur="1" fill="hold">
                                          <p:stCondLst>
                                            <p:cond delay="0"/>
                                          </p:stCondLst>
                                        </p:cTn>
                                        <p:tgtEl>
                                          <p:spTgt spid="7">
                                            <p:txEl>
                                              <p:pRg st="7" end="7"/>
                                            </p:txEl>
                                          </p:spTgt>
                                        </p:tgtEl>
                                        <p:attrNameLst>
                                          <p:attrName>style.visibility</p:attrName>
                                        </p:attrNameLst>
                                      </p:cBhvr>
                                      <p:to>
                                        <p:strVal val="visible"/>
                                      </p:to>
                                    </p:set>
                                    <p:animEffect transition="in" filter="wheel(1)">
                                      <p:cBhvr>
                                        <p:cTn id="47" dur="2000"/>
                                        <p:tgtEl>
                                          <p:spTgt spid="7">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2" presetClass="emph" presetSubtype="0" fill="hold" nodeType="clickEffect">
                                  <p:stCondLst>
                                    <p:cond delay="0"/>
                                  </p:stCondLst>
                                  <p:childTnLst>
                                    <p:animRot by="120000">
                                      <p:cBhvr>
                                        <p:cTn id="51" dur="100" fill="hold">
                                          <p:stCondLst>
                                            <p:cond delay="0"/>
                                          </p:stCondLst>
                                        </p:cTn>
                                        <p:tgtEl>
                                          <p:spTgt spid="7">
                                            <p:txEl>
                                              <p:pRg st="0" end="0"/>
                                            </p:txEl>
                                          </p:spTgt>
                                        </p:tgtEl>
                                        <p:attrNameLst>
                                          <p:attrName>r</p:attrName>
                                        </p:attrNameLst>
                                      </p:cBhvr>
                                    </p:animRot>
                                    <p:animRot by="-240000">
                                      <p:cBhvr>
                                        <p:cTn id="52" dur="200" fill="hold">
                                          <p:stCondLst>
                                            <p:cond delay="200"/>
                                          </p:stCondLst>
                                        </p:cTn>
                                        <p:tgtEl>
                                          <p:spTgt spid="7">
                                            <p:txEl>
                                              <p:pRg st="0" end="0"/>
                                            </p:txEl>
                                          </p:spTgt>
                                        </p:tgtEl>
                                        <p:attrNameLst>
                                          <p:attrName>r</p:attrName>
                                        </p:attrNameLst>
                                      </p:cBhvr>
                                    </p:animRot>
                                    <p:animRot by="240000">
                                      <p:cBhvr>
                                        <p:cTn id="53" dur="200" fill="hold">
                                          <p:stCondLst>
                                            <p:cond delay="400"/>
                                          </p:stCondLst>
                                        </p:cTn>
                                        <p:tgtEl>
                                          <p:spTgt spid="7">
                                            <p:txEl>
                                              <p:pRg st="0" end="0"/>
                                            </p:txEl>
                                          </p:spTgt>
                                        </p:tgtEl>
                                        <p:attrNameLst>
                                          <p:attrName>r</p:attrName>
                                        </p:attrNameLst>
                                      </p:cBhvr>
                                    </p:animRot>
                                    <p:animRot by="-240000">
                                      <p:cBhvr>
                                        <p:cTn id="54" dur="200" fill="hold">
                                          <p:stCondLst>
                                            <p:cond delay="600"/>
                                          </p:stCondLst>
                                        </p:cTn>
                                        <p:tgtEl>
                                          <p:spTgt spid="7">
                                            <p:txEl>
                                              <p:pRg st="0" end="0"/>
                                            </p:txEl>
                                          </p:spTgt>
                                        </p:tgtEl>
                                        <p:attrNameLst>
                                          <p:attrName>r</p:attrName>
                                        </p:attrNameLst>
                                      </p:cBhvr>
                                    </p:animRot>
                                    <p:animRot by="120000">
                                      <p:cBhvr>
                                        <p:cTn id="55" dur="200" fill="hold">
                                          <p:stCondLst>
                                            <p:cond delay="800"/>
                                          </p:stCondLst>
                                        </p:cTn>
                                        <p:tgtEl>
                                          <p:spTgt spid="7">
                                            <p:txEl>
                                              <p:pRg st="0" end="0"/>
                                            </p:txEl>
                                          </p:spTgt>
                                        </p:tgtEl>
                                        <p:attrNameLst>
                                          <p:attrName>r</p:attrName>
                                        </p:attrNameLst>
                                      </p:cBhvr>
                                    </p:animRot>
                                  </p:childTnLst>
                                </p:cTn>
                              </p:par>
                              <p:par>
                                <p:cTn id="56" presetID="32" presetClass="emph" presetSubtype="0" fill="hold" nodeType="withEffect">
                                  <p:stCondLst>
                                    <p:cond delay="0"/>
                                  </p:stCondLst>
                                  <p:childTnLst>
                                    <p:animRot by="120000">
                                      <p:cBhvr>
                                        <p:cTn id="57" dur="100" fill="hold">
                                          <p:stCondLst>
                                            <p:cond delay="0"/>
                                          </p:stCondLst>
                                        </p:cTn>
                                        <p:tgtEl>
                                          <p:spTgt spid="7">
                                            <p:txEl>
                                              <p:pRg st="1" end="1"/>
                                            </p:txEl>
                                          </p:spTgt>
                                        </p:tgtEl>
                                        <p:attrNameLst>
                                          <p:attrName>r</p:attrName>
                                        </p:attrNameLst>
                                      </p:cBhvr>
                                    </p:animRot>
                                    <p:animRot by="-240000">
                                      <p:cBhvr>
                                        <p:cTn id="58" dur="200" fill="hold">
                                          <p:stCondLst>
                                            <p:cond delay="200"/>
                                          </p:stCondLst>
                                        </p:cTn>
                                        <p:tgtEl>
                                          <p:spTgt spid="7">
                                            <p:txEl>
                                              <p:pRg st="1" end="1"/>
                                            </p:txEl>
                                          </p:spTgt>
                                        </p:tgtEl>
                                        <p:attrNameLst>
                                          <p:attrName>r</p:attrName>
                                        </p:attrNameLst>
                                      </p:cBhvr>
                                    </p:animRot>
                                    <p:animRot by="240000">
                                      <p:cBhvr>
                                        <p:cTn id="59" dur="200" fill="hold">
                                          <p:stCondLst>
                                            <p:cond delay="400"/>
                                          </p:stCondLst>
                                        </p:cTn>
                                        <p:tgtEl>
                                          <p:spTgt spid="7">
                                            <p:txEl>
                                              <p:pRg st="1" end="1"/>
                                            </p:txEl>
                                          </p:spTgt>
                                        </p:tgtEl>
                                        <p:attrNameLst>
                                          <p:attrName>r</p:attrName>
                                        </p:attrNameLst>
                                      </p:cBhvr>
                                    </p:animRot>
                                    <p:animRot by="-240000">
                                      <p:cBhvr>
                                        <p:cTn id="60" dur="200" fill="hold">
                                          <p:stCondLst>
                                            <p:cond delay="600"/>
                                          </p:stCondLst>
                                        </p:cTn>
                                        <p:tgtEl>
                                          <p:spTgt spid="7">
                                            <p:txEl>
                                              <p:pRg st="1" end="1"/>
                                            </p:txEl>
                                          </p:spTgt>
                                        </p:tgtEl>
                                        <p:attrNameLst>
                                          <p:attrName>r</p:attrName>
                                        </p:attrNameLst>
                                      </p:cBhvr>
                                    </p:animRot>
                                    <p:animRot by="120000">
                                      <p:cBhvr>
                                        <p:cTn id="61" dur="200" fill="hold">
                                          <p:stCondLst>
                                            <p:cond delay="800"/>
                                          </p:stCondLst>
                                        </p:cTn>
                                        <p:tgtEl>
                                          <p:spTgt spid="7">
                                            <p:txEl>
                                              <p:pRg st="1" end="1"/>
                                            </p:txEl>
                                          </p:spTgt>
                                        </p:tgtEl>
                                        <p:attrNameLst>
                                          <p:attrName>r</p:attrName>
                                        </p:attrNameLst>
                                      </p:cBhvr>
                                    </p:animRot>
                                  </p:childTnLst>
                                </p:cTn>
                              </p:par>
                            </p:childTnLst>
                          </p:cTn>
                        </p:par>
                      </p:childTnLst>
                    </p:cTn>
                  </p:par>
                  <p:par>
                    <p:cTn id="62" fill="hold">
                      <p:stCondLst>
                        <p:cond delay="indefinite"/>
                      </p:stCondLst>
                      <p:childTnLst>
                        <p:par>
                          <p:cTn id="63" fill="hold">
                            <p:stCondLst>
                              <p:cond delay="0"/>
                            </p:stCondLst>
                            <p:childTnLst>
                              <p:par>
                                <p:cTn id="64" presetID="32" presetClass="emph" presetSubtype="0" fill="hold" nodeType="clickEffect">
                                  <p:stCondLst>
                                    <p:cond delay="0"/>
                                  </p:stCondLst>
                                  <p:childTnLst>
                                    <p:animRot by="120000">
                                      <p:cBhvr>
                                        <p:cTn id="65" dur="100" fill="hold">
                                          <p:stCondLst>
                                            <p:cond delay="0"/>
                                          </p:stCondLst>
                                        </p:cTn>
                                        <p:tgtEl>
                                          <p:spTgt spid="7">
                                            <p:txEl>
                                              <p:pRg st="4" end="4"/>
                                            </p:txEl>
                                          </p:spTgt>
                                        </p:tgtEl>
                                        <p:attrNameLst>
                                          <p:attrName>r</p:attrName>
                                        </p:attrNameLst>
                                      </p:cBhvr>
                                    </p:animRot>
                                    <p:animRot by="-240000">
                                      <p:cBhvr>
                                        <p:cTn id="66" dur="200" fill="hold">
                                          <p:stCondLst>
                                            <p:cond delay="200"/>
                                          </p:stCondLst>
                                        </p:cTn>
                                        <p:tgtEl>
                                          <p:spTgt spid="7">
                                            <p:txEl>
                                              <p:pRg st="4" end="4"/>
                                            </p:txEl>
                                          </p:spTgt>
                                        </p:tgtEl>
                                        <p:attrNameLst>
                                          <p:attrName>r</p:attrName>
                                        </p:attrNameLst>
                                      </p:cBhvr>
                                    </p:animRot>
                                    <p:animRot by="240000">
                                      <p:cBhvr>
                                        <p:cTn id="67" dur="200" fill="hold">
                                          <p:stCondLst>
                                            <p:cond delay="400"/>
                                          </p:stCondLst>
                                        </p:cTn>
                                        <p:tgtEl>
                                          <p:spTgt spid="7">
                                            <p:txEl>
                                              <p:pRg st="4" end="4"/>
                                            </p:txEl>
                                          </p:spTgt>
                                        </p:tgtEl>
                                        <p:attrNameLst>
                                          <p:attrName>r</p:attrName>
                                        </p:attrNameLst>
                                      </p:cBhvr>
                                    </p:animRot>
                                    <p:animRot by="-240000">
                                      <p:cBhvr>
                                        <p:cTn id="68" dur="200" fill="hold">
                                          <p:stCondLst>
                                            <p:cond delay="600"/>
                                          </p:stCondLst>
                                        </p:cTn>
                                        <p:tgtEl>
                                          <p:spTgt spid="7">
                                            <p:txEl>
                                              <p:pRg st="4" end="4"/>
                                            </p:txEl>
                                          </p:spTgt>
                                        </p:tgtEl>
                                        <p:attrNameLst>
                                          <p:attrName>r</p:attrName>
                                        </p:attrNameLst>
                                      </p:cBhvr>
                                    </p:animRot>
                                    <p:animRot by="120000">
                                      <p:cBhvr>
                                        <p:cTn id="69" dur="200" fill="hold">
                                          <p:stCondLst>
                                            <p:cond delay="800"/>
                                          </p:stCondLst>
                                        </p:cTn>
                                        <p:tgtEl>
                                          <p:spTgt spid="7">
                                            <p:txEl>
                                              <p:pRg st="4" end="4"/>
                                            </p:txEl>
                                          </p:spTgt>
                                        </p:tgtEl>
                                        <p:attrNameLst>
                                          <p:attrName>r</p:attrName>
                                        </p:attrNameLst>
                                      </p:cBhvr>
                                    </p:animRot>
                                  </p:childTnLst>
                                </p:cTn>
                              </p:par>
                              <p:par>
                                <p:cTn id="70" presetID="32" presetClass="emph" presetSubtype="0" fill="hold" nodeType="withEffect">
                                  <p:stCondLst>
                                    <p:cond delay="0"/>
                                  </p:stCondLst>
                                  <p:childTnLst>
                                    <p:animRot by="120000">
                                      <p:cBhvr>
                                        <p:cTn id="71" dur="100" fill="hold">
                                          <p:stCondLst>
                                            <p:cond delay="0"/>
                                          </p:stCondLst>
                                        </p:cTn>
                                        <p:tgtEl>
                                          <p:spTgt spid="7">
                                            <p:txEl>
                                              <p:pRg st="5" end="5"/>
                                            </p:txEl>
                                          </p:spTgt>
                                        </p:tgtEl>
                                        <p:attrNameLst>
                                          <p:attrName>r</p:attrName>
                                        </p:attrNameLst>
                                      </p:cBhvr>
                                    </p:animRot>
                                    <p:animRot by="-240000">
                                      <p:cBhvr>
                                        <p:cTn id="72" dur="200" fill="hold">
                                          <p:stCondLst>
                                            <p:cond delay="200"/>
                                          </p:stCondLst>
                                        </p:cTn>
                                        <p:tgtEl>
                                          <p:spTgt spid="7">
                                            <p:txEl>
                                              <p:pRg st="5" end="5"/>
                                            </p:txEl>
                                          </p:spTgt>
                                        </p:tgtEl>
                                        <p:attrNameLst>
                                          <p:attrName>r</p:attrName>
                                        </p:attrNameLst>
                                      </p:cBhvr>
                                    </p:animRot>
                                    <p:animRot by="240000">
                                      <p:cBhvr>
                                        <p:cTn id="73" dur="200" fill="hold">
                                          <p:stCondLst>
                                            <p:cond delay="400"/>
                                          </p:stCondLst>
                                        </p:cTn>
                                        <p:tgtEl>
                                          <p:spTgt spid="7">
                                            <p:txEl>
                                              <p:pRg st="5" end="5"/>
                                            </p:txEl>
                                          </p:spTgt>
                                        </p:tgtEl>
                                        <p:attrNameLst>
                                          <p:attrName>r</p:attrName>
                                        </p:attrNameLst>
                                      </p:cBhvr>
                                    </p:animRot>
                                    <p:animRot by="-240000">
                                      <p:cBhvr>
                                        <p:cTn id="74" dur="200" fill="hold">
                                          <p:stCondLst>
                                            <p:cond delay="600"/>
                                          </p:stCondLst>
                                        </p:cTn>
                                        <p:tgtEl>
                                          <p:spTgt spid="7">
                                            <p:txEl>
                                              <p:pRg st="5" end="5"/>
                                            </p:txEl>
                                          </p:spTgt>
                                        </p:tgtEl>
                                        <p:attrNameLst>
                                          <p:attrName>r</p:attrName>
                                        </p:attrNameLst>
                                      </p:cBhvr>
                                    </p:animRot>
                                    <p:animRot by="120000">
                                      <p:cBhvr>
                                        <p:cTn id="75" dur="200" fill="hold">
                                          <p:stCondLst>
                                            <p:cond delay="800"/>
                                          </p:stCondLst>
                                        </p:cTn>
                                        <p:tgtEl>
                                          <p:spTgt spid="7">
                                            <p:txEl>
                                              <p:pRg st="5" end="5"/>
                                            </p:txEl>
                                          </p:spTgt>
                                        </p:tgtEl>
                                        <p:attrNameLst>
                                          <p:attrName>r</p:attrName>
                                        </p:attrNameLst>
                                      </p:cBhvr>
                                    </p:animRot>
                                  </p:childTnLst>
                                </p:cTn>
                              </p:par>
                            </p:childTnLst>
                          </p:cTn>
                        </p:par>
                      </p:childTnLst>
                    </p:cTn>
                  </p:par>
                  <p:par>
                    <p:cTn id="76" fill="hold">
                      <p:stCondLst>
                        <p:cond delay="indefinite"/>
                      </p:stCondLst>
                      <p:childTnLst>
                        <p:par>
                          <p:cTn id="77" fill="hold">
                            <p:stCondLst>
                              <p:cond delay="0"/>
                            </p:stCondLst>
                            <p:childTnLst>
                              <p:par>
                                <p:cTn id="78" presetID="8" presetClass="emph" presetSubtype="0" fill="hold" nodeType="clickEffect">
                                  <p:stCondLst>
                                    <p:cond delay="0"/>
                                  </p:stCondLst>
                                  <p:childTnLst>
                                    <p:animRot by="21600000">
                                      <p:cBhvr>
                                        <p:cTn id="79" dur="2000" fill="hold"/>
                                        <p:tgtEl>
                                          <p:spTgt spid="7">
                                            <p:txEl>
                                              <p:pRg st="2" end="2"/>
                                            </p:txEl>
                                          </p:spTgt>
                                        </p:tgtEl>
                                        <p:attrNameLst>
                                          <p:attrName>r</p:attrName>
                                        </p:attrNameLst>
                                      </p:cBhvr>
                                    </p:animRot>
                                  </p:childTnLst>
                                </p:cTn>
                              </p:par>
                              <p:par>
                                <p:cTn id="80" presetID="8" presetClass="emph" presetSubtype="0" fill="hold" nodeType="withEffect">
                                  <p:stCondLst>
                                    <p:cond delay="0"/>
                                  </p:stCondLst>
                                  <p:childTnLst>
                                    <p:animRot by="21600000">
                                      <p:cBhvr>
                                        <p:cTn id="81" dur="2000" fill="hold"/>
                                        <p:tgtEl>
                                          <p:spTgt spid="7">
                                            <p:txEl>
                                              <p:pRg st="3" end="3"/>
                                            </p:txEl>
                                          </p:spTgt>
                                        </p:tgtEl>
                                        <p:attrNameLst>
                                          <p:attrName>r</p:attrName>
                                        </p:attrNameLst>
                                      </p:cBhvr>
                                    </p:animRot>
                                  </p:childTnLst>
                                </p:cTn>
                              </p:par>
                            </p:childTnLst>
                          </p:cTn>
                        </p:par>
                      </p:childTnLst>
                    </p:cTn>
                  </p:par>
                  <p:par>
                    <p:cTn id="82" fill="hold">
                      <p:stCondLst>
                        <p:cond delay="indefinite"/>
                      </p:stCondLst>
                      <p:childTnLst>
                        <p:par>
                          <p:cTn id="83" fill="hold">
                            <p:stCondLst>
                              <p:cond delay="0"/>
                            </p:stCondLst>
                            <p:childTnLst>
                              <p:par>
                                <p:cTn id="84" presetID="8" presetClass="emph" presetSubtype="0" fill="hold" nodeType="clickEffect">
                                  <p:stCondLst>
                                    <p:cond delay="0"/>
                                  </p:stCondLst>
                                  <p:childTnLst>
                                    <p:animRot by="21600000">
                                      <p:cBhvr>
                                        <p:cTn id="85" dur="2000" fill="hold"/>
                                        <p:tgtEl>
                                          <p:spTgt spid="7">
                                            <p:txEl>
                                              <p:pRg st="6" end="6"/>
                                            </p:txEl>
                                          </p:spTgt>
                                        </p:tgtEl>
                                        <p:attrNameLst>
                                          <p:attrName>r</p:attrName>
                                        </p:attrNameLst>
                                      </p:cBhvr>
                                    </p:animRot>
                                  </p:childTnLst>
                                </p:cTn>
                              </p:par>
                              <p:par>
                                <p:cTn id="86" presetID="8" presetClass="emph" presetSubtype="0" fill="hold" nodeType="withEffect">
                                  <p:stCondLst>
                                    <p:cond delay="0"/>
                                  </p:stCondLst>
                                  <p:childTnLst>
                                    <p:animRot by="21600000">
                                      <p:cBhvr>
                                        <p:cTn id="87" dur="2000" fill="hold"/>
                                        <p:tgtEl>
                                          <p:spTgt spid="7">
                                            <p:txEl>
                                              <p:pRg st="7" end="7"/>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386" y="304800"/>
            <a:ext cx="8255000" cy="6197600"/>
          </a:xfrm>
          <a:prstGeom prst="rect">
            <a:avLst/>
          </a:prstGeom>
        </p:spPr>
      </p:pic>
      <p:sp>
        <p:nvSpPr>
          <p:cNvPr id="3" name="TextBox 2"/>
          <p:cNvSpPr txBox="1"/>
          <p:nvPr/>
        </p:nvSpPr>
        <p:spPr>
          <a:xfrm>
            <a:off x="838200" y="609600"/>
            <a:ext cx="6631174" cy="584775"/>
          </a:xfrm>
          <a:prstGeom prst="rect">
            <a:avLst/>
          </a:prstGeom>
          <a:noFill/>
          <a:scene3d>
            <a:camera prst="perspectiveRelaxedModerately"/>
            <a:lightRig rig="threePt" dir="t"/>
          </a:scene3d>
        </p:spPr>
        <p:txBody>
          <a:bodyPr wrap="none" rtlCol="0">
            <a:spAutoFit/>
          </a:bodyPr>
          <a:lstStyle/>
          <a:p>
            <a:r>
              <a:rPr lang="en-US" sz="3200" dirty="0" smtClean="0"/>
              <a:t>A. </a:t>
            </a:r>
            <a:r>
              <a:rPr lang="en-US" sz="3200" dirty="0" err="1" smtClean="0"/>
              <a:t>Giải</a:t>
            </a:r>
            <a:r>
              <a:rPr lang="en-US" sz="3200" dirty="0" smtClean="0"/>
              <a:t> </a:t>
            </a:r>
            <a:r>
              <a:rPr lang="en-US" sz="3200" dirty="0" err="1" smtClean="0"/>
              <a:t>các</a:t>
            </a:r>
            <a:r>
              <a:rPr lang="en-US" sz="3200" dirty="0" smtClean="0"/>
              <a:t> </a:t>
            </a:r>
            <a:r>
              <a:rPr lang="en-US" sz="3200" dirty="0" err="1" smtClean="0"/>
              <a:t>bài</a:t>
            </a:r>
            <a:r>
              <a:rPr lang="en-US" sz="3200" dirty="0" smtClean="0"/>
              <a:t> </a:t>
            </a:r>
            <a:r>
              <a:rPr lang="en-US" sz="3200" dirty="0" err="1" smtClean="0"/>
              <a:t>toán</a:t>
            </a:r>
            <a:r>
              <a:rPr lang="en-US" sz="3200" dirty="0" smtClean="0"/>
              <a:t> </a:t>
            </a:r>
            <a:r>
              <a:rPr lang="en-US" sz="3200" dirty="0" err="1" smtClean="0"/>
              <a:t>khoa</a:t>
            </a:r>
            <a:r>
              <a:rPr lang="en-US" sz="3200" dirty="0" smtClean="0"/>
              <a:t> </a:t>
            </a:r>
            <a:r>
              <a:rPr lang="en-US" sz="3200" dirty="0" err="1" smtClean="0"/>
              <a:t>học</a:t>
            </a:r>
            <a:r>
              <a:rPr lang="en-US" sz="3200" dirty="0" smtClean="0"/>
              <a:t> </a:t>
            </a:r>
            <a:r>
              <a:rPr lang="en-US" sz="3200" dirty="0" err="1" smtClean="0"/>
              <a:t>kĩ</a:t>
            </a:r>
            <a:r>
              <a:rPr lang="en-US" sz="3200" dirty="0" smtClean="0"/>
              <a:t> </a:t>
            </a:r>
            <a:r>
              <a:rPr lang="en-US" sz="3200" dirty="0" err="1" smtClean="0"/>
              <a:t>thuật</a:t>
            </a:r>
            <a:r>
              <a:rPr lang="en-US" sz="3200" dirty="0" smtClean="0"/>
              <a:t> : </a:t>
            </a:r>
            <a:endParaRPr lang="en-US" sz="3200" dirty="0"/>
          </a:p>
        </p:txBody>
      </p:sp>
      <p:sp>
        <p:nvSpPr>
          <p:cNvPr id="5" name="TextBox 4"/>
          <p:cNvSpPr txBox="1"/>
          <p:nvPr/>
        </p:nvSpPr>
        <p:spPr>
          <a:xfrm>
            <a:off x="762000" y="1371600"/>
            <a:ext cx="3505200" cy="584775"/>
          </a:xfrm>
          <a:prstGeom prst="rect">
            <a:avLst/>
          </a:prstGeom>
          <a:noFill/>
        </p:spPr>
        <p:txBody>
          <a:bodyPr wrap="square" rtlCol="0">
            <a:spAutoFit/>
          </a:bodyPr>
          <a:lstStyle/>
          <a:p>
            <a:r>
              <a:rPr lang="en-US" sz="3200" dirty="0" smtClean="0"/>
              <a:t> </a:t>
            </a:r>
            <a:endParaRPr lang="en-US" sz="3200" dirty="0"/>
          </a:p>
        </p:txBody>
      </p:sp>
      <p:sp>
        <p:nvSpPr>
          <p:cNvPr id="6" name="TextBox 5"/>
          <p:cNvSpPr txBox="1"/>
          <p:nvPr/>
        </p:nvSpPr>
        <p:spPr>
          <a:xfrm>
            <a:off x="467786" y="1556265"/>
            <a:ext cx="8688597" cy="738664"/>
          </a:xfrm>
          <a:prstGeom prst="rect">
            <a:avLst/>
          </a:prstGeom>
          <a:noFill/>
        </p:spPr>
        <p:txBody>
          <a:bodyPr wrap="none" rtlCol="0">
            <a:spAutoFit/>
          </a:bodyPr>
          <a:lstStyle/>
          <a:p>
            <a:pPr algn="just"/>
            <a:r>
              <a:rPr lang="en-US" sz="2400" b="1" kern="28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2400" b="1" kern="2800"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Trong</a:t>
            </a:r>
            <a:r>
              <a:rPr lang="en-US" sz="2400" b="1" kern="28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2400" b="1" kern="2800"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thời</a:t>
            </a:r>
            <a:r>
              <a:rPr lang="en-US" sz="2400" b="1" kern="28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2400" b="1" kern="2800"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gian</a:t>
            </a:r>
            <a:r>
              <a:rPr lang="en-US" sz="2400" b="1" kern="28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2400" b="1" kern="2800"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ngắn</a:t>
            </a:r>
            <a:r>
              <a:rPr lang="en-US" sz="2400" b="1" kern="28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2400" b="1" kern="2800"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và</a:t>
            </a:r>
            <a:r>
              <a:rPr lang="en-US" sz="2400" b="1" kern="28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2400" b="1" kern="2800"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đảm</a:t>
            </a:r>
            <a:r>
              <a:rPr lang="en-US" sz="2400" b="1" kern="28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2400" b="1" kern="2800"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bảo</a:t>
            </a:r>
            <a:r>
              <a:rPr lang="en-US" sz="2400" b="1" kern="28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2400" b="1" kern="2800"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độ</a:t>
            </a:r>
            <a:r>
              <a:rPr lang="en-US" sz="2400" b="1" kern="28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2400" b="1" kern="2800"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chính</a:t>
            </a:r>
            <a:r>
              <a:rPr lang="en-US" sz="2400" b="1" kern="28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2400" b="1" kern="2800"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xác</a:t>
            </a:r>
            <a:r>
              <a:rPr lang="en-US" sz="2400" b="1" kern="28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2400" b="1" kern="2800"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cao</a:t>
            </a:r>
            <a:r>
              <a:rPr lang="en-US" sz="2400" b="1" kern="28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p>
          <a:p>
            <a:r>
              <a:rPr lang="en-US" dirty="0" smtClean="0"/>
              <a:t> </a:t>
            </a: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86" y="2138619"/>
            <a:ext cx="6553200" cy="3423982"/>
          </a:xfrm>
          <a:prstGeom prst="rect">
            <a:avLst/>
          </a:prstGeom>
        </p:spPr>
      </p:pic>
    </p:spTree>
    <p:extLst>
      <p:ext uri="{BB962C8B-B14F-4D97-AF65-F5344CB8AC3E}">
        <p14:creationId xmlns:p14="http://schemas.microsoft.com/office/powerpoint/2010/main" val="3095195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nodeType="clickEffect">
                                  <p:stCondLst>
                                    <p:cond delay="0"/>
                                  </p:stCondLst>
                                  <p:childTnLst>
                                    <p:animClr clrSpc="rgb" dir="cw">
                                      <p:cBhvr override="childStyle">
                                        <p:cTn id="6" dur="250" autoRev="1" fill="remove"/>
                                        <p:tgtEl>
                                          <p:spTgt spid="3">
                                            <p:txEl>
                                              <p:pRg st="0" end="0"/>
                                            </p:txEl>
                                          </p:spTgt>
                                        </p:tgtEl>
                                        <p:attrNameLst>
                                          <p:attrName>style.color</p:attrName>
                                        </p:attrNameLst>
                                      </p:cBhvr>
                                      <p:to>
                                        <a:schemeClr val="bg1"/>
                                      </p:to>
                                    </p:animClr>
                                    <p:animClr clrSpc="rgb" dir="cw">
                                      <p:cBhvr>
                                        <p:cTn id="7" dur="250" autoRev="1" fill="remove"/>
                                        <p:tgtEl>
                                          <p:spTgt spid="3">
                                            <p:txEl>
                                              <p:pRg st="0" end="0"/>
                                            </p:txEl>
                                          </p:spTgt>
                                        </p:tgtEl>
                                        <p:attrNameLst>
                                          <p:attrName>fillcolor</p:attrName>
                                        </p:attrNameLst>
                                      </p:cBhvr>
                                      <p:to>
                                        <a:schemeClr val="bg1"/>
                                      </p:to>
                                    </p:animClr>
                                    <p:set>
                                      <p:cBhvr>
                                        <p:cTn id="8" dur="250" autoRev="1" fill="remove"/>
                                        <p:tgtEl>
                                          <p:spTgt spid="3">
                                            <p:txEl>
                                              <p:pRg st="0" end="0"/>
                                            </p:txEl>
                                          </p:spTgt>
                                        </p:tgtEl>
                                        <p:attrNameLst>
                                          <p:attrName>fill.type</p:attrName>
                                        </p:attrNameLst>
                                      </p:cBhvr>
                                      <p:to>
                                        <p:strVal val="solid"/>
                                      </p:to>
                                    </p:set>
                                    <p:set>
                                      <p:cBhvr>
                                        <p:cTn id="9" dur="250" autoRev="1" fill="remove"/>
                                        <p:tgtEl>
                                          <p:spTgt spid="3">
                                            <p:txEl>
                                              <p:pRg st="0" end="0"/>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wipe(down)">
                                      <p:cBhvr>
                                        <p:cTn id="14" dur="580">
                                          <p:stCondLst>
                                            <p:cond delay="0"/>
                                          </p:stCondLst>
                                        </p:cTn>
                                        <p:tgtEl>
                                          <p:spTgt spid="6">
                                            <p:txEl>
                                              <p:pRg st="0" end="0"/>
                                            </p:txEl>
                                          </p:spTgt>
                                        </p:tgtEl>
                                      </p:cBhvr>
                                    </p:animEffect>
                                    <p:anim calcmode="lin" valueType="num">
                                      <p:cBhvr>
                                        <p:cTn id="15"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6">
                                            <p:txEl>
                                              <p:pRg st="0" end="0"/>
                                            </p:txEl>
                                          </p:spTgt>
                                        </p:tgtEl>
                                      </p:cBhvr>
                                      <p:to x="100000" y="60000"/>
                                    </p:animScale>
                                    <p:animScale>
                                      <p:cBhvr>
                                        <p:cTn id="21" dur="166" decel="50000">
                                          <p:stCondLst>
                                            <p:cond delay="676"/>
                                          </p:stCondLst>
                                        </p:cTn>
                                        <p:tgtEl>
                                          <p:spTgt spid="6">
                                            <p:txEl>
                                              <p:pRg st="0" end="0"/>
                                            </p:txEl>
                                          </p:spTgt>
                                        </p:tgtEl>
                                      </p:cBhvr>
                                      <p:to x="100000" y="100000"/>
                                    </p:animScale>
                                    <p:animScale>
                                      <p:cBhvr>
                                        <p:cTn id="22" dur="26">
                                          <p:stCondLst>
                                            <p:cond delay="1312"/>
                                          </p:stCondLst>
                                        </p:cTn>
                                        <p:tgtEl>
                                          <p:spTgt spid="6">
                                            <p:txEl>
                                              <p:pRg st="0" end="0"/>
                                            </p:txEl>
                                          </p:spTgt>
                                        </p:tgtEl>
                                      </p:cBhvr>
                                      <p:to x="100000" y="80000"/>
                                    </p:animScale>
                                    <p:animScale>
                                      <p:cBhvr>
                                        <p:cTn id="23" dur="166" decel="50000">
                                          <p:stCondLst>
                                            <p:cond delay="1338"/>
                                          </p:stCondLst>
                                        </p:cTn>
                                        <p:tgtEl>
                                          <p:spTgt spid="6">
                                            <p:txEl>
                                              <p:pRg st="0" end="0"/>
                                            </p:txEl>
                                          </p:spTgt>
                                        </p:tgtEl>
                                      </p:cBhvr>
                                      <p:to x="100000" y="100000"/>
                                    </p:animScale>
                                    <p:animScale>
                                      <p:cBhvr>
                                        <p:cTn id="24" dur="26">
                                          <p:stCondLst>
                                            <p:cond delay="1642"/>
                                          </p:stCondLst>
                                        </p:cTn>
                                        <p:tgtEl>
                                          <p:spTgt spid="6">
                                            <p:txEl>
                                              <p:pRg st="0" end="0"/>
                                            </p:txEl>
                                          </p:spTgt>
                                        </p:tgtEl>
                                      </p:cBhvr>
                                      <p:to x="100000" y="90000"/>
                                    </p:animScale>
                                    <p:animScale>
                                      <p:cBhvr>
                                        <p:cTn id="25" dur="166" decel="50000">
                                          <p:stCondLst>
                                            <p:cond delay="1668"/>
                                          </p:stCondLst>
                                        </p:cTn>
                                        <p:tgtEl>
                                          <p:spTgt spid="6">
                                            <p:txEl>
                                              <p:pRg st="0" end="0"/>
                                            </p:txEl>
                                          </p:spTgt>
                                        </p:tgtEl>
                                      </p:cBhvr>
                                      <p:to x="100000" y="100000"/>
                                    </p:animScale>
                                    <p:animScale>
                                      <p:cBhvr>
                                        <p:cTn id="26" dur="26">
                                          <p:stCondLst>
                                            <p:cond delay="1808"/>
                                          </p:stCondLst>
                                        </p:cTn>
                                        <p:tgtEl>
                                          <p:spTgt spid="6">
                                            <p:txEl>
                                              <p:pRg st="0" end="0"/>
                                            </p:txEl>
                                          </p:spTgt>
                                        </p:tgtEl>
                                      </p:cBhvr>
                                      <p:to x="100000" y="95000"/>
                                    </p:animScale>
                                    <p:animScale>
                                      <p:cBhvr>
                                        <p:cTn id="27" dur="166" decel="50000">
                                          <p:stCondLst>
                                            <p:cond delay="1834"/>
                                          </p:stCondLst>
                                        </p:cTn>
                                        <p:tgtEl>
                                          <p:spTgt spid="6">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224409"/>
            <a:ext cx="8077200" cy="5465340"/>
          </a:xfrm>
          <a:prstGeom prst="rect">
            <a:avLst/>
          </a:prstGeom>
        </p:spPr>
      </p:pic>
      <p:sp>
        <p:nvSpPr>
          <p:cNvPr id="3" name="TextBox 2"/>
          <p:cNvSpPr txBox="1"/>
          <p:nvPr/>
        </p:nvSpPr>
        <p:spPr>
          <a:xfrm>
            <a:off x="1006568" y="147191"/>
            <a:ext cx="6931128" cy="1077218"/>
          </a:xfrm>
          <a:prstGeom prst="rect">
            <a:avLst/>
          </a:prstGeom>
          <a:noFill/>
        </p:spPr>
        <p:txBody>
          <a:bodyPr wrap="none" rtlCol="0">
            <a:spAutoFit/>
          </a:bodyPr>
          <a:lstStyle/>
          <a:p>
            <a:r>
              <a:rPr lang="en-US" sz="3200" dirty="0" err="1" smtClean="0">
                <a:solidFill>
                  <a:schemeClr val="bg2">
                    <a:lumMod val="25000"/>
                  </a:schemeClr>
                </a:solidFill>
                <a:effectLst>
                  <a:outerShdw blurRad="38100" dist="38100" dir="2700000" algn="tl">
                    <a:srgbClr val="000000">
                      <a:alpha val="43137"/>
                    </a:srgbClr>
                  </a:outerShdw>
                </a:effectLst>
              </a:rPr>
              <a:t>Hình</a:t>
            </a:r>
            <a:r>
              <a:rPr lang="en-US" sz="3200" dirty="0" smtClean="0">
                <a:solidFill>
                  <a:schemeClr val="bg2">
                    <a:lumMod val="25000"/>
                  </a:schemeClr>
                </a:solidFill>
                <a:effectLst>
                  <a:outerShdw blurRad="38100" dist="38100" dir="2700000" algn="tl">
                    <a:srgbClr val="000000">
                      <a:alpha val="43137"/>
                    </a:srgbClr>
                  </a:outerShdw>
                </a:effectLst>
              </a:rPr>
              <a:t> </a:t>
            </a:r>
            <a:r>
              <a:rPr lang="en-US" sz="3200" dirty="0" err="1" smtClean="0">
                <a:solidFill>
                  <a:schemeClr val="bg2">
                    <a:lumMod val="25000"/>
                  </a:schemeClr>
                </a:solidFill>
                <a:effectLst>
                  <a:outerShdw blurRad="38100" dist="38100" dir="2700000" algn="tl">
                    <a:srgbClr val="000000">
                      <a:alpha val="43137"/>
                    </a:srgbClr>
                  </a:outerShdw>
                </a:effectLst>
              </a:rPr>
              <a:t>ảnh</a:t>
            </a:r>
            <a:r>
              <a:rPr lang="en-US" sz="3200" dirty="0" smtClean="0">
                <a:solidFill>
                  <a:schemeClr val="bg2">
                    <a:lumMod val="25000"/>
                  </a:schemeClr>
                </a:solidFill>
                <a:effectLst>
                  <a:outerShdw blurRad="38100" dist="38100" dir="2700000" algn="tl">
                    <a:srgbClr val="000000">
                      <a:alpha val="43137"/>
                    </a:srgbClr>
                  </a:outerShdw>
                </a:effectLst>
              </a:rPr>
              <a:t> minh </a:t>
            </a:r>
            <a:r>
              <a:rPr lang="en-US" sz="3200" dirty="0" err="1" smtClean="0">
                <a:solidFill>
                  <a:schemeClr val="bg2">
                    <a:lumMod val="25000"/>
                  </a:schemeClr>
                </a:solidFill>
                <a:effectLst>
                  <a:outerShdw blurRad="38100" dist="38100" dir="2700000" algn="tl">
                    <a:srgbClr val="000000">
                      <a:alpha val="43137"/>
                    </a:srgbClr>
                  </a:outerShdw>
                </a:effectLst>
              </a:rPr>
              <a:t>họa</a:t>
            </a:r>
            <a:r>
              <a:rPr lang="en-US" sz="3200" dirty="0" smtClean="0">
                <a:solidFill>
                  <a:schemeClr val="bg2">
                    <a:lumMod val="25000"/>
                  </a:schemeClr>
                </a:solidFill>
                <a:effectLst>
                  <a:outerShdw blurRad="38100" dist="38100" dir="2700000" algn="tl">
                    <a:srgbClr val="000000">
                      <a:alpha val="43137"/>
                    </a:srgbClr>
                  </a:outerShdw>
                </a:effectLst>
              </a:rPr>
              <a:t>-</a:t>
            </a:r>
          </a:p>
          <a:p>
            <a:r>
              <a:rPr lang="en-US" sz="3200" dirty="0" err="1" smtClean="0">
                <a:solidFill>
                  <a:schemeClr val="bg2">
                    <a:lumMod val="25000"/>
                  </a:schemeClr>
                </a:solidFill>
                <a:effectLst>
                  <a:outerShdw blurRad="38100" dist="38100" dir="2700000" algn="tl">
                    <a:srgbClr val="000000">
                      <a:alpha val="43137"/>
                    </a:srgbClr>
                  </a:outerShdw>
                </a:effectLst>
              </a:rPr>
              <a:t>Ứng</a:t>
            </a:r>
            <a:r>
              <a:rPr lang="en-US" sz="3200" dirty="0" smtClean="0">
                <a:solidFill>
                  <a:schemeClr val="bg2">
                    <a:lumMod val="25000"/>
                  </a:schemeClr>
                </a:solidFill>
                <a:effectLst>
                  <a:outerShdw blurRad="38100" dist="38100" dir="2700000" algn="tl">
                    <a:srgbClr val="000000">
                      <a:alpha val="43137"/>
                    </a:srgbClr>
                  </a:outerShdw>
                </a:effectLst>
              </a:rPr>
              <a:t> </a:t>
            </a:r>
            <a:r>
              <a:rPr lang="en-US" sz="3200" dirty="0" err="1" smtClean="0">
                <a:solidFill>
                  <a:schemeClr val="bg2">
                    <a:lumMod val="25000"/>
                  </a:schemeClr>
                </a:solidFill>
                <a:effectLst>
                  <a:outerShdw blurRad="38100" dist="38100" dir="2700000" algn="tl">
                    <a:srgbClr val="000000">
                      <a:alpha val="43137"/>
                    </a:srgbClr>
                  </a:outerShdw>
                </a:effectLst>
              </a:rPr>
              <a:t>dụng</a:t>
            </a:r>
            <a:r>
              <a:rPr lang="en-US" sz="3200" dirty="0" smtClean="0">
                <a:solidFill>
                  <a:schemeClr val="bg2">
                    <a:lumMod val="25000"/>
                  </a:schemeClr>
                </a:solidFill>
                <a:effectLst>
                  <a:outerShdw blurRad="38100" dist="38100" dir="2700000" algn="tl">
                    <a:srgbClr val="000000">
                      <a:alpha val="43137"/>
                    </a:srgbClr>
                  </a:outerShdw>
                </a:effectLst>
              </a:rPr>
              <a:t> </a:t>
            </a:r>
            <a:r>
              <a:rPr lang="en-US" sz="3200" dirty="0" err="1" smtClean="0">
                <a:solidFill>
                  <a:schemeClr val="bg2">
                    <a:lumMod val="25000"/>
                  </a:schemeClr>
                </a:solidFill>
                <a:effectLst>
                  <a:outerShdw blurRad="38100" dist="38100" dir="2700000" algn="tl">
                    <a:srgbClr val="000000">
                      <a:alpha val="43137"/>
                    </a:srgbClr>
                  </a:outerShdw>
                </a:effectLst>
              </a:rPr>
              <a:t>của</a:t>
            </a:r>
            <a:r>
              <a:rPr lang="en-US" sz="3200" dirty="0" smtClean="0">
                <a:solidFill>
                  <a:schemeClr val="bg2">
                    <a:lumMod val="25000"/>
                  </a:schemeClr>
                </a:solidFill>
                <a:effectLst>
                  <a:outerShdw blurRad="38100" dist="38100" dir="2700000" algn="tl">
                    <a:srgbClr val="000000">
                      <a:alpha val="43137"/>
                    </a:srgbClr>
                  </a:outerShdw>
                </a:effectLst>
              </a:rPr>
              <a:t> tin </a:t>
            </a:r>
            <a:r>
              <a:rPr lang="en-US" sz="3200" dirty="0" err="1" smtClean="0">
                <a:solidFill>
                  <a:schemeClr val="bg2">
                    <a:lumMod val="25000"/>
                  </a:schemeClr>
                </a:solidFill>
                <a:effectLst>
                  <a:outerShdw blurRad="38100" dist="38100" dir="2700000" algn="tl">
                    <a:srgbClr val="000000">
                      <a:alpha val="43137"/>
                    </a:srgbClr>
                  </a:outerShdw>
                </a:effectLst>
              </a:rPr>
              <a:t>học</a:t>
            </a:r>
            <a:r>
              <a:rPr lang="en-US" sz="3200" dirty="0" smtClean="0">
                <a:solidFill>
                  <a:schemeClr val="bg2">
                    <a:lumMod val="25000"/>
                  </a:schemeClr>
                </a:solidFill>
                <a:effectLst>
                  <a:outerShdw blurRad="38100" dist="38100" dir="2700000" algn="tl">
                    <a:srgbClr val="000000">
                      <a:alpha val="43137"/>
                    </a:srgbClr>
                  </a:outerShdw>
                </a:effectLst>
              </a:rPr>
              <a:t> </a:t>
            </a:r>
            <a:r>
              <a:rPr lang="en-US" sz="3200" dirty="0" err="1">
                <a:solidFill>
                  <a:schemeClr val="bg2">
                    <a:lumMod val="25000"/>
                  </a:schemeClr>
                </a:solidFill>
                <a:effectLst>
                  <a:outerShdw blurRad="38100" dist="38100" dir="2700000" algn="tl">
                    <a:srgbClr val="000000">
                      <a:alpha val="43137"/>
                    </a:srgbClr>
                  </a:outerShdw>
                </a:effectLst>
              </a:rPr>
              <a:t>t</a:t>
            </a:r>
            <a:r>
              <a:rPr lang="en-US" sz="3200" dirty="0" err="1" smtClean="0">
                <a:solidFill>
                  <a:schemeClr val="bg2">
                    <a:lumMod val="25000"/>
                  </a:schemeClr>
                </a:solidFill>
                <a:effectLst>
                  <a:outerShdw blurRad="38100" dist="38100" dir="2700000" algn="tl">
                    <a:srgbClr val="000000">
                      <a:alpha val="43137"/>
                    </a:srgbClr>
                  </a:outerShdw>
                </a:effectLst>
              </a:rPr>
              <a:t>rong</a:t>
            </a:r>
            <a:r>
              <a:rPr lang="en-US" sz="3200" dirty="0" smtClean="0">
                <a:solidFill>
                  <a:schemeClr val="bg2">
                    <a:lumMod val="25000"/>
                  </a:schemeClr>
                </a:solidFill>
                <a:effectLst>
                  <a:outerShdw blurRad="38100" dist="38100" dir="2700000" algn="tl">
                    <a:srgbClr val="000000">
                      <a:alpha val="43137"/>
                    </a:srgbClr>
                  </a:outerShdw>
                </a:effectLst>
              </a:rPr>
              <a:t> </a:t>
            </a:r>
            <a:r>
              <a:rPr lang="en-US" sz="3200" dirty="0" err="1" smtClean="0">
                <a:solidFill>
                  <a:schemeClr val="bg2">
                    <a:lumMod val="25000"/>
                  </a:schemeClr>
                </a:solidFill>
                <a:effectLst>
                  <a:outerShdw blurRad="38100" dist="38100" dir="2700000" algn="tl">
                    <a:srgbClr val="000000">
                      <a:alpha val="43137"/>
                    </a:srgbClr>
                  </a:outerShdw>
                </a:effectLst>
              </a:rPr>
              <a:t>thiết</a:t>
            </a:r>
            <a:r>
              <a:rPr lang="en-US" sz="3200" dirty="0" smtClean="0">
                <a:solidFill>
                  <a:schemeClr val="bg2">
                    <a:lumMod val="25000"/>
                  </a:schemeClr>
                </a:solidFill>
                <a:effectLst>
                  <a:outerShdw blurRad="38100" dist="38100" dir="2700000" algn="tl">
                    <a:srgbClr val="000000">
                      <a:alpha val="43137"/>
                    </a:srgbClr>
                  </a:outerShdw>
                </a:effectLst>
              </a:rPr>
              <a:t> </a:t>
            </a:r>
            <a:r>
              <a:rPr lang="en-US" sz="3200" dirty="0" err="1" smtClean="0">
                <a:solidFill>
                  <a:schemeClr val="bg2">
                    <a:lumMod val="25000"/>
                  </a:schemeClr>
                </a:solidFill>
                <a:effectLst>
                  <a:outerShdw blurRad="38100" dist="38100" dir="2700000" algn="tl">
                    <a:srgbClr val="000000">
                      <a:alpha val="43137"/>
                    </a:srgbClr>
                  </a:outerShdw>
                </a:effectLst>
              </a:rPr>
              <a:t>kế</a:t>
            </a:r>
            <a:r>
              <a:rPr lang="en-US" sz="3200" dirty="0" smtClean="0">
                <a:solidFill>
                  <a:schemeClr val="bg2">
                    <a:lumMod val="25000"/>
                  </a:schemeClr>
                </a:solidFill>
                <a:effectLst>
                  <a:outerShdw blurRad="38100" dist="38100" dir="2700000" algn="tl">
                    <a:srgbClr val="000000">
                      <a:alpha val="43137"/>
                    </a:srgbClr>
                  </a:outerShdw>
                </a:effectLst>
              </a:rPr>
              <a:t> </a:t>
            </a:r>
            <a:r>
              <a:rPr lang="en-US" sz="3200" dirty="0" err="1" smtClean="0">
                <a:solidFill>
                  <a:schemeClr val="bg2">
                    <a:lumMod val="25000"/>
                  </a:schemeClr>
                </a:solidFill>
                <a:effectLst>
                  <a:outerShdw blurRad="38100" dist="38100" dir="2700000" algn="tl">
                    <a:srgbClr val="000000">
                      <a:alpha val="43137"/>
                    </a:srgbClr>
                  </a:outerShdw>
                </a:effectLst>
              </a:rPr>
              <a:t>nhà</a:t>
            </a:r>
            <a:r>
              <a:rPr lang="en-US" sz="3200" dirty="0" smtClean="0">
                <a:solidFill>
                  <a:schemeClr val="bg2">
                    <a:lumMod val="25000"/>
                  </a:schemeClr>
                </a:solidFill>
                <a:effectLst>
                  <a:outerShdw blurRad="38100" dist="38100" dir="2700000" algn="tl">
                    <a:srgbClr val="000000">
                      <a:alpha val="43137"/>
                    </a:srgbClr>
                  </a:outerShdw>
                </a:effectLst>
              </a:rPr>
              <a:t> </a:t>
            </a:r>
            <a:endParaRPr lang="en-US" sz="3200" dirty="0">
              <a:solidFill>
                <a:schemeClr val="bg2">
                  <a:lumMod val="2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60085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iterate type="lt">
                                    <p:tmPct val="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iterate type="lt">
                                    <p:tmPct val="0"/>
                                  </p:iterate>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5" presetClass="emph" presetSubtype="0" nodeType="clickEffect">
                                  <p:stCondLst>
                                    <p:cond delay="0"/>
                                  </p:stCondLst>
                                  <p:iterate type="lt">
                                    <p:tmAbs val="25"/>
                                  </p:iterate>
                                  <p:childTnLst>
                                    <p:set>
                                      <p:cBhvr override="childStyle">
                                        <p:cTn id="14" dur="indefinite"/>
                                        <p:tgtEl>
                                          <p:spTgt spid="3">
                                            <p:txEl>
                                              <p:pRg st="0" end="0"/>
                                            </p:txEl>
                                          </p:spTgt>
                                        </p:tgtEl>
                                        <p:attrNameLst>
                                          <p:attrName>style.fontWeight</p:attrName>
                                        </p:attrNameLst>
                                      </p:cBhvr>
                                      <p:to>
                                        <p:strVal val="bold"/>
                                      </p:to>
                                    </p:set>
                                  </p:childTnLst>
                                </p:cTn>
                              </p:par>
                              <p:par>
                                <p:cTn id="15" presetID="15" presetClass="emph" presetSubtype="0" nodeType="withEffect">
                                  <p:stCondLst>
                                    <p:cond delay="0"/>
                                  </p:stCondLst>
                                  <p:iterate type="lt">
                                    <p:tmAbs val="25"/>
                                  </p:iterate>
                                  <p:childTnLst>
                                    <p:set>
                                      <p:cBhvr override="childStyle">
                                        <p:cTn id="16" dur="indefinite"/>
                                        <p:tgtEl>
                                          <p:spTgt spid="3">
                                            <p:txEl>
                                              <p:pRg st="1" end="1"/>
                                            </p:txEl>
                                          </p:spTgt>
                                        </p:tgtEl>
                                        <p:attrNameLst>
                                          <p:attrName>style.fontWeight</p:attrName>
                                        </p:attrNameLst>
                                      </p:cBhvr>
                                      <p:to>
                                        <p:strVal val="bold"/>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371600"/>
            <a:ext cx="8153400" cy="5029200"/>
          </a:xfrm>
          <a:prstGeom prst="rect">
            <a:avLst/>
          </a:prstGeom>
        </p:spPr>
      </p:pic>
      <p:sp>
        <p:nvSpPr>
          <p:cNvPr id="3" name="TextBox 2"/>
          <p:cNvSpPr txBox="1"/>
          <p:nvPr/>
        </p:nvSpPr>
        <p:spPr>
          <a:xfrm>
            <a:off x="914400" y="141514"/>
            <a:ext cx="6830716" cy="1077218"/>
          </a:xfrm>
          <a:prstGeom prst="rect">
            <a:avLst/>
          </a:prstGeom>
          <a:noFill/>
        </p:spPr>
        <p:txBody>
          <a:bodyPr wrap="none" rtlCol="0">
            <a:spAutoFit/>
          </a:bodyPr>
          <a:lstStyle/>
          <a:p>
            <a:r>
              <a:rPr lang="en-US" sz="3200" dirty="0" err="1" smtClean="0">
                <a:solidFill>
                  <a:schemeClr val="accent1">
                    <a:lumMod val="75000"/>
                  </a:schemeClr>
                </a:solidFill>
                <a:effectLst>
                  <a:outerShdw blurRad="38100" dist="38100" dir="2700000" algn="tl">
                    <a:srgbClr val="000000">
                      <a:alpha val="43137"/>
                    </a:srgbClr>
                  </a:outerShdw>
                </a:effectLst>
              </a:rPr>
              <a:t>Hình</a:t>
            </a:r>
            <a:r>
              <a:rPr lang="en-US" sz="3200" dirty="0" smtClean="0">
                <a:solidFill>
                  <a:schemeClr val="accent1">
                    <a:lumMod val="75000"/>
                  </a:schemeClr>
                </a:solidFill>
                <a:effectLst>
                  <a:outerShdw blurRad="38100" dist="38100" dir="2700000" algn="tl">
                    <a:srgbClr val="000000">
                      <a:alpha val="43137"/>
                    </a:srgbClr>
                  </a:outerShdw>
                </a:effectLst>
              </a:rPr>
              <a:t> </a:t>
            </a:r>
            <a:r>
              <a:rPr lang="en-US" sz="3200" dirty="0" err="1" smtClean="0">
                <a:solidFill>
                  <a:schemeClr val="accent1">
                    <a:lumMod val="75000"/>
                  </a:schemeClr>
                </a:solidFill>
                <a:effectLst>
                  <a:outerShdw blurRad="38100" dist="38100" dir="2700000" algn="tl">
                    <a:srgbClr val="000000">
                      <a:alpha val="43137"/>
                    </a:srgbClr>
                  </a:outerShdw>
                </a:effectLst>
              </a:rPr>
              <a:t>ảnh</a:t>
            </a:r>
            <a:r>
              <a:rPr lang="en-US" sz="3200" dirty="0" smtClean="0">
                <a:solidFill>
                  <a:schemeClr val="accent1">
                    <a:lumMod val="75000"/>
                  </a:schemeClr>
                </a:solidFill>
                <a:effectLst>
                  <a:outerShdw blurRad="38100" dist="38100" dir="2700000" algn="tl">
                    <a:srgbClr val="000000">
                      <a:alpha val="43137"/>
                    </a:srgbClr>
                  </a:outerShdw>
                </a:effectLst>
              </a:rPr>
              <a:t> minh </a:t>
            </a:r>
            <a:r>
              <a:rPr lang="en-US" sz="3200" dirty="0" err="1" smtClean="0">
                <a:solidFill>
                  <a:schemeClr val="accent1">
                    <a:lumMod val="75000"/>
                  </a:schemeClr>
                </a:solidFill>
                <a:effectLst>
                  <a:outerShdw blurRad="38100" dist="38100" dir="2700000" algn="tl">
                    <a:srgbClr val="000000">
                      <a:alpha val="43137"/>
                    </a:srgbClr>
                  </a:outerShdw>
                </a:effectLst>
              </a:rPr>
              <a:t>họa</a:t>
            </a:r>
            <a:r>
              <a:rPr lang="en-US" sz="3200" dirty="0" smtClean="0">
                <a:solidFill>
                  <a:schemeClr val="accent1">
                    <a:lumMod val="75000"/>
                  </a:schemeClr>
                </a:solidFill>
                <a:effectLst>
                  <a:outerShdw blurRad="38100" dist="38100" dir="2700000" algn="tl">
                    <a:srgbClr val="000000">
                      <a:alpha val="43137"/>
                    </a:srgbClr>
                  </a:outerShdw>
                </a:effectLst>
              </a:rPr>
              <a:t> –</a:t>
            </a:r>
          </a:p>
          <a:p>
            <a:r>
              <a:rPr lang="en-US" sz="3200" dirty="0" err="1" smtClean="0">
                <a:solidFill>
                  <a:schemeClr val="accent1">
                    <a:lumMod val="75000"/>
                  </a:schemeClr>
                </a:solidFill>
                <a:effectLst>
                  <a:outerShdw blurRad="38100" dist="38100" dir="2700000" algn="tl">
                    <a:srgbClr val="000000">
                      <a:alpha val="43137"/>
                    </a:srgbClr>
                  </a:outerShdw>
                </a:effectLst>
              </a:rPr>
              <a:t>Ứng</a:t>
            </a:r>
            <a:r>
              <a:rPr lang="en-US" sz="3200" dirty="0" smtClean="0">
                <a:solidFill>
                  <a:schemeClr val="accent1">
                    <a:lumMod val="75000"/>
                  </a:schemeClr>
                </a:solidFill>
                <a:effectLst>
                  <a:outerShdw blurRad="38100" dist="38100" dir="2700000" algn="tl">
                    <a:srgbClr val="000000">
                      <a:alpha val="43137"/>
                    </a:srgbClr>
                  </a:outerShdw>
                </a:effectLst>
              </a:rPr>
              <a:t> </a:t>
            </a:r>
            <a:r>
              <a:rPr lang="en-US" sz="3200" dirty="0" err="1" smtClean="0">
                <a:solidFill>
                  <a:schemeClr val="accent1">
                    <a:lumMod val="75000"/>
                  </a:schemeClr>
                </a:solidFill>
                <a:effectLst>
                  <a:outerShdw blurRad="38100" dist="38100" dir="2700000" algn="tl">
                    <a:srgbClr val="000000">
                      <a:alpha val="43137"/>
                    </a:srgbClr>
                  </a:outerShdw>
                </a:effectLst>
              </a:rPr>
              <a:t>dụng</a:t>
            </a:r>
            <a:r>
              <a:rPr lang="en-US" sz="3200" dirty="0" smtClean="0">
                <a:solidFill>
                  <a:schemeClr val="accent1">
                    <a:lumMod val="75000"/>
                  </a:schemeClr>
                </a:solidFill>
                <a:effectLst>
                  <a:outerShdw blurRad="38100" dist="38100" dir="2700000" algn="tl">
                    <a:srgbClr val="000000">
                      <a:alpha val="43137"/>
                    </a:srgbClr>
                  </a:outerShdw>
                </a:effectLst>
              </a:rPr>
              <a:t> </a:t>
            </a:r>
            <a:r>
              <a:rPr lang="en-US" sz="3200" dirty="0" err="1" smtClean="0">
                <a:solidFill>
                  <a:schemeClr val="accent1">
                    <a:lumMod val="75000"/>
                  </a:schemeClr>
                </a:solidFill>
                <a:effectLst>
                  <a:outerShdw blurRad="38100" dist="38100" dir="2700000" algn="tl">
                    <a:srgbClr val="000000">
                      <a:alpha val="43137"/>
                    </a:srgbClr>
                  </a:outerShdw>
                </a:effectLst>
              </a:rPr>
              <a:t>của</a:t>
            </a:r>
            <a:r>
              <a:rPr lang="en-US" sz="3200" dirty="0" smtClean="0">
                <a:solidFill>
                  <a:schemeClr val="accent1">
                    <a:lumMod val="75000"/>
                  </a:schemeClr>
                </a:solidFill>
                <a:effectLst>
                  <a:outerShdw blurRad="38100" dist="38100" dir="2700000" algn="tl">
                    <a:srgbClr val="000000">
                      <a:alpha val="43137"/>
                    </a:srgbClr>
                  </a:outerShdw>
                </a:effectLst>
              </a:rPr>
              <a:t> tin </a:t>
            </a:r>
            <a:r>
              <a:rPr lang="en-US" sz="3200" dirty="0" err="1" smtClean="0">
                <a:solidFill>
                  <a:schemeClr val="accent1">
                    <a:lumMod val="75000"/>
                  </a:schemeClr>
                </a:solidFill>
                <a:effectLst>
                  <a:outerShdw blurRad="38100" dist="38100" dir="2700000" algn="tl">
                    <a:srgbClr val="000000">
                      <a:alpha val="43137"/>
                    </a:srgbClr>
                  </a:outerShdw>
                </a:effectLst>
              </a:rPr>
              <a:t>học</a:t>
            </a:r>
            <a:r>
              <a:rPr lang="en-US" sz="3200" dirty="0" smtClean="0">
                <a:solidFill>
                  <a:schemeClr val="accent1">
                    <a:lumMod val="75000"/>
                  </a:schemeClr>
                </a:solidFill>
                <a:effectLst>
                  <a:outerShdw blurRad="38100" dist="38100" dir="2700000" algn="tl">
                    <a:srgbClr val="000000">
                      <a:alpha val="43137"/>
                    </a:srgbClr>
                  </a:outerShdw>
                </a:effectLst>
              </a:rPr>
              <a:t> </a:t>
            </a:r>
            <a:r>
              <a:rPr lang="en-US" sz="3200" dirty="0" err="1" smtClean="0">
                <a:solidFill>
                  <a:schemeClr val="accent1">
                    <a:lumMod val="75000"/>
                  </a:schemeClr>
                </a:solidFill>
                <a:effectLst>
                  <a:outerShdw blurRad="38100" dist="38100" dir="2700000" algn="tl">
                    <a:srgbClr val="000000">
                      <a:alpha val="43137"/>
                    </a:srgbClr>
                  </a:outerShdw>
                </a:effectLst>
              </a:rPr>
              <a:t>trong</a:t>
            </a:r>
            <a:r>
              <a:rPr lang="en-US" sz="3200" dirty="0" smtClean="0">
                <a:solidFill>
                  <a:schemeClr val="accent1">
                    <a:lumMod val="75000"/>
                  </a:schemeClr>
                </a:solidFill>
                <a:effectLst>
                  <a:outerShdw blurRad="38100" dist="38100" dir="2700000" algn="tl">
                    <a:srgbClr val="000000">
                      <a:alpha val="43137"/>
                    </a:srgbClr>
                  </a:outerShdw>
                </a:effectLst>
              </a:rPr>
              <a:t> </a:t>
            </a:r>
            <a:r>
              <a:rPr lang="en-US" sz="3200" dirty="0" err="1" smtClean="0">
                <a:solidFill>
                  <a:schemeClr val="accent1">
                    <a:lumMod val="75000"/>
                  </a:schemeClr>
                </a:solidFill>
                <a:effectLst>
                  <a:outerShdw blurRad="38100" dist="38100" dir="2700000" algn="tl">
                    <a:srgbClr val="000000">
                      <a:alpha val="43137"/>
                    </a:srgbClr>
                  </a:outerShdw>
                </a:effectLst>
              </a:rPr>
              <a:t>thiết</a:t>
            </a:r>
            <a:r>
              <a:rPr lang="en-US" sz="3200" dirty="0" smtClean="0">
                <a:solidFill>
                  <a:schemeClr val="accent1">
                    <a:lumMod val="75000"/>
                  </a:schemeClr>
                </a:solidFill>
                <a:effectLst>
                  <a:outerShdw blurRad="38100" dist="38100" dir="2700000" algn="tl">
                    <a:srgbClr val="000000">
                      <a:alpha val="43137"/>
                    </a:srgbClr>
                  </a:outerShdw>
                </a:effectLst>
              </a:rPr>
              <a:t> </a:t>
            </a:r>
            <a:r>
              <a:rPr lang="en-US" sz="3200" dirty="0" err="1" smtClean="0">
                <a:solidFill>
                  <a:schemeClr val="accent1">
                    <a:lumMod val="75000"/>
                  </a:schemeClr>
                </a:solidFill>
                <a:effectLst>
                  <a:outerShdw blurRad="38100" dist="38100" dir="2700000" algn="tl">
                    <a:srgbClr val="000000">
                      <a:alpha val="43137"/>
                    </a:srgbClr>
                  </a:outerShdw>
                </a:effectLst>
              </a:rPr>
              <a:t>kế</a:t>
            </a:r>
            <a:r>
              <a:rPr lang="en-US" sz="3200" dirty="0" smtClean="0">
                <a:solidFill>
                  <a:schemeClr val="accent1">
                    <a:lumMod val="75000"/>
                  </a:schemeClr>
                </a:solidFill>
                <a:effectLst>
                  <a:outerShdw blurRad="38100" dist="38100" dir="2700000" algn="tl">
                    <a:srgbClr val="000000">
                      <a:alpha val="43137"/>
                    </a:srgbClr>
                  </a:outerShdw>
                </a:effectLst>
              </a:rPr>
              <a:t> ô </a:t>
            </a:r>
            <a:r>
              <a:rPr lang="en-US" sz="3200" dirty="0" err="1" smtClean="0">
                <a:solidFill>
                  <a:schemeClr val="accent1">
                    <a:lumMod val="75000"/>
                  </a:schemeClr>
                </a:solidFill>
                <a:effectLst>
                  <a:outerShdw blurRad="38100" dist="38100" dir="2700000" algn="tl">
                    <a:srgbClr val="000000">
                      <a:alpha val="43137"/>
                    </a:srgbClr>
                  </a:outerShdw>
                </a:effectLst>
              </a:rPr>
              <a:t>tô</a:t>
            </a:r>
            <a:endParaRPr lang="en-US" sz="3200" dirty="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86591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cene3d>
            <a:camera prst="perspectiveRelaxedModerately"/>
            <a:lightRig rig="threePt" dir="t"/>
          </a:scene3d>
        </p:spPr>
        <p:txBody>
          <a:bodyPr>
            <a:normAutofit/>
          </a:bodyPr>
          <a:lstStyle/>
          <a:p>
            <a:r>
              <a:rPr lang="en-US" sz="3200" dirty="0" smtClean="0"/>
              <a:t>B. </a:t>
            </a:r>
            <a:r>
              <a:rPr lang="en-US" sz="3200" dirty="0" err="1" smtClean="0"/>
              <a:t>Hỗ</a:t>
            </a:r>
            <a:r>
              <a:rPr lang="en-US" sz="3200" dirty="0" smtClean="0"/>
              <a:t> </a:t>
            </a:r>
            <a:r>
              <a:rPr lang="en-US" sz="3200" dirty="0" err="1" smtClean="0"/>
              <a:t>trợ</a:t>
            </a:r>
            <a:r>
              <a:rPr lang="en-US" sz="3200" dirty="0" smtClean="0"/>
              <a:t> </a:t>
            </a:r>
            <a:r>
              <a:rPr lang="en-US" sz="3200" dirty="0" err="1" smtClean="0"/>
              <a:t>việc</a:t>
            </a:r>
            <a:r>
              <a:rPr lang="en-US" sz="3200" dirty="0" smtClean="0"/>
              <a:t> </a:t>
            </a:r>
            <a:r>
              <a:rPr lang="en-US" sz="3200" dirty="0" err="1" smtClean="0"/>
              <a:t>quản</a:t>
            </a:r>
            <a:r>
              <a:rPr lang="en-US" sz="3200" dirty="0" smtClean="0"/>
              <a:t> </a:t>
            </a:r>
            <a:r>
              <a:rPr lang="en-US" sz="3200" dirty="0" err="1" smtClean="0"/>
              <a:t>lí</a:t>
            </a:r>
            <a:endParaRPr lang="en-US" sz="3200" dirty="0"/>
          </a:p>
        </p:txBody>
      </p:sp>
      <p:sp>
        <p:nvSpPr>
          <p:cNvPr id="3" name="Content Placeholder 2"/>
          <p:cNvSpPr>
            <a:spLocks noGrp="1"/>
          </p:cNvSpPr>
          <p:nvPr>
            <p:ph idx="1"/>
          </p:nvPr>
        </p:nvSpPr>
        <p:spPr>
          <a:xfrm>
            <a:off x="457200" y="1143000"/>
            <a:ext cx="8229600" cy="4983163"/>
          </a:xfrm>
        </p:spPr>
        <p:txBody>
          <a:bodyPr>
            <a:normAutofit lnSpcReduction="10000"/>
          </a:bodyPr>
          <a:lstStyle/>
          <a:p>
            <a:r>
              <a:rPr lang="en-US" dirty="0" err="1" smtClean="0"/>
              <a:t>Hoạt</a:t>
            </a:r>
            <a:r>
              <a:rPr lang="en-US" dirty="0" smtClean="0"/>
              <a:t> </a:t>
            </a:r>
            <a:r>
              <a:rPr lang="en-US" dirty="0" err="1" smtClean="0"/>
              <a:t>động</a:t>
            </a:r>
            <a:r>
              <a:rPr lang="en-US" dirty="0" smtClean="0"/>
              <a:t> </a:t>
            </a:r>
            <a:r>
              <a:rPr lang="en-US" dirty="0" err="1" smtClean="0"/>
              <a:t>có</a:t>
            </a:r>
            <a:r>
              <a:rPr lang="en-US" dirty="0" smtClean="0"/>
              <a:t> </a:t>
            </a:r>
            <a:r>
              <a:rPr lang="en-US" dirty="0" err="1" smtClean="0"/>
              <a:t>tổ</a:t>
            </a:r>
            <a:r>
              <a:rPr lang="en-US" dirty="0" smtClean="0"/>
              <a:t> </a:t>
            </a:r>
            <a:r>
              <a:rPr lang="en-US" dirty="0" err="1" smtClean="0"/>
              <a:t>chức</a:t>
            </a:r>
            <a:r>
              <a:rPr lang="en-US" dirty="0" smtClean="0"/>
              <a:t> </a:t>
            </a:r>
            <a:r>
              <a:rPr lang="en-US" dirty="0" err="1" smtClean="0"/>
              <a:t>nào</a:t>
            </a:r>
            <a:r>
              <a:rPr lang="en-US" dirty="0" smtClean="0"/>
              <a:t> </a:t>
            </a:r>
            <a:r>
              <a:rPr lang="en-US" dirty="0" err="1" smtClean="0"/>
              <a:t>của</a:t>
            </a:r>
            <a:r>
              <a:rPr lang="en-US" dirty="0" smtClean="0"/>
              <a:t> con </a:t>
            </a:r>
            <a:r>
              <a:rPr lang="en-US" dirty="0" err="1" smtClean="0"/>
              <a:t>người</a:t>
            </a:r>
            <a:r>
              <a:rPr lang="en-US" dirty="0" smtClean="0"/>
              <a:t> </a:t>
            </a:r>
            <a:r>
              <a:rPr lang="en-US" dirty="0" err="1" smtClean="0"/>
              <a:t>của</a:t>
            </a:r>
            <a:r>
              <a:rPr lang="en-US" dirty="0" smtClean="0"/>
              <a:t> </a:t>
            </a:r>
            <a:r>
              <a:rPr lang="en-US" dirty="0" err="1" smtClean="0"/>
              <a:t>cũng</a:t>
            </a:r>
            <a:r>
              <a:rPr lang="en-US" dirty="0" smtClean="0"/>
              <a:t> </a:t>
            </a:r>
            <a:r>
              <a:rPr lang="en-US" dirty="0" err="1" smtClean="0"/>
              <a:t>cần</a:t>
            </a:r>
            <a:r>
              <a:rPr lang="en-US" dirty="0" smtClean="0"/>
              <a:t> </a:t>
            </a:r>
            <a:r>
              <a:rPr lang="en-US" dirty="0" err="1" smtClean="0"/>
              <a:t>được</a:t>
            </a:r>
            <a:r>
              <a:rPr lang="en-US" dirty="0" smtClean="0"/>
              <a:t> </a:t>
            </a:r>
            <a:r>
              <a:rPr lang="en-US" dirty="0" err="1" smtClean="0"/>
              <a:t>quản</a:t>
            </a:r>
            <a:r>
              <a:rPr lang="en-US" dirty="0" smtClean="0"/>
              <a:t> </a:t>
            </a:r>
            <a:r>
              <a:rPr lang="en-US" dirty="0" err="1" smtClean="0"/>
              <a:t>lí,các</a:t>
            </a:r>
            <a:r>
              <a:rPr lang="en-US" dirty="0" smtClean="0"/>
              <a:t> </a:t>
            </a:r>
            <a:r>
              <a:rPr lang="en-US" dirty="0" err="1" smtClean="0"/>
              <a:t>hoạt</a:t>
            </a:r>
            <a:r>
              <a:rPr lang="en-US" dirty="0" smtClean="0"/>
              <a:t> </a:t>
            </a:r>
            <a:r>
              <a:rPr lang="en-US" dirty="0" err="1" smtClean="0"/>
              <a:t>động</a:t>
            </a:r>
            <a:r>
              <a:rPr lang="en-US" dirty="0" smtClean="0"/>
              <a:t> </a:t>
            </a:r>
            <a:r>
              <a:rPr lang="en-US" dirty="0" err="1" smtClean="0"/>
              <a:t>quản</a:t>
            </a:r>
            <a:r>
              <a:rPr lang="en-US" dirty="0" smtClean="0"/>
              <a:t> </a:t>
            </a:r>
            <a:r>
              <a:rPr lang="en-US" dirty="0" err="1" smtClean="0"/>
              <a:t>lí</a:t>
            </a:r>
            <a:r>
              <a:rPr lang="en-US" dirty="0" smtClean="0"/>
              <a:t> </a:t>
            </a:r>
            <a:r>
              <a:rPr lang="en-US" dirty="0" err="1" smtClean="0"/>
              <a:t>cần</a:t>
            </a:r>
            <a:r>
              <a:rPr lang="en-US" dirty="0" smtClean="0"/>
              <a:t> </a:t>
            </a:r>
            <a:r>
              <a:rPr lang="en-US" dirty="0" err="1" smtClean="0"/>
              <a:t>phải</a:t>
            </a:r>
            <a:r>
              <a:rPr lang="en-US" dirty="0" smtClean="0"/>
              <a:t> </a:t>
            </a:r>
            <a:r>
              <a:rPr lang="en-US" dirty="0" err="1" smtClean="0"/>
              <a:t>xử</a:t>
            </a:r>
            <a:r>
              <a:rPr lang="en-US" dirty="0" smtClean="0"/>
              <a:t> </a:t>
            </a:r>
            <a:r>
              <a:rPr lang="en-US" dirty="0" err="1" smtClean="0"/>
              <a:t>lí</a:t>
            </a:r>
            <a:r>
              <a:rPr lang="en-US" dirty="0" smtClean="0"/>
              <a:t> </a:t>
            </a:r>
            <a:r>
              <a:rPr lang="en-US" dirty="0" err="1" smtClean="0"/>
              <a:t>một</a:t>
            </a:r>
            <a:r>
              <a:rPr lang="en-US" dirty="0" smtClean="0"/>
              <a:t> </a:t>
            </a:r>
            <a:r>
              <a:rPr lang="en-US" dirty="0" err="1" smtClean="0"/>
              <a:t>lượng</a:t>
            </a:r>
            <a:r>
              <a:rPr lang="en-US" dirty="0" smtClean="0"/>
              <a:t> </a:t>
            </a:r>
            <a:r>
              <a:rPr lang="en-US" dirty="0" err="1" smtClean="0"/>
              <a:t>lớn</a:t>
            </a:r>
            <a:r>
              <a:rPr lang="en-US" dirty="0" smtClean="0"/>
              <a:t> </a:t>
            </a:r>
            <a:r>
              <a:rPr lang="en-US" dirty="0" err="1" smtClean="0"/>
              <a:t>thông</a:t>
            </a:r>
            <a:r>
              <a:rPr lang="en-US" dirty="0" smtClean="0"/>
              <a:t> tin</a:t>
            </a:r>
          </a:p>
          <a:p>
            <a:pPr marL="0" indent="0">
              <a:buNone/>
            </a:pPr>
            <a:r>
              <a:rPr lang="en-US" dirty="0" smtClean="0"/>
              <a:t>=))</a:t>
            </a:r>
            <a:r>
              <a:rPr lang="en-US" dirty="0" err="1" smtClean="0"/>
              <a:t>Vì</a:t>
            </a:r>
            <a:r>
              <a:rPr lang="en-US" dirty="0" smtClean="0"/>
              <a:t> </a:t>
            </a:r>
            <a:r>
              <a:rPr lang="en-US" dirty="0" err="1" smtClean="0"/>
              <a:t>thế</a:t>
            </a:r>
            <a:r>
              <a:rPr lang="en-US" dirty="0" smtClean="0"/>
              <a:t> </a:t>
            </a:r>
            <a:r>
              <a:rPr lang="en-US" dirty="0" err="1" smtClean="0"/>
              <a:t>cần</a:t>
            </a:r>
            <a:r>
              <a:rPr lang="en-US" dirty="0" smtClean="0"/>
              <a:t> </a:t>
            </a:r>
            <a:r>
              <a:rPr lang="en-US" dirty="0" err="1" smtClean="0"/>
              <a:t>đến</a:t>
            </a:r>
            <a:r>
              <a:rPr lang="en-US" dirty="0" smtClean="0"/>
              <a:t> </a:t>
            </a:r>
            <a:r>
              <a:rPr lang="en-US" dirty="0" err="1" smtClean="0"/>
              <a:t>các</a:t>
            </a:r>
            <a:r>
              <a:rPr lang="en-US" dirty="0" smtClean="0"/>
              <a:t> </a:t>
            </a:r>
            <a:r>
              <a:rPr lang="en-US" dirty="0" err="1" smtClean="0"/>
              <a:t>phần</a:t>
            </a:r>
            <a:r>
              <a:rPr lang="en-US" dirty="0" smtClean="0"/>
              <a:t> </a:t>
            </a:r>
            <a:r>
              <a:rPr lang="en-US" dirty="0" err="1" smtClean="0"/>
              <a:t>mềm</a:t>
            </a:r>
            <a:r>
              <a:rPr lang="en-US" dirty="0" smtClean="0"/>
              <a:t> </a:t>
            </a:r>
            <a:r>
              <a:rPr lang="en-US" dirty="0" err="1" smtClean="0"/>
              <a:t>hỗ</a:t>
            </a:r>
            <a:r>
              <a:rPr lang="en-US" dirty="0" smtClean="0"/>
              <a:t> </a:t>
            </a:r>
            <a:r>
              <a:rPr lang="en-US" dirty="0" err="1" smtClean="0"/>
              <a:t>trợ</a:t>
            </a:r>
            <a:r>
              <a:rPr lang="en-US" dirty="0" smtClean="0"/>
              <a:t> </a:t>
            </a:r>
            <a:r>
              <a:rPr lang="en-US" dirty="0" err="1" smtClean="0"/>
              <a:t>quản</a:t>
            </a:r>
            <a:r>
              <a:rPr lang="en-US" dirty="0" smtClean="0"/>
              <a:t> </a:t>
            </a:r>
            <a:r>
              <a:rPr lang="en-US" dirty="0" err="1" smtClean="0"/>
              <a:t>lí</a:t>
            </a:r>
            <a:endParaRPr lang="en-US" dirty="0" smtClean="0"/>
          </a:p>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 </a:t>
            </a:r>
          </a:p>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500" y="3200400"/>
            <a:ext cx="8255000" cy="33274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 y="3200401"/>
            <a:ext cx="7086600" cy="2438399"/>
          </a:xfrm>
          <a:prstGeom prst="rect">
            <a:avLst/>
          </a:prstGeom>
        </p:spPr>
      </p:pic>
    </p:spTree>
    <p:extLst>
      <p:ext uri="{BB962C8B-B14F-4D97-AF65-F5344CB8AC3E}">
        <p14:creationId xmlns:p14="http://schemas.microsoft.com/office/powerpoint/2010/main" val="4023467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iterate type="lt">
                                    <p:tmPct val="0"/>
                                  </p:iterate>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mph" presetSubtype="0" fill="hold" nodeType="clickEffect">
                                  <p:stCondLst>
                                    <p:cond delay="0"/>
                                  </p:stCondLst>
                                  <p:iterate type="lt">
                                    <p:tmPct val="4000"/>
                                  </p:iterate>
                                  <p:childTnLst>
                                    <p:set>
                                      <p:cBhvr override="childStyle">
                                        <p:cTn id="21" dur="500" fill="hold"/>
                                        <p:tgtEl>
                                          <p:spTgt spid="3">
                                            <p:txEl>
                                              <p:pRg st="1" end="1"/>
                                            </p:txEl>
                                          </p:spTgt>
                                        </p:tgtEl>
                                        <p:attrNameLst>
                                          <p:attrName>style.color</p:attrName>
                                        </p:attrNameLst>
                                      </p:cBhvr>
                                      <p:to>
                                        <p:clrVal>
                                          <a:schemeClr val="accent2"/>
                                        </p:clrVal>
                                      </p:to>
                                    </p:set>
                                    <p:set>
                                      <p:cBhvr>
                                        <p:cTn id="22" dur="500" fill="hold"/>
                                        <p:tgtEl>
                                          <p:spTgt spid="3">
                                            <p:txEl>
                                              <p:pRg st="1" end="1"/>
                                            </p:txEl>
                                          </p:spTgt>
                                        </p:tgtEl>
                                        <p:attrNameLst>
                                          <p:attrName>fillcolor</p:attrName>
                                        </p:attrNameLst>
                                      </p:cBhvr>
                                      <p:to>
                                        <p:clrVal>
                                          <a:schemeClr val="accent2"/>
                                        </p:clrVal>
                                      </p:to>
                                    </p:set>
                                    <p:set>
                                      <p:cBhvr>
                                        <p:cTn id="23" dur="500" fill="hold"/>
                                        <p:tgtEl>
                                          <p:spTgt spid="3">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28601"/>
            <a:ext cx="7881382"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13177" y="3733800"/>
            <a:ext cx="5399620" cy="584775"/>
          </a:xfrm>
          <a:prstGeom prst="rect">
            <a:avLst/>
          </a:prstGeom>
          <a:noFill/>
        </p:spPr>
        <p:txBody>
          <a:bodyPr wrap="none" rtlCol="0">
            <a:spAutoFit/>
          </a:bodyPr>
          <a:lstStyle/>
          <a:p>
            <a:r>
              <a:rPr lang="en-US" sz="3200" dirty="0" err="1" smtClean="0"/>
              <a:t>Quản</a:t>
            </a:r>
            <a:r>
              <a:rPr lang="en-US" sz="3200" dirty="0" smtClean="0"/>
              <a:t> </a:t>
            </a:r>
            <a:r>
              <a:rPr lang="en-US" sz="3200" dirty="0" err="1" smtClean="0"/>
              <a:t>lí</a:t>
            </a:r>
            <a:r>
              <a:rPr lang="en-US" sz="3200" dirty="0" smtClean="0"/>
              <a:t> </a:t>
            </a:r>
            <a:r>
              <a:rPr lang="en-US" sz="3200" dirty="0" err="1" smtClean="0"/>
              <a:t>dữ</a:t>
            </a:r>
            <a:r>
              <a:rPr lang="en-US" sz="3200" dirty="0" smtClean="0"/>
              <a:t> </a:t>
            </a:r>
            <a:r>
              <a:rPr lang="en-US" sz="3200" dirty="0" err="1" smtClean="0"/>
              <a:t>liệu</a:t>
            </a:r>
            <a:r>
              <a:rPr lang="en-US" sz="3200" dirty="0" smtClean="0"/>
              <a:t> </a:t>
            </a:r>
            <a:r>
              <a:rPr lang="en-US" sz="3200" dirty="0" err="1" smtClean="0"/>
              <a:t>bằng</a:t>
            </a:r>
            <a:r>
              <a:rPr lang="en-US" sz="3200" dirty="0" smtClean="0"/>
              <a:t> </a:t>
            </a:r>
            <a:r>
              <a:rPr lang="en-US" sz="3200" dirty="0" err="1" smtClean="0"/>
              <a:t>máy</a:t>
            </a:r>
            <a:r>
              <a:rPr lang="en-US" sz="3200" dirty="0" smtClean="0"/>
              <a:t> </a:t>
            </a:r>
            <a:r>
              <a:rPr lang="en-US" sz="3200" dirty="0" err="1" smtClean="0"/>
              <a:t>tính</a:t>
            </a:r>
            <a:r>
              <a:rPr lang="en-US" sz="3200" dirty="0" smtClean="0"/>
              <a:t> : </a:t>
            </a:r>
            <a:endParaRPr lang="en-US" sz="32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4318574"/>
            <a:ext cx="3886200" cy="21584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3000" y="4318575"/>
            <a:ext cx="3962400" cy="215842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386109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2051"/>
                                        </p:tgtEl>
                                        <p:attrNameLst>
                                          <p:attrName>r</p:attrName>
                                        </p:attrNameLst>
                                      </p:cBhvr>
                                    </p:animRot>
                                    <p:animRot by="-240000">
                                      <p:cBhvr>
                                        <p:cTn id="7" dur="200" fill="hold">
                                          <p:stCondLst>
                                            <p:cond delay="200"/>
                                          </p:stCondLst>
                                        </p:cTn>
                                        <p:tgtEl>
                                          <p:spTgt spid="2051"/>
                                        </p:tgtEl>
                                        <p:attrNameLst>
                                          <p:attrName>r</p:attrName>
                                        </p:attrNameLst>
                                      </p:cBhvr>
                                    </p:animRot>
                                    <p:animRot by="240000">
                                      <p:cBhvr>
                                        <p:cTn id="8" dur="200" fill="hold">
                                          <p:stCondLst>
                                            <p:cond delay="400"/>
                                          </p:stCondLst>
                                        </p:cTn>
                                        <p:tgtEl>
                                          <p:spTgt spid="2051"/>
                                        </p:tgtEl>
                                        <p:attrNameLst>
                                          <p:attrName>r</p:attrName>
                                        </p:attrNameLst>
                                      </p:cBhvr>
                                    </p:animRot>
                                    <p:animRot by="-240000">
                                      <p:cBhvr>
                                        <p:cTn id="9" dur="200" fill="hold">
                                          <p:stCondLst>
                                            <p:cond delay="600"/>
                                          </p:stCondLst>
                                        </p:cTn>
                                        <p:tgtEl>
                                          <p:spTgt spid="2051"/>
                                        </p:tgtEl>
                                        <p:attrNameLst>
                                          <p:attrName>r</p:attrName>
                                        </p:attrNameLst>
                                      </p:cBhvr>
                                    </p:animRot>
                                    <p:animRot by="120000">
                                      <p:cBhvr>
                                        <p:cTn id="10" dur="200" fill="hold">
                                          <p:stCondLst>
                                            <p:cond delay="800"/>
                                          </p:stCondLst>
                                        </p:cTn>
                                        <p:tgtEl>
                                          <p:spTgt spid="2051"/>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wipe(down)">
                                      <p:cBhvr>
                                        <p:cTn id="15" dur="500"/>
                                        <p:tgtEl>
                                          <p:spTgt spid="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mph" presetSubtype="0" fill="hold" nodeType="clickEffect">
                                  <p:stCondLst>
                                    <p:cond delay="0"/>
                                  </p:stCondLst>
                                  <p:childTnLst>
                                    <p:animEffect transition="out" filter="fade">
                                      <p:cBhvr>
                                        <p:cTn id="19" dur="500" tmFilter="0, 0; .2, .5; .8, .5; 1, 0"/>
                                        <p:tgtEl>
                                          <p:spTgt spid="4"/>
                                        </p:tgtEl>
                                      </p:cBhvr>
                                    </p:animEffect>
                                    <p:animScale>
                                      <p:cBhvr>
                                        <p:cTn id="20" dur="250" autoRev="1" fill="hold"/>
                                        <p:tgtEl>
                                          <p:spTgt spid="4"/>
                                        </p:tgtEl>
                                      </p:cBhvr>
                                      <p:by x="105000" y="105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circle(in)">
                                      <p:cBhvr>
                                        <p:cTn id="2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329</TotalTime>
  <Words>1869</Words>
  <Application>Microsoft Office PowerPoint</Application>
  <PresentationFormat>On-screen Show (4:3)</PresentationFormat>
  <Paragraphs>137</Paragraphs>
  <Slides>26</Slides>
  <Notes>8</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Office Theme</vt:lpstr>
      <vt:lpstr>Concourse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 Hỗ trợ việc quản lí</vt:lpstr>
      <vt:lpstr>PowerPoint Presentation</vt:lpstr>
      <vt:lpstr>C. Tự động hóa và điều khiển </vt:lpstr>
      <vt:lpstr>D. Truyền THông</vt:lpstr>
      <vt:lpstr>E. Soạn thảo,in ấn,lưu trữ văn phòng</vt:lpstr>
      <vt:lpstr>F. Trí tuệ nhântạo</vt:lpstr>
      <vt:lpstr>PowerPoint Presentation</vt:lpstr>
      <vt:lpstr>G. Giáo dục</vt:lpstr>
      <vt:lpstr>H. Giải trí</vt:lpstr>
      <vt:lpstr>2. Xaõ hoäi tin hoïc hoùa</vt:lpstr>
      <vt:lpstr>PowerPoint Presentation</vt:lpstr>
      <vt:lpstr>PowerPoint Presentation</vt:lpstr>
      <vt:lpstr>3. Vaên hoùa vaø phaùp luaät trong xaõ hoäi tin hoïc hoùa</vt:lpstr>
      <vt:lpstr>3. Vaên hoùa vaø phaùp luaät trong xaõ hoäi tin hoïc hoùa</vt:lpstr>
      <vt:lpstr>Câu hỏi và bài tập mở rộng !!!</vt:lpstr>
      <vt:lpstr>Cau 1: Nếu có điều kiện, em ứng dụng cuộc sống tin học vào gia đình em như thế nào ?</vt:lpstr>
      <vt:lpstr>Caâu 2: Em thích hoïc qua maïng hay hoïc treân lôùp? Taïi sao?</vt:lpstr>
      <vt:lpstr>Caâu 3: Em suy nghó gì veà traùch nhieäm cuûa theá heä caùc em ñoái vôùi söï phaùt trieån tin hoïc cuûa nöôùc ta </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SONY</dc:creator>
  <cp:lastModifiedBy>SONY</cp:lastModifiedBy>
  <cp:revision>35</cp:revision>
  <dcterms:created xsi:type="dcterms:W3CDTF">2019-09-10T13:22:17Z</dcterms:created>
  <dcterms:modified xsi:type="dcterms:W3CDTF">2019-09-16T14:53:19Z</dcterms:modified>
</cp:coreProperties>
</file>